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4.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5.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6.xml" ContentType="application/vnd.openxmlformats-officedocument.presentationml.notesSlide+xml"/>
  <Override PartName="/ppt/tags/tag37.xml" ContentType="application/vnd.openxmlformats-officedocument.presentationml.tags+xml"/>
  <Override PartName="/ppt/notesSlides/notesSlide7.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notesSlides/notesSlide10.xml" ContentType="application/vnd.openxmlformats-officedocument.presentationml.notesSlide+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notesSlides/notesSlide11.xml" ContentType="application/vnd.openxmlformats-officedocument.presentationml.notesSlide+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notesSlides/notesSlide12.xml" ContentType="application/vnd.openxmlformats-officedocument.presentationml.notesSlide+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notesSlides/notesSlide15.xml" ContentType="application/vnd.openxmlformats-officedocument.presentationml.notesSlide+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notesSlides/notesSlide16.xml" ContentType="application/vnd.openxmlformats-officedocument.presentationml.notesSlide+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notesSlides/notesSlide17.xml" ContentType="application/vnd.openxmlformats-officedocument.presentationml.notesSlide+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notesSlides/notesSlide20.xml" ContentType="application/vnd.openxmlformats-officedocument.presentationml.notesSlide+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notesSlides/notesSlide21.xml" ContentType="application/vnd.openxmlformats-officedocument.presentationml.notesSlide+xml"/>
  <Override PartName="/ppt/theme/themeOverride1.xml" ContentType="application/vnd.openxmlformats-officedocument.themeOverride+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notesSlides/notesSlide22.xml" ContentType="application/vnd.openxmlformats-officedocument.presentationml.notesSlide+xml"/>
  <Override PartName="/ppt/theme/themeOverride2.xml" ContentType="application/vnd.openxmlformats-officedocument.themeOverride+xml"/>
  <Override PartName="/ppt/tags/tag215.xml" ContentType="application/vnd.openxmlformats-officedocument.presentationml.tags+xml"/>
  <Override PartName="/ppt/notesSlides/notesSlide23.xml" ContentType="application/vnd.openxmlformats-officedocument.presentationml.notesSlide+xml"/>
  <Override PartName="/ppt/theme/themeOverride3.xml" ContentType="application/vnd.openxmlformats-officedocument.themeOverride+xml"/>
  <Override PartName="/ppt/tags/tag216.xml" ContentType="application/vnd.openxmlformats-officedocument.presentationml.tags+xml"/>
  <Override PartName="/ppt/notesSlides/notesSlide24.xml" ContentType="application/vnd.openxmlformats-officedocument.presentationml.notesSlide+xml"/>
  <Override PartName="/ppt/theme/themeOverride4.xml" ContentType="application/vnd.openxmlformats-officedocument.themeOverr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83" r:id="rId2"/>
    <p:sldId id="257" r:id="rId3"/>
    <p:sldId id="258" r:id="rId4"/>
    <p:sldId id="278" r:id="rId5"/>
    <p:sldId id="267" r:id="rId6"/>
    <p:sldId id="268" r:id="rId7"/>
    <p:sldId id="271" r:id="rId8"/>
    <p:sldId id="270" r:id="rId9"/>
    <p:sldId id="262" r:id="rId10"/>
    <p:sldId id="265" r:id="rId11"/>
    <p:sldId id="266" r:id="rId12"/>
    <p:sldId id="276" r:id="rId13"/>
    <p:sldId id="277" r:id="rId14"/>
    <p:sldId id="261" r:id="rId15"/>
    <p:sldId id="272" r:id="rId16"/>
    <p:sldId id="273" r:id="rId17"/>
    <p:sldId id="274" r:id="rId18"/>
    <p:sldId id="275" r:id="rId19"/>
    <p:sldId id="260" r:id="rId20"/>
    <p:sldId id="269" r:id="rId21"/>
    <p:sldId id="279" r:id="rId22"/>
    <p:sldId id="280" r:id="rId23"/>
    <p:sldId id="281" r:id="rId24"/>
    <p:sldId id="282" r:id="rId25"/>
    <p:sldId id="259"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A196"/>
    <a:srgbClr val="ECD873"/>
    <a:srgbClr val="92BD61"/>
    <a:srgbClr val="DE7272"/>
    <a:srgbClr val="73992F"/>
    <a:srgbClr val="2288A4"/>
    <a:srgbClr val="E337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724" autoAdjust="0"/>
    <p:restoredTop sz="94096" autoAdjust="0"/>
  </p:normalViewPr>
  <p:slideViewPr>
    <p:cSldViewPr snapToGrid="0" showGuides="1">
      <p:cViewPr varScale="1">
        <p:scale>
          <a:sx n="64" d="100"/>
          <a:sy n="64" d="100"/>
        </p:scale>
        <p:origin x="-660" y="-108"/>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1123B8-5DAF-4B48-8E45-EFF1C27D447D}" type="datetimeFigureOut">
              <a:rPr lang="zh-CN" altLang="en-US" smtClean="0"/>
              <a:t>2018/5/26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534027-7213-4DFD-ACBB-2450BC464B17}" type="slidenum">
              <a:rPr lang="zh-CN" altLang="en-US" smtClean="0"/>
              <a:t>‹#›</a:t>
            </a:fld>
            <a:endParaRPr lang="zh-CN" altLang="en-US"/>
          </a:p>
        </p:txBody>
      </p:sp>
    </p:spTree>
    <p:extLst>
      <p:ext uri="{BB962C8B-B14F-4D97-AF65-F5344CB8AC3E}">
        <p14:creationId xmlns:p14="http://schemas.microsoft.com/office/powerpoint/2010/main" val="33868201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22.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23.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notesMaster" Target="../notesMasters/notesMaster1.xml"/><Relationship Id="rId1" Type="http://schemas.openxmlformats.org/officeDocument/2006/relationships/themeOverride" Target="../theme/themeOverride3.xml"/></Relationships>
</file>

<file path=ppt/notesSlides/_rels/notesSlide24.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notesMaster" Target="../notesMasters/notesMaster1.xml"/><Relationship Id="rId1" Type="http://schemas.openxmlformats.org/officeDocument/2006/relationships/themeOverride" Target="../theme/themeOverride4.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34027-7213-4DFD-ACBB-2450BC464B1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666849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300E21CA-FDD0-4182-BDE7-42DB3EEF3690}" type="slidenum">
              <a:rPr lang="zh-CN" altLang="en-US" smtClean="0">
                <a:latin typeface="Calibri" panose="020F0502020204030204" pitchFamily="34" charset="0"/>
              </a:rPr>
              <a:pPr/>
              <a:t>10</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7830635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ABA87430-BBB0-41FF-951A-9ABA5FDF19AF}" type="slidenum">
              <a:rPr lang="zh-CN" altLang="en-US" smtClean="0">
                <a:latin typeface="Calibri" panose="020F0502020204030204" pitchFamily="34" charset="0"/>
              </a:rPr>
              <a:pPr/>
              <a:t>11</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7211355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15AF3ACC-4CA2-43F6-96B3-8345299D5775}" type="slidenum">
              <a:rPr lang="zh-CN" altLang="en-US" smtClean="0">
                <a:latin typeface="Calibri" panose="020F0502020204030204" pitchFamily="34" charset="0"/>
              </a:rPr>
              <a:pPr/>
              <a:t>12</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163807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5EF32D1B-98CD-4604-8EBF-83932CDDD488}" type="slidenum">
              <a:rPr lang="zh-CN" altLang="en-US" smtClean="0">
                <a:latin typeface="Calibri" panose="020F0502020204030204" pitchFamily="34" charset="0"/>
              </a:rPr>
              <a:pPr/>
              <a:t>13</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41762657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534027-7213-4DFD-ACBB-2450BC464B17}" type="slidenum">
              <a:rPr lang="zh-CN" altLang="en-US" smtClean="0"/>
              <a:t>14</a:t>
            </a:fld>
            <a:endParaRPr lang="zh-CN" altLang="en-US"/>
          </a:p>
        </p:txBody>
      </p:sp>
    </p:spTree>
    <p:extLst>
      <p:ext uri="{BB962C8B-B14F-4D97-AF65-F5344CB8AC3E}">
        <p14:creationId xmlns:p14="http://schemas.microsoft.com/office/powerpoint/2010/main" val="7386100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4A23400C-CA4D-4816-A511-2410B9BD5F40}" type="slidenum">
              <a:rPr lang="zh-CN" altLang="en-US" smtClean="0">
                <a:latin typeface="Calibri" panose="020F0502020204030204" pitchFamily="34" charset="0"/>
              </a:rPr>
              <a:pPr/>
              <a:t>15</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6185969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7DB72B7E-E0F4-4511-BFE3-8E855F7BB44C}" type="slidenum">
              <a:rPr lang="zh-CN" altLang="en-US" smtClean="0">
                <a:latin typeface="Calibri" panose="020F0502020204030204" pitchFamily="34" charset="0"/>
              </a:rPr>
              <a:pPr/>
              <a:t>16</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19008791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79BE61C0-5F22-4840-B04B-31F9158614DF}" type="slidenum">
              <a:rPr lang="zh-CN" altLang="en-US" smtClean="0">
                <a:latin typeface="Calibri" panose="020F0502020204030204" pitchFamily="34" charset="0"/>
              </a:rPr>
              <a:pPr/>
              <a:t>17</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31707787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8669F298-170E-48CE-8B43-C9697C42D6AD}" type="slidenum">
              <a:rPr lang="zh-CN" altLang="en-US" smtClean="0">
                <a:latin typeface="Calibri" panose="020F0502020204030204" pitchFamily="34" charset="0"/>
              </a:rPr>
              <a:pPr/>
              <a:t>18</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3359644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534027-7213-4DFD-ACBB-2450BC464B17}" type="slidenum">
              <a:rPr lang="zh-CN" altLang="en-US" smtClean="0"/>
              <a:t>19</a:t>
            </a:fld>
            <a:endParaRPr lang="zh-CN" altLang="en-US"/>
          </a:p>
        </p:txBody>
      </p:sp>
    </p:spTree>
    <p:extLst>
      <p:ext uri="{BB962C8B-B14F-4D97-AF65-F5344CB8AC3E}">
        <p14:creationId xmlns:p14="http://schemas.microsoft.com/office/powerpoint/2010/main" val="16213494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534027-7213-4DFD-ACBB-2450BC464B17}" type="slidenum">
              <a:rPr lang="zh-CN" altLang="en-US" smtClean="0"/>
              <a:t>2</a:t>
            </a:fld>
            <a:endParaRPr lang="zh-CN" altLang="en-US"/>
          </a:p>
        </p:txBody>
      </p:sp>
    </p:spTree>
    <p:extLst>
      <p:ext uri="{BB962C8B-B14F-4D97-AF65-F5344CB8AC3E}">
        <p14:creationId xmlns:p14="http://schemas.microsoft.com/office/powerpoint/2010/main" val="12172266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800C21FF-30F7-4B5B-BBB2-556F7ACC0323}" type="slidenum">
              <a:rPr lang="zh-CN" altLang="en-US" smtClean="0">
                <a:latin typeface="Calibri" panose="020F0502020204030204" pitchFamily="34" charset="0"/>
              </a:rPr>
              <a:pPr/>
              <a:t>20</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0133085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dirty="0"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buFont typeface="Arial" panose="020B0604020202020204" pitchFamily="34" charset="0"/>
              <a:buNone/>
            </a:pPr>
            <a:fld id="{7EBD169F-B21F-446C-A300-D78A281DE3D5}" type="slidenum">
              <a:rPr lang="zh-CN" altLang="en-US" sz="1200">
                <a:latin typeface="Calibri" panose="020F0502020204030204" pitchFamily="34" charset="0"/>
                <a:ea typeface="宋体" panose="02010600030101010101" pitchFamily="2" charset="-122"/>
              </a:rPr>
              <a:pPr algn="r" eaLnBrk="1" hangingPunct="1">
                <a:buFont typeface="Arial" panose="020B0604020202020204" pitchFamily="34" charset="0"/>
                <a:buNone/>
              </a:pPr>
              <a:t>21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54406746"/>
      </p:ext>
    </p:extLst>
  </p:cSld>
  <p:clrMapOvr>
    <a:overrideClrMapping bg1="lt1" tx1="dk1" bg2="lt2" tx2="dk2" accent1="accent1" accent2="accent2" accent3="accent3" accent4="accent4" accent5="accent5" accent6="accent6" hlink="hlink" folHlink="folHlink"/>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dirty="0"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buFont typeface="Arial" panose="020B0604020202020204" pitchFamily="34" charset="0"/>
              <a:buNone/>
            </a:pPr>
            <a:fld id="{E99AA3BE-C2F8-4C8D-A3F1-70DA2356D4F9}" type="slidenum">
              <a:rPr lang="zh-CN" altLang="en-US" sz="1200">
                <a:latin typeface="Calibri" panose="020F0502020204030204" pitchFamily="34" charset="0"/>
                <a:ea typeface="宋体" panose="02010600030101010101" pitchFamily="2" charset="-122"/>
              </a:rPr>
              <a:pPr algn="r" eaLnBrk="1" hangingPunct="1">
                <a:buFont typeface="Arial" panose="020B0604020202020204" pitchFamily="34" charset="0"/>
                <a:buNone/>
              </a:pPr>
              <a:t>22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64098710"/>
      </p:ext>
    </p:extLst>
  </p:cSld>
  <p:clrMapOvr>
    <a:overrideClrMapping bg1="lt1" tx1="dk1" bg2="lt2" tx2="dk2" accent1="accent1" accent2="accent2" accent3="accent3" accent4="accent4" accent5="accent5" accent6="accent6" hlink="hlink" folHlink="folHlink"/>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dirty="0"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buFont typeface="Arial" panose="020B0604020202020204" pitchFamily="34" charset="0"/>
              <a:buNone/>
            </a:pPr>
            <a:fld id="{14511B91-98B9-4B9D-9113-54722763EFA6}" type="slidenum">
              <a:rPr lang="zh-CN" altLang="en-US" sz="1200">
                <a:latin typeface="Calibri" panose="020F0502020204030204" pitchFamily="34" charset="0"/>
                <a:ea typeface="宋体" panose="02010600030101010101" pitchFamily="2" charset="-122"/>
              </a:rPr>
              <a:pPr algn="r" eaLnBrk="1" hangingPunct="1">
                <a:buFont typeface="Arial" panose="020B0604020202020204" pitchFamily="34" charset="0"/>
                <a:buNone/>
              </a:pPr>
              <a:t>23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77112205"/>
      </p:ext>
    </p:extLst>
  </p:cSld>
  <p:clrMapOvr>
    <a:overrideClrMapping bg1="lt1" tx1="dk1" bg2="lt2" tx2="dk2" accent1="accent1" accent2="accent2" accent3="accent3" accent4="accent4" accent5="accent5" accent6="accent6" hlink="hlink" folHlink="folHlink"/>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dirty="0"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buFont typeface="Arial" panose="020B0604020202020204" pitchFamily="34" charset="0"/>
              <a:buNone/>
            </a:pPr>
            <a:fld id="{F8637F4D-B819-4485-96A3-55A48EB6F3ED}" type="slidenum">
              <a:rPr lang="zh-CN" altLang="en-US" sz="1200">
                <a:solidFill>
                  <a:srgbClr val="000000"/>
                </a:solidFill>
                <a:latin typeface="Calibri" panose="020F0502020204030204" pitchFamily="34" charset="0"/>
                <a:ea typeface="宋体" panose="02010600030101010101" pitchFamily="2" charset="-122"/>
              </a:rPr>
              <a:pPr algn="r" eaLnBrk="1" hangingPunct="1">
                <a:buFont typeface="Arial" panose="020B0604020202020204" pitchFamily="34" charset="0"/>
                <a:buNone/>
              </a:pPr>
              <a:t>24</a:t>
            </a:fld>
            <a:endParaRPr lang="zh-CN" altLang="en-US" sz="1200">
              <a:solidFill>
                <a:srgbClr val="000000"/>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62736328"/>
      </p:ext>
    </p:extLst>
  </p:cSld>
  <p:clrMapOvr>
    <a:overrideClrMapping bg1="lt1" tx1="dk1" bg2="lt2" tx2="dk2" accent1="accent1" accent2="accent2" accent3="accent3" accent4="accent4" accent5="accent5" accent6="accent6" hlink="hlink" folHlink="folHlink"/>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fld id="{53534027-7213-4DFD-ACBB-2450BC464B17}" type="slidenum">
              <a:rPr lang="zh-CN" altLang="en-US" smtClean="0"/>
              <a:t>25</a:t>
            </a:fld>
            <a:endParaRPr lang="zh-CN" altLang="en-US"/>
          </a:p>
        </p:txBody>
      </p:sp>
    </p:spTree>
    <p:extLst>
      <p:ext uri="{BB962C8B-B14F-4D97-AF65-F5344CB8AC3E}">
        <p14:creationId xmlns:p14="http://schemas.microsoft.com/office/powerpoint/2010/main" val="21780974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534027-7213-4DFD-ACBB-2450BC464B17}" type="slidenum">
              <a:rPr lang="zh-CN" altLang="en-US" smtClean="0"/>
              <a:t>3</a:t>
            </a:fld>
            <a:endParaRPr lang="zh-CN" altLang="en-US"/>
          </a:p>
        </p:txBody>
      </p:sp>
    </p:spTree>
    <p:extLst>
      <p:ext uri="{BB962C8B-B14F-4D97-AF65-F5344CB8AC3E}">
        <p14:creationId xmlns:p14="http://schemas.microsoft.com/office/powerpoint/2010/main" val="22938806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1EB40F18-800E-48B9-AF82-F1DBF51315C8}" type="slidenum">
              <a:rPr lang="zh-CN" altLang="en-US" smtClean="0">
                <a:latin typeface="Calibri" panose="020F0502020204030204" pitchFamily="34" charset="0"/>
              </a:rPr>
              <a:pPr/>
              <a:t>4</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14056141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8E718894-4DFC-4855-A948-92E3AEE56E8B}" type="slidenum">
              <a:rPr lang="zh-CN" altLang="en-US" smtClean="0">
                <a:latin typeface="Calibri" panose="020F0502020204030204" pitchFamily="34" charset="0"/>
              </a:rPr>
              <a:pPr/>
              <a:t>5</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40765583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3DE4A65B-FE4B-49F6-B3BA-36DA1DD35EF4}" type="slidenum">
              <a:rPr lang="zh-CN" altLang="en-US" smtClean="0">
                <a:latin typeface="Calibri" panose="020F0502020204030204" pitchFamily="34" charset="0"/>
              </a:rPr>
              <a:pPr/>
              <a:t>6</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0372536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1C3CC04A-612E-403E-B2BF-B4F000BF46B2}" type="slidenum">
              <a:rPr lang="zh-CN" altLang="en-US" smtClean="0">
                <a:latin typeface="Calibri" panose="020F0502020204030204" pitchFamily="34" charset="0"/>
              </a:rPr>
              <a:pPr/>
              <a:t>7</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12327955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A11B02C2-86E2-420D-AC1E-2EA62869CD42}" type="slidenum">
              <a:rPr lang="zh-CN" altLang="en-US" smtClean="0">
                <a:latin typeface="Calibri" panose="020F0502020204030204" pitchFamily="34" charset="0"/>
              </a:rPr>
              <a:pPr/>
              <a:t>8</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0857556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534027-7213-4DFD-ACBB-2450BC464B17}" type="slidenum">
              <a:rPr lang="zh-CN" altLang="en-US" smtClean="0"/>
              <a:t>9</a:t>
            </a:fld>
            <a:endParaRPr lang="zh-CN" altLang="en-US"/>
          </a:p>
        </p:txBody>
      </p:sp>
    </p:spTree>
    <p:extLst>
      <p:ext uri="{BB962C8B-B14F-4D97-AF65-F5344CB8AC3E}">
        <p14:creationId xmlns:p14="http://schemas.microsoft.com/office/powerpoint/2010/main" val="20916317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srcRect l="10357" t="13772" r="35880" b="51160"/>
          <a:stretch/>
        </p:blipFill>
        <p:spPr>
          <a:xfrm>
            <a:off x="0" y="0"/>
            <a:ext cx="12192000" cy="6858000"/>
          </a:xfrm>
          <a:prstGeom prst="rect">
            <a:avLst/>
          </a:prstGeom>
        </p:spPr>
      </p:pic>
      <p:pic>
        <p:nvPicPr>
          <p:cNvPr id="3" name="图片 2"/>
          <p:cNvPicPr>
            <a:picLocks noChangeAspect="1"/>
          </p:cNvPicPr>
          <p:nvPr userDrawn="1"/>
        </p:nvPicPr>
        <p:blipFill rotWithShape="1">
          <a:blip r:embed="rId3" cstate="print">
            <a:extLst>
              <a:ext uri="{28A0092B-C50C-407E-A947-70E740481C1C}">
                <a14:useLocalDpi xmlns:a14="http://schemas.microsoft.com/office/drawing/2010/main" val="0"/>
              </a:ext>
            </a:extLst>
          </a:blip>
          <a:srcRect l="28736" t="16650" b="16860"/>
          <a:stretch/>
        </p:blipFill>
        <p:spPr>
          <a:xfrm>
            <a:off x="0" y="0"/>
            <a:ext cx="6633028" cy="6864246"/>
          </a:xfrm>
          <a:prstGeom prst="rect">
            <a:avLst/>
          </a:prstGeom>
        </p:spPr>
      </p:pic>
    </p:spTree>
    <p:extLst>
      <p:ext uri="{BB962C8B-B14F-4D97-AF65-F5344CB8AC3E}">
        <p14:creationId xmlns:p14="http://schemas.microsoft.com/office/powerpoint/2010/main" val="310367427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891047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7570107" y="1556824"/>
            <a:ext cx="3494088" cy="4465078"/>
          </a:xfrm>
          <a:custGeom>
            <a:avLst/>
            <a:gdLst>
              <a:gd name="connsiteX0" fmla="*/ 0 w 3494088"/>
              <a:gd name="connsiteY0" fmla="*/ 0 h 4465078"/>
              <a:gd name="connsiteX1" fmla="*/ 3494088 w 3494088"/>
              <a:gd name="connsiteY1" fmla="*/ 0 h 4465078"/>
              <a:gd name="connsiteX2" fmla="*/ 3494088 w 3494088"/>
              <a:gd name="connsiteY2" fmla="*/ 4465078 h 4465078"/>
              <a:gd name="connsiteX3" fmla="*/ 0 w 3494088"/>
              <a:gd name="connsiteY3" fmla="*/ 4465078 h 4465078"/>
            </a:gdLst>
            <a:ahLst/>
            <a:cxnLst>
              <a:cxn ang="0">
                <a:pos x="connsiteX0" y="connsiteY0"/>
              </a:cxn>
              <a:cxn ang="0">
                <a:pos x="connsiteX1" y="connsiteY1"/>
              </a:cxn>
              <a:cxn ang="0">
                <a:pos x="connsiteX2" y="connsiteY2"/>
              </a:cxn>
              <a:cxn ang="0">
                <a:pos x="connsiteX3" y="connsiteY3"/>
              </a:cxn>
            </a:cxnLst>
            <a:rect l="l" t="t" r="r" b="b"/>
            <a:pathLst>
              <a:path w="3494088" h="4465078">
                <a:moveTo>
                  <a:pt x="0" y="0"/>
                </a:moveTo>
                <a:lnTo>
                  <a:pt x="3494088" y="0"/>
                </a:lnTo>
                <a:lnTo>
                  <a:pt x="3494088" y="4465078"/>
                </a:lnTo>
                <a:lnTo>
                  <a:pt x="0" y="446507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14143651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2025651" y="3406595"/>
            <a:ext cx="2174876" cy="2174876"/>
          </a:xfrm>
          <a:custGeom>
            <a:avLst/>
            <a:gdLst>
              <a:gd name="connsiteX0" fmla="*/ 1087438 w 2174876"/>
              <a:gd name="connsiteY0" fmla="*/ 0 h 2174876"/>
              <a:gd name="connsiteX1" fmla="*/ 2174876 w 2174876"/>
              <a:gd name="connsiteY1" fmla="*/ 1087438 h 2174876"/>
              <a:gd name="connsiteX2" fmla="*/ 1087438 w 2174876"/>
              <a:gd name="connsiteY2" fmla="*/ 2174876 h 2174876"/>
              <a:gd name="connsiteX3" fmla="*/ 0 w 2174876"/>
              <a:gd name="connsiteY3" fmla="*/ 1087438 h 2174876"/>
              <a:gd name="connsiteX4" fmla="*/ 1087438 w 2174876"/>
              <a:gd name="connsiteY4" fmla="*/ 0 h 2174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4876" h="2174876">
                <a:moveTo>
                  <a:pt x="1087438" y="0"/>
                </a:moveTo>
                <a:cubicBezTo>
                  <a:pt x="1688013" y="0"/>
                  <a:pt x="2174876" y="486863"/>
                  <a:pt x="2174876" y="1087438"/>
                </a:cubicBezTo>
                <a:cubicBezTo>
                  <a:pt x="2174876" y="1688013"/>
                  <a:pt x="1688013" y="2174876"/>
                  <a:pt x="1087438" y="2174876"/>
                </a:cubicBezTo>
                <a:cubicBezTo>
                  <a:pt x="486863" y="2174876"/>
                  <a:pt x="0" y="1688013"/>
                  <a:pt x="0" y="1087438"/>
                </a:cubicBezTo>
                <a:cubicBezTo>
                  <a:pt x="0" y="486863"/>
                  <a:pt x="486863" y="0"/>
                  <a:pt x="1087438"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35645015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168402" y="3243306"/>
            <a:ext cx="2300851" cy="2575677"/>
          </a:xfrm>
          <a:custGeom>
            <a:avLst/>
            <a:gdLst>
              <a:gd name="connsiteX0" fmla="*/ 0 w 2300851"/>
              <a:gd name="connsiteY0" fmla="*/ 0 h 2575677"/>
              <a:gd name="connsiteX1" fmla="*/ 2300851 w 2300851"/>
              <a:gd name="connsiteY1" fmla="*/ 0 h 2575677"/>
              <a:gd name="connsiteX2" fmla="*/ 2300851 w 2300851"/>
              <a:gd name="connsiteY2" fmla="*/ 2575677 h 2575677"/>
              <a:gd name="connsiteX3" fmla="*/ 0 w 2300851"/>
              <a:gd name="connsiteY3" fmla="*/ 2575677 h 2575677"/>
            </a:gdLst>
            <a:ahLst/>
            <a:cxnLst>
              <a:cxn ang="0">
                <a:pos x="connsiteX0" y="connsiteY0"/>
              </a:cxn>
              <a:cxn ang="0">
                <a:pos x="connsiteX1" y="connsiteY1"/>
              </a:cxn>
              <a:cxn ang="0">
                <a:pos x="connsiteX2" y="connsiteY2"/>
              </a:cxn>
              <a:cxn ang="0">
                <a:pos x="connsiteX3" y="connsiteY3"/>
              </a:cxn>
            </a:cxnLst>
            <a:rect l="l" t="t" r="r" b="b"/>
            <a:pathLst>
              <a:path w="2300851" h="2575677">
                <a:moveTo>
                  <a:pt x="0" y="0"/>
                </a:moveTo>
                <a:lnTo>
                  <a:pt x="2300851" y="0"/>
                </a:lnTo>
                <a:lnTo>
                  <a:pt x="2300851" y="2575677"/>
                </a:lnTo>
                <a:lnTo>
                  <a:pt x="0" y="2575677"/>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3686517" y="1759745"/>
            <a:ext cx="2300850" cy="2575677"/>
          </a:xfrm>
          <a:custGeom>
            <a:avLst/>
            <a:gdLst>
              <a:gd name="connsiteX0" fmla="*/ 0 w 2300850"/>
              <a:gd name="connsiteY0" fmla="*/ 0 h 2575677"/>
              <a:gd name="connsiteX1" fmla="*/ 2300850 w 2300850"/>
              <a:gd name="connsiteY1" fmla="*/ 0 h 2575677"/>
              <a:gd name="connsiteX2" fmla="*/ 2300850 w 2300850"/>
              <a:gd name="connsiteY2" fmla="*/ 2575677 h 2575677"/>
              <a:gd name="connsiteX3" fmla="*/ 0 w 2300850"/>
              <a:gd name="connsiteY3" fmla="*/ 2575677 h 2575677"/>
            </a:gdLst>
            <a:ahLst/>
            <a:cxnLst>
              <a:cxn ang="0">
                <a:pos x="connsiteX0" y="connsiteY0"/>
              </a:cxn>
              <a:cxn ang="0">
                <a:pos x="connsiteX1" y="connsiteY1"/>
              </a:cxn>
              <a:cxn ang="0">
                <a:pos x="connsiteX2" y="connsiteY2"/>
              </a:cxn>
              <a:cxn ang="0">
                <a:pos x="connsiteX3" y="connsiteY3"/>
              </a:cxn>
            </a:cxnLst>
            <a:rect l="l" t="t" r="r" b="b"/>
            <a:pathLst>
              <a:path w="2300850" h="2575677">
                <a:moveTo>
                  <a:pt x="0" y="0"/>
                </a:moveTo>
                <a:lnTo>
                  <a:pt x="2300850" y="0"/>
                </a:lnTo>
                <a:lnTo>
                  <a:pt x="2300850" y="2575677"/>
                </a:lnTo>
                <a:lnTo>
                  <a:pt x="0" y="2575677"/>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204636" y="3243306"/>
            <a:ext cx="2300851" cy="2575677"/>
          </a:xfrm>
          <a:custGeom>
            <a:avLst/>
            <a:gdLst>
              <a:gd name="connsiteX0" fmla="*/ 0 w 2300851"/>
              <a:gd name="connsiteY0" fmla="*/ 0 h 2575677"/>
              <a:gd name="connsiteX1" fmla="*/ 2300851 w 2300851"/>
              <a:gd name="connsiteY1" fmla="*/ 0 h 2575677"/>
              <a:gd name="connsiteX2" fmla="*/ 2300851 w 2300851"/>
              <a:gd name="connsiteY2" fmla="*/ 2575677 h 2575677"/>
              <a:gd name="connsiteX3" fmla="*/ 0 w 2300851"/>
              <a:gd name="connsiteY3" fmla="*/ 2575677 h 2575677"/>
            </a:gdLst>
            <a:ahLst/>
            <a:cxnLst>
              <a:cxn ang="0">
                <a:pos x="connsiteX0" y="connsiteY0"/>
              </a:cxn>
              <a:cxn ang="0">
                <a:pos x="connsiteX1" y="connsiteY1"/>
              </a:cxn>
              <a:cxn ang="0">
                <a:pos x="connsiteX2" y="connsiteY2"/>
              </a:cxn>
              <a:cxn ang="0">
                <a:pos x="connsiteX3" y="connsiteY3"/>
              </a:cxn>
            </a:cxnLst>
            <a:rect l="l" t="t" r="r" b="b"/>
            <a:pathLst>
              <a:path w="2300851" h="2575677">
                <a:moveTo>
                  <a:pt x="0" y="0"/>
                </a:moveTo>
                <a:lnTo>
                  <a:pt x="2300851" y="0"/>
                </a:lnTo>
                <a:lnTo>
                  <a:pt x="2300851" y="2575677"/>
                </a:lnTo>
                <a:lnTo>
                  <a:pt x="0" y="2575677"/>
                </a:ln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8722751" y="1759745"/>
            <a:ext cx="2300850" cy="2575677"/>
          </a:xfrm>
          <a:custGeom>
            <a:avLst/>
            <a:gdLst>
              <a:gd name="connsiteX0" fmla="*/ 0 w 2300850"/>
              <a:gd name="connsiteY0" fmla="*/ 0 h 2575677"/>
              <a:gd name="connsiteX1" fmla="*/ 2300850 w 2300850"/>
              <a:gd name="connsiteY1" fmla="*/ 0 h 2575677"/>
              <a:gd name="connsiteX2" fmla="*/ 2300850 w 2300850"/>
              <a:gd name="connsiteY2" fmla="*/ 2575677 h 2575677"/>
              <a:gd name="connsiteX3" fmla="*/ 0 w 2300850"/>
              <a:gd name="connsiteY3" fmla="*/ 2575677 h 2575677"/>
            </a:gdLst>
            <a:ahLst/>
            <a:cxnLst>
              <a:cxn ang="0">
                <a:pos x="connsiteX0" y="connsiteY0"/>
              </a:cxn>
              <a:cxn ang="0">
                <a:pos x="connsiteX1" y="connsiteY1"/>
              </a:cxn>
              <a:cxn ang="0">
                <a:pos x="connsiteX2" y="connsiteY2"/>
              </a:cxn>
              <a:cxn ang="0">
                <a:pos x="connsiteX3" y="connsiteY3"/>
              </a:cxn>
            </a:cxnLst>
            <a:rect l="l" t="t" r="r" b="b"/>
            <a:pathLst>
              <a:path w="2300850" h="2575677">
                <a:moveTo>
                  <a:pt x="0" y="0"/>
                </a:moveTo>
                <a:lnTo>
                  <a:pt x="2300850" y="0"/>
                </a:lnTo>
                <a:lnTo>
                  <a:pt x="2300850" y="2575677"/>
                </a:lnTo>
                <a:lnTo>
                  <a:pt x="0" y="2575677"/>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52809401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3783010" y="1685926"/>
            <a:ext cx="2363161" cy="2123312"/>
          </a:xfrm>
          <a:custGeom>
            <a:avLst/>
            <a:gdLst>
              <a:gd name="connsiteX0" fmla="*/ 0 w 2363161"/>
              <a:gd name="connsiteY0" fmla="*/ 0 h 2123312"/>
              <a:gd name="connsiteX1" fmla="*/ 2363161 w 2363161"/>
              <a:gd name="connsiteY1" fmla="*/ 0 h 2123312"/>
              <a:gd name="connsiteX2" fmla="*/ 2363161 w 2363161"/>
              <a:gd name="connsiteY2" fmla="*/ 2123312 h 2123312"/>
              <a:gd name="connsiteX3" fmla="*/ 0 w 2363161"/>
              <a:gd name="connsiteY3" fmla="*/ 2123312 h 2123312"/>
            </a:gdLst>
            <a:ahLst/>
            <a:cxnLst>
              <a:cxn ang="0">
                <a:pos x="connsiteX0" y="connsiteY0"/>
              </a:cxn>
              <a:cxn ang="0">
                <a:pos x="connsiteX1" y="connsiteY1"/>
              </a:cxn>
              <a:cxn ang="0">
                <a:pos x="connsiteX2" y="connsiteY2"/>
              </a:cxn>
              <a:cxn ang="0">
                <a:pos x="connsiteX3" y="connsiteY3"/>
              </a:cxn>
            </a:cxnLst>
            <a:rect l="l" t="t" r="r" b="b"/>
            <a:pathLst>
              <a:path w="2363161" h="2123312">
                <a:moveTo>
                  <a:pt x="0" y="0"/>
                </a:moveTo>
                <a:lnTo>
                  <a:pt x="2363161" y="0"/>
                </a:lnTo>
                <a:lnTo>
                  <a:pt x="2363161" y="2123312"/>
                </a:lnTo>
                <a:lnTo>
                  <a:pt x="0" y="2123312"/>
                </a:lnTo>
                <a:close/>
              </a:path>
            </a:pathLst>
          </a:custGeom>
        </p:spPr>
        <p:txBody>
          <a:bodyPr wrap="square">
            <a:noAutofit/>
          </a:bodyPr>
          <a:lstStyle/>
          <a:p>
            <a:endParaRPr lang="zh-CN" altLang="en-US"/>
          </a:p>
        </p:txBody>
      </p:sp>
      <p:sp>
        <p:nvSpPr>
          <p:cNvPr id="12" name="图片占位符 11"/>
          <p:cNvSpPr>
            <a:spLocks noGrp="1"/>
          </p:cNvSpPr>
          <p:nvPr>
            <p:ph type="pic" sz="quarter" idx="11"/>
          </p:nvPr>
        </p:nvSpPr>
        <p:spPr>
          <a:xfrm>
            <a:off x="3783010" y="3794364"/>
            <a:ext cx="2363161" cy="2140046"/>
          </a:xfrm>
          <a:custGeom>
            <a:avLst/>
            <a:gdLst>
              <a:gd name="connsiteX0" fmla="*/ 0 w 2363161"/>
              <a:gd name="connsiteY0" fmla="*/ 0 h 2140046"/>
              <a:gd name="connsiteX1" fmla="*/ 2363161 w 2363161"/>
              <a:gd name="connsiteY1" fmla="*/ 0 h 2140046"/>
              <a:gd name="connsiteX2" fmla="*/ 2363161 w 2363161"/>
              <a:gd name="connsiteY2" fmla="*/ 2140046 h 2140046"/>
              <a:gd name="connsiteX3" fmla="*/ 0 w 2363161"/>
              <a:gd name="connsiteY3" fmla="*/ 2140046 h 2140046"/>
            </a:gdLst>
            <a:ahLst/>
            <a:cxnLst>
              <a:cxn ang="0">
                <a:pos x="connsiteX0" y="connsiteY0"/>
              </a:cxn>
              <a:cxn ang="0">
                <a:pos x="connsiteX1" y="connsiteY1"/>
              </a:cxn>
              <a:cxn ang="0">
                <a:pos x="connsiteX2" y="connsiteY2"/>
              </a:cxn>
              <a:cxn ang="0">
                <a:pos x="connsiteX3" y="connsiteY3"/>
              </a:cxn>
            </a:cxnLst>
            <a:rect l="l" t="t" r="r" b="b"/>
            <a:pathLst>
              <a:path w="2363161" h="2140046">
                <a:moveTo>
                  <a:pt x="0" y="0"/>
                </a:moveTo>
                <a:lnTo>
                  <a:pt x="2363161" y="0"/>
                </a:lnTo>
                <a:lnTo>
                  <a:pt x="2363161" y="2140046"/>
                </a:lnTo>
                <a:lnTo>
                  <a:pt x="0" y="2140046"/>
                </a:lnTo>
                <a:close/>
              </a:path>
            </a:pathLst>
          </a:custGeom>
        </p:spPr>
        <p:txBody>
          <a:bodyPr wrap="square">
            <a:noAutofit/>
          </a:bodyPr>
          <a:lstStyle/>
          <a:p>
            <a:endParaRPr lang="zh-CN" altLang="en-US"/>
          </a:p>
        </p:txBody>
      </p:sp>
      <p:sp>
        <p:nvSpPr>
          <p:cNvPr id="10" name="图片占位符 9"/>
          <p:cNvSpPr>
            <a:spLocks noGrp="1"/>
          </p:cNvSpPr>
          <p:nvPr>
            <p:ph type="pic" sz="quarter" idx="12"/>
          </p:nvPr>
        </p:nvSpPr>
        <p:spPr>
          <a:xfrm>
            <a:off x="6146171" y="3794364"/>
            <a:ext cx="2374316" cy="2140046"/>
          </a:xfrm>
          <a:custGeom>
            <a:avLst/>
            <a:gdLst>
              <a:gd name="connsiteX0" fmla="*/ 0 w 2374316"/>
              <a:gd name="connsiteY0" fmla="*/ 0 h 2140046"/>
              <a:gd name="connsiteX1" fmla="*/ 2374316 w 2374316"/>
              <a:gd name="connsiteY1" fmla="*/ 0 h 2140046"/>
              <a:gd name="connsiteX2" fmla="*/ 2374316 w 2374316"/>
              <a:gd name="connsiteY2" fmla="*/ 2140046 h 2140046"/>
              <a:gd name="connsiteX3" fmla="*/ 0 w 2374316"/>
              <a:gd name="connsiteY3" fmla="*/ 2140046 h 2140046"/>
            </a:gdLst>
            <a:ahLst/>
            <a:cxnLst>
              <a:cxn ang="0">
                <a:pos x="connsiteX0" y="connsiteY0"/>
              </a:cxn>
              <a:cxn ang="0">
                <a:pos x="connsiteX1" y="connsiteY1"/>
              </a:cxn>
              <a:cxn ang="0">
                <a:pos x="connsiteX2" y="connsiteY2"/>
              </a:cxn>
              <a:cxn ang="0">
                <a:pos x="connsiteX3" y="connsiteY3"/>
              </a:cxn>
            </a:cxnLst>
            <a:rect l="l" t="t" r="r" b="b"/>
            <a:pathLst>
              <a:path w="2374316" h="2140046">
                <a:moveTo>
                  <a:pt x="0" y="0"/>
                </a:moveTo>
                <a:lnTo>
                  <a:pt x="2374316" y="0"/>
                </a:lnTo>
                <a:lnTo>
                  <a:pt x="2374316" y="2140046"/>
                </a:lnTo>
                <a:lnTo>
                  <a:pt x="0" y="214004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26386179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304926" y="2113203"/>
            <a:ext cx="2903618" cy="2903618"/>
          </a:xfrm>
          <a:custGeom>
            <a:avLst/>
            <a:gdLst>
              <a:gd name="connsiteX0" fmla="*/ 1451809 w 2903618"/>
              <a:gd name="connsiteY0" fmla="*/ 0 h 2903618"/>
              <a:gd name="connsiteX1" fmla="*/ 2903618 w 2903618"/>
              <a:gd name="connsiteY1" fmla="*/ 1451809 h 2903618"/>
              <a:gd name="connsiteX2" fmla="*/ 1451809 w 2903618"/>
              <a:gd name="connsiteY2" fmla="*/ 2903618 h 2903618"/>
              <a:gd name="connsiteX3" fmla="*/ 0 w 2903618"/>
              <a:gd name="connsiteY3" fmla="*/ 1451809 h 2903618"/>
              <a:gd name="connsiteX4" fmla="*/ 1451809 w 2903618"/>
              <a:gd name="connsiteY4" fmla="*/ 0 h 2903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3618" h="2903618">
                <a:moveTo>
                  <a:pt x="1451809" y="0"/>
                </a:moveTo>
                <a:cubicBezTo>
                  <a:pt x="2253621" y="0"/>
                  <a:pt x="2903618" y="649997"/>
                  <a:pt x="2903618" y="1451809"/>
                </a:cubicBezTo>
                <a:cubicBezTo>
                  <a:pt x="2903618" y="2253621"/>
                  <a:pt x="2253621" y="2903618"/>
                  <a:pt x="1451809" y="2903618"/>
                </a:cubicBezTo>
                <a:cubicBezTo>
                  <a:pt x="649997" y="2903618"/>
                  <a:pt x="0" y="2253621"/>
                  <a:pt x="0" y="1451809"/>
                </a:cubicBezTo>
                <a:cubicBezTo>
                  <a:pt x="0" y="649997"/>
                  <a:pt x="649997" y="0"/>
                  <a:pt x="1451809" y="0"/>
                </a:cubicBezTo>
                <a:close/>
              </a:path>
            </a:pathLst>
          </a:custGeom>
          <a:solidFill>
            <a:schemeClr val="tx2"/>
          </a:solidFill>
          <a:ln w="38100">
            <a:solidFill>
              <a:schemeClr val="bg1"/>
            </a:solidFill>
          </a:ln>
          <a:effectLst>
            <a:outerShdw blurRad="241300" sx="102000" sy="102000" algn="ctr" rotWithShape="0">
              <a:prstClr val="black">
                <a:alpha val="30000"/>
              </a:prstClr>
            </a:outerShdw>
          </a:effectLst>
        </p:spPr>
        <p:txBody>
          <a:bodyPr wrap="square">
            <a:noAutofit/>
          </a:bodyPr>
          <a:lstStyle/>
          <a:p>
            <a:endParaRPr lang="zh-CN" altLang="en-US"/>
          </a:p>
        </p:txBody>
      </p:sp>
      <p:sp>
        <p:nvSpPr>
          <p:cNvPr id="14" name="图片占位符 13"/>
          <p:cNvSpPr>
            <a:spLocks noGrp="1"/>
          </p:cNvSpPr>
          <p:nvPr>
            <p:ph type="pic" sz="quarter" idx="11"/>
          </p:nvPr>
        </p:nvSpPr>
        <p:spPr>
          <a:xfrm>
            <a:off x="4262969" y="1923776"/>
            <a:ext cx="1348614" cy="1348614"/>
          </a:xfrm>
          <a:custGeom>
            <a:avLst/>
            <a:gdLst>
              <a:gd name="connsiteX0" fmla="*/ 674307 w 1348614"/>
              <a:gd name="connsiteY0" fmla="*/ 0 h 1348614"/>
              <a:gd name="connsiteX1" fmla="*/ 1348614 w 1348614"/>
              <a:gd name="connsiteY1" fmla="*/ 674307 h 1348614"/>
              <a:gd name="connsiteX2" fmla="*/ 674307 w 1348614"/>
              <a:gd name="connsiteY2" fmla="*/ 1348614 h 1348614"/>
              <a:gd name="connsiteX3" fmla="*/ 0 w 1348614"/>
              <a:gd name="connsiteY3" fmla="*/ 674307 h 1348614"/>
              <a:gd name="connsiteX4" fmla="*/ 674307 w 1348614"/>
              <a:gd name="connsiteY4" fmla="*/ 0 h 1348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8614" h="1348614">
                <a:moveTo>
                  <a:pt x="674307" y="0"/>
                </a:moveTo>
                <a:cubicBezTo>
                  <a:pt x="1046716" y="0"/>
                  <a:pt x="1348614" y="301898"/>
                  <a:pt x="1348614" y="674307"/>
                </a:cubicBezTo>
                <a:cubicBezTo>
                  <a:pt x="1348614" y="1046716"/>
                  <a:pt x="1046716" y="1348614"/>
                  <a:pt x="674307" y="1348614"/>
                </a:cubicBezTo>
                <a:cubicBezTo>
                  <a:pt x="301898" y="1348614"/>
                  <a:pt x="0" y="1046716"/>
                  <a:pt x="0" y="674307"/>
                </a:cubicBezTo>
                <a:cubicBezTo>
                  <a:pt x="0" y="301898"/>
                  <a:pt x="301898" y="0"/>
                  <a:pt x="674307" y="0"/>
                </a:cubicBezTo>
                <a:close/>
              </a:path>
            </a:pathLst>
          </a:custGeom>
          <a:solidFill>
            <a:schemeClr val="tx2"/>
          </a:solidFill>
          <a:ln w="38100">
            <a:solidFill>
              <a:schemeClr val="bg1"/>
            </a:solidFill>
          </a:ln>
          <a:effectLst>
            <a:outerShdw blurRad="241300" sx="102000" sy="102000" algn="ctr" rotWithShape="0">
              <a:prstClr val="black">
                <a:alpha val="30000"/>
              </a:prstClr>
            </a:outerShdw>
          </a:effectLst>
        </p:spPr>
        <p:txBody>
          <a:bodyPr wrap="square">
            <a:noAutofit/>
          </a:bodyPr>
          <a:lstStyle/>
          <a:p>
            <a:endParaRPr lang="zh-CN" altLang="en-US"/>
          </a:p>
        </p:txBody>
      </p:sp>
      <p:sp>
        <p:nvSpPr>
          <p:cNvPr id="15" name="图片占位符 14"/>
          <p:cNvSpPr>
            <a:spLocks noGrp="1"/>
          </p:cNvSpPr>
          <p:nvPr>
            <p:ph type="pic" sz="quarter" idx="12"/>
          </p:nvPr>
        </p:nvSpPr>
        <p:spPr>
          <a:xfrm>
            <a:off x="4747847" y="3253305"/>
            <a:ext cx="1830666" cy="1830664"/>
          </a:xfrm>
          <a:custGeom>
            <a:avLst/>
            <a:gdLst>
              <a:gd name="connsiteX0" fmla="*/ 915333 w 1830666"/>
              <a:gd name="connsiteY0" fmla="*/ 0 h 1830664"/>
              <a:gd name="connsiteX1" fmla="*/ 1830666 w 1830666"/>
              <a:gd name="connsiteY1" fmla="*/ 915332 h 1830664"/>
              <a:gd name="connsiteX2" fmla="*/ 915333 w 1830666"/>
              <a:gd name="connsiteY2" fmla="*/ 1830664 h 1830664"/>
              <a:gd name="connsiteX3" fmla="*/ 0 w 1830666"/>
              <a:gd name="connsiteY3" fmla="*/ 915332 h 1830664"/>
              <a:gd name="connsiteX4" fmla="*/ 915333 w 1830666"/>
              <a:gd name="connsiteY4" fmla="*/ 0 h 1830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0666" h="1830664">
                <a:moveTo>
                  <a:pt x="915333" y="0"/>
                </a:moveTo>
                <a:cubicBezTo>
                  <a:pt x="1420857" y="0"/>
                  <a:pt x="1830666" y="409808"/>
                  <a:pt x="1830666" y="915332"/>
                </a:cubicBezTo>
                <a:cubicBezTo>
                  <a:pt x="1830666" y="1420856"/>
                  <a:pt x="1420857" y="1830664"/>
                  <a:pt x="915333" y="1830664"/>
                </a:cubicBezTo>
                <a:cubicBezTo>
                  <a:pt x="409809" y="1830664"/>
                  <a:pt x="0" y="1420856"/>
                  <a:pt x="0" y="915332"/>
                </a:cubicBezTo>
                <a:cubicBezTo>
                  <a:pt x="0" y="409808"/>
                  <a:pt x="409809" y="0"/>
                  <a:pt x="915333" y="0"/>
                </a:cubicBezTo>
                <a:close/>
              </a:path>
            </a:pathLst>
          </a:custGeom>
          <a:solidFill>
            <a:schemeClr val="tx2"/>
          </a:solidFill>
          <a:ln w="38100">
            <a:solidFill>
              <a:schemeClr val="bg1"/>
            </a:solidFill>
          </a:ln>
          <a:effectLst>
            <a:outerShdw blurRad="241300" sx="102000" sy="102000" algn="ctr" rotWithShape="0">
              <a:prstClr val="black">
                <a:alpha val="30000"/>
              </a:prstClr>
            </a:outerShdw>
          </a:effectLst>
        </p:spPr>
        <p:txBody>
          <a:bodyPr wrap="square">
            <a:noAutofit/>
          </a:bodyPr>
          <a:lstStyle/>
          <a:p>
            <a:endParaRPr lang="zh-CN" altLang="en-US"/>
          </a:p>
        </p:txBody>
      </p:sp>
      <p:sp>
        <p:nvSpPr>
          <p:cNvPr id="13" name="图片占位符 12"/>
          <p:cNvSpPr>
            <a:spLocks noGrp="1"/>
          </p:cNvSpPr>
          <p:nvPr>
            <p:ph type="pic" sz="quarter" idx="13"/>
          </p:nvPr>
        </p:nvSpPr>
        <p:spPr>
          <a:xfrm>
            <a:off x="6578512" y="1713486"/>
            <a:ext cx="2315544" cy="2315544"/>
          </a:xfrm>
          <a:custGeom>
            <a:avLst/>
            <a:gdLst>
              <a:gd name="connsiteX0" fmla="*/ 1157772 w 2315544"/>
              <a:gd name="connsiteY0" fmla="*/ 0 h 2315544"/>
              <a:gd name="connsiteX1" fmla="*/ 2315544 w 2315544"/>
              <a:gd name="connsiteY1" fmla="*/ 1157772 h 2315544"/>
              <a:gd name="connsiteX2" fmla="*/ 1157772 w 2315544"/>
              <a:gd name="connsiteY2" fmla="*/ 2315544 h 2315544"/>
              <a:gd name="connsiteX3" fmla="*/ 0 w 2315544"/>
              <a:gd name="connsiteY3" fmla="*/ 1157772 h 2315544"/>
              <a:gd name="connsiteX4" fmla="*/ 1157772 w 2315544"/>
              <a:gd name="connsiteY4" fmla="*/ 0 h 2315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5544" h="2315544">
                <a:moveTo>
                  <a:pt x="1157772" y="0"/>
                </a:moveTo>
                <a:cubicBezTo>
                  <a:pt x="1797192" y="0"/>
                  <a:pt x="2315544" y="518352"/>
                  <a:pt x="2315544" y="1157772"/>
                </a:cubicBezTo>
                <a:cubicBezTo>
                  <a:pt x="2315544" y="1797192"/>
                  <a:pt x="1797192" y="2315544"/>
                  <a:pt x="1157772" y="2315544"/>
                </a:cubicBezTo>
                <a:cubicBezTo>
                  <a:pt x="518352" y="2315544"/>
                  <a:pt x="0" y="1797192"/>
                  <a:pt x="0" y="1157772"/>
                </a:cubicBezTo>
                <a:cubicBezTo>
                  <a:pt x="0" y="518352"/>
                  <a:pt x="518352" y="0"/>
                  <a:pt x="1157772" y="0"/>
                </a:cubicBezTo>
                <a:close/>
              </a:path>
            </a:pathLst>
          </a:custGeom>
          <a:solidFill>
            <a:schemeClr val="tx2"/>
          </a:solidFill>
          <a:ln w="38100">
            <a:solidFill>
              <a:schemeClr val="bg1"/>
            </a:solidFill>
          </a:ln>
          <a:effectLst>
            <a:outerShdw blurRad="241300" sx="102000" sy="102000" algn="ctr" rotWithShape="0">
              <a:prstClr val="black">
                <a:alpha val="30000"/>
              </a:prstClr>
            </a:outerShdw>
          </a:effectLst>
        </p:spPr>
        <p:txBody>
          <a:bodyPr wrap="square">
            <a:noAutofit/>
          </a:bodyPr>
          <a:lstStyle/>
          <a:p>
            <a:endParaRPr lang="zh-CN" altLang="en-US"/>
          </a:p>
        </p:txBody>
      </p:sp>
    </p:spTree>
    <p:extLst>
      <p:ext uri="{BB962C8B-B14F-4D97-AF65-F5344CB8AC3E}">
        <p14:creationId xmlns:p14="http://schemas.microsoft.com/office/powerpoint/2010/main" val="84986578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7" name="图片占位符 16"/>
          <p:cNvSpPr>
            <a:spLocks noGrp="1"/>
          </p:cNvSpPr>
          <p:nvPr>
            <p:ph type="pic" sz="quarter" idx="10"/>
          </p:nvPr>
        </p:nvSpPr>
        <p:spPr>
          <a:xfrm>
            <a:off x="1432720" y="1746251"/>
            <a:ext cx="3036305" cy="2806137"/>
          </a:xfrm>
          <a:custGeom>
            <a:avLst/>
            <a:gdLst>
              <a:gd name="connsiteX0" fmla="*/ 0 w 3036305"/>
              <a:gd name="connsiteY0" fmla="*/ 0 h 2806137"/>
              <a:gd name="connsiteX1" fmla="*/ 3034688 w 3036305"/>
              <a:gd name="connsiteY1" fmla="*/ 157845 h 2806137"/>
              <a:gd name="connsiteX2" fmla="*/ 3036305 w 3036305"/>
              <a:gd name="connsiteY2" fmla="*/ 2507985 h 2806137"/>
              <a:gd name="connsiteX3" fmla="*/ 0 w 3036305"/>
              <a:gd name="connsiteY3" fmla="*/ 2806137 h 2806137"/>
            </a:gdLst>
            <a:ahLst/>
            <a:cxnLst>
              <a:cxn ang="0">
                <a:pos x="connsiteX0" y="connsiteY0"/>
              </a:cxn>
              <a:cxn ang="0">
                <a:pos x="connsiteX1" y="connsiteY1"/>
              </a:cxn>
              <a:cxn ang="0">
                <a:pos x="connsiteX2" y="connsiteY2"/>
              </a:cxn>
              <a:cxn ang="0">
                <a:pos x="connsiteX3" y="connsiteY3"/>
              </a:cxn>
            </a:cxnLst>
            <a:rect l="l" t="t" r="r" b="b"/>
            <a:pathLst>
              <a:path w="3036305" h="2806137">
                <a:moveTo>
                  <a:pt x="0" y="0"/>
                </a:moveTo>
                <a:lnTo>
                  <a:pt x="3034688" y="157845"/>
                </a:lnTo>
                <a:cubicBezTo>
                  <a:pt x="3035228" y="941225"/>
                  <a:pt x="3035766" y="1724605"/>
                  <a:pt x="3036305" y="2507985"/>
                </a:cubicBezTo>
                <a:lnTo>
                  <a:pt x="0" y="2806137"/>
                </a:lnTo>
                <a:close/>
              </a:path>
            </a:pathLst>
          </a:custGeom>
          <a:solidFill>
            <a:schemeClr val="tx2"/>
          </a:solidFill>
          <a:ln w="25400" cap="flat" cmpd="sng">
            <a:solidFill>
              <a:srgbClr val="FFFFFF"/>
            </a:solidFill>
            <a:miter lim="800000"/>
            <a:headEnd/>
            <a:tailEnd/>
          </a:ln>
          <a:effectLst>
            <a:outerShdw dist="25400" dir="5400000" algn="ctr" rotWithShape="0">
              <a:srgbClr val="000000">
                <a:alpha val="25000"/>
              </a:srgbClr>
            </a:outerShdw>
          </a:effectLst>
        </p:spPr>
        <p:txBody>
          <a:bodyPr anchor="ctr"/>
          <a:lstStyle>
            <a:lvl1pPr>
              <a:defRPr lang="zh-CN" altLang="en-US" sz="1800"/>
            </a:lvl1pPr>
          </a:lstStyle>
          <a:p>
            <a:pPr marL="0" lvl="0"/>
            <a:endParaRPr lang="zh-CN" altLang="en-US"/>
          </a:p>
        </p:txBody>
      </p:sp>
      <p:sp>
        <p:nvSpPr>
          <p:cNvPr id="16" name="图片占位符 15"/>
          <p:cNvSpPr>
            <a:spLocks noGrp="1"/>
          </p:cNvSpPr>
          <p:nvPr>
            <p:ph type="pic" sz="quarter" idx="11"/>
          </p:nvPr>
        </p:nvSpPr>
        <p:spPr>
          <a:xfrm>
            <a:off x="3530110" y="1746251"/>
            <a:ext cx="3034388" cy="2806137"/>
          </a:xfrm>
          <a:custGeom>
            <a:avLst/>
            <a:gdLst>
              <a:gd name="connsiteX0" fmla="*/ 0 w 3034388"/>
              <a:gd name="connsiteY0" fmla="*/ 0 h 2806137"/>
              <a:gd name="connsiteX1" fmla="*/ 3032772 w 3034388"/>
              <a:gd name="connsiteY1" fmla="*/ 157845 h 2806137"/>
              <a:gd name="connsiteX2" fmla="*/ 3034388 w 3034388"/>
              <a:gd name="connsiteY2" fmla="*/ 2507985 h 2806137"/>
              <a:gd name="connsiteX3" fmla="*/ 0 w 3034388"/>
              <a:gd name="connsiteY3" fmla="*/ 2806137 h 2806137"/>
            </a:gdLst>
            <a:ahLst/>
            <a:cxnLst>
              <a:cxn ang="0">
                <a:pos x="connsiteX0" y="connsiteY0"/>
              </a:cxn>
              <a:cxn ang="0">
                <a:pos x="connsiteX1" y="connsiteY1"/>
              </a:cxn>
              <a:cxn ang="0">
                <a:pos x="connsiteX2" y="connsiteY2"/>
              </a:cxn>
              <a:cxn ang="0">
                <a:pos x="connsiteX3" y="connsiteY3"/>
              </a:cxn>
            </a:cxnLst>
            <a:rect l="l" t="t" r="r" b="b"/>
            <a:pathLst>
              <a:path w="3034388" h="2806137">
                <a:moveTo>
                  <a:pt x="0" y="0"/>
                </a:moveTo>
                <a:lnTo>
                  <a:pt x="3032772" y="157845"/>
                </a:lnTo>
                <a:cubicBezTo>
                  <a:pt x="3033311" y="941225"/>
                  <a:pt x="3033849" y="1724605"/>
                  <a:pt x="3034388" y="2507985"/>
                </a:cubicBezTo>
                <a:lnTo>
                  <a:pt x="0" y="2806137"/>
                </a:lnTo>
                <a:close/>
              </a:path>
            </a:pathLst>
          </a:custGeom>
          <a:solidFill>
            <a:schemeClr val="tx2"/>
          </a:solidFill>
          <a:ln w="25400" cap="flat" cmpd="sng">
            <a:solidFill>
              <a:srgbClr val="FFFFFF"/>
            </a:solidFill>
            <a:miter lim="800000"/>
            <a:headEnd/>
            <a:tailEnd/>
          </a:ln>
          <a:effectLst>
            <a:outerShdw dist="25400" dir="5400000" algn="ctr" rotWithShape="0">
              <a:srgbClr val="000000">
                <a:alpha val="25000"/>
              </a:srgbClr>
            </a:outerShdw>
          </a:effectLst>
        </p:spPr>
        <p:txBody>
          <a:bodyPr anchor="ctr"/>
          <a:lstStyle>
            <a:lvl1pPr>
              <a:defRPr lang="zh-CN" altLang="en-US" sz="1800"/>
            </a:lvl1pPr>
          </a:lstStyle>
          <a:p>
            <a:pPr marL="0" lvl="0"/>
            <a:endParaRPr lang="zh-CN" altLang="en-US"/>
          </a:p>
        </p:txBody>
      </p:sp>
      <p:sp>
        <p:nvSpPr>
          <p:cNvPr id="15" name="图片占位符 14"/>
          <p:cNvSpPr>
            <a:spLocks noGrp="1"/>
          </p:cNvSpPr>
          <p:nvPr>
            <p:ph type="pic" sz="quarter" idx="12"/>
          </p:nvPr>
        </p:nvSpPr>
        <p:spPr>
          <a:xfrm>
            <a:off x="5625584" y="1746251"/>
            <a:ext cx="3036306" cy="2806137"/>
          </a:xfrm>
          <a:custGeom>
            <a:avLst/>
            <a:gdLst>
              <a:gd name="connsiteX0" fmla="*/ 0 w 3036306"/>
              <a:gd name="connsiteY0" fmla="*/ 0 h 2806137"/>
              <a:gd name="connsiteX1" fmla="*/ 3034689 w 3036306"/>
              <a:gd name="connsiteY1" fmla="*/ 157845 h 2806137"/>
              <a:gd name="connsiteX2" fmla="*/ 3036306 w 3036306"/>
              <a:gd name="connsiteY2" fmla="*/ 2507985 h 2806137"/>
              <a:gd name="connsiteX3" fmla="*/ 0 w 3036306"/>
              <a:gd name="connsiteY3" fmla="*/ 2806137 h 2806137"/>
            </a:gdLst>
            <a:ahLst/>
            <a:cxnLst>
              <a:cxn ang="0">
                <a:pos x="connsiteX0" y="connsiteY0"/>
              </a:cxn>
              <a:cxn ang="0">
                <a:pos x="connsiteX1" y="connsiteY1"/>
              </a:cxn>
              <a:cxn ang="0">
                <a:pos x="connsiteX2" y="connsiteY2"/>
              </a:cxn>
              <a:cxn ang="0">
                <a:pos x="connsiteX3" y="connsiteY3"/>
              </a:cxn>
            </a:cxnLst>
            <a:rect l="l" t="t" r="r" b="b"/>
            <a:pathLst>
              <a:path w="3036306" h="2806137">
                <a:moveTo>
                  <a:pt x="0" y="0"/>
                </a:moveTo>
                <a:lnTo>
                  <a:pt x="3034689" y="157845"/>
                </a:lnTo>
                <a:cubicBezTo>
                  <a:pt x="3035228" y="941225"/>
                  <a:pt x="3035767" y="1724605"/>
                  <a:pt x="3036306" y="2507985"/>
                </a:cubicBezTo>
                <a:lnTo>
                  <a:pt x="0" y="2806137"/>
                </a:lnTo>
                <a:close/>
              </a:path>
            </a:pathLst>
          </a:custGeom>
          <a:solidFill>
            <a:schemeClr val="tx2"/>
          </a:solidFill>
          <a:ln w="25400" cap="flat" cmpd="sng">
            <a:solidFill>
              <a:srgbClr val="FFFFFF"/>
            </a:solidFill>
            <a:miter lim="800000"/>
            <a:headEnd/>
            <a:tailEnd/>
          </a:ln>
          <a:effectLst>
            <a:outerShdw dist="25400" dir="5400000" algn="ctr" rotWithShape="0">
              <a:srgbClr val="000000">
                <a:alpha val="25000"/>
              </a:srgbClr>
            </a:outerShdw>
          </a:effectLst>
        </p:spPr>
        <p:txBody>
          <a:bodyPr anchor="ctr"/>
          <a:lstStyle>
            <a:lvl1pPr>
              <a:defRPr lang="zh-CN" altLang="en-US" sz="1800"/>
            </a:lvl1pPr>
          </a:lstStyle>
          <a:p>
            <a:pPr marL="0" lvl="0"/>
            <a:endParaRPr lang="zh-CN" altLang="en-US"/>
          </a:p>
        </p:txBody>
      </p:sp>
      <p:sp>
        <p:nvSpPr>
          <p:cNvPr id="14" name="图片占位符 13"/>
          <p:cNvSpPr>
            <a:spLocks noGrp="1"/>
          </p:cNvSpPr>
          <p:nvPr>
            <p:ph type="pic" sz="quarter" idx="13"/>
          </p:nvPr>
        </p:nvSpPr>
        <p:spPr>
          <a:xfrm>
            <a:off x="7722977" y="1746251"/>
            <a:ext cx="3036305" cy="2806137"/>
          </a:xfrm>
          <a:custGeom>
            <a:avLst/>
            <a:gdLst>
              <a:gd name="connsiteX0" fmla="*/ 0 w 3036305"/>
              <a:gd name="connsiteY0" fmla="*/ 0 h 2806137"/>
              <a:gd name="connsiteX1" fmla="*/ 3034688 w 3036305"/>
              <a:gd name="connsiteY1" fmla="*/ 157845 h 2806137"/>
              <a:gd name="connsiteX2" fmla="*/ 3036305 w 3036305"/>
              <a:gd name="connsiteY2" fmla="*/ 2507985 h 2806137"/>
              <a:gd name="connsiteX3" fmla="*/ 0 w 3036305"/>
              <a:gd name="connsiteY3" fmla="*/ 2806137 h 2806137"/>
            </a:gdLst>
            <a:ahLst/>
            <a:cxnLst>
              <a:cxn ang="0">
                <a:pos x="connsiteX0" y="connsiteY0"/>
              </a:cxn>
              <a:cxn ang="0">
                <a:pos x="connsiteX1" y="connsiteY1"/>
              </a:cxn>
              <a:cxn ang="0">
                <a:pos x="connsiteX2" y="connsiteY2"/>
              </a:cxn>
              <a:cxn ang="0">
                <a:pos x="connsiteX3" y="connsiteY3"/>
              </a:cxn>
            </a:cxnLst>
            <a:rect l="l" t="t" r="r" b="b"/>
            <a:pathLst>
              <a:path w="3036305" h="2806137">
                <a:moveTo>
                  <a:pt x="0" y="0"/>
                </a:moveTo>
                <a:lnTo>
                  <a:pt x="3034688" y="157845"/>
                </a:lnTo>
                <a:cubicBezTo>
                  <a:pt x="3035228" y="941225"/>
                  <a:pt x="3035766" y="1724605"/>
                  <a:pt x="3036305" y="2507985"/>
                </a:cubicBezTo>
                <a:lnTo>
                  <a:pt x="0" y="2806137"/>
                </a:lnTo>
                <a:close/>
              </a:path>
            </a:pathLst>
          </a:custGeom>
          <a:solidFill>
            <a:schemeClr val="tx2"/>
          </a:solidFill>
          <a:ln w="25400" cap="flat" cmpd="sng">
            <a:solidFill>
              <a:srgbClr val="FFFFFF"/>
            </a:solidFill>
            <a:miter lim="800000"/>
            <a:headEnd/>
            <a:tailEnd/>
          </a:ln>
          <a:effectLst>
            <a:outerShdw dist="25400" dir="5400000" algn="ctr" rotWithShape="0">
              <a:srgbClr val="000000">
                <a:alpha val="25000"/>
              </a:srgbClr>
            </a:outerShdw>
          </a:effectLst>
        </p:spPr>
        <p:txBody>
          <a:bodyPr anchor="ctr"/>
          <a:lstStyle>
            <a:lvl1pPr>
              <a:defRPr lang="zh-CN" altLang="en-US" sz="1800"/>
            </a:lvl1pPr>
          </a:lstStyle>
          <a:p>
            <a:pPr marL="0" lvl="0"/>
            <a:endParaRPr lang="zh-CN" altLang="en-US"/>
          </a:p>
        </p:txBody>
      </p:sp>
    </p:spTree>
    <p:extLst>
      <p:ext uri="{BB962C8B-B14F-4D97-AF65-F5344CB8AC3E}">
        <p14:creationId xmlns:p14="http://schemas.microsoft.com/office/powerpoint/2010/main" val="401952395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204371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11"/>
          <a:srcRect l="16141" t="22763" r="16141" b="23065"/>
          <a:stretch/>
        </p:blipFill>
        <p:spPr>
          <a:xfrm>
            <a:off x="0" y="1"/>
            <a:ext cx="12191999" cy="6857999"/>
          </a:xfrm>
          <a:prstGeom prst="rect">
            <a:avLst/>
          </a:prstGeom>
        </p:spPr>
      </p:pic>
      <p:sp>
        <p:nvSpPr>
          <p:cNvPr id="3" name="矩形 2"/>
          <p:cNvSpPr/>
          <p:nvPr userDrawn="1"/>
        </p:nvSpPr>
        <p:spPr>
          <a:xfrm>
            <a:off x="0" y="1"/>
            <a:ext cx="12191999" cy="6857999"/>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649727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9" r:id="rId3"/>
    <p:sldLayoutId id="2147483668" r:id="rId4"/>
    <p:sldLayoutId id="2147483667" r:id="rId5"/>
    <p:sldLayoutId id="2147483666" r:id="rId6"/>
    <p:sldLayoutId id="2147483665" r:id="rId7"/>
    <p:sldLayoutId id="2147483664" r:id="rId8"/>
    <p:sldLayoutId id="2147483663" r:id="rId9"/>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3" Type="http://schemas.openxmlformats.org/officeDocument/2006/relationships/tags" Target="../tags/tag62.xml"/><Relationship Id="rId18" Type="http://schemas.openxmlformats.org/officeDocument/2006/relationships/tags" Target="../tags/tag67.xml"/><Relationship Id="rId26" Type="http://schemas.openxmlformats.org/officeDocument/2006/relationships/tags" Target="../tags/tag75.xml"/><Relationship Id="rId39" Type="http://schemas.openxmlformats.org/officeDocument/2006/relationships/tags" Target="../tags/tag88.xml"/><Relationship Id="rId21" Type="http://schemas.openxmlformats.org/officeDocument/2006/relationships/tags" Target="../tags/tag70.xml"/><Relationship Id="rId34" Type="http://schemas.openxmlformats.org/officeDocument/2006/relationships/tags" Target="../tags/tag83.xml"/><Relationship Id="rId42" Type="http://schemas.openxmlformats.org/officeDocument/2006/relationships/tags" Target="../tags/tag91.xml"/><Relationship Id="rId47" Type="http://schemas.openxmlformats.org/officeDocument/2006/relationships/notesSlide" Target="../notesSlides/notesSlide10.xml"/><Relationship Id="rId7" Type="http://schemas.openxmlformats.org/officeDocument/2006/relationships/tags" Target="../tags/tag56.xml"/><Relationship Id="rId2" Type="http://schemas.openxmlformats.org/officeDocument/2006/relationships/tags" Target="../tags/tag51.xml"/><Relationship Id="rId16" Type="http://schemas.openxmlformats.org/officeDocument/2006/relationships/tags" Target="../tags/tag65.xml"/><Relationship Id="rId29" Type="http://schemas.openxmlformats.org/officeDocument/2006/relationships/tags" Target="../tags/tag78.xml"/><Relationship Id="rId1" Type="http://schemas.openxmlformats.org/officeDocument/2006/relationships/tags" Target="../tags/tag50.xml"/><Relationship Id="rId6" Type="http://schemas.openxmlformats.org/officeDocument/2006/relationships/tags" Target="../tags/tag55.xml"/><Relationship Id="rId11" Type="http://schemas.openxmlformats.org/officeDocument/2006/relationships/tags" Target="../tags/tag60.xml"/><Relationship Id="rId24" Type="http://schemas.openxmlformats.org/officeDocument/2006/relationships/tags" Target="../tags/tag73.xml"/><Relationship Id="rId32" Type="http://schemas.openxmlformats.org/officeDocument/2006/relationships/tags" Target="../tags/tag81.xml"/><Relationship Id="rId37" Type="http://schemas.openxmlformats.org/officeDocument/2006/relationships/tags" Target="../tags/tag86.xml"/><Relationship Id="rId40" Type="http://schemas.openxmlformats.org/officeDocument/2006/relationships/tags" Target="../tags/tag89.xml"/><Relationship Id="rId45" Type="http://schemas.openxmlformats.org/officeDocument/2006/relationships/tags" Target="../tags/tag94.xml"/><Relationship Id="rId5" Type="http://schemas.openxmlformats.org/officeDocument/2006/relationships/tags" Target="../tags/tag54.xml"/><Relationship Id="rId15" Type="http://schemas.openxmlformats.org/officeDocument/2006/relationships/tags" Target="../tags/tag64.xml"/><Relationship Id="rId23" Type="http://schemas.openxmlformats.org/officeDocument/2006/relationships/tags" Target="../tags/tag72.xml"/><Relationship Id="rId28" Type="http://schemas.openxmlformats.org/officeDocument/2006/relationships/tags" Target="../tags/tag77.xml"/><Relationship Id="rId36" Type="http://schemas.openxmlformats.org/officeDocument/2006/relationships/tags" Target="../tags/tag85.xml"/><Relationship Id="rId10" Type="http://schemas.openxmlformats.org/officeDocument/2006/relationships/tags" Target="../tags/tag59.xml"/><Relationship Id="rId19" Type="http://schemas.openxmlformats.org/officeDocument/2006/relationships/tags" Target="../tags/tag68.xml"/><Relationship Id="rId31" Type="http://schemas.openxmlformats.org/officeDocument/2006/relationships/tags" Target="../tags/tag80.xml"/><Relationship Id="rId44" Type="http://schemas.openxmlformats.org/officeDocument/2006/relationships/tags" Target="../tags/tag93.xml"/><Relationship Id="rId4" Type="http://schemas.openxmlformats.org/officeDocument/2006/relationships/tags" Target="../tags/tag53.xml"/><Relationship Id="rId9" Type="http://schemas.openxmlformats.org/officeDocument/2006/relationships/tags" Target="../tags/tag58.xml"/><Relationship Id="rId14" Type="http://schemas.openxmlformats.org/officeDocument/2006/relationships/tags" Target="../tags/tag63.xml"/><Relationship Id="rId22" Type="http://schemas.openxmlformats.org/officeDocument/2006/relationships/tags" Target="../tags/tag71.xml"/><Relationship Id="rId27" Type="http://schemas.openxmlformats.org/officeDocument/2006/relationships/tags" Target="../tags/tag76.xml"/><Relationship Id="rId30" Type="http://schemas.openxmlformats.org/officeDocument/2006/relationships/tags" Target="../tags/tag79.xml"/><Relationship Id="rId35" Type="http://schemas.openxmlformats.org/officeDocument/2006/relationships/tags" Target="../tags/tag84.xml"/><Relationship Id="rId43" Type="http://schemas.openxmlformats.org/officeDocument/2006/relationships/tags" Target="../tags/tag92.xml"/><Relationship Id="rId48" Type="http://schemas.openxmlformats.org/officeDocument/2006/relationships/image" Target="../media/image5.png"/><Relationship Id="rId8" Type="http://schemas.openxmlformats.org/officeDocument/2006/relationships/tags" Target="../tags/tag57.xml"/><Relationship Id="rId3" Type="http://schemas.openxmlformats.org/officeDocument/2006/relationships/tags" Target="../tags/tag52.xml"/><Relationship Id="rId12" Type="http://schemas.openxmlformats.org/officeDocument/2006/relationships/tags" Target="../tags/tag61.xml"/><Relationship Id="rId17" Type="http://schemas.openxmlformats.org/officeDocument/2006/relationships/tags" Target="../tags/tag66.xml"/><Relationship Id="rId25" Type="http://schemas.openxmlformats.org/officeDocument/2006/relationships/tags" Target="../tags/tag74.xml"/><Relationship Id="rId33" Type="http://schemas.openxmlformats.org/officeDocument/2006/relationships/tags" Target="../tags/tag82.xml"/><Relationship Id="rId38" Type="http://schemas.openxmlformats.org/officeDocument/2006/relationships/tags" Target="../tags/tag87.xml"/><Relationship Id="rId46" Type="http://schemas.openxmlformats.org/officeDocument/2006/relationships/slideLayout" Target="../slideLayouts/slideLayout9.xml"/><Relationship Id="rId20" Type="http://schemas.openxmlformats.org/officeDocument/2006/relationships/tags" Target="../tags/tag69.xml"/><Relationship Id="rId41" Type="http://schemas.openxmlformats.org/officeDocument/2006/relationships/tags" Target="../tags/tag90.xml"/></Relationships>
</file>

<file path=ppt/slides/_rels/slide11.xml.rels><?xml version="1.0" encoding="UTF-8" standalone="yes"?>
<Relationships xmlns="http://schemas.openxmlformats.org/package/2006/relationships"><Relationship Id="rId8" Type="http://schemas.openxmlformats.org/officeDocument/2006/relationships/tags" Target="../tags/tag102.xml"/><Relationship Id="rId13" Type="http://schemas.openxmlformats.org/officeDocument/2006/relationships/tags" Target="../tags/tag107.xml"/><Relationship Id="rId3" Type="http://schemas.openxmlformats.org/officeDocument/2006/relationships/tags" Target="../tags/tag97.xml"/><Relationship Id="rId7" Type="http://schemas.openxmlformats.org/officeDocument/2006/relationships/tags" Target="../tags/tag101.xml"/><Relationship Id="rId12" Type="http://schemas.openxmlformats.org/officeDocument/2006/relationships/tags" Target="../tags/tag106.xml"/><Relationship Id="rId17" Type="http://schemas.openxmlformats.org/officeDocument/2006/relationships/image" Target="../media/image5.png"/><Relationship Id="rId2" Type="http://schemas.openxmlformats.org/officeDocument/2006/relationships/tags" Target="../tags/tag96.xml"/><Relationship Id="rId16" Type="http://schemas.openxmlformats.org/officeDocument/2006/relationships/notesSlide" Target="../notesSlides/notesSlide11.xml"/><Relationship Id="rId1" Type="http://schemas.openxmlformats.org/officeDocument/2006/relationships/tags" Target="../tags/tag95.xml"/><Relationship Id="rId6" Type="http://schemas.openxmlformats.org/officeDocument/2006/relationships/tags" Target="../tags/tag100.xml"/><Relationship Id="rId11" Type="http://schemas.openxmlformats.org/officeDocument/2006/relationships/tags" Target="../tags/tag105.xml"/><Relationship Id="rId5" Type="http://schemas.openxmlformats.org/officeDocument/2006/relationships/tags" Target="../tags/tag99.xml"/><Relationship Id="rId15" Type="http://schemas.openxmlformats.org/officeDocument/2006/relationships/slideLayout" Target="../slideLayouts/slideLayout9.xml"/><Relationship Id="rId10" Type="http://schemas.openxmlformats.org/officeDocument/2006/relationships/tags" Target="../tags/tag104.xml"/><Relationship Id="rId4" Type="http://schemas.openxmlformats.org/officeDocument/2006/relationships/tags" Target="../tags/tag98.xml"/><Relationship Id="rId9" Type="http://schemas.openxmlformats.org/officeDocument/2006/relationships/tags" Target="../tags/tag103.xml"/><Relationship Id="rId14" Type="http://schemas.openxmlformats.org/officeDocument/2006/relationships/tags" Target="../tags/tag108.xml"/></Relationships>
</file>

<file path=ppt/slides/_rels/slide12.xml.rels><?xml version="1.0" encoding="UTF-8" standalone="yes"?>
<Relationships xmlns="http://schemas.openxmlformats.org/package/2006/relationships"><Relationship Id="rId8" Type="http://schemas.openxmlformats.org/officeDocument/2006/relationships/tags" Target="../tags/tag116.xml"/><Relationship Id="rId13" Type="http://schemas.openxmlformats.org/officeDocument/2006/relationships/slideLayout" Target="../slideLayouts/slideLayout9.xml"/><Relationship Id="rId3" Type="http://schemas.openxmlformats.org/officeDocument/2006/relationships/tags" Target="../tags/tag111.xml"/><Relationship Id="rId7" Type="http://schemas.openxmlformats.org/officeDocument/2006/relationships/tags" Target="../tags/tag115.xml"/><Relationship Id="rId12" Type="http://schemas.openxmlformats.org/officeDocument/2006/relationships/tags" Target="../tags/tag120.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tags" Target="../tags/tag114.xml"/><Relationship Id="rId11" Type="http://schemas.openxmlformats.org/officeDocument/2006/relationships/tags" Target="../tags/tag119.xml"/><Relationship Id="rId5" Type="http://schemas.openxmlformats.org/officeDocument/2006/relationships/tags" Target="../tags/tag113.xml"/><Relationship Id="rId15" Type="http://schemas.openxmlformats.org/officeDocument/2006/relationships/image" Target="../media/image5.png"/><Relationship Id="rId10" Type="http://schemas.openxmlformats.org/officeDocument/2006/relationships/tags" Target="../tags/tag118.xml"/><Relationship Id="rId4" Type="http://schemas.openxmlformats.org/officeDocument/2006/relationships/tags" Target="../tags/tag112.xml"/><Relationship Id="rId9" Type="http://schemas.openxmlformats.org/officeDocument/2006/relationships/tags" Target="../tags/tag117.xml"/><Relationship Id="rId1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3" Type="http://schemas.openxmlformats.org/officeDocument/2006/relationships/tags" Target="../tags/tag133.xml"/><Relationship Id="rId18" Type="http://schemas.openxmlformats.org/officeDocument/2006/relationships/tags" Target="../tags/tag138.xml"/><Relationship Id="rId26" Type="http://schemas.openxmlformats.org/officeDocument/2006/relationships/tags" Target="../tags/tag146.xml"/><Relationship Id="rId21" Type="http://schemas.openxmlformats.org/officeDocument/2006/relationships/tags" Target="../tags/tag141.xml"/><Relationship Id="rId34" Type="http://schemas.openxmlformats.org/officeDocument/2006/relationships/tags" Target="../tags/tag154.xml"/><Relationship Id="rId7" Type="http://schemas.openxmlformats.org/officeDocument/2006/relationships/tags" Target="../tags/tag127.xml"/><Relationship Id="rId12" Type="http://schemas.openxmlformats.org/officeDocument/2006/relationships/tags" Target="../tags/tag132.xml"/><Relationship Id="rId17" Type="http://schemas.openxmlformats.org/officeDocument/2006/relationships/tags" Target="../tags/tag137.xml"/><Relationship Id="rId25" Type="http://schemas.openxmlformats.org/officeDocument/2006/relationships/tags" Target="../tags/tag145.xml"/><Relationship Id="rId33" Type="http://schemas.openxmlformats.org/officeDocument/2006/relationships/tags" Target="../tags/tag153.xml"/><Relationship Id="rId38" Type="http://schemas.openxmlformats.org/officeDocument/2006/relationships/image" Target="../media/image5.png"/><Relationship Id="rId2" Type="http://schemas.openxmlformats.org/officeDocument/2006/relationships/tags" Target="../tags/tag122.xml"/><Relationship Id="rId16" Type="http://schemas.openxmlformats.org/officeDocument/2006/relationships/tags" Target="../tags/tag136.xml"/><Relationship Id="rId20" Type="http://schemas.openxmlformats.org/officeDocument/2006/relationships/tags" Target="../tags/tag140.xml"/><Relationship Id="rId29" Type="http://schemas.openxmlformats.org/officeDocument/2006/relationships/tags" Target="../tags/tag149.xml"/><Relationship Id="rId1" Type="http://schemas.openxmlformats.org/officeDocument/2006/relationships/tags" Target="../tags/tag121.xml"/><Relationship Id="rId6" Type="http://schemas.openxmlformats.org/officeDocument/2006/relationships/tags" Target="../tags/tag126.xml"/><Relationship Id="rId11" Type="http://schemas.openxmlformats.org/officeDocument/2006/relationships/tags" Target="../tags/tag131.xml"/><Relationship Id="rId24" Type="http://schemas.openxmlformats.org/officeDocument/2006/relationships/tags" Target="../tags/tag144.xml"/><Relationship Id="rId32" Type="http://schemas.openxmlformats.org/officeDocument/2006/relationships/tags" Target="../tags/tag152.xml"/><Relationship Id="rId37" Type="http://schemas.openxmlformats.org/officeDocument/2006/relationships/notesSlide" Target="../notesSlides/notesSlide13.xml"/><Relationship Id="rId5" Type="http://schemas.openxmlformats.org/officeDocument/2006/relationships/tags" Target="../tags/tag125.xml"/><Relationship Id="rId15" Type="http://schemas.openxmlformats.org/officeDocument/2006/relationships/tags" Target="../tags/tag135.xml"/><Relationship Id="rId23" Type="http://schemas.openxmlformats.org/officeDocument/2006/relationships/tags" Target="../tags/tag143.xml"/><Relationship Id="rId28" Type="http://schemas.openxmlformats.org/officeDocument/2006/relationships/tags" Target="../tags/tag148.xml"/><Relationship Id="rId36" Type="http://schemas.openxmlformats.org/officeDocument/2006/relationships/slideLayout" Target="../slideLayouts/slideLayout9.xml"/><Relationship Id="rId10" Type="http://schemas.openxmlformats.org/officeDocument/2006/relationships/tags" Target="../tags/tag130.xml"/><Relationship Id="rId19" Type="http://schemas.openxmlformats.org/officeDocument/2006/relationships/tags" Target="../tags/tag139.xml"/><Relationship Id="rId31" Type="http://schemas.openxmlformats.org/officeDocument/2006/relationships/tags" Target="../tags/tag151.xml"/><Relationship Id="rId4" Type="http://schemas.openxmlformats.org/officeDocument/2006/relationships/tags" Target="../tags/tag124.xml"/><Relationship Id="rId9" Type="http://schemas.openxmlformats.org/officeDocument/2006/relationships/tags" Target="../tags/tag129.xml"/><Relationship Id="rId14" Type="http://schemas.openxmlformats.org/officeDocument/2006/relationships/tags" Target="../tags/tag134.xml"/><Relationship Id="rId22" Type="http://schemas.openxmlformats.org/officeDocument/2006/relationships/tags" Target="../tags/tag142.xml"/><Relationship Id="rId27" Type="http://schemas.openxmlformats.org/officeDocument/2006/relationships/tags" Target="../tags/tag147.xml"/><Relationship Id="rId30" Type="http://schemas.openxmlformats.org/officeDocument/2006/relationships/tags" Target="../tags/tag150.xml"/><Relationship Id="rId35" Type="http://schemas.openxmlformats.org/officeDocument/2006/relationships/tags" Target="../tags/tag155.xml"/><Relationship Id="rId8" Type="http://schemas.openxmlformats.org/officeDocument/2006/relationships/tags" Target="../tags/tag128.xml"/><Relationship Id="rId3" Type="http://schemas.openxmlformats.org/officeDocument/2006/relationships/tags" Target="../tags/tag123.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tags" Target="../tags/tag163.xml"/><Relationship Id="rId13" Type="http://schemas.openxmlformats.org/officeDocument/2006/relationships/tags" Target="../tags/tag168.xml"/><Relationship Id="rId18" Type="http://schemas.openxmlformats.org/officeDocument/2006/relationships/notesSlide" Target="../notesSlides/notesSlide15.xml"/><Relationship Id="rId3" Type="http://schemas.openxmlformats.org/officeDocument/2006/relationships/tags" Target="../tags/tag158.xml"/><Relationship Id="rId7" Type="http://schemas.openxmlformats.org/officeDocument/2006/relationships/tags" Target="../tags/tag162.xml"/><Relationship Id="rId12" Type="http://schemas.openxmlformats.org/officeDocument/2006/relationships/tags" Target="../tags/tag167.xml"/><Relationship Id="rId17" Type="http://schemas.openxmlformats.org/officeDocument/2006/relationships/slideLayout" Target="../slideLayouts/slideLayout9.xml"/><Relationship Id="rId2" Type="http://schemas.openxmlformats.org/officeDocument/2006/relationships/tags" Target="../tags/tag157.xml"/><Relationship Id="rId16" Type="http://schemas.openxmlformats.org/officeDocument/2006/relationships/tags" Target="../tags/tag171.xml"/><Relationship Id="rId1" Type="http://schemas.openxmlformats.org/officeDocument/2006/relationships/tags" Target="../tags/tag156.xml"/><Relationship Id="rId6" Type="http://schemas.openxmlformats.org/officeDocument/2006/relationships/tags" Target="../tags/tag161.xml"/><Relationship Id="rId11" Type="http://schemas.openxmlformats.org/officeDocument/2006/relationships/tags" Target="../tags/tag166.xml"/><Relationship Id="rId5" Type="http://schemas.openxmlformats.org/officeDocument/2006/relationships/tags" Target="../tags/tag160.xml"/><Relationship Id="rId15" Type="http://schemas.openxmlformats.org/officeDocument/2006/relationships/tags" Target="../tags/tag170.xml"/><Relationship Id="rId10" Type="http://schemas.openxmlformats.org/officeDocument/2006/relationships/tags" Target="../tags/tag165.xml"/><Relationship Id="rId19" Type="http://schemas.openxmlformats.org/officeDocument/2006/relationships/image" Target="../media/image5.png"/><Relationship Id="rId4" Type="http://schemas.openxmlformats.org/officeDocument/2006/relationships/tags" Target="../tags/tag159.xml"/><Relationship Id="rId9" Type="http://schemas.openxmlformats.org/officeDocument/2006/relationships/tags" Target="../tags/tag164.xml"/><Relationship Id="rId14" Type="http://schemas.openxmlformats.org/officeDocument/2006/relationships/tags" Target="../tags/tag169.xml"/></Relationships>
</file>

<file path=ppt/slides/_rels/slide16.xml.rels><?xml version="1.0" encoding="UTF-8" standalone="yes"?>
<Relationships xmlns="http://schemas.openxmlformats.org/package/2006/relationships"><Relationship Id="rId8" Type="http://schemas.openxmlformats.org/officeDocument/2006/relationships/tags" Target="../tags/tag179.xml"/><Relationship Id="rId3" Type="http://schemas.openxmlformats.org/officeDocument/2006/relationships/tags" Target="../tags/tag174.xml"/><Relationship Id="rId7" Type="http://schemas.openxmlformats.org/officeDocument/2006/relationships/tags" Target="../tags/tag178.xml"/><Relationship Id="rId12" Type="http://schemas.openxmlformats.org/officeDocument/2006/relationships/image" Target="../media/image5.png"/><Relationship Id="rId2" Type="http://schemas.openxmlformats.org/officeDocument/2006/relationships/tags" Target="../tags/tag173.xml"/><Relationship Id="rId1" Type="http://schemas.openxmlformats.org/officeDocument/2006/relationships/tags" Target="../tags/tag172.xml"/><Relationship Id="rId6" Type="http://schemas.openxmlformats.org/officeDocument/2006/relationships/tags" Target="../tags/tag177.xml"/><Relationship Id="rId11" Type="http://schemas.openxmlformats.org/officeDocument/2006/relationships/notesSlide" Target="../notesSlides/notesSlide16.xml"/><Relationship Id="rId5" Type="http://schemas.openxmlformats.org/officeDocument/2006/relationships/tags" Target="../tags/tag176.xml"/><Relationship Id="rId10" Type="http://schemas.openxmlformats.org/officeDocument/2006/relationships/slideLayout" Target="../slideLayouts/slideLayout9.xml"/><Relationship Id="rId4" Type="http://schemas.openxmlformats.org/officeDocument/2006/relationships/tags" Target="../tags/tag175.xml"/><Relationship Id="rId9" Type="http://schemas.openxmlformats.org/officeDocument/2006/relationships/tags" Target="../tags/tag180.xml"/></Relationships>
</file>

<file path=ppt/slides/_rels/slide17.xml.rels><?xml version="1.0" encoding="UTF-8" standalone="yes"?>
<Relationships xmlns="http://schemas.openxmlformats.org/package/2006/relationships"><Relationship Id="rId8" Type="http://schemas.openxmlformats.org/officeDocument/2006/relationships/tags" Target="../tags/tag188.xml"/><Relationship Id="rId3" Type="http://schemas.openxmlformats.org/officeDocument/2006/relationships/tags" Target="../tags/tag183.xml"/><Relationship Id="rId7" Type="http://schemas.openxmlformats.org/officeDocument/2006/relationships/tags" Target="../tags/tag187.xml"/><Relationship Id="rId12" Type="http://schemas.openxmlformats.org/officeDocument/2006/relationships/image" Target="../media/image5.png"/><Relationship Id="rId2" Type="http://schemas.openxmlformats.org/officeDocument/2006/relationships/tags" Target="../tags/tag182.xml"/><Relationship Id="rId1" Type="http://schemas.openxmlformats.org/officeDocument/2006/relationships/tags" Target="../tags/tag181.xml"/><Relationship Id="rId6" Type="http://schemas.openxmlformats.org/officeDocument/2006/relationships/tags" Target="../tags/tag186.xml"/><Relationship Id="rId11" Type="http://schemas.openxmlformats.org/officeDocument/2006/relationships/notesSlide" Target="../notesSlides/notesSlide17.xml"/><Relationship Id="rId5" Type="http://schemas.openxmlformats.org/officeDocument/2006/relationships/tags" Target="../tags/tag185.xml"/><Relationship Id="rId10" Type="http://schemas.openxmlformats.org/officeDocument/2006/relationships/slideLayout" Target="../slideLayouts/slideLayout9.xml"/><Relationship Id="rId4" Type="http://schemas.openxmlformats.org/officeDocument/2006/relationships/tags" Target="../tags/tag184.xml"/><Relationship Id="rId9" Type="http://schemas.openxmlformats.org/officeDocument/2006/relationships/tags" Target="../tags/tag189.xml"/></Relationships>
</file>

<file path=ppt/slides/_rels/slide18.xml.rels><?xml version="1.0" encoding="UTF-8" standalone="yes"?>
<Relationships xmlns="http://schemas.openxmlformats.org/package/2006/relationships"><Relationship Id="rId8" Type="http://schemas.openxmlformats.org/officeDocument/2006/relationships/tags" Target="../tags/tag197.xml"/><Relationship Id="rId3" Type="http://schemas.openxmlformats.org/officeDocument/2006/relationships/tags" Target="../tags/tag192.xml"/><Relationship Id="rId7" Type="http://schemas.openxmlformats.org/officeDocument/2006/relationships/tags" Target="../tags/tag196.xml"/><Relationship Id="rId12" Type="http://schemas.openxmlformats.org/officeDocument/2006/relationships/image" Target="../media/image5.png"/><Relationship Id="rId2" Type="http://schemas.openxmlformats.org/officeDocument/2006/relationships/tags" Target="../tags/tag191.xml"/><Relationship Id="rId1" Type="http://schemas.openxmlformats.org/officeDocument/2006/relationships/tags" Target="../tags/tag190.xml"/><Relationship Id="rId6" Type="http://schemas.openxmlformats.org/officeDocument/2006/relationships/tags" Target="../tags/tag195.xml"/><Relationship Id="rId11" Type="http://schemas.openxmlformats.org/officeDocument/2006/relationships/notesSlide" Target="../notesSlides/notesSlide18.xml"/><Relationship Id="rId5" Type="http://schemas.openxmlformats.org/officeDocument/2006/relationships/tags" Target="../tags/tag194.xml"/><Relationship Id="rId10" Type="http://schemas.openxmlformats.org/officeDocument/2006/relationships/slideLayout" Target="../slideLayouts/slideLayout9.xml"/><Relationship Id="rId4" Type="http://schemas.openxmlformats.org/officeDocument/2006/relationships/tags" Target="../tags/tag193.xml"/><Relationship Id="rId9" Type="http://schemas.openxmlformats.org/officeDocument/2006/relationships/tags" Target="../tags/tag198.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tags" Target="../tags/tag206.xml"/><Relationship Id="rId3" Type="http://schemas.openxmlformats.org/officeDocument/2006/relationships/tags" Target="../tags/tag201.xml"/><Relationship Id="rId7" Type="http://schemas.openxmlformats.org/officeDocument/2006/relationships/tags" Target="../tags/tag205.xml"/><Relationship Id="rId12" Type="http://schemas.openxmlformats.org/officeDocument/2006/relationships/image" Target="../media/image8.jpg"/><Relationship Id="rId2" Type="http://schemas.openxmlformats.org/officeDocument/2006/relationships/tags" Target="../tags/tag200.xml"/><Relationship Id="rId1" Type="http://schemas.openxmlformats.org/officeDocument/2006/relationships/tags" Target="../tags/tag199.xml"/><Relationship Id="rId6" Type="http://schemas.openxmlformats.org/officeDocument/2006/relationships/tags" Target="../tags/tag204.xml"/><Relationship Id="rId11" Type="http://schemas.openxmlformats.org/officeDocument/2006/relationships/image" Target="../media/image5.png"/><Relationship Id="rId5" Type="http://schemas.openxmlformats.org/officeDocument/2006/relationships/tags" Target="../tags/tag203.xml"/><Relationship Id="rId10" Type="http://schemas.openxmlformats.org/officeDocument/2006/relationships/notesSlide" Target="../notesSlides/notesSlide20.xml"/><Relationship Id="rId4" Type="http://schemas.openxmlformats.org/officeDocument/2006/relationships/tags" Target="../tags/tag202.xml"/><Relationship Id="rId9"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09.xml"/><Relationship Id="rId7" Type="http://schemas.openxmlformats.org/officeDocument/2006/relationships/notesSlide" Target="../notesSlides/notesSlide21.xml"/><Relationship Id="rId12" Type="http://schemas.openxmlformats.org/officeDocument/2006/relationships/image" Target="../media/image7.jpg"/><Relationship Id="rId2" Type="http://schemas.openxmlformats.org/officeDocument/2006/relationships/tags" Target="../tags/tag208.xml"/><Relationship Id="rId1" Type="http://schemas.openxmlformats.org/officeDocument/2006/relationships/tags" Target="../tags/tag207.xml"/><Relationship Id="rId6" Type="http://schemas.openxmlformats.org/officeDocument/2006/relationships/slideLayout" Target="../slideLayouts/slideLayout5.xml"/><Relationship Id="rId11" Type="http://schemas.openxmlformats.org/officeDocument/2006/relationships/image" Target="../media/image8.jpg"/><Relationship Id="rId5" Type="http://schemas.openxmlformats.org/officeDocument/2006/relationships/tags" Target="../tags/tag211.xml"/><Relationship Id="rId10" Type="http://schemas.openxmlformats.org/officeDocument/2006/relationships/image" Target="../media/image10.jpg"/><Relationship Id="rId4" Type="http://schemas.openxmlformats.org/officeDocument/2006/relationships/tags" Target="../tags/tag210.xml"/><Relationship Id="rId9" Type="http://schemas.openxmlformats.org/officeDocument/2006/relationships/image" Target="../media/image9.jpg"/></Relationships>
</file>

<file path=ppt/slides/_rels/slide22.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214.xml"/><Relationship Id="rId7" Type="http://schemas.openxmlformats.org/officeDocument/2006/relationships/image" Target="../media/image5.png"/><Relationship Id="rId2" Type="http://schemas.openxmlformats.org/officeDocument/2006/relationships/tags" Target="../tags/tag213.xml"/><Relationship Id="rId1" Type="http://schemas.openxmlformats.org/officeDocument/2006/relationships/tags" Target="../tags/tag212.xml"/><Relationship Id="rId6" Type="http://schemas.openxmlformats.org/officeDocument/2006/relationships/image" Target="../media/image7.jpg"/><Relationship Id="rId5" Type="http://schemas.openxmlformats.org/officeDocument/2006/relationships/notesSlide" Target="../notesSlides/notesSlide22.xml"/><Relationship Id="rId4" Type="http://schemas.openxmlformats.org/officeDocument/2006/relationships/slideLayout" Target="../slideLayouts/slideLayout6.xml"/><Relationship Id="rId9" Type="http://schemas.openxmlformats.org/officeDocument/2006/relationships/image" Target="../media/image10.jpg"/></Relationships>
</file>

<file path=ppt/slides/_rels/slide23.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notesSlide" Target="../notesSlides/notesSlide23.xml"/><Relationship Id="rId7" Type="http://schemas.openxmlformats.org/officeDocument/2006/relationships/image" Target="../media/image13.jpeg"/><Relationship Id="rId2" Type="http://schemas.openxmlformats.org/officeDocument/2006/relationships/slideLayout" Target="../slideLayouts/slideLayout7.xml"/><Relationship Id="rId1" Type="http://schemas.openxmlformats.org/officeDocument/2006/relationships/tags" Target="../tags/tag215.xml"/><Relationship Id="rId6" Type="http://schemas.openxmlformats.org/officeDocument/2006/relationships/image" Target="../media/image12.jpeg"/><Relationship Id="rId5" Type="http://schemas.openxmlformats.org/officeDocument/2006/relationships/image" Target="../media/image9.jp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notesSlide" Target="../notesSlides/notesSlide24.xml"/><Relationship Id="rId7" Type="http://schemas.openxmlformats.org/officeDocument/2006/relationships/image" Target="../media/image9.jpg"/><Relationship Id="rId2" Type="http://schemas.openxmlformats.org/officeDocument/2006/relationships/slideLayout" Target="../slideLayouts/slideLayout8.xml"/><Relationship Id="rId1" Type="http://schemas.openxmlformats.org/officeDocument/2006/relationships/tags" Target="../tags/tag216.xml"/><Relationship Id="rId6" Type="http://schemas.openxmlformats.org/officeDocument/2006/relationships/image" Target="../media/image11.jpg"/><Relationship Id="rId5" Type="http://schemas.openxmlformats.org/officeDocument/2006/relationships/image" Target="../media/image7.jpg"/><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7.jp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5.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4.xml"/><Relationship Id="rId5" Type="http://schemas.openxmlformats.org/officeDocument/2006/relationships/tags" Target="../tags/tag6.xml"/><Relationship Id="rId10" Type="http://schemas.openxmlformats.org/officeDocument/2006/relationships/slideLayout" Target="../slideLayouts/slideLayout4.xml"/><Relationship Id="rId4" Type="http://schemas.openxmlformats.org/officeDocument/2006/relationships/tags" Target="../tags/tag5.xml"/><Relationship Id="rId9" Type="http://schemas.openxmlformats.org/officeDocument/2006/relationships/tags" Target="../tags/tag10.xml"/></Relationships>
</file>

<file path=ppt/slides/_rels/slide5.xml.rels><?xml version="1.0" encoding="UTF-8" standalone="yes"?>
<Relationships xmlns="http://schemas.openxmlformats.org/package/2006/relationships"><Relationship Id="rId8" Type="http://schemas.openxmlformats.org/officeDocument/2006/relationships/tags" Target="../tags/tag18.xml"/><Relationship Id="rId13" Type="http://schemas.openxmlformats.org/officeDocument/2006/relationships/tags" Target="../tags/tag23.xml"/><Relationship Id="rId18" Type="http://schemas.openxmlformats.org/officeDocument/2006/relationships/slideLayout" Target="../slideLayouts/slideLayout9.xml"/><Relationship Id="rId3" Type="http://schemas.openxmlformats.org/officeDocument/2006/relationships/tags" Target="../tags/tag13.xml"/><Relationship Id="rId7" Type="http://schemas.openxmlformats.org/officeDocument/2006/relationships/tags" Target="../tags/tag17.xml"/><Relationship Id="rId12" Type="http://schemas.openxmlformats.org/officeDocument/2006/relationships/tags" Target="../tags/tag22.xml"/><Relationship Id="rId17" Type="http://schemas.openxmlformats.org/officeDocument/2006/relationships/tags" Target="../tags/tag27.xml"/><Relationship Id="rId2" Type="http://schemas.openxmlformats.org/officeDocument/2006/relationships/tags" Target="../tags/tag12.xml"/><Relationship Id="rId16" Type="http://schemas.openxmlformats.org/officeDocument/2006/relationships/tags" Target="../tags/tag26.xml"/><Relationship Id="rId20" Type="http://schemas.openxmlformats.org/officeDocument/2006/relationships/image" Target="../media/image5.png"/><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tags" Target="../tags/tag21.xml"/><Relationship Id="rId5" Type="http://schemas.openxmlformats.org/officeDocument/2006/relationships/tags" Target="../tags/tag15.xml"/><Relationship Id="rId15" Type="http://schemas.openxmlformats.org/officeDocument/2006/relationships/tags" Target="../tags/tag25.xml"/><Relationship Id="rId10" Type="http://schemas.openxmlformats.org/officeDocument/2006/relationships/tags" Target="../tags/tag20.xml"/><Relationship Id="rId19" Type="http://schemas.openxmlformats.org/officeDocument/2006/relationships/notesSlide" Target="../notesSlides/notesSlide5.xml"/><Relationship Id="rId4" Type="http://schemas.openxmlformats.org/officeDocument/2006/relationships/tags" Target="../tags/tag14.xml"/><Relationship Id="rId9" Type="http://schemas.openxmlformats.org/officeDocument/2006/relationships/tags" Target="../tags/tag19.xml"/><Relationship Id="rId14" Type="http://schemas.openxmlformats.org/officeDocument/2006/relationships/tags" Target="../tags/tag24.xml"/></Relationships>
</file>

<file path=ppt/slides/_rels/slide6.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12" Type="http://schemas.openxmlformats.org/officeDocument/2006/relationships/image" Target="../media/image5.png"/><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11" Type="http://schemas.openxmlformats.org/officeDocument/2006/relationships/notesSlide" Target="../notesSlides/notesSlide6.xml"/><Relationship Id="rId5" Type="http://schemas.openxmlformats.org/officeDocument/2006/relationships/tags" Target="../tags/tag32.xml"/><Relationship Id="rId10" Type="http://schemas.openxmlformats.org/officeDocument/2006/relationships/slideLayout" Target="../slideLayouts/slideLayout9.xml"/><Relationship Id="rId4" Type="http://schemas.openxmlformats.org/officeDocument/2006/relationships/tags" Target="../tags/tag31.xml"/><Relationship Id="rId9" Type="http://schemas.openxmlformats.org/officeDocument/2006/relationships/tags" Target="../tags/tag3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9.xml"/><Relationship Id="rId1" Type="http://schemas.openxmlformats.org/officeDocument/2006/relationships/tags" Target="../tags/tag37.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openxmlformats.org/officeDocument/2006/relationships/tags" Target="../tags/tag45.xml"/><Relationship Id="rId13" Type="http://schemas.openxmlformats.org/officeDocument/2006/relationships/slideLayout" Target="../slideLayouts/slideLayout9.xml"/><Relationship Id="rId3" Type="http://schemas.openxmlformats.org/officeDocument/2006/relationships/tags" Target="../tags/tag40.xml"/><Relationship Id="rId7" Type="http://schemas.openxmlformats.org/officeDocument/2006/relationships/tags" Target="../tags/tag44.xml"/><Relationship Id="rId12" Type="http://schemas.openxmlformats.org/officeDocument/2006/relationships/tags" Target="../tags/tag49.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tags" Target="../tags/tag43.xml"/><Relationship Id="rId11" Type="http://schemas.openxmlformats.org/officeDocument/2006/relationships/tags" Target="../tags/tag48.xml"/><Relationship Id="rId5" Type="http://schemas.openxmlformats.org/officeDocument/2006/relationships/tags" Target="../tags/tag42.xml"/><Relationship Id="rId15" Type="http://schemas.openxmlformats.org/officeDocument/2006/relationships/image" Target="../media/image5.png"/><Relationship Id="rId10" Type="http://schemas.openxmlformats.org/officeDocument/2006/relationships/tags" Target="../tags/tag47.xml"/><Relationship Id="rId4" Type="http://schemas.openxmlformats.org/officeDocument/2006/relationships/tags" Target="../tags/tag41.xml"/><Relationship Id="rId9" Type="http://schemas.openxmlformats.org/officeDocument/2006/relationships/tags" Target="../tags/tag46.xml"/><Relationship Id="rId1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6054308" y="2569029"/>
            <a:ext cx="5262980" cy="1107996"/>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6600" b="0" i="0" u="none" strike="noStrike" kern="1200" cap="none" spc="0" normalizeH="0" baseline="0" noProof="0" dirty="0" smtClean="0">
                <a:ln>
                  <a:noFill/>
                </a:ln>
                <a:solidFill>
                  <a:prstClr val="black">
                    <a:lumMod val="75000"/>
                    <a:lumOff val="25000"/>
                  </a:prstClr>
                </a:solidFill>
                <a:effectLst/>
                <a:uLnTx/>
                <a:uFillTx/>
                <a:latin typeface="汉仪趣黑W" panose="00020600040101010101" pitchFamily="18" charset="-122"/>
                <a:ea typeface="汉仪趣黑W" panose="00020600040101010101" pitchFamily="18" charset="-122"/>
                <a:cs typeface="+mn-cs"/>
              </a:rPr>
              <a:t>教师教育课件</a:t>
            </a:r>
            <a:endParaRPr kumimoji="0" lang="zh-CN" altLang="en-US" sz="6600" b="0" i="0" u="none" strike="noStrike" kern="1200" cap="none" spc="0" normalizeH="0" baseline="0" noProof="0" dirty="0">
              <a:ln>
                <a:noFill/>
              </a:ln>
              <a:solidFill>
                <a:prstClr val="black">
                  <a:lumMod val="75000"/>
                  <a:lumOff val="25000"/>
                </a:prstClr>
              </a:solidFill>
              <a:effectLst/>
              <a:uLnTx/>
              <a:uFillTx/>
              <a:latin typeface="汉仪趣黑W" panose="00020600040101010101" pitchFamily="18" charset="-122"/>
              <a:ea typeface="汉仪趣黑W" panose="00020600040101010101" pitchFamily="18" charset="-122"/>
              <a:cs typeface="+mn-cs"/>
            </a:endParaRPr>
          </a:p>
        </p:txBody>
      </p:sp>
      <p:sp>
        <p:nvSpPr>
          <p:cNvPr id="28" name="文本框 27"/>
          <p:cNvSpPr txBox="1"/>
          <p:nvPr/>
        </p:nvSpPr>
        <p:spPr>
          <a:xfrm>
            <a:off x="5551958" y="3557135"/>
            <a:ext cx="5663730" cy="513346"/>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14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The user can demonstrate on a projector or computer, or print the presentation and make it into a film to be used in a wider field</a:t>
            </a:r>
          </a:p>
        </p:txBody>
      </p:sp>
      <p:sp>
        <p:nvSpPr>
          <p:cNvPr id="16" name="圆角矩形 15"/>
          <p:cNvSpPr/>
          <p:nvPr/>
        </p:nvSpPr>
        <p:spPr>
          <a:xfrm>
            <a:off x="7320425" y="4490959"/>
            <a:ext cx="1137548" cy="34834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0" name="圆角矩形 29"/>
          <p:cNvSpPr/>
          <p:nvPr/>
        </p:nvSpPr>
        <p:spPr>
          <a:xfrm>
            <a:off x="8670254" y="4490959"/>
            <a:ext cx="1137548" cy="348343"/>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1" name="圆角矩形 30"/>
          <p:cNvSpPr/>
          <p:nvPr/>
        </p:nvSpPr>
        <p:spPr>
          <a:xfrm>
            <a:off x="10020083" y="4490959"/>
            <a:ext cx="1137548" cy="34834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2" name="文本框 31"/>
          <p:cNvSpPr txBox="1"/>
          <p:nvPr/>
        </p:nvSpPr>
        <p:spPr>
          <a:xfrm>
            <a:off x="7437794" y="4512475"/>
            <a:ext cx="902811" cy="30777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rPr>
              <a:t>说课教育</a:t>
            </a:r>
            <a:endParaRPr kumimoji="0" lang="zh-CN" altLang="en-US" sz="1400" b="0" i="0" u="none" strike="noStrike" kern="1200" cap="none" spc="0" normalizeH="0" baseline="0" noProof="0" dirty="0">
              <a:ln>
                <a:noFill/>
              </a:ln>
              <a:solidFill>
                <a:prstClr val="white"/>
              </a:solidFill>
              <a:effectLst/>
              <a:uLnTx/>
              <a:uFillTx/>
              <a:latin typeface="迷你简准圆" panose="03000509000000000000" pitchFamily="65" charset="-122"/>
              <a:ea typeface="迷你简准圆" panose="03000509000000000000" pitchFamily="65" charset="-122"/>
              <a:cs typeface="+mn-cs"/>
            </a:endParaRPr>
          </a:p>
        </p:txBody>
      </p:sp>
      <p:sp>
        <p:nvSpPr>
          <p:cNvPr id="33" name="文本框 32"/>
          <p:cNvSpPr txBox="1"/>
          <p:nvPr/>
        </p:nvSpPr>
        <p:spPr>
          <a:xfrm>
            <a:off x="8787623" y="4512475"/>
            <a:ext cx="902811" cy="30777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rPr>
              <a:t>工作汇报</a:t>
            </a:r>
            <a:endParaRPr kumimoji="0" lang="zh-CN" altLang="en-US" sz="1400" b="0" i="0" u="none" strike="noStrike" kern="1200" cap="none" spc="0" normalizeH="0" baseline="0" noProof="0" dirty="0">
              <a:ln>
                <a:noFill/>
              </a:ln>
              <a:solidFill>
                <a:prstClr val="white"/>
              </a:solidFill>
              <a:effectLst/>
              <a:uLnTx/>
              <a:uFillTx/>
              <a:latin typeface="迷你简准圆" panose="03000509000000000000" pitchFamily="65" charset="-122"/>
              <a:ea typeface="迷你简准圆" panose="03000509000000000000" pitchFamily="65" charset="-122"/>
              <a:cs typeface="+mn-cs"/>
            </a:endParaRPr>
          </a:p>
        </p:txBody>
      </p:sp>
      <p:sp>
        <p:nvSpPr>
          <p:cNvPr id="34" name="文本框 33"/>
          <p:cNvSpPr txBox="1"/>
          <p:nvPr/>
        </p:nvSpPr>
        <p:spPr>
          <a:xfrm>
            <a:off x="10137452" y="4512475"/>
            <a:ext cx="902811" cy="30777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rPr>
              <a:t>校园招聘</a:t>
            </a:r>
            <a:endParaRPr kumimoji="0" lang="zh-CN" altLang="en-US" sz="1400" b="0" i="0" u="none" strike="noStrike" kern="1200" cap="none" spc="0" normalizeH="0" baseline="0" noProof="0" dirty="0">
              <a:ln>
                <a:noFill/>
              </a:ln>
              <a:solidFill>
                <a:prstClr val="white"/>
              </a:solidFill>
              <a:effectLst/>
              <a:uLnTx/>
              <a:uFillTx/>
              <a:latin typeface="迷你简准圆" panose="03000509000000000000" pitchFamily="65" charset="-122"/>
              <a:ea typeface="迷你简准圆" panose="03000509000000000000" pitchFamily="65" charset="-122"/>
              <a:cs typeface="+mn-cs"/>
            </a:endParaRPr>
          </a:p>
        </p:txBody>
      </p:sp>
      <p:pic>
        <p:nvPicPr>
          <p:cNvPr id="17" name="Two Steps From Hell - I Love You Foreve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38250" y="-628650"/>
            <a:ext cx="609600" cy="609600"/>
          </a:xfrm>
          <a:prstGeom prst="rect">
            <a:avLst/>
          </a:prstGeom>
        </p:spPr>
      </p:pic>
    </p:spTree>
    <p:extLst>
      <p:ext uri="{BB962C8B-B14F-4D97-AF65-F5344CB8AC3E}">
        <p14:creationId xmlns:p14="http://schemas.microsoft.com/office/powerpoint/2010/main" val="96994148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7"/>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par>
                          <p:cTn id="13" fill="hold">
                            <p:stCondLst>
                              <p:cond delay="500"/>
                            </p:stCondLst>
                            <p:childTnLst>
                              <p:par>
                                <p:cTn id="14" presetID="14" presetClass="entr" presetSubtype="10"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randombar(horizontal)">
                                      <p:cBhvr>
                                        <p:cTn id="16" dur="500"/>
                                        <p:tgtEl>
                                          <p:spTgt spid="28"/>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Effect transition="in" filter="fade">
                                      <p:cBhvr>
                                        <p:cTn id="27" dur="500"/>
                                        <p:tgtEl>
                                          <p:spTgt spid="30"/>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p:cTn id="30" dur="500" fill="hold"/>
                                        <p:tgtEl>
                                          <p:spTgt spid="31"/>
                                        </p:tgtEl>
                                        <p:attrNameLst>
                                          <p:attrName>ppt_w</p:attrName>
                                        </p:attrNameLst>
                                      </p:cBhvr>
                                      <p:tavLst>
                                        <p:tav tm="0">
                                          <p:val>
                                            <p:fltVal val="0"/>
                                          </p:val>
                                        </p:tav>
                                        <p:tav tm="100000">
                                          <p:val>
                                            <p:strVal val="#ppt_w"/>
                                          </p:val>
                                        </p:tav>
                                      </p:tavLst>
                                    </p:anim>
                                    <p:anim calcmode="lin" valueType="num">
                                      <p:cBhvr>
                                        <p:cTn id="31" dur="500" fill="hold"/>
                                        <p:tgtEl>
                                          <p:spTgt spid="31"/>
                                        </p:tgtEl>
                                        <p:attrNameLst>
                                          <p:attrName>ppt_h</p:attrName>
                                        </p:attrNameLst>
                                      </p:cBhvr>
                                      <p:tavLst>
                                        <p:tav tm="0">
                                          <p:val>
                                            <p:fltVal val="0"/>
                                          </p:val>
                                        </p:tav>
                                        <p:tav tm="100000">
                                          <p:val>
                                            <p:strVal val="#ppt_h"/>
                                          </p:val>
                                        </p:tav>
                                      </p:tavLst>
                                    </p:anim>
                                    <p:animEffect transition="in" filter="fade">
                                      <p:cBhvr>
                                        <p:cTn id="32" dur="500"/>
                                        <p:tgtEl>
                                          <p:spTgt spid="31"/>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p:cTn id="35" dur="500" fill="hold"/>
                                        <p:tgtEl>
                                          <p:spTgt spid="32"/>
                                        </p:tgtEl>
                                        <p:attrNameLst>
                                          <p:attrName>ppt_w</p:attrName>
                                        </p:attrNameLst>
                                      </p:cBhvr>
                                      <p:tavLst>
                                        <p:tav tm="0">
                                          <p:val>
                                            <p:fltVal val="0"/>
                                          </p:val>
                                        </p:tav>
                                        <p:tav tm="100000">
                                          <p:val>
                                            <p:strVal val="#ppt_w"/>
                                          </p:val>
                                        </p:tav>
                                      </p:tavLst>
                                    </p:anim>
                                    <p:anim calcmode="lin" valueType="num">
                                      <p:cBhvr>
                                        <p:cTn id="36" dur="500" fill="hold"/>
                                        <p:tgtEl>
                                          <p:spTgt spid="32"/>
                                        </p:tgtEl>
                                        <p:attrNameLst>
                                          <p:attrName>ppt_h</p:attrName>
                                        </p:attrNameLst>
                                      </p:cBhvr>
                                      <p:tavLst>
                                        <p:tav tm="0">
                                          <p:val>
                                            <p:fltVal val="0"/>
                                          </p:val>
                                        </p:tav>
                                        <p:tav tm="100000">
                                          <p:val>
                                            <p:strVal val="#ppt_h"/>
                                          </p:val>
                                        </p:tav>
                                      </p:tavLst>
                                    </p:anim>
                                    <p:animEffect transition="in" filter="fade">
                                      <p:cBhvr>
                                        <p:cTn id="37" dur="500"/>
                                        <p:tgtEl>
                                          <p:spTgt spid="32"/>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p:cTn id="40" dur="500" fill="hold"/>
                                        <p:tgtEl>
                                          <p:spTgt spid="33"/>
                                        </p:tgtEl>
                                        <p:attrNameLst>
                                          <p:attrName>ppt_w</p:attrName>
                                        </p:attrNameLst>
                                      </p:cBhvr>
                                      <p:tavLst>
                                        <p:tav tm="0">
                                          <p:val>
                                            <p:fltVal val="0"/>
                                          </p:val>
                                        </p:tav>
                                        <p:tav tm="100000">
                                          <p:val>
                                            <p:strVal val="#ppt_w"/>
                                          </p:val>
                                        </p:tav>
                                      </p:tavLst>
                                    </p:anim>
                                    <p:anim calcmode="lin" valueType="num">
                                      <p:cBhvr>
                                        <p:cTn id="41" dur="500" fill="hold"/>
                                        <p:tgtEl>
                                          <p:spTgt spid="33"/>
                                        </p:tgtEl>
                                        <p:attrNameLst>
                                          <p:attrName>ppt_h</p:attrName>
                                        </p:attrNameLst>
                                      </p:cBhvr>
                                      <p:tavLst>
                                        <p:tav tm="0">
                                          <p:val>
                                            <p:fltVal val="0"/>
                                          </p:val>
                                        </p:tav>
                                        <p:tav tm="100000">
                                          <p:val>
                                            <p:strVal val="#ppt_h"/>
                                          </p:val>
                                        </p:tav>
                                      </p:tavLst>
                                    </p:anim>
                                    <p:animEffect transition="in" filter="fade">
                                      <p:cBhvr>
                                        <p:cTn id="42" dur="500"/>
                                        <p:tgtEl>
                                          <p:spTgt spid="33"/>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p:cTn id="45" dur="500" fill="hold"/>
                                        <p:tgtEl>
                                          <p:spTgt spid="34"/>
                                        </p:tgtEl>
                                        <p:attrNameLst>
                                          <p:attrName>ppt_w</p:attrName>
                                        </p:attrNameLst>
                                      </p:cBhvr>
                                      <p:tavLst>
                                        <p:tav tm="0">
                                          <p:val>
                                            <p:fltVal val="0"/>
                                          </p:val>
                                        </p:tav>
                                        <p:tav tm="100000">
                                          <p:val>
                                            <p:strVal val="#ppt_w"/>
                                          </p:val>
                                        </p:tav>
                                      </p:tavLst>
                                    </p:anim>
                                    <p:anim calcmode="lin" valueType="num">
                                      <p:cBhvr>
                                        <p:cTn id="46" dur="500" fill="hold"/>
                                        <p:tgtEl>
                                          <p:spTgt spid="34"/>
                                        </p:tgtEl>
                                        <p:attrNameLst>
                                          <p:attrName>ppt_h</p:attrName>
                                        </p:attrNameLst>
                                      </p:cBhvr>
                                      <p:tavLst>
                                        <p:tav tm="0">
                                          <p:val>
                                            <p:fltVal val="0"/>
                                          </p:val>
                                        </p:tav>
                                        <p:tav tm="100000">
                                          <p:val>
                                            <p:strVal val="#ppt_h"/>
                                          </p:val>
                                        </p:tav>
                                      </p:tavLst>
                                    </p:anim>
                                    <p:animEffect transition="in" filter="fade">
                                      <p:cBhvr>
                                        <p:cTn id="4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8" repeatCount="indefinite" fill="hold" display="0">
                  <p:stCondLst>
                    <p:cond delay="indefinite"/>
                  </p:stCondLst>
                  <p:endCondLst>
                    <p:cond evt="onStopAudio" delay="0">
                      <p:tgtEl>
                        <p:sldTgt/>
                      </p:tgtEl>
                    </p:cond>
                  </p:endCondLst>
                </p:cTn>
                <p:tgtEl>
                  <p:spTgt spid="17"/>
                </p:tgtEl>
              </p:cMediaNode>
            </p:audio>
          </p:childTnLst>
        </p:cTn>
      </p:par>
    </p:tnLst>
    <p:bldLst>
      <p:bldP spid="15" grpId="0"/>
      <p:bldP spid="28" grpId="0"/>
      <p:bldP spid="16" grpId="0" animBg="1"/>
      <p:bldP spid="30" grpId="0" animBg="1"/>
      <p:bldP spid="31" grpId="0" animBg="1"/>
      <p:bldP spid="32" grpId="0"/>
      <p:bldP spid="33" grpId="0"/>
      <p:bldP spid="3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1364003" y="1985217"/>
            <a:ext cx="9463994" cy="3624320"/>
            <a:chOff x="3154364" y="2643188"/>
            <a:chExt cx="6027737" cy="2308377"/>
          </a:xfrm>
        </p:grpSpPr>
        <p:sp>
          <p:nvSpPr>
            <p:cNvPr id="16" name="MH_SubTitle_1"/>
            <p:cNvSpPr/>
            <p:nvPr>
              <p:custDataLst>
                <p:tags r:id="rId2"/>
              </p:custDataLst>
            </p:nvPr>
          </p:nvSpPr>
          <p:spPr>
            <a:xfrm>
              <a:off x="3154364" y="2643188"/>
              <a:ext cx="2949575" cy="3048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ndParaRPr>
            </a:p>
          </p:txBody>
        </p:sp>
        <p:sp>
          <p:nvSpPr>
            <p:cNvPr id="23" name="MH_Text_1"/>
            <p:cNvSpPr/>
            <p:nvPr>
              <p:custDataLst>
                <p:tags r:id="rId3"/>
              </p:custDataLst>
            </p:nvPr>
          </p:nvSpPr>
          <p:spPr>
            <a:xfrm>
              <a:off x="3208920" y="3108108"/>
              <a:ext cx="2840741" cy="1843457"/>
            </a:xfrm>
            <a:prstGeom prst="rect">
              <a:avLst/>
            </a:prstGeom>
            <a:solidFill>
              <a:srgbClr val="FFFFFF"/>
            </a:solidFill>
            <a:ln w="1270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180000" tIns="90000" rIns="180000" bIns="90000" anchor="ctr">
              <a:normAutofit/>
            </a:bodyPr>
            <a:lstStyle/>
            <a:p>
              <a:pPr algn="just">
                <a:lnSpc>
                  <a:spcPct val="130000"/>
                </a:lnSpc>
                <a:spcBef>
                  <a:spcPts val="1200"/>
                </a:spcBef>
                <a:defRPr/>
              </a:pPr>
              <a:endParaRPr lang="zh-CN" altLang="en-US" sz="1600" kern="0" dirty="0">
                <a:solidFill>
                  <a:srgbClr val="3A3A3A"/>
                </a:solidFill>
              </a:endParaRPr>
            </a:p>
          </p:txBody>
        </p:sp>
        <p:sp>
          <p:nvSpPr>
            <p:cNvPr id="27" name="MH_Other_1"/>
            <p:cNvSpPr/>
            <p:nvPr>
              <p:custDataLst>
                <p:tags r:id="rId4"/>
              </p:custDataLst>
            </p:nvPr>
          </p:nvSpPr>
          <p:spPr>
            <a:xfrm rot="4460462">
              <a:off x="3351213" y="3059113"/>
              <a:ext cx="95250" cy="952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28" name="MH_Other_2"/>
            <p:cNvSpPr/>
            <p:nvPr>
              <p:custDataLst>
                <p:tags r:id="rId5"/>
              </p:custDataLst>
            </p:nvPr>
          </p:nvSpPr>
          <p:spPr>
            <a:xfrm rot="4460462">
              <a:off x="3348038" y="2855913"/>
              <a:ext cx="95250" cy="952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30" name="MH_Other_3"/>
            <p:cNvSpPr/>
            <p:nvPr>
              <p:custDataLst>
                <p:tags r:id="rId6"/>
              </p:custDataLst>
            </p:nvPr>
          </p:nvSpPr>
          <p:spPr>
            <a:xfrm rot="5441149">
              <a:off x="3369997" y="3067556"/>
              <a:ext cx="57332" cy="7015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31" name="MH_Other_4"/>
            <p:cNvSpPr/>
            <p:nvPr>
              <p:custDataLst>
                <p:tags r:id="rId7"/>
              </p:custDataLst>
            </p:nvPr>
          </p:nvSpPr>
          <p:spPr>
            <a:xfrm rot="5441149">
              <a:off x="3368940" y="2865376"/>
              <a:ext cx="57332" cy="7015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32" name="MH_Other_5"/>
            <p:cNvSpPr/>
            <p:nvPr>
              <p:custDataLst>
                <p:tags r:id="rId8"/>
              </p:custDataLst>
            </p:nvPr>
          </p:nvSpPr>
          <p:spPr>
            <a:xfrm rot="5441149">
              <a:off x="3283744" y="2983706"/>
              <a:ext cx="215900" cy="46038"/>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35" name="MH_Other_6"/>
            <p:cNvSpPr/>
            <p:nvPr>
              <p:custDataLst>
                <p:tags r:id="rId9"/>
              </p:custDataLst>
            </p:nvPr>
          </p:nvSpPr>
          <p:spPr>
            <a:xfrm rot="4460462">
              <a:off x="3462338" y="3059113"/>
              <a:ext cx="95250" cy="952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36" name="MH_Other_7"/>
            <p:cNvSpPr/>
            <p:nvPr>
              <p:custDataLst>
                <p:tags r:id="rId10"/>
              </p:custDataLst>
            </p:nvPr>
          </p:nvSpPr>
          <p:spPr>
            <a:xfrm rot="4460462">
              <a:off x="3457575" y="2855913"/>
              <a:ext cx="95250" cy="952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38" name="MH_Other_8"/>
            <p:cNvSpPr/>
            <p:nvPr>
              <p:custDataLst>
                <p:tags r:id="rId11"/>
              </p:custDataLst>
            </p:nvPr>
          </p:nvSpPr>
          <p:spPr>
            <a:xfrm rot="5441149">
              <a:off x="3480462" y="3067556"/>
              <a:ext cx="57332" cy="7015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39" name="MH_Other_9"/>
            <p:cNvSpPr/>
            <p:nvPr>
              <p:custDataLst>
                <p:tags r:id="rId12"/>
              </p:custDataLst>
            </p:nvPr>
          </p:nvSpPr>
          <p:spPr>
            <a:xfrm rot="5441149">
              <a:off x="3479405" y="2865376"/>
              <a:ext cx="57332" cy="7015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40" name="MH_Other_10"/>
            <p:cNvSpPr/>
            <p:nvPr>
              <p:custDataLst>
                <p:tags r:id="rId13"/>
              </p:custDataLst>
            </p:nvPr>
          </p:nvSpPr>
          <p:spPr>
            <a:xfrm rot="5441149">
              <a:off x="3394076" y="2982913"/>
              <a:ext cx="215900" cy="47625"/>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42" name="MH_Other_11"/>
            <p:cNvSpPr/>
            <p:nvPr>
              <p:custDataLst>
                <p:tags r:id="rId14"/>
              </p:custDataLst>
            </p:nvPr>
          </p:nvSpPr>
          <p:spPr>
            <a:xfrm rot="4460462">
              <a:off x="5686425" y="3059113"/>
              <a:ext cx="95250" cy="952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43" name="MH_Other_12"/>
            <p:cNvSpPr/>
            <p:nvPr>
              <p:custDataLst>
                <p:tags r:id="rId15"/>
              </p:custDataLst>
            </p:nvPr>
          </p:nvSpPr>
          <p:spPr>
            <a:xfrm rot="4460462">
              <a:off x="5683250" y="2855913"/>
              <a:ext cx="95250" cy="952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45" name="MH_Other_13"/>
            <p:cNvSpPr/>
            <p:nvPr>
              <p:custDataLst>
                <p:tags r:id="rId16"/>
              </p:custDataLst>
            </p:nvPr>
          </p:nvSpPr>
          <p:spPr>
            <a:xfrm rot="5441149">
              <a:off x="5705489" y="3067556"/>
              <a:ext cx="57332" cy="7015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46" name="MH_Other_14"/>
            <p:cNvSpPr/>
            <p:nvPr>
              <p:custDataLst>
                <p:tags r:id="rId17"/>
              </p:custDataLst>
            </p:nvPr>
          </p:nvSpPr>
          <p:spPr>
            <a:xfrm rot="5441149">
              <a:off x="5704432" y="2865376"/>
              <a:ext cx="57332" cy="7015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47" name="MH_Other_15"/>
            <p:cNvSpPr/>
            <p:nvPr>
              <p:custDataLst>
                <p:tags r:id="rId18"/>
              </p:custDataLst>
            </p:nvPr>
          </p:nvSpPr>
          <p:spPr>
            <a:xfrm rot="5441149">
              <a:off x="5619751" y="2982913"/>
              <a:ext cx="215900" cy="47625"/>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49" name="MH_Other_16"/>
            <p:cNvSpPr/>
            <p:nvPr>
              <p:custDataLst>
                <p:tags r:id="rId19"/>
              </p:custDataLst>
            </p:nvPr>
          </p:nvSpPr>
          <p:spPr>
            <a:xfrm rot="4460462">
              <a:off x="5797550" y="3059113"/>
              <a:ext cx="95250" cy="952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50" name="MH_Other_17"/>
            <p:cNvSpPr/>
            <p:nvPr>
              <p:custDataLst>
                <p:tags r:id="rId20"/>
              </p:custDataLst>
            </p:nvPr>
          </p:nvSpPr>
          <p:spPr>
            <a:xfrm rot="4460462">
              <a:off x="5792788" y="2855913"/>
              <a:ext cx="95250" cy="952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52" name="MH_Other_18"/>
            <p:cNvSpPr/>
            <p:nvPr>
              <p:custDataLst>
                <p:tags r:id="rId21"/>
              </p:custDataLst>
            </p:nvPr>
          </p:nvSpPr>
          <p:spPr>
            <a:xfrm rot="5441149">
              <a:off x="5815954" y="3067556"/>
              <a:ext cx="57332" cy="7015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53" name="MH_Other_19"/>
            <p:cNvSpPr/>
            <p:nvPr>
              <p:custDataLst>
                <p:tags r:id="rId22"/>
              </p:custDataLst>
            </p:nvPr>
          </p:nvSpPr>
          <p:spPr>
            <a:xfrm rot="5441149">
              <a:off x="5814897" y="2865376"/>
              <a:ext cx="57332" cy="7015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54" name="MH_Other_20"/>
            <p:cNvSpPr/>
            <p:nvPr>
              <p:custDataLst>
                <p:tags r:id="rId23"/>
              </p:custDataLst>
            </p:nvPr>
          </p:nvSpPr>
          <p:spPr>
            <a:xfrm rot="5441149">
              <a:off x="5730082" y="2983707"/>
              <a:ext cx="215900" cy="46037"/>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68" name="MH_SubTitle_2"/>
            <p:cNvSpPr/>
            <p:nvPr>
              <p:custDataLst>
                <p:tags r:id="rId24"/>
              </p:custDataLst>
            </p:nvPr>
          </p:nvSpPr>
          <p:spPr>
            <a:xfrm>
              <a:off x="6232526" y="2643188"/>
              <a:ext cx="2949575" cy="3048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ndParaRPr>
            </a:p>
          </p:txBody>
        </p:sp>
        <p:sp>
          <p:nvSpPr>
            <p:cNvPr id="69" name="MH_Text_2"/>
            <p:cNvSpPr/>
            <p:nvPr>
              <p:custDataLst>
                <p:tags r:id="rId25"/>
              </p:custDataLst>
            </p:nvPr>
          </p:nvSpPr>
          <p:spPr>
            <a:xfrm>
              <a:off x="6286986" y="3108108"/>
              <a:ext cx="2840741" cy="1843457"/>
            </a:xfrm>
            <a:prstGeom prst="rect">
              <a:avLst/>
            </a:prstGeom>
            <a:solidFill>
              <a:srgbClr val="FFFFFF"/>
            </a:solidFill>
            <a:ln w="1270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180000" tIns="90000" rIns="180000" bIns="90000" anchor="ctr">
              <a:normAutofit/>
            </a:bodyPr>
            <a:lstStyle/>
            <a:p>
              <a:pPr algn="just">
                <a:lnSpc>
                  <a:spcPct val="130000"/>
                </a:lnSpc>
                <a:spcBef>
                  <a:spcPts val="1200"/>
                </a:spcBef>
                <a:defRPr/>
              </a:pPr>
              <a:endParaRPr lang="zh-CN" altLang="en-US" sz="1600" kern="0" dirty="0">
                <a:solidFill>
                  <a:srgbClr val="3A3A3A"/>
                </a:solidFill>
              </a:endParaRPr>
            </a:p>
          </p:txBody>
        </p:sp>
        <p:sp>
          <p:nvSpPr>
            <p:cNvPr id="70" name="MH_Other_21"/>
            <p:cNvSpPr/>
            <p:nvPr>
              <p:custDataLst>
                <p:tags r:id="rId26"/>
              </p:custDataLst>
            </p:nvPr>
          </p:nvSpPr>
          <p:spPr>
            <a:xfrm rot="4460462">
              <a:off x="6429375" y="3059113"/>
              <a:ext cx="95250" cy="952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71" name="MH_Other_22"/>
            <p:cNvSpPr/>
            <p:nvPr>
              <p:custDataLst>
                <p:tags r:id="rId27"/>
              </p:custDataLst>
            </p:nvPr>
          </p:nvSpPr>
          <p:spPr>
            <a:xfrm rot="4460462">
              <a:off x="6426200" y="2855913"/>
              <a:ext cx="95250" cy="952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72" name="MH_Other_23"/>
            <p:cNvSpPr/>
            <p:nvPr>
              <p:custDataLst>
                <p:tags r:id="rId28"/>
              </p:custDataLst>
            </p:nvPr>
          </p:nvSpPr>
          <p:spPr>
            <a:xfrm rot="5441149">
              <a:off x="6448063" y="3067556"/>
              <a:ext cx="57332" cy="7015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73" name="MH_Other_24"/>
            <p:cNvSpPr/>
            <p:nvPr>
              <p:custDataLst>
                <p:tags r:id="rId29"/>
              </p:custDataLst>
            </p:nvPr>
          </p:nvSpPr>
          <p:spPr>
            <a:xfrm rot="5441149">
              <a:off x="6447006" y="2865376"/>
              <a:ext cx="57332" cy="7015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74" name="MH_Other_25"/>
            <p:cNvSpPr/>
            <p:nvPr>
              <p:custDataLst>
                <p:tags r:id="rId30"/>
              </p:custDataLst>
            </p:nvPr>
          </p:nvSpPr>
          <p:spPr>
            <a:xfrm rot="5441149">
              <a:off x="6361907" y="2983707"/>
              <a:ext cx="215900" cy="46037"/>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75" name="MH_Other_26"/>
            <p:cNvSpPr/>
            <p:nvPr>
              <p:custDataLst>
                <p:tags r:id="rId31"/>
              </p:custDataLst>
            </p:nvPr>
          </p:nvSpPr>
          <p:spPr>
            <a:xfrm rot="4460462">
              <a:off x="6540500" y="3059113"/>
              <a:ext cx="95250" cy="952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76" name="MH_Other_27"/>
            <p:cNvSpPr/>
            <p:nvPr>
              <p:custDataLst>
                <p:tags r:id="rId32"/>
              </p:custDataLst>
            </p:nvPr>
          </p:nvSpPr>
          <p:spPr>
            <a:xfrm rot="4460462">
              <a:off x="6535738" y="2855913"/>
              <a:ext cx="95250" cy="952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77" name="MH_Other_28"/>
            <p:cNvSpPr/>
            <p:nvPr>
              <p:custDataLst>
                <p:tags r:id="rId33"/>
              </p:custDataLst>
            </p:nvPr>
          </p:nvSpPr>
          <p:spPr>
            <a:xfrm rot="5441149">
              <a:off x="6558528" y="3067556"/>
              <a:ext cx="57332" cy="7015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78" name="MH_Other_29"/>
            <p:cNvSpPr/>
            <p:nvPr>
              <p:custDataLst>
                <p:tags r:id="rId34"/>
              </p:custDataLst>
            </p:nvPr>
          </p:nvSpPr>
          <p:spPr>
            <a:xfrm rot="5441149">
              <a:off x="6557471" y="2865376"/>
              <a:ext cx="57332" cy="7015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79" name="MH_Other_30"/>
            <p:cNvSpPr/>
            <p:nvPr>
              <p:custDataLst>
                <p:tags r:id="rId35"/>
              </p:custDataLst>
            </p:nvPr>
          </p:nvSpPr>
          <p:spPr>
            <a:xfrm rot="5441149">
              <a:off x="6472238" y="2982913"/>
              <a:ext cx="215900" cy="47625"/>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80" name="MH_Other_31"/>
            <p:cNvSpPr/>
            <p:nvPr>
              <p:custDataLst>
                <p:tags r:id="rId36"/>
              </p:custDataLst>
            </p:nvPr>
          </p:nvSpPr>
          <p:spPr>
            <a:xfrm rot="4460462">
              <a:off x="8764588" y="3059113"/>
              <a:ext cx="95250" cy="952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81" name="MH_Other_32"/>
            <p:cNvSpPr/>
            <p:nvPr>
              <p:custDataLst>
                <p:tags r:id="rId37"/>
              </p:custDataLst>
            </p:nvPr>
          </p:nvSpPr>
          <p:spPr>
            <a:xfrm rot="4460462">
              <a:off x="8761413" y="2855913"/>
              <a:ext cx="95250" cy="952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82" name="MH_Other_33"/>
            <p:cNvSpPr/>
            <p:nvPr>
              <p:custDataLst>
                <p:tags r:id="rId38"/>
              </p:custDataLst>
            </p:nvPr>
          </p:nvSpPr>
          <p:spPr>
            <a:xfrm rot="5441149">
              <a:off x="8783555" y="3067556"/>
              <a:ext cx="57332" cy="7015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83" name="MH_Other_34"/>
            <p:cNvSpPr/>
            <p:nvPr>
              <p:custDataLst>
                <p:tags r:id="rId39"/>
              </p:custDataLst>
            </p:nvPr>
          </p:nvSpPr>
          <p:spPr>
            <a:xfrm rot="5441149">
              <a:off x="8782498" y="2865376"/>
              <a:ext cx="57332" cy="7015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84" name="MH_Other_35"/>
            <p:cNvSpPr/>
            <p:nvPr>
              <p:custDataLst>
                <p:tags r:id="rId40"/>
              </p:custDataLst>
            </p:nvPr>
          </p:nvSpPr>
          <p:spPr>
            <a:xfrm rot="5441149">
              <a:off x="8697913" y="2982913"/>
              <a:ext cx="215900" cy="47625"/>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85" name="MH_Other_36"/>
            <p:cNvSpPr/>
            <p:nvPr>
              <p:custDataLst>
                <p:tags r:id="rId41"/>
              </p:custDataLst>
            </p:nvPr>
          </p:nvSpPr>
          <p:spPr>
            <a:xfrm rot="4460462">
              <a:off x="8875713" y="3059113"/>
              <a:ext cx="95250" cy="952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86" name="MH_Other_37"/>
            <p:cNvSpPr/>
            <p:nvPr>
              <p:custDataLst>
                <p:tags r:id="rId42"/>
              </p:custDataLst>
            </p:nvPr>
          </p:nvSpPr>
          <p:spPr>
            <a:xfrm rot="4460462">
              <a:off x="8870950" y="2855913"/>
              <a:ext cx="95250" cy="952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87" name="MH_Other_38"/>
            <p:cNvSpPr/>
            <p:nvPr>
              <p:custDataLst>
                <p:tags r:id="rId43"/>
              </p:custDataLst>
            </p:nvPr>
          </p:nvSpPr>
          <p:spPr>
            <a:xfrm rot="5441149">
              <a:off x="8894020" y="3067556"/>
              <a:ext cx="57332" cy="7015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88" name="MH_Other_39"/>
            <p:cNvSpPr/>
            <p:nvPr>
              <p:custDataLst>
                <p:tags r:id="rId44"/>
              </p:custDataLst>
            </p:nvPr>
          </p:nvSpPr>
          <p:spPr>
            <a:xfrm rot="5441149">
              <a:off x="8892963" y="2865376"/>
              <a:ext cx="57332" cy="7015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89" name="MH_Other_40"/>
            <p:cNvSpPr/>
            <p:nvPr>
              <p:custDataLst>
                <p:tags r:id="rId45"/>
              </p:custDataLst>
            </p:nvPr>
          </p:nvSpPr>
          <p:spPr>
            <a:xfrm rot="5441149">
              <a:off x="8808244" y="2983706"/>
              <a:ext cx="215900" cy="46038"/>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grpSp>
      <p:pic>
        <p:nvPicPr>
          <p:cNvPr id="48" name="图片 47"/>
          <p:cNvPicPr>
            <a:picLocks noChangeAspect="1"/>
          </p:cNvPicPr>
          <p:nvPr/>
        </p:nvPicPr>
        <p:blipFill rotWithShape="1">
          <a:blip r:embed="rId48"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51" name="文本框 50"/>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55" name="组合 54"/>
          <p:cNvGrpSpPr/>
          <p:nvPr/>
        </p:nvGrpSpPr>
        <p:grpSpPr>
          <a:xfrm>
            <a:off x="1835349" y="3297003"/>
            <a:ext cx="3819207" cy="1461138"/>
            <a:chOff x="874712" y="3195403"/>
            <a:chExt cx="3819207" cy="1461138"/>
          </a:xfrm>
        </p:grpSpPr>
        <p:sp>
          <p:nvSpPr>
            <p:cNvPr id="56" name="矩形 55"/>
            <p:cNvSpPr/>
            <p:nvPr/>
          </p:nvSpPr>
          <p:spPr>
            <a:xfrm>
              <a:off x="874712" y="3677812"/>
              <a:ext cx="3819207"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57" name="矩形 56"/>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58" name="组合 57"/>
          <p:cNvGrpSpPr/>
          <p:nvPr/>
        </p:nvGrpSpPr>
        <p:grpSpPr>
          <a:xfrm>
            <a:off x="6534000" y="3297003"/>
            <a:ext cx="3819207" cy="1461138"/>
            <a:chOff x="874712" y="3195403"/>
            <a:chExt cx="3819207" cy="1461138"/>
          </a:xfrm>
        </p:grpSpPr>
        <p:sp>
          <p:nvSpPr>
            <p:cNvPr id="59" name="矩形 58"/>
            <p:cNvSpPr/>
            <p:nvPr/>
          </p:nvSpPr>
          <p:spPr>
            <a:xfrm>
              <a:off x="874712" y="3677812"/>
              <a:ext cx="3819207" cy="97872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60" name="矩形 59"/>
            <p:cNvSpPr/>
            <p:nvPr/>
          </p:nvSpPr>
          <p:spPr>
            <a:xfrm>
              <a:off x="2451945" y="3195403"/>
              <a:ext cx="2241974" cy="50520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Tree>
    <p:custDataLst>
      <p:tags r:id="rId1"/>
    </p:custDataLst>
    <p:extLst>
      <p:ext uri="{BB962C8B-B14F-4D97-AF65-F5344CB8AC3E}">
        <p14:creationId xmlns:p14="http://schemas.microsoft.com/office/powerpoint/2010/main" val="2012735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1"/>
                                        </p:tgtEl>
                                        <p:attrNameLst>
                                          <p:attrName>style.visibility</p:attrName>
                                        </p:attrNameLst>
                                      </p:cBhvr>
                                      <p:to>
                                        <p:strVal val="visible"/>
                                      </p:to>
                                    </p:set>
                                    <p:anim calcmode="lin" valueType="num">
                                      <p:cBhvr additive="base">
                                        <p:cTn id="12" dur="500" fill="hold"/>
                                        <p:tgtEl>
                                          <p:spTgt spid="51"/>
                                        </p:tgtEl>
                                        <p:attrNameLst>
                                          <p:attrName>ppt_x</p:attrName>
                                        </p:attrNameLst>
                                      </p:cBhvr>
                                      <p:tavLst>
                                        <p:tav tm="0">
                                          <p:val>
                                            <p:strVal val="1+#ppt_w/2"/>
                                          </p:val>
                                        </p:tav>
                                        <p:tav tm="100000">
                                          <p:val>
                                            <p:strVal val="#ppt_x"/>
                                          </p:val>
                                        </p:tav>
                                      </p:tavLst>
                                    </p:anim>
                                    <p:anim calcmode="lin" valueType="num">
                                      <p:cBhvr additive="base">
                                        <p:cTn id="13" dur="500" fill="hold"/>
                                        <p:tgtEl>
                                          <p:spTgt spid="5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58"/>
                                        </p:tgtEl>
                                        <p:attrNameLst>
                                          <p:attrName>style.visibility</p:attrName>
                                        </p:attrNameLst>
                                      </p:cBhvr>
                                      <p:to>
                                        <p:strVal val="visible"/>
                                      </p:to>
                                    </p:set>
                                    <p:anim calcmode="lin" valueType="num">
                                      <p:cBhvr>
                                        <p:cTn id="23" dur="500" fill="hold"/>
                                        <p:tgtEl>
                                          <p:spTgt spid="58"/>
                                        </p:tgtEl>
                                        <p:attrNameLst>
                                          <p:attrName>ppt_w</p:attrName>
                                        </p:attrNameLst>
                                      </p:cBhvr>
                                      <p:tavLst>
                                        <p:tav tm="0">
                                          <p:val>
                                            <p:fltVal val="0"/>
                                          </p:val>
                                        </p:tav>
                                        <p:tav tm="100000">
                                          <p:val>
                                            <p:strVal val="#ppt_w"/>
                                          </p:val>
                                        </p:tav>
                                      </p:tavLst>
                                    </p:anim>
                                    <p:anim calcmode="lin" valueType="num">
                                      <p:cBhvr>
                                        <p:cTn id="24" dur="500" fill="hold"/>
                                        <p:tgtEl>
                                          <p:spTgt spid="58"/>
                                        </p:tgtEl>
                                        <p:attrNameLst>
                                          <p:attrName>ppt_h</p:attrName>
                                        </p:attrNameLst>
                                      </p:cBhvr>
                                      <p:tavLst>
                                        <p:tav tm="0">
                                          <p:val>
                                            <p:fltVal val="0"/>
                                          </p:val>
                                        </p:tav>
                                        <p:tav tm="100000">
                                          <p:val>
                                            <p:strVal val="#ppt_h"/>
                                          </p:val>
                                        </p:tav>
                                      </p:tavLst>
                                    </p:anim>
                                    <p:animEffect transition="in" filter="fade">
                                      <p:cBhvr>
                                        <p:cTn id="25" dur="500"/>
                                        <p:tgtEl>
                                          <p:spTgt spid="58"/>
                                        </p:tgtEl>
                                      </p:cBhvr>
                                    </p:animEffect>
                                  </p:childTnLst>
                                </p:cTn>
                              </p:par>
                              <p:par>
                                <p:cTn id="26" presetID="53" presetClass="entr" presetSubtype="16" fill="hold" nodeType="withEffect">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cBhvr>
                                        <p:cTn id="28" dur="500" fill="hold"/>
                                        <p:tgtEl>
                                          <p:spTgt spid="55"/>
                                        </p:tgtEl>
                                        <p:attrNameLst>
                                          <p:attrName>ppt_w</p:attrName>
                                        </p:attrNameLst>
                                      </p:cBhvr>
                                      <p:tavLst>
                                        <p:tav tm="0">
                                          <p:val>
                                            <p:fltVal val="0"/>
                                          </p:val>
                                        </p:tav>
                                        <p:tav tm="100000">
                                          <p:val>
                                            <p:strVal val="#ppt_w"/>
                                          </p:val>
                                        </p:tav>
                                      </p:tavLst>
                                    </p:anim>
                                    <p:anim calcmode="lin" valueType="num">
                                      <p:cBhvr>
                                        <p:cTn id="29" dur="500" fill="hold"/>
                                        <p:tgtEl>
                                          <p:spTgt spid="55"/>
                                        </p:tgtEl>
                                        <p:attrNameLst>
                                          <p:attrName>ppt_h</p:attrName>
                                        </p:attrNameLst>
                                      </p:cBhvr>
                                      <p:tavLst>
                                        <p:tav tm="0">
                                          <p:val>
                                            <p:fltVal val="0"/>
                                          </p:val>
                                        </p:tav>
                                        <p:tav tm="100000">
                                          <p:val>
                                            <p:strVal val="#ppt_h"/>
                                          </p:val>
                                        </p:tav>
                                      </p:tavLst>
                                    </p:anim>
                                    <p:animEffect transition="in" filter="fade">
                                      <p:cBhvr>
                                        <p:cTn id="3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1524000" y="1966913"/>
            <a:ext cx="9144000" cy="3684587"/>
            <a:chOff x="2667000" y="2079626"/>
            <a:chExt cx="6858000" cy="2916966"/>
          </a:xfrm>
        </p:grpSpPr>
        <p:cxnSp>
          <p:nvCxnSpPr>
            <p:cNvPr id="5" name="MH_Other_1"/>
            <p:cNvCxnSpPr>
              <a:stCxn id="2" idx="2"/>
              <a:endCxn id="27" idx="0"/>
            </p:cNvCxnSpPr>
            <p:nvPr>
              <p:custDataLst>
                <p:tags r:id="rId2"/>
              </p:custDataLst>
            </p:nvPr>
          </p:nvCxnSpPr>
          <p:spPr>
            <a:xfrm>
              <a:off x="4105275" y="2565400"/>
              <a:ext cx="0" cy="190500"/>
            </a:xfrm>
            <a:prstGeom prst="line">
              <a:avLst/>
            </a:prstGeom>
            <a:ln w="63500">
              <a:solidFill>
                <a:srgbClr val="DBDBDB"/>
              </a:solidFill>
            </a:ln>
          </p:spPr>
          <p:style>
            <a:lnRef idx="1">
              <a:schemeClr val="accent1"/>
            </a:lnRef>
            <a:fillRef idx="0">
              <a:schemeClr val="accent1"/>
            </a:fillRef>
            <a:effectRef idx="0">
              <a:schemeClr val="accent1"/>
            </a:effectRef>
            <a:fontRef idx="minor">
              <a:schemeClr val="tx1"/>
            </a:fontRef>
          </p:style>
        </p:cxnSp>
        <p:cxnSp>
          <p:nvCxnSpPr>
            <p:cNvPr id="8" name="MH_Other_2"/>
            <p:cNvCxnSpPr>
              <a:stCxn id="17" idx="2"/>
              <a:endCxn id="32" idx="0"/>
            </p:cNvCxnSpPr>
            <p:nvPr>
              <p:custDataLst>
                <p:tags r:id="rId3"/>
              </p:custDataLst>
            </p:nvPr>
          </p:nvCxnSpPr>
          <p:spPr>
            <a:xfrm>
              <a:off x="6089650" y="2565400"/>
              <a:ext cx="0" cy="190500"/>
            </a:xfrm>
            <a:prstGeom prst="line">
              <a:avLst/>
            </a:prstGeom>
            <a:ln w="63500">
              <a:solidFill>
                <a:srgbClr val="DBDBDB"/>
              </a:solidFill>
            </a:ln>
          </p:spPr>
          <p:style>
            <a:lnRef idx="1">
              <a:schemeClr val="accent1"/>
            </a:lnRef>
            <a:fillRef idx="0">
              <a:schemeClr val="accent1"/>
            </a:fillRef>
            <a:effectRef idx="0">
              <a:schemeClr val="accent1"/>
            </a:effectRef>
            <a:fontRef idx="minor">
              <a:schemeClr val="tx1"/>
            </a:fontRef>
          </p:style>
        </p:cxnSp>
        <p:cxnSp>
          <p:nvCxnSpPr>
            <p:cNvPr id="11" name="MH_Other_3"/>
            <p:cNvCxnSpPr>
              <a:stCxn id="28" idx="2"/>
              <a:endCxn id="34" idx="0"/>
            </p:cNvCxnSpPr>
            <p:nvPr>
              <p:custDataLst>
                <p:tags r:id="rId4"/>
              </p:custDataLst>
            </p:nvPr>
          </p:nvCxnSpPr>
          <p:spPr>
            <a:xfrm>
              <a:off x="8074025" y="2565400"/>
              <a:ext cx="0" cy="190500"/>
            </a:xfrm>
            <a:prstGeom prst="line">
              <a:avLst/>
            </a:prstGeom>
            <a:ln w="63500">
              <a:solidFill>
                <a:srgbClr val="DBDBDB"/>
              </a:solidFill>
            </a:ln>
          </p:spPr>
          <p:style>
            <a:lnRef idx="1">
              <a:schemeClr val="accent1"/>
            </a:lnRef>
            <a:fillRef idx="0">
              <a:schemeClr val="accent1"/>
            </a:fillRef>
            <a:effectRef idx="0">
              <a:schemeClr val="accent1"/>
            </a:effectRef>
            <a:fontRef idx="minor">
              <a:schemeClr val="tx1"/>
            </a:fontRef>
          </p:style>
        </p:cxnSp>
        <p:cxnSp>
          <p:nvCxnSpPr>
            <p:cNvPr id="15" name="MH_Other_4"/>
            <p:cNvCxnSpPr/>
            <p:nvPr>
              <p:custDataLst>
                <p:tags r:id="rId5"/>
              </p:custDataLst>
            </p:nvPr>
          </p:nvCxnSpPr>
          <p:spPr>
            <a:xfrm flipV="1">
              <a:off x="2667000" y="2309813"/>
              <a:ext cx="6858000" cy="23812"/>
            </a:xfrm>
            <a:prstGeom prst="line">
              <a:avLst/>
            </a:prstGeom>
            <a:ln w="63500">
              <a:solidFill>
                <a:srgbClr val="DBDBDB"/>
              </a:solidFill>
              <a:tailEnd type="triangle"/>
            </a:ln>
          </p:spPr>
          <p:style>
            <a:lnRef idx="1">
              <a:schemeClr val="accent1"/>
            </a:lnRef>
            <a:fillRef idx="0">
              <a:schemeClr val="accent1"/>
            </a:fillRef>
            <a:effectRef idx="0">
              <a:schemeClr val="accent1"/>
            </a:effectRef>
            <a:fontRef idx="minor">
              <a:schemeClr val="tx1"/>
            </a:fontRef>
          </p:style>
        </p:cxnSp>
        <p:sp>
          <p:nvSpPr>
            <p:cNvPr id="2" name="MH_SubTitle_1"/>
            <p:cNvSpPr/>
            <p:nvPr>
              <p:custDataLst>
                <p:tags r:id="rId6"/>
              </p:custDataLst>
            </p:nvPr>
          </p:nvSpPr>
          <p:spPr>
            <a:xfrm>
              <a:off x="3375026" y="2079626"/>
              <a:ext cx="1458913" cy="485775"/>
            </a:xfrm>
            <a:prstGeom prst="roundRect">
              <a:avLst>
                <a:gd name="adj" fmla="val 50000"/>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600" dirty="0">
                <a:solidFill>
                  <a:srgbClr val="FFFFFF"/>
                </a:solidFill>
              </a:endParaRPr>
            </a:p>
          </p:txBody>
        </p:sp>
        <p:sp>
          <p:nvSpPr>
            <p:cNvPr id="6" name="MH_Text_1"/>
            <p:cNvSpPr/>
            <p:nvPr>
              <p:custDataLst>
                <p:tags r:id="rId7"/>
              </p:custDataLst>
            </p:nvPr>
          </p:nvSpPr>
          <p:spPr>
            <a:xfrm>
              <a:off x="3402014" y="2889251"/>
              <a:ext cx="1404937" cy="2107341"/>
            </a:xfrm>
            <a:prstGeom prst="roundRect">
              <a:avLst/>
            </a:prstGeom>
            <a:solidFill>
              <a:srgbClr val="FFFFFF"/>
            </a:solidFill>
            <a:ln w="6350">
              <a:solidFill>
                <a:srgbClr val="DBDBDB"/>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50000"/>
                </a:lnSpc>
                <a:defRPr/>
              </a:pPr>
              <a:endParaRPr lang="zh-CN" altLang="en-US" sz="1400" dirty="0">
                <a:solidFill>
                  <a:srgbClr val="494949"/>
                </a:solidFill>
              </a:endParaRPr>
            </a:p>
          </p:txBody>
        </p:sp>
        <p:sp>
          <p:nvSpPr>
            <p:cNvPr id="17" name="MH_SubTitle_2"/>
            <p:cNvSpPr/>
            <p:nvPr>
              <p:custDataLst>
                <p:tags r:id="rId8"/>
              </p:custDataLst>
            </p:nvPr>
          </p:nvSpPr>
          <p:spPr>
            <a:xfrm>
              <a:off x="5359401" y="2079626"/>
              <a:ext cx="1458913" cy="485775"/>
            </a:xfrm>
            <a:prstGeom prst="roundRect">
              <a:avLst>
                <a:gd name="adj" fmla="val 50000"/>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600" dirty="0">
                <a:solidFill>
                  <a:srgbClr val="FFFFFF"/>
                </a:solidFill>
              </a:endParaRPr>
            </a:p>
          </p:txBody>
        </p:sp>
        <p:sp>
          <p:nvSpPr>
            <p:cNvPr id="19" name="MH_Text_2"/>
            <p:cNvSpPr/>
            <p:nvPr>
              <p:custDataLst>
                <p:tags r:id="rId9"/>
              </p:custDataLst>
            </p:nvPr>
          </p:nvSpPr>
          <p:spPr>
            <a:xfrm>
              <a:off x="5386389" y="2889251"/>
              <a:ext cx="1404937" cy="2107341"/>
            </a:xfrm>
            <a:prstGeom prst="roundRect">
              <a:avLst/>
            </a:prstGeom>
            <a:solidFill>
              <a:srgbClr val="FFFFFF"/>
            </a:solidFill>
            <a:ln w="6350">
              <a:solidFill>
                <a:srgbClr val="DBDBDB"/>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50000"/>
                </a:lnSpc>
                <a:defRPr/>
              </a:pPr>
              <a:endParaRPr lang="zh-CN" altLang="en-US" sz="1400" dirty="0">
                <a:solidFill>
                  <a:srgbClr val="494949"/>
                </a:solidFill>
              </a:endParaRPr>
            </a:p>
          </p:txBody>
        </p:sp>
        <p:sp>
          <p:nvSpPr>
            <p:cNvPr id="28" name="MH_SubTitle_3"/>
            <p:cNvSpPr/>
            <p:nvPr>
              <p:custDataLst>
                <p:tags r:id="rId10"/>
              </p:custDataLst>
            </p:nvPr>
          </p:nvSpPr>
          <p:spPr>
            <a:xfrm>
              <a:off x="7345364" y="2079626"/>
              <a:ext cx="1457325" cy="485775"/>
            </a:xfrm>
            <a:prstGeom prst="roundRect">
              <a:avLst>
                <a:gd name="adj" fmla="val 50000"/>
              </a:avLst>
            </a:prstGeom>
            <a:solidFill>
              <a:schemeClr val="accent3"/>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600" dirty="0">
                <a:solidFill>
                  <a:srgbClr val="FFFFFF"/>
                </a:solidFill>
              </a:endParaRPr>
            </a:p>
          </p:txBody>
        </p:sp>
        <p:sp>
          <p:nvSpPr>
            <p:cNvPr id="30" name="MH_Text_3"/>
            <p:cNvSpPr/>
            <p:nvPr>
              <p:custDataLst>
                <p:tags r:id="rId11"/>
              </p:custDataLst>
            </p:nvPr>
          </p:nvSpPr>
          <p:spPr>
            <a:xfrm>
              <a:off x="7372350" y="2889251"/>
              <a:ext cx="1403350" cy="2107341"/>
            </a:xfrm>
            <a:prstGeom prst="roundRect">
              <a:avLst/>
            </a:prstGeom>
            <a:solidFill>
              <a:srgbClr val="FFFFFF"/>
            </a:solidFill>
            <a:ln w="6350">
              <a:solidFill>
                <a:srgbClr val="DBDBDB"/>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50000"/>
                </a:lnSpc>
                <a:defRPr/>
              </a:pPr>
              <a:endParaRPr lang="zh-CN" altLang="en-US" sz="1400" dirty="0">
                <a:solidFill>
                  <a:srgbClr val="494949"/>
                </a:solidFill>
              </a:endParaRPr>
            </a:p>
          </p:txBody>
        </p:sp>
        <p:sp>
          <p:nvSpPr>
            <p:cNvPr id="27" name="MH_Other_5"/>
            <p:cNvSpPr/>
            <p:nvPr>
              <p:custDataLst>
                <p:tags r:id="rId12"/>
              </p:custDataLst>
            </p:nvPr>
          </p:nvSpPr>
          <p:spPr>
            <a:xfrm>
              <a:off x="3982811" y="2755900"/>
              <a:ext cx="270000" cy="285000"/>
            </a:xfrm>
            <a:prstGeom prst="ellipse">
              <a:avLst/>
            </a:prstGeom>
            <a:solidFill>
              <a:schemeClr val="accent1"/>
            </a:solidFill>
            <a:ln w="38100">
              <a:solidFill>
                <a:srgbClr val="DBDBDB"/>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ea typeface="微软雅黑" panose="020B0503020204020204" pitchFamily="34" charset="-122"/>
              </a:endParaRPr>
            </a:p>
          </p:txBody>
        </p:sp>
        <p:sp>
          <p:nvSpPr>
            <p:cNvPr id="32" name="MH_Other_6"/>
            <p:cNvSpPr/>
            <p:nvPr>
              <p:custDataLst>
                <p:tags r:id="rId13"/>
              </p:custDataLst>
            </p:nvPr>
          </p:nvSpPr>
          <p:spPr>
            <a:xfrm>
              <a:off x="5967187" y="2755900"/>
              <a:ext cx="270000" cy="285000"/>
            </a:xfrm>
            <a:prstGeom prst="ellipse">
              <a:avLst/>
            </a:prstGeom>
            <a:solidFill>
              <a:schemeClr val="accent2"/>
            </a:solidFill>
            <a:ln w="38100">
              <a:solidFill>
                <a:srgbClr val="DBDBDB"/>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ea typeface="微软雅黑" panose="020B0503020204020204" pitchFamily="34" charset="-122"/>
              </a:endParaRPr>
            </a:p>
          </p:txBody>
        </p:sp>
        <p:sp>
          <p:nvSpPr>
            <p:cNvPr id="34" name="MH_Other_7"/>
            <p:cNvSpPr/>
            <p:nvPr>
              <p:custDataLst>
                <p:tags r:id="rId14"/>
              </p:custDataLst>
            </p:nvPr>
          </p:nvSpPr>
          <p:spPr>
            <a:xfrm>
              <a:off x="7951561" y="2755900"/>
              <a:ext cx="270000" cy="285000"/>
            </a:xfrm>
            <a:prstGeom prst="ellipse">
              <a:avLst/>
            </a:prstGeom>
            <a:solidFill>
              <a:schemeClr val="accent3"/>
            </a:solidFill>
            <a:ln w="38100">
              <a:solidFill>
                <a:srgbClr val="DBDBDB"/>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ea typeface="微软雅黑" panose="020B0503020204020204" pitchFamily="34" charset="-122"/>
              </a:endParaRPr>
            </a:p>
          </p:txBody>
        </p:sp>
      </p:grpSp>
      <p:pic>
        <p:nvPicPr>
          <p:cNvPr id="18" name="图片 17"/>
          <p:cNvPicPr>
            <a:picLocks noChangeAspect="1"/>
          </p:cNvPicPr>
          <p:nvPr/>
        </p:nvPicPr>
        <p:blipFill rotWithShape="1">
          <a:blip r:embed="rId17"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20" name="文本框 19"/>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2" name="矩形 21"/>
          <p:cNvSpPr/>
          <p:nvPr/>
        </p:nvSpPr>
        <p:spPr>
          <a:xfrm>
            <a:off x="2664959" y="3590228"/>
            <a:ext cx="1629307" cy="1549527"/>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3" name="矩形 22"/>
          <p:cNvSpPr/>
          <p:nvPr/>
        </p:nvSpPr>
        <p:spPr>
          <a:xfrm>
            <a:off x="2504728" y="2001737"/>
            <a:ext cx="1893706"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bg1"/>
                </a:solidFill>
                <a:latin typeface="迷你简准圆" panose="03000509000000000000" pitchFamily="65" charset="-122"/>
                <a:ea typeface="迷你简准圆" panose="03000509000000000000" pitchFamily="65" charset="-122"/>
              </a:rPr>
              <a:t>文字</a:t>
            </a:r>
            <a:r>
              <a:rPr lang="zh-CN" altLang="en-US" sz="2400" b="1" dirty="0">
                <a:solidFill>
                  <a:schemeClr val="bg1"/>
                </a:solidFill>
                <a:latin typeface="迷你简准圆" panose="03000509000000000000" pitchFamily="65" charset="-122"/>
                <a:ea typeface="迷你简准圆" panose="03000509000000000000" pitchFamily="65" charset="-122"/>
              </a:rPr>
              <a:t>添加</a:t>
            </a:r>
          </a:p>
        </p:txBody>
      </p:sp>
      <p:sp>
        <p:nvSpPr>
          <p:cNvPr id="24" name="矩形 23"/>
          <p:cNvSpPr/>
          <p:nvPr/>
        </p:nvSpPr>
        <p:spPr>
          <a:xfrm>
            <a:off x="5157396" y="2001737"/>
            <a:ext cx="1893706"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bg1"/>
                </a:solidFill>
                <a:latin typeface="迷你简准圆" panose="03000509000000000000" pitchFamily="65" charset="-122"/>
                <a:ea typeface="迷你简准圆" panose="03000509000000000000" pitchFamily="65" charset="-122"/>
              </a:rPr>
              <a:t>文字</a:t>
            </a:r>
            <a:r>
              <a:rPr lang="zh-CN" altLang="en-US" sz="2400" b="1" dirty="0">
                <a:solidFill>
                  <a:schemeClr val="bg1"/>
                </a:solidFill>
                <a:latin typeface="迷你简准圆" panose="03000509000000000000" pitchFamily="65" charset="-122"/>
                <a:ea typeface="迷你简准圆" panose="03000509000000000000" pitchFamily="65" charset="-122"/>
              </a:rPr>
              <a:t>添加</a:t>
            </a:r>
          </a:p>
        </p:txBody>
      </p:sp>
      <p:sp>
        <p:nvSpPr>
          <p:cNvPr id="25" name="矩形 24"/>
          <p:cNvSpPr/>
          <p:nvPr/>
        </p:nvSpPr>
        <p:spPr>
          <a:xfrm>
            <a:off x="7787927" y="2001737"/>
            <a:ext cx="1893706"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bg1"/>
                </a:solidFill>
                <a:latin typeface="迷你简准圆" panose="03000509000000000000" pitchFamily="65" charset="-122"/>
                <a:ea typeface="迷你简准圆" panose="03000509000000000000" pitchFamily="65" charset="-122"/>
              </a:rPr>
              <a:t>文字</a:t>
            </a:r>
            <a:r>
              <a:rPr lang="zh-CN" altLang="en-US" sz="2400" b="1" dirty="0">
                <a:solidFill>
                  <a:schemeClr val="bg1"/>
                </a:solidFill>
                <a:latin typeface="迷你简准圆" panose="03000509000000000000" pitchFamily="65" charset="-122"/>
                <a:ea typeface="迷你简准圆" panose="03000509000000000000" pitchFamily="65" charset="-122"/>
              </a:rPr>
              <a:t>添加</a:t>
            </a:r>
          </a:p>
        </p:txBody>
      </p:sp>
      <p:sp>
        <p:nvSpPr>
          <p:cNvPr id="26" name="矩形 25"/>
          <p:cNvSpPr/>
          <p:nvPr/>
        </p:nvSpPr>
        <p:spPr>
          <a:xfrm>
            <a:off x="5289595" y="3590228"/>
            <a:ext cx="1629307" cy="1549527"/>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9" name="矩形 28"/>
          <p:cNvSpPr/>
          <p:nvPr/>
        </p:nvSpPr>
        <p:spPr>
          <a:xfrm>
            <a:off x="7935427" y="3590228"/>
            <a:ext cx="1629307" cy="1549527"/>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Tree>
    <p:custDataLst>
      <p:tags r:id="rId1"/>
    </p:custDataLst>
    <p:extLst>
      <p:ext uri="{BB962C8B-B14F-4D97-AF65-F5344CB8AC3E}">
        <p14:creationId xmlns:p14="http://schemas.microsoft.com/office/powerpoint/2010/main" val="92226178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1+#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Effect transition="in" filter="fade">
                                      <p:cBhvr>
                                        <p:cTn id="29" dur="500"/>
                                        <p:tgtEl>
                                          <p:spTgt spid="2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Effect transition="in" filter="fade">
                                      <p:cBhvr>
                                        <p:cTn id="34" dur="500"/>
                                        <p:tgtEl>
                                          <p:spTgt spid="25"/>
                                        </p:tgtEl>
                                      </p:cBhvr>
                                    </p:animEffect>
                                  </p:childTnLst>
                                </p:cTn>
                              </p:par>
                            </p:childTnLst>
                          </p:cTn>
                        </p:par>
                        <p:par>
                          <p:cTn id="35" fill="hold">
                            <p:stCondLst>
                              <p:cond delay="2000"/>
                            </p:stCondLst>
                            <p:childTnLst>
                              <p:par>
                                <p:cTn id="36" presetID="14" presetClass="entr" presetSubtype="10"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randombar(horizontal)">
                                      <p:cBhvr>
                                        <p:cTn id="38" dur="500"/>
                                        <p:tgtEl>
                                          <p:spTgt spid="22"/>
                                        </p:tgtEl>
                                      </p:cBhvr>
                                    </p:animEffect>
                                  </p:childTnLst>
                                </p:cTn>
                              </p:par>
                            </p:childTnLst>
                          </p:cTn>
                        </p:par>
                        <p:par>
                          <p:cTn id="39" fill="hold">
                            <p:stCondLst>
                              <p:cond delay="2500"/>
                            </p:stCondLst>
                            <p:childTnLst>
                              <p:par>
                                <p:cTn id="40" presetID="14" presetClass="entr" presetSubtype="10" fill="hold" grpId="0" nodeType="after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randombar(horizontal)">
                                      <p:cBhvr>
                                        <p:cTn id="42" dur="500"/>
                                        <p:tgtEl>
                                          <p:spTgt spid="26"/>
                                        </p:tgtEl>
                                      </p:cBhvr>
                                    </p:animEffect>
                                  </p:childTnLst>
                                </p:cTn>
                              </p:par>
                            </p:childTnLst>
                          </p:cTn>
                        </p:par>
                        <p:par>
                          <p:cTn id="43" fill="hold">
                            <p:stCondLst>
                              <p:cond delay="3000"/>
                            </p:stCondLst>
                            <p:childTnLst>
                              <p:par>
                                <p:cTn id="44" presetID="14" presetClass="entr" presetSubtype="1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randombar(horizontal)">
                                      <p:cBhvr>
                                        <p:cTn id="4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3" grpId="0"/>
      <p:bldP spid="24" grpId="0"/>
      <p:bldP spid="25" grpId="0"/>
      <p:bldP spid="26"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Other_1"/>
          <p:cNvSpPr/>
          <p:nvPr>
            <p:custDataLst>
              <p:tags r:id="rId2"/>
            </p:custDataLst>
          </p:nvPr>
        </p:nvSpPr>
        <p:spPr>
          <a:xfrm>
            <a:off x="7404491" y="3476771"/>
            <a:ext cx="2046464" cy="2046463"/>
          </a:xfrm>
          <a:prstGeom prst="leftCircularArrow">
            <a:avLst>
              <a:gd name="adj1" fmla="val 2550"/>
              <a:gd name="adj2" fmla="val 309429"/>
              <a:gd name="adj3" fmla="val 2084940"/>
              <a:gd name="adj4" fmla="val 9024489"/>
              <a:gd name="adj5" fmla="val 2975"/>
            </a:avLst>
          </a:prstGeom>
          <a:gradFill flip="none" rotWithShape="1">
            <a:gsLst>
              <a:gs pos="0">
                <a:srgbClr val="BEBEBE"/>
              </a:gs>
              <a:gs pos="50000">
                <a:srgbClr val="D7D7D7"/>
              </a:gs>
              <a:gs pos="100000">
                <a:srgbClr val="EEEEEE"/>
              </a:gs>
            </a:gsLst>
            <a:lin ang="10800000" scaled="1"/>
            <a:tileRect/>
          </a:gradFill>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7" name="MH_Other_2"/>
          <p:cNvSpPr/>
          <p:nvPr>
            <p:custDataLst>
              <p:tags r:id="rId3"/>
            </p:custDataLst>
          </p:nvPr>
        </p:nvSpPr>
        <p:spPr>
          <a:xfrm>
            <a:off x="2532702" y="3476771"/>
            <a:ext cx="2046464" cy="2046463"/>
          </a:xfrm>
          <a:prstGeom prst="leftCircularArrow">
            <a:avLst>
              <a:gd name="adj1" fmla="val 2550"/>
              <a:gd name="adj2" fmla="val 309429"/>
              <a:gd name="adj3" fmla="val 2084940"/>
              <a:gd name="adj4" fmla="val 9024489"/>
              <a:gd name="adj5" fmla="val 2975"/>
            </a:avLst>
          </a:prstGeom>
          <a:gradFill flip="none" rotWithShape="1">
            <a:gsLst>
              <a:gs pos="0">
                <a:srgbClr val="BEBEBE"/>
              </a:gs>
              <a:gs pos="50000">
                <a:srgbClr val="D7D7D7"/>
              </a:gs>
              <a:gs pos="100000">
                <a:srgbClr val="EEEEEE"/>
              </a:gs>
            </a:gsLst>
            <a:lin ang="10800000" scaled="1"/>
            <a:tileRect/>
          </a:gradFill>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0" name="MH_Other_3"/>
          <p:cNvSpPr/>
          <p:nvPr>
            <p:custDataLst>
              <p:tags r:id="rId4"/>
            </p:custDataLst>
          </p:nvPr>
        </p:nvSpPr>
        <p:spPr>
          <a:xfrm>
            <a:off x="4953018" y="2047556"/>
            <a:ext cx="2297646" cy="2297646"/>
          </a:xfrm>
          <a:prstGeom prst="circularArrow">
            <a:avLst>
              <a:gd name="adj1" fmla="val 2271"/>
              <a:gd name="adj2" fmla="val 273786"/>
              <a:gd name="adj3" fmla="val 19550703"/>
              <a:gd name="adj4" fmla="val 12575511"/>
              <a:gd name="adj5" fmla="val 2650"/>
            </a:avLst>
          </a:prstGeom>
          <a:gradFill flip="none" rotWithShape="1">
            <a:gsLst>
              <a:gs pos="0">
                <a:srgbClr val="BEBEBE"/>
              </a:gs>
              <a:gs pos="50000">
                <a:srgbClr val="D7D7D7"/>
              </a:gs>
              <a:gs pos="100000">
                <a:srgbClr val="EEEEEE"/>
              </a:gs>
            </a:gsLst>
            <a:lin ang="10800000" scaled="1"/>
            <a:tileRect/>
          </a:gradFill>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pic>
        <p:nvPicPr>
          <p:cNvPr id="15" name="图片 14"/>
          <p:cNvPicPr>
            <a:picLocks noChangeAspect="1"/>
          </p:cNvPicPr>
          <p:nvPr/>
        </p:nvPicPr>
        <p:blipFill rotWithShape="1">
          <a:blip r:embed="rId15"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18" name="文本框 17"/>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3" name="组合 2"/>
          <p:cNvGrpSpPr/>
          <p:nvPr/>
        </p:nvGrpSpPr>
        <p:grpSpPr>
          <a:xfrm>
            <a:off x="1403350" y="2711539"/>
            <a:ext cx="9385300" cy="2221706"/>
            <a:chOff x="1403350" y="2711539"/>
            <a:chExt cx="9385300" cy="2221706"/>
          </a:xfrm>
        </p:grpSpPr>
        <p:sp>
          <p:nvSpPr>
            <p:cNvPr id="26" name="MH_Text_1"/>
            <p:cNvSpPr/>
            <p:nvPr>
              <p:custDataLst>
                <p:tags r:id="rId5"/>
              </p:custDataLst>
            </p:nvPr>
          </p:nvSpPr>
          <p:spPr>
            <a:xfrm>
              <a:off x="1403350" y="3005559"/>
              <a:ext cx="1968577" cy="1623929"/>
            </a:xfrm>
            <a:custGeom>
              <a:avLst/>
              <a:gdLst>
                <a:gd name="connsiteX0" fmla="*/ 0 w 1699969"/>
                <a:gd name="connsiteY0" fmla="*/ 140212 h 1402119"/>
                <a:gd name="connsiteX1" fmla="*/ 140212 w 1699969"/>
                <a:gd name="connsiteY1" fmla="*/ 0 h 1402119"/>
                <a:gd name="connsiteX2" fmla="*/ 1559757 w 1699969"/>
                <a:gd name="connsiteY2" fmla="*/ 0 h 1402119"/>
                <a:gd name="connsiteX3" fmla="*/ 1699969 w 1699969"/>
                <a:gd name="connsiteY3" fmla="*/ 140212 h 1402119"/>
                <a:gd name="connsiteX4" fmla="*/ 1699969 w 1699969"/>
                <a:gd name="connsiteY4" fmla="*/ 1261907 h 1402119"/>
                <a:gd name="connsiteX5" fmla="*/ 1559757 w 1699969"/>
                <a:gd name="connsiteY5" fmla="*/ 1402119 h 1402119"/>
                <a:gd name="connsiteX6" fmla="*/ 140212 w 1699969"/>
                <a:gd name="connsiteY6" fmla="*/ 1402119 h 1402119"/>
                <a:gd name="connsiteX7" fmla="*/ 0 w 1699969"/>
                <a:gd name="connsiteY7" fmla="*/ 1261907 h 1402119"/>
                <a:gd name="connsiteX8" fmla="*/ 0 w 1699969"/>
                <a:gd name="connsiteY8" fmla="*/ 140212 h 1402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9969" h="1402119">
                  <a:moveTo>
                    <a:pt x="0" y="140212"/>
                  </a:moveTo>
                  <a:cubicBezTo>
                    <a:pt x="0" y="62775"/>
                    <a:pt x="62775" y="0"/>
                    <a:pt x="140212" y="0"/>
                  </a:cubicBezTo>
                  <a:lnTo>
                    <a:pt x="1559757" y="0"/>
                  </a:lnTo>
                  <a:cubicBezTo>
                    <a:pt x="1637194" y="0"/>
                    <a:pt x="1699969" y="62775"/>
                    <a:pt x="1699969" y="140212"/>
                  </a:cubicBezTo>
                  <a:lnTo>
                    <a:pt x="1699969" y="1261907"/>
                  </a:lnTo>
                  <a:cubicBezTo>
                    <a:pt x="1699969" y="1339344"/>
                    <a:pt x="1637194" y="1402119"/>
                    <a:pt x="1559757" y="1402119"/>
                  </a:cubicBezTo>
                  <a:lnTo>
                    <a:pt x="140212" y="1402119"/>
                  </a:lnTo>
                  <a:cubicBezTo>
                    <a:pt x="62775" y="1402119"/>
                    <a:pt x="0" y="1339344"/>
                    <a:pt x="0" y="1261907"/>
                  </a:cubicBezTo>
                  <a:lnTo>
                    <a:pt x="0" y="140212"/>
                  </a:lnTo>
                  <a:close/>
                </a:path>
              </a:pathLst>
            </a:custGeom>
            <a:noFill/>
            <a:ln>
              <a:solidFill>
                <a:srgbClr val="BCBCBC"/>
              </a:solidFill>
            </a:ln>
            <a:effectLst/>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0" tIns="0" rIns="0" bIns="0" spcCol="1270" anchor="ctr">
              <a:normAutofit/>
            </a:bodyPr>
            <a:lstStyle/>
            <a:p>
              <a:pPr marL="0" lvl="1" algn="ctr">
                <a:defRPr/>
              </a:pPr>
              <a:r>
                <a:rPr lang="en-US" altLang="zh-CN" sz="3600" dirty="0">
                  <a:solidFill>
                    <a:schemeClr val="tx1">
                      <a:lumMod val="50000"/>
                      <a:lumOff val="50000"/>
                    </a:schemeClr>
                  </a:solidFill>
                </a:rPr>
                <a:t>58</a:t>
              </a:r>
              <a:endParaRPr lang="zh-CN" altLang="en-US" sz="2000" dirty="0">
                <a:solidFill>
                  <a:schemeClr val="tx1">
                    <a:lumMod val="50000"/>
                    <a:lumOff val="50000"/>
                  </a:schemeClr>
                </a:solidFill>
              </a:endParaRPr>
            </a:p>
          </p:txBody>
        </p:sp>
        <p:sp>
          <p:nvSpPr>
            <p:cNvPr id="29" name="MH_Text_2"/>
            <p:cNvSpPr/>
            <p:nvPr>
              <p:custDataLst>
                <p:tags r:id="rId6"/>
              </p:custDataLst>
            </p:nvPr>
          </p:nvSpPr>
          <p:spPr>
            <a:xfrm>
              <a:off x="3839244" y="3005559"/>
              <a:ext cx="1968576" cy="1623929"/>
            </a:xfrm>
            <a:custGeom>
              <a:avLst/>
              <a:gdLst>
                <a:gd name="connsiteX0" fmla="*/ 0 w 1699969"/>
                <a:gd name="connsiteY0" fmla="*/ 140212 h 1402119"/>
                <a:gd name="connsiteX1" fmla="*/ 140212 w 1699969"/>
                <a:gd name="connsiteY1" fmla="*/ 0 h 1402119"/>
                <a:gd name="connsiteX2" fmla="*/ 1559757 w 1699969"/>
                <a:gd name="connsiteY2" fmla="*/ 0 h 1402119"/>
                <a:gd name="connsiteX3" fmla="*/ 1699969 w 1699969"/>
                <a:gd name="connsiteY3" fmla="*/ 140212 h 1402119"/>
                <a:gd name="connsiteX4" fmla="*/ 1699969 w 1699969"/>
                <a:gd name="connsiteY4" fmla="*/ 1261907 h 1402119"/>
                <a:gd name="connsiteX5" fmla="*/ 1559757 w 1699969"/>
                <a:gd name="connsiteY5" fmla="*/ 1402119 h 1402119"/>
                <a:gd name="connsiteX6" fmla="*/ 140212 w 1699969"/>
                <a:gd name="connsiteY6" fmla="*/ 1402119 h 1402119"/>
                <a:gd name="connsiteX7" fmla="*/ 0 w 1699969"/>
                <a:gd name="connsiteY7" fmla="*/ 1261907 h 1402119"/>
                <a:gd name="connsiteX8" fmla="*/ 0 w 1699969"/>
                <a:gd name="connsiteY8" fmla="*/ 140212 h 1402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9969" h="1402119">
                  <a:moveTo>
                    <a:pt x="0" y="140212"/>
                  </a:moveTo>
                  <a:cubicBezTo>
                    <a:pt x="0" y="62775"/>
                    <a:pt x="62775" y="0"/>
                    <a:pt x="140212" y="0"/>
                  </a:cubicBezTo>
                  <a:lnTo>
                    <a:pt x="1559757" y="0"/>
                  </a:lnTo>
                  <a:cubicBezTo>
                    <a:pt x="1637194" y="0"/>
                    <a:pt x="1699969" y="62775"/>
                    <a:pt x="1699969" y="140212"/>
                  </a:cubicBezTo>
                  <a:lnTo>
                    <a:pt x="1699969" y="1261907"/>
                  </a:lnTo>
                  <a:cubicBezTo>
                    <a:pt x="1699969" y="1339344"/>
                    <a:pt x="1637194" y="1402119"/>
                    <a:pt x="1559757" y="1402119"/>
                  </a:cubicBezTo>
                  <a:lnTo>
                    <a:pt x="140212" y="1402119"/>
                  </a:lnTo>
                  <a:cubicBezTo>
                    <a:pt x="62775" y="1402119"/>
                    <a:pt x="0" y="1339344"/>
                    <a:pt x="0" y="1261907"/>
                  </a:cubicBezTo>
                  <a:lnTo>
                    <a:pt x="0" y="140212"/>
                  </a:lnTo>
                  <a:close/>
                </a:path>
              </a:pathLst>
            </a:custGeom>
            <a:noFill/>
            <a:ln>
              <a:solidFill>
                <a:srgbClr val="BCBCBC"/>
              </a:solidFill>
            </a:ln>
            <a:effectLst/>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0" tIns="0" rIns="0" bIns="0" spcCol="1270" anchor="ctr">
              <a:normAutofit/>
            </a:bodyPr>
            <a:lstStyle/>
            <a:p>
              <a:pPr marL="0" lvl="1" algn="ctr">
                <a:defRPr/>
              </a:pPr>
              <a:r>
                <a:rPr lang="en-US" altLang="zh-CN" sz="3600" dirty="0">
                  <a:solidFill>
                    <a:schemeClr val="tx1">
                      <a:lumMod val="50000"/>
                      <a:lumOff val="50000"/>
                    </a:schemeClr>
                  </a:solidFill>
                </a:rPr>
                <a:t>62</a:t>
              </a:r>
              <a:endParaRPr lang="zh-CN" altLang="en-US" sz="2000" dirty="0">
                <a:solidFill>
                  <a:schemeClr val="tx1">
                    <a:lumMod val="50000"/>
                    <a:lumOff val="50000"/>
                  </a:schemeClr>
                </a:solidFill>
              </a:endParaRPr>
            </a:p>
          </p:txBody>
        </p:sp>
        <p:sp>
          <p:nvSpPr>
            <p:cNvPr id="32" name="MH_Text_3"/>
            <p:cNvSpPr/>
            <p:nvPr>
              <p:custDataLst>
                <p:tags r:id="rId7"/>
              </p:custDataLst>
            </p:nvPr>
          </p:nvSpPr>
          <p:spPr>
            <a:xfrm>
              <a:off x="6275139" y="3005559"/>
              <a:ext cx="1968577" cy="1623929"/>
            </a:xfrm>
            <a:custGeom>
              <a:avLst/>
              <a:gdLst>
                <a:gd name="connsiteX0" fmla="*/ 0 w 1699969"/>
                <a:gd name="connsiteY0" fmla="*/ 140212 h 1402119"/>
                <a:gd name="connsiteX1" fmla="*/ 140212 w 1699969"/>
                <a:gd name="connsiteY1" fmla="*/ 0 h 1402119"/>
                <a:gd name="connsiteX2" fmla="*/ 1559757 w 1699969"/>
                <a:gd name="connsiteY2" fmla="*/ 0 h 1402119"/>
                <a:gd name="connsiteX3" fmla="*/ 1699969 w 1699969"/>
                <a:gd name="connsiteY3" fmla="*/ 140212 h 1402119"/>
                <a:gd name="connsiteX4" fmla="*/ 1699969 w 1699969"/>
                <a:gd name="connsiteY4" fmla="*/ 1261907 h 1402119"/>
                <a:gd name="connsiteX5" fmla="*/ 1559757 w 1699969"/>
                <a:gd name="connsiteY5" fmla="*/ 1402119 h 1402119"/>
                <a:gd name="connsiteX6" fmla="*/ 140212 w 1699969"/>
                <a:gd name="connsiteY6" fmla="*/ 1402119 h 1402119"/>
                <a:gd name="connsiteX7" fmla="*/ 0 w 1699969"/>
                <a:gd name="connsiteY7" fmla="*/ 1261907 h 1402119"/>
                <a:gd name="connsiteX8" fmla="*/ 0 w 1699969"/>
                <a:gd name="connsiteY8" fmla="*/ 140212 h 1402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9969" h="1402119">
                  <a:moveTo>
                    <a:pt x="0" y="140212"/>
                  </a:moveTo>
                  <a:cubicBezTo>
                    <a:pt x="0" y="62775"/>
                    <a:pt x="62775" y="0"/>
                    <a:pt x="140212" y="0"/>
                  </a:cubicBezTo>
                  <a:lnTo>
                    <a:pt x="1559757" y="0"/>
                  </a:lnTo>
                  <a:cubicBezTo>
                    <a:pt x="1637194" y="0"/>
                    <a:pt x="1699969" y="62775"/>
                    <a:pt x="1699969" y="140212"/>
                  </a:cubicBezTo>
                  <a:lnTo>
                    <a:pt x="1699969" y="1261907"/>
                  </a:lnTo>
                  <a:cubicBezTo>
                    <a:pt x="1699969" y="1339344"/>
                    <a:pt x="1637194" y="1402119"/>
                    <a:pt x="1559757" y="1402119"/>
                  </a:cubicBezTo>
                  <a:lnTo>
                    <a:pt x="140212" y="1402119"/>
                  </a:lnTo>
                  <a:cubicBezTo>
                    <a:pt x="62775" y="1402119"/>
                    <a:pt x="0" y="1339344"/>
                    <a:pt x="0" y="1261907"/>
                  </a:cubicBezTo>
                  <a:lnTo>
                    <a:pt x="0" y="140212"/>
                  </a:lnTo>
                  <a:close/>
                </a:path>
              </a:pathLst>
            </a:custGeom>
            <a:noFill/>
            <a:ln>
              <a:solidFill>
                <a:srgbClr val="BCBCBC"/>
              </a:solidFill>
            </a:ln>
            <a:effectLst/>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0" tIns="0" rIns="0" bIns="0" spcCol="1270" anchor="ctr">
              <a:normAutofit/>
            </a:bodyPr>
            <a:lstStyle/>
            <a:p>
              <a:pPr marL="0" lvl="1" algn="ctr">
                <a:defRPr/>
              </a:pPr>
              <a:r>
                <a:rPr lang="en-US" altLang="zh-CN" sz="3600" dirty="0">
                  <a:solidFill>
                    <a:schemeClr val="tx1">
                      <a:lumMod val="50000"/>
                      <a:lumOff val="50000"/>
                    </a:schemeClr>
                  </a:solidFill>
                </a:rPr>
                <a:t>88</a:t>
              </a:r>
              <a:endParaRPr lang="zh-CN" altLang="en-US" sz="2000" dirty="0">
                <a:solidFill>
                  <a:schemeClr val="tx1">
                    <a:lumMod val="50000"/>
                    <a:lumOff val="50000"/>
                  </a:schemeClr>
                </a:solidFill>
              </a:endParaRPr>
            </a:p>
          </p:txBody>
        </p:sp>
        <p:sp>
          <p:nvSpPr>
            <p:cNvPr id="34" name="MH_SubTitle_1"/>
            <p:cNvSpPr/>
            <p:nvPr>
              <p:custDataLst>
                <p:tags r:id="rId8"/>
              </p:custDataLst>
            </p:nvPr>
          </p:nvSpPr>
          <p:spPr>
            <a:xfrm>
              <a:off x="1950502" y="4345203"/>
              <a:ext cx="1530466" cy="588042"/>
            </a:xfrm>
            <a:custGeom>
              <a:avLst/>
              <a:gdLst>
                <a:gd name="connsiteX0" fmla="*/ 0 w 1511084"/>
                <a:gd name="connsiteY0" fmla="*/ 60091 h 600908"/>
                <a:gd name="connsiteX1" fmla="*/ 60091 w 1511084"/>
                <a:gd name="connsiteY1" fmla="*/ 0 h 600908"/>
                <a:gd name="connsiteX2" fmla="*/ 1450993 w 1511084"/>
                <a:gd name="connsiteY2" fmla="*/ 0 h 600908"/>
                <a:gd name="connsiteX3" fmla="*/ 1511084 w 1511084"/>
                <a:gd name="connsiteY3" fmla="*/ 60091 h 600908"/>
                <a:gd name="connsiteX4" fmla="*/ 1511084 w 1511084"/>
                <a:gd name="connsiteY4" fmla="*/ 540817 h 600908"/>
                <a:gd name="connsiteX5" fmla="*/ 1450993 w 1511084"/>
                <a:gd name="connsiteY5" fmla="*/ 600908 h 600908"/>
                <a:gd name="connsiteX6" fmla="*/ 60091 w 1511084"/>
                <a:gd name="connsiteY6" fmla="*/ 600908 h 600908"/>
                <a:gd name="connsiteX7" fmla="*/ 0 w 1511084"/>
                <a:gd name="connsiteY7" fmla="*/ 540817 h 600908"/>
                <a:gd name="connsiteX8" fmla="*/ 0 w 1511084"/>
                <a:gd name="connsiteY8" fmla="*/ 60091 h 600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084" h="600908">
                  <a:moveTo>
                    <a:pt x="0" y="60091"/>
                  </a:moveTo>
                  <a:cubicBezTo>
                    <a:pt x="0" y="26904"/>
                    <a:pt x="26904" y="0"/>
                    <a:pt x="60091" y="0"/>
                  </a:cubicBezTo>
                  <a:lnTo>
                    <a:pt x="1450993" y="0"/>
                  </a:lnTo>
                  <a:cubicBezTo>
                    <a:pt x="1484180" y="0"/>
                    <a:pt x="1511084" y="26904"/>
                    <a:pt x="1511084" y="60091"/>
                  </a:cubicBezTo>
                  <a:lnTo>
                    <a:pt x="1511084" y="540817"/>
                  </a:lnTo>
                  <a:cubicBezTo>
                    <a:pt x="1511084" y="574004"/>
                    <a:pt x="1484180" y="600908"/>
                    <a:pt x="1450993" y="600908"/>
                  </a:cubicBezTo>
                  <a:lnTo>
                    <a:pt x="60091" y="600908"/>
                  </a:lnTo>
                  <a:cubicBezTo>
                    <a:pt x="26904" y="600908"/>
                    <a:pt x="0" y="574004"/>
                    <a:pt x="0" y="540817"/>
                  </a:cubicBezTo>
                  <a:lnTo>
                    <a:pt x="0" y="60091"/>
                  </a:lnTo>
                  <a:close/>
                </a:path>
              </a:pathLst>
            </a:custGeom>
            <a:solidFill>
              <a:schemeClr val="accent1"/>
            </a:solidFill>
            <a:ln w="127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normAutofit/>
            </a:bodyPr>
            <a:lstStyle/>
            <a:p>
              <a:pPr algn="ctr" defTabSz="1066800">
                <a:lnSpc>
                  <a:spcPct val="90000"/>
                </a:lnSpc>
                <a:spcAft>
                  <a:spcPct val="35000"/>
                </a:spcAft>
                <a:defRPr/>
              </a:pPr>
              <a:endParaRPr lang="zh-CN" altLang="en-US" sz="2000" dirty="0">
                <a:solidFill>
                  <a:srgbClr val="FFFFFF"/>
                </a:solidFill>
              </a:endParaRPr>
            </a:p>
          </p:txBody>
        </p:sp>
        <p:sp>
          <p:nvSpPr>
            <p:cNvPr id="35" name="MH_SubTitle_2"/>
            <p:cNvSpPr/>
            <p:nvPr>
              <p:custDataLst>
                <p:tags r:id="rId9"/>
              </p:custDataLst>
            </p:nvPr>
          </p:nvSpPr>
          <p:spPr>
            <a:xfrm>
              <a:off x="4386396" y="2711539"/>
              <a:ext cx="1530466" cy="588042"/>
            </a:xfrm>
            <a:custGeom>
              <a:avLst/>
              <a:gdLst>
                <a:gd name="connsiteX0" fmla="*/ 0 w 1511084"/>
                <a:gd name="connsiteY0" fmla="*/ 60091 h 600908"/>
                <a:gd name="connsiteX1" fmla="*/ 60091 w 1511084"/>
                <a:gd name="connsiteY1" fmla="*/ 0 h 600908"/>
                <a:gd name="connsiteX2" fmla="*/ 1450993 w 1511084"/>
                <a:gd name="connsiteY2" fmla="*/ 0 h 600908"/>
                <a:gd name="connsiteX3" fmla="*/ 1511084 w 1511084"/>
                <a:gd name="connsiteY3" fmla="*/ 60091 h 600908"/>
                <a:gd name="connsiteX4" fmla="*/ 1511084 w 1511084"/>
                <a:gd name="connsiteY4" fmla="*/ 540817 h 600908"/>
                <a:gd name="connsiteX5" fmla="*/ 1450993 w 1511084"/>
                <a:gd name="connsiteY5" fmla="*/ 600908 h 600908"/>
                <a:gd name="connsiteX6" fmla="*/ 60091 w 1511084"/>
                <a:gd name="connsiteY6" fmla="*/ 600908 h 600908"/>
                <a:gd name="connsiteX7" fmla="*/ 0 w 1511084"/>
                <a:gd name="connsiteY7" fmla="*/ 540817 h 600908"/>
                <a:gd name="connsiteX8" fmla="*/ 0 w 1511084"/>
                <a:gd name="connsiteY8" fmla="*/ 60091 h 600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084" h="600908">
                  <a:moveTo>
                    <a:pt x="0" y="60091"/>
                  </a:moveTo>
                  <a:cubicBezTo>
                    <a:pt x="0" y="26904"/>
                    <a:pt x="26904" y="0"/>
                    <a:pt x="60091" y="0"/>
                  </a:cubicBezTo>
                  <a:lnTo>
                    <a:pt x="1450993" y="0"/>
                  </a:lnTo>
                  <a:cubicBezTo>
                    <a:pt x="1484180" y="0"/>
                    <a:pt x="1511084" y="26904"/>
                    <a:pt x="1511084" y="60091"/>
                  </a:cubicBezTo>
                  <a:lnTo>
                    <a:pt x="1511084" y="540817"/>
                  </a:lnTo>
                  <a:cubicBezTo>
                    <a:pt x="1511084" y="574004"/>
                    <a:pt x="1484180" y="600908"/>
                    <a:pt x="1450993" y="600908"/>
                  </a:cubicBezTo>
                  <a:lnTo>
                    <a:pt x="60091" y="600908"/>
                  </a:lnTo>
                  <a:cubicBezTo>
                    <a:pt x="26904" y="600908"/>
                    <a:pt x="0" y="574004"/>
                    <a:pt x="0" y="540817"/>
                  </a:cubicBezTo>
                  <a:lnTo>
                    <a:pt x="0" y="60091"/>
                  </a:lnTo>
                  <a:close/>
                </a:path>
              </a:pathLst>
            </a:custGeom>
            <a:solidFill>
              <a:schemeClr val="accent2"/>
            </a:solidFill>
            <a:ln w="127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normAutofit/>
            </a:bodyPr>
            <a:lstStyle/>
            <a:p>
              <a:pPr algn="ctr" defTabSz="1066800">
                <a:lnSpc>
                  <a:spcPct val="90000"/>
                </a:lnSpc>
                <a:spcAft>
                  <a:spcPct val="35000"/>
                </a:spcAft>
                <a:defRPr/>
              </a:pPr>
              <a:endParaRPr lang="zh-CN" altLang="en-US" sz="2000" dirty="0">
                <a:solidFill>
                  <a:srgbClr val="FFFFFF"/>
                </a:solidFill>
              </a:endParaRPr>
            </a:p>
          </p:txBody>
        </p:sp>
        <p:sp>
          <p:nvSpPr>
            <p:cNvPr id="36" name="MH_SubTitle_3"/>
            <p:cNvSpPr/>
            <p:nvPr>
              <p:custDataLst>
                <p:tags r:id="rId10"/>
              </p:custDataLst>
            </p:nvPr>
          </p:nvSpPr>
          <p:spPr>
            <a:xfrm>
              <a:off x="6822291" y="4335468"/>
              <a:ext cx="1530466" cy="586094"/>
            </a:xfrm>
            <a:custGeom>
              <a:avLst/>
              <a:gdLst>
                <a:gd name="connsiteX0" fmla="*/ 0 w 1511084"/>
                <a:gd name="connsiteY0" fmla="*/ 60091 h 600908"/>
                <a:gd name="connsiteX1" fmla="*/ 60091 w 1511084"/>
                <a:gd name="connsiteY1" fmla="*/ 0 h 600908"/>
                <a:gd name="connsiteX2" fmla="*/ 1450993 w 1511084"/>
                <a:gd name="connsiteY2" fmla="*/ 0 h 600908"/>
                <a:gd name="connsiteX3" fmla="*/ 1511084 w 1511084"/>
                <a:gd name="connsiteY3" fmla="*/ 60091 h 600908"/>
                <a:gd name="connsiteX4" fmla="*/ 1511084 w 1511084"/>
                <a:gd name="connsiteY4" fmla="*/ 540817 h 600908"/>
                <a:gd name="connsiteX5" fmla="*/ 1450993 w 1511084"/>
                <a:gd name="connsiteY5" fmla="*/ 600908 h 600908"/>
                <a:gd name="connsiteX6" fmla="*/ 60091 w 1511084"/>
                <a:gd name="connsiteY6" fmla="*/ 600908 h 600908"/>
                <a:gd name="connsiteX7" fmla="*/ 0 w 1511084"/>
                <a:gd name="connsiteY7" fmla="*/ 540817 h 600908"/>
                <a:gd name="connsiteX8" fmla="*/ 0 w 1511084"/>
                <a:gd name="connsiteY8" fmla="*/ 60091 h 600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084" h="600908">
                  <a:moveTo>
                    <a:pt x="0" y="60091"/>
                  </a:moveTo>
                  <a:cubicBezTo>
                    <a:pt x="0" y="26904"/>
                    <a:pt x="26904" y="0"/>
                    <a:pt x="60091" y="0"/>
                  </a:cubicBezTo>
                  <a:lnTo>
                    <a:pt x="1450993" y="0"/>
                  </a:lnTo>
                  <a:cubicBezTo>
                    <a:pt x="1484180" y="0"/>
                    <a:pt x="1511084" y="26904"/>
                    <a:pt x="1511084" y="60091"/>
                  </a:cubicBezTo>
                  <a:lnTo>
                    <a:pt x="1511084" y="540817"/>
                  </a:lnTo>
                  <a:cubicBezTo>
                    <a:pt x="1511084" y="574004"/>
                    <a:pt x="1484180" y="600908"/>
                    <a:pt x="1450993" y="600908"/>
                  </a:cubicBezTo>
                  <a:lnTo>
                    <a:pt x="60091" y="600908"/>
                  </a:lnTo>
                  <a:cubicBezTo>
                    <a:pt x="26904" y="600908"/>
                    <a:pt x="0" y="574004"/>
                    <a:pt x="0" y="540817"/>
                  </a:cubicBezTo>
                  <a:lnTo>
                    <a:pt x="0" y="60091"/>
                  </a:lnTo>
                  <a:close/>
                </a:path>
              </a:pathLst>
            </a:custGeom>
            <a:solidFill>
              <a:schemeClr val="accent3"/>
            </a:solidFill>
            <a:ln w="127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normAutofit/>
            </a:bodyPr>
            <a:lstStyle/>
            <a:p>
              <a:pPr algn="ctr" defTabSz="1066800">
                <a:lnSpc>
                  <a:spcPct val="90000"/>
                </a:lnSpc>
                <a:spcAft>
                  <a:spcPct val="35000"/>
                </a:spcAft>
                <a:defRPr/>
              </a:pPr>
              <a:endParaRPr lang="zh-CN" altLang="en-US" sz="2000" dirty="0">
                <a:solidFill>
                  <a:srgbClr val="FFFFFF"/>
                </a:solidFill>
              </a:endParaRPr>
            </a:p>
          </p:txBody>
        </p:sp>
        <p:sp>
          <p:nvSpPr>
            <p:cNvPr id="17" name="MH_Text_4"/>
            <p:cNvSpPr/>
            <p:nvPr>
              <p:custDataLst>
                <p:tags r:id="rId11"/>
              </p:custDataLst>
            </p:nvPr>
          </p:nvSpPr>
          <p:spPr>
            <a:xfrm>
              <a:off x="8711034" y="3005559"/>
              <a:ext cx="1966630" cy="1623929"/>
            </a:xfrm>
            <a:custGeom>
              <a:avLst/>
              <a:gdLst>
                <a:gd name="connsiteX0" fmla="*/ 0 w 1699969"/>
                <a:gd name="connsiteY0" fmla="*/ 140212 h 1402119"/>
                <a:gd name="connsiteX1" fmla="*/ 140212 w 1699969"/>
                <a:gd name="connsiteY1" fmla="*/ 0 h 1402119"/>
                <a:gd name="connsiteX2" fmla="*/ 1559757 w 1699969"/>
                <a:gd name="connsiteY2" fmla="*/ 0 h 1402119"/>
                <a:gd name="connsiteX3" fmla="*/ 1699969 w 1699969"/>
                <a:gd name="connsiteY3" fmla="*/ 140212 h 1402119"/>
                <a:gd name="connsiteX4" fmla="*/ 1699969 w 1699969"/>
                <a:gd name="connsiteY4" fmla="*/ 1261907 h 1402119"/>
                <a:gd name="connsiteX5" fmla="*/ 1559757 w 1699969"/>
                <a:gd name="connsiteY5" fmla="*/ 1402119 h 1402119"/>
                <a:gd name="connsiteX6" fmla="*/ 140212 w 1699969"/>
                <a:gd name="connsiteY6" fmla="*/ 1402119 h 1402119"/>
                <a:gd name="connsiteX7" fmla="*/ 0 w 1699969"/>
                <a:gd name="connsiteY7" fmla="*/ 1261907 h 1402119"/>
                <a:gd name="connsiteX8" fmla="*/ 0 w 1699969"/>
                <a:gd name="connsiteY8" fmla="*/ 140212 h 1402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9969" h="1402119">
                  <a:moveTo>
                    <a:pt x="0" y="140212"/>
                  </a:moveTo>
                  <a:cubicBezTo>
                    <a:pt x="0" y="62775"/>
                    <a:pt x="62775" y="0"/>
                    <a:pt x="140212" y="0"/>
                  </a:cubicBezTo>
                  <a:lnTo>
                    <a:pt x="1559757" y="0"/>
                  </a:lnTo>
                  <a:cubicBezTo>
                    <a:pt x="1637194" y="0"/>
                    <a:pt x="1699969" y="62775"/>
                    <a:pt x="1699969" y="140212"/>
                  </a:cubicBezTo>
                  <a:lnTo>
                    <a:pt x="1699969" y="1261907"/>
                  </a:lnTo>
                  <a:cubicBezTo>
                    <a:pt x="1699969" y="1339344"/>
                    <a:pt x="1637194" y="1402119"/>
                    <a:pt x="1559757" y="1402119"/>
                  </a:cubicBezTo>
                  <a:lnTo>
                    <a:pt x="140212" y="1402119"/>
                  </a:lnTo>
                  <a:cubicBezTo>
                    <a:pt x="62775" y="1402119"/>
                    <a:pt x="0" y="1339344"/>
                    <a:pt x="0" y="1261907"/>
                  </a:cubicBezTo>
                  <a:lnTo>
                    <a:pt x="0" y="140212"/>
                  </a:lnTo>
                  <a:close/>
                </a:path>
              </a:pathLst>
            </a:custGeom>
            <a:noFill/>
            <a:ln>
              <a:solidFill>
                <a:srgbClr val="BCBCBC"/>
              </a:solidFill>
            </a:ln>
            <a:effectLst/>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0" tIns="0" rIns="0" bIns="0" spcCol="1270" anchor="ctr">
              <a:normAutofit/>
            </a:bodyPr>
            <a:lstStyle/>
            <a:p>
              <a:pPr marL="0" lvl="1" algn="ctr"/>
              <a:r>
                <a:rPr lang="en-US" altLang="zh-CN" sz="3600" dirty="0">
                  <a:solidFill>
                    <a:schemeClr val="tx1">
                      <a:lumMod val="50000"/>
                      <a:lumOff val="50000"/>
                    </a:schemeClr>
                  </a:solidFill>
                </a:rPr>
                <a:t>92</a:t>
              </a:r>
              <a:endParaRPr lang="zh-CN" altLang="en-US" sz="3600" dirty="0">
                <a:solidFill>
                  <a:schemeClr val="tx1">
                    <a:lumMod val="50000"/>
                    <a:lumOff val="50000"/>
                  </a:schemeClr>
                </a:solidFill>
              </a:endParaRPr>
            </a:p>
          </p:txBody>
        </p:sp>
        <p:sp>
          <p:nvSpPr>
            <p:cNvPr id="19" name="MH_SubTitle_4"/>
            <p:cNvSpPr/>
            <p:nvPr>
              <p:custDataLst>
                <p:tags r:id="rId12"/>
              </p:custDataLst>
            </p:nvPr>
          </p:nvSpPr>
          <p:spPr>
            <a:xfrm>
              <a:off x="9256237" y="2711539"/>
              <a:ext cx="1532413" cy="588042"/>
            </a:xfrm>
            <a:custGeom>
              <a:avLst/>
              <a:gdLst>
                <a:gd name="connsiteX0" fmla="*/ 0 w 1511084"/>
                <a:gd name="connsiteY0" fmla="*/ 60091 h 600908"/>
                <a:gd name="connsiteX1" fmla="*/ 60091 w 1511084"/>
                <a:gd name="connsiteY1" fmla="*/ 0 h 600908"/>
                <a:gd name="connsiteX2" fmla="*/ 1450993 w 1511084"/>
                <a:gd name="connsiteY2" fmla="*/ 0 h 600908"/>
                <a:gd name="connsiteX3" fmla="*/ 1511084 w 1511084"/>
                <a:gd name="connsiteY3" fmla="*/ 60091 h 600908"/>
                <a:gd name="connsiteX4" fmla="*/ 1511084 w 1511084"/>
                <a:gd name="connsiteY4" fmla="*/ 540817 h 600908"/>
                <a:gd name="connsiteX5" fmla="*/ 1450993 w 1511084"/>
                <a:gd name="connsiteY5" fmla="*/ 600908 h 600908"/>
                <a:gd name="connsiteX6" fmla="*/ 60091 w 1511084"/>
                <a:gd name="connsiteY6" fmla="*/ 600908 h 600908"/>
                <a:gd name="connsiteX7" fmla="*/ 0 w 1511084"/>
                <a:gd name="connsiteY7" fmla="*/ 540817 h 600908"/>
                <a:gd name="connsiteX8" fmla="*/ 0 w 1511084"/>
                <a:gd name="connsiteY8" fmla="*/ 60091 h 600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084" h="600908">
                  <a:moveTo>
                    <a:pt x="0" y="60091"/>
                  </a:moveTo>
                  <a:cubicBezTo>
                    <a:pt x="0" y="26904"/>
                    <a:pt x="26904" y="0"/>
                    <a:pt x="60091" y="0"/>
                  </a:cubicBezTo>
                  <a:lnTo>
                    <a:pt x="1450993" y="0"/>
                  </a:lnTo>
                  <a:cubicBezTo>
                    <a:pt x="1484180" y="0"/>
                    <a:pt x="1511084" y="26904"/>
                    <a:pt x="1511084" y="60091"/>
                  </a:cubicBezTo>
                  <a:lnTo>
                    <a:pt x="1511084" y="540817"/>
                  </a:lnTo>
                  <a:cubicBezTo>
                    <a:pt x="1511084" y="574004"/>
                    <a:pt x="1484180" y="600908"/>
                    <a:pt x="1450993" y="600908"/>
                  </a:cubicBezTo>
                  <a:lnTo>
                    <a:pt x="60091" y="600908"/>
                  </a:lnTo>
                  <a:cubicBezTo>
                    <a:pt x="26904" y="600908"/>
                    <a:pt x="0" y="574004"/>
                    <a:pt x="0" y="540817"/>
                  </a:cubicBezTo>
                  <a:lnTo>
                    <a:pt x="0" y="60091"/>
                  </a:lnTo>
                  <a:close/>
                </a:path>
              </a:pathLst>
            </a:custGeom>
            <a:solidFill>
              <a:schemeClr val="accent4"/>
            </a:solidFill>
            <a:ln w="127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normAutofit/>
            </a:bodyPr>
            <a:lstStyle/>
            <a:p>
              <a:pPr algn="ctr" defTabSz="1066800">
                <a:lnSpc>
                  <a:spcPct val="90000"/>
                </a:lnSpc>
                <a:spcAft>
                  <a:spcPct val="35000"/>
                </a:spcAft>
                <a:defRPr/>
              </a:pPr>
              <a:endParaRPr lang="zh-CN" altLang="en-US" sz="2000" dirty="0">
                <a:solidFill>
                  <a:srgbClr val="FFFFFF"/>
                </a:solidFill>
              </a:endParaRPr>
            </a:p>
          </p:txBody>
        </p:sp>
        <p:sp>
          <p:nvSpPr>
            <p:cNvPr id="22" name="矩形 21"/>
            <p:cNvSpPr/>
            <p:nvPr/>
          </p:nvSpPr>
          <p:spPr>
            <a:xfrm>
              <a:off x="1950502" y="4373568"/>
              <a:ext cx="1530465"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bg1"/>
                  </a:solidFill>
                  <a:latin typeface="迷你简准圆" panose="03000509000000000000" pitchFamily="65" charset="-122"/>
                  <a:ea typeface="迷你简准圆" panose="03000509000000000000" pitchFamily="65" charset="-122"/>
                </a:rPr>
                <a:t>文字</a:t>
              </a:r>
              <a:r>
                <a:rPr lang="zh-CN" altLang="en-US" sz="2400" b="1" dirty="0">
                  <a:solidFill>
                    <a:schemeClr val="bg1"/>
                  </a:solidFill>
                  <a:latin typeface="迷你简准圆" panose="03000509000000000000" pitchFamily="65" charset="-122"/>
                  <a:ea typeface="迷你简准圆" panose="03000509000000000000" pitchFamily="65" charset="-122"/>
                </a:rPr>
                <a:t>添加</a:t>
              </a:r>
            </a:p>
          </p:txBody>
        </p:sp>
        <p:sp>
          <p:nvSpPr>
            <p:cNvPr id="23" name="矩形 22"/>
            <p:cNvSpPr/>
            <p:nvPr/>
          </p:nvSpPr>
          <p:spPr>
            <a:xfrm>
              <a:off x="6822292" y="4373568"/>
              <a:ext cx="1530465"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bg1"/>
                  </a:solidFill>
                  <a:latin typeface="迷你简准圆" panose="03000509000000000000" pitchFamily="65" charset="-122"/>
                  <a:ea typeface="迷你简准圆" panose="03000509000000000000" pitchFamily="65" charset="-122"/>
                </a:rPr>
                <a:t>文字</a:t>
              </a:r>
              <a:r>
                <a:rPr lang="zh-CN" altLang="en-US" sz="2400" b="1" dirty="0">
                  <a:solidFill>
                    <a:schemeClr val="bg1"/>
                  </a:solidFill>
                  <a:latin typeface="迷你简准圆" panose="03000509000000000000" pitchFamily="65" charset="-122"/>
                  <a:ea typeface="迷你简准圆" panose="03000509000000000000" pitchFamily="65" charset="-122"/>
                </a:rPr>
                <a:t>添加</a:t>
              </a:r>
            </a:p>
          </p:txBody>
        </p:sp>
        <p:sp>
          <p:nvSpPr>
            <p:cNvPr id="24" name="矩形 23"/>
            <p:cNvSpPr/>
            <p:nvPr/>
          </p:nvSpPr>
          <p:spPr>
            <a:xfrm>
              <a:off x="4384448" y="2752957"/>
              <a:ext cx="1530465"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bg1"/>
                  </a:solidFill>
                  <a:latin typeface="迷你简准圆" panose="03000509000000000000" pitchFamily="65" charset="-122"/>
                  <a:ea typeface="迷你简准圆" panose="03000509000000000000" pitchFamily="65" charset="-122"/>
                </a:rPr>
                <a:t>文字</a:t>
              </a:r>
              <a:r>
                <a:rPr lang="zh-CN" altLang="en-US" sz="2400" b="1" dirty="0">
                  <a:solidFill>
                    <a:schemeClr val="bg1"/>
                  </a:solidFill>
                  <a:latin typeface="迷你简准圆" panose="03000509000000000000" pitchFamily="65" charset="-122"/>
                  <a:ea typeface="迷你简准圆" panose="03000509000000000000" pitchFamily="65" charset="-122"/>
                </a:rPr>
                <a:t>添加</a:t>
              </a:r>
            </a:p>
          </p:txBody>
        </p:sp>
        <p:sp>
          <p:nvSpPr>
            <p:cNvPr id="25" name="矩形 24"/>
            <p:cNvSpPr/>
            <p:nvPr/>
          </p:nvSpPr>
          <p:spPr>
            <a:xfrm>
              <a:off x="9258185" y="2752957"/>
              <a:ext cx="1530465"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bg1"/>
                  </a:solidFill>
                  <a:latin typeface="迷你简准圆" panose="03000509000000000000" pitchFamily="65" charset="-122"/>
                  <a:ea typeface="迷你简准圆" panose="03000509000000000000" pitchFamily="65" charset="-122"/>
                </a:rPr>
                <a:t>文字</a:t>
              </a:r>
              <a:r>
                <a:rPr lang="zh-CN" altLang="en-US" sz="2400" b="1" dirty="0">
                  <a:solidFill>
                    <a:schemeClr val="bg1"/>
                  </a:solidFill>
                  <a:latin typeface="迷你简准圆" panose="03000509000000000000" pitchFamily="65" charset="-122"/>
                  <a:ea typeface="迷你简准圆" panose="03000509000000000000" pitchFamily="65" charset="-122"/>
                </a:rPr>
                <a:t>添加</a:t>
              </a:r>
            </a:p>
          </p:txBody>
        </p:sp>
      </p:grpSp>
    </p:spTree>
    <p:custDataLst>
      <p:tags r:id="rId1"/>
    </p:custDataLst>
    <p:extLst>
      <p:ext uri="{BB962C8B-B14F-4D97-AF65-F5344CB8AC3E}">
        <p14:creationId xmlns:p14="http://schemas.microsoft.com/office/powerpoint/2010/main" val="133694364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1+#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par>
                                <p:cTn id="24" presetID="10" presetClass="entr" presetSubtype="0"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childTnLst>
                                </p:cTn>
                              </p:par>
                              <p:par>
                                <p:cTn id="27" presetID="10"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 name="MH_Other_1"/>
          <p:cNvSpPr/>
          <p:nvPr>
            <p:custDataLst>
              <p:tags r:id="rId2"/>
            </p:custDataLst>
          </p:nvPr>
        </p:nvSpPr>
        <p:spPr bwMode="auto">
          <a:xfrm>
            <a:off x="1613199" y="3091910"/>
            <a:ext cx="8967422" cy="19996"/>
          </a:xfrm>
          <a:prstGeom prst="rect">
            <a:avLst/>
          </a:prstGeom>
          <a:solidFill>
            <a:schemeClr val="bg1">
              <a:lumMod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defRPr/>
            </a:pPr>
            <a:endParaRPr lang="zh-CN" altLang="en-US" sz="1350" b="1" kern="10" dirty="0">
              <a:solidFill>
                <a:schemeClr val="bg1"/>
              </a:solidFill>
              <a:latin typeface="微软雅黑" pitchFamily="34" charset="-122"/>
            </a:endParaRPr>
          </a:p>
        </p:txBody>
      </p:sp>
      <p:pic>
        <p:nvPicPr>
          <p:cNvPr id="61" name="图片 60"/>
          <p:cNvPicPr>
            <a:picLocks noChangeAspect="1"/>
          </p:cNvPicPr>
          <p:nvPr/>
        </p:nvPicPr>
        <p:blipFill rotWithShape="1">
          <a:blip r:embed="rId38"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66" name="文本框 65"/>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68" name="矩形 67"/>
          <p:cNvSpPr/>
          <p:nvPr/>
        </p:nvSpPr>
        <p:spPr>
          <a:xfrm>
            <a:off x="1575100" y="1944729"/>
            <a:ext cx="9005521" cy="95859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中用户可以在投影仪或者计算机上进行演示也可以将演示文稿打印出来制作成胶片以便应用到更广泛的领域中</a:t>
            </a:r>
          </a:p>
        </p:txBody>
      </p:sp>
      <p:grpSp>
        <p:nvGrpSpPr>
          <p:cNvPr id="3" name="组合 2"/>
          <p:cNvGrpSpPr/>
          <p:nvPr/>
        </p:nvGrpSpPr>
        <p:grpSpPr>
          <a:xfrm>
            <a:off x="1460501" y="3417989"/>
            <a:ext cx="2472267" cy="2230490"/>
            <a:chOff x="1460501" y="3417989"/>
            <a:chExt cx="2472267" cy="2230490"/>
          </a:xfrm>
        </p:grpSpPr>
        <p:sp>
          <p:nvSpPr>
            <p:cNvPr id="16" name="MH_Other_18"/>
            <p:cNvSpPr>
              <a:spLocks/>
            </p:cNvSpPr>
            <p:nvPr>
              <p:custDataLst>
                <p:tags r:id="rId27"/>
              </p:custDataLst>
            </p:nvPr>
          </p:nvSpPr>
          <p:spPr bwMode="auto">
            <a:xfrm>
              <a:off x="1460501" y="4174210"/>
              <a:ext cx="2105063" cy="1461545"/>
            </a:xfrm>
            <a:custGeom>
              <a:avLst/>
              <a:gdLst>
                <a:gd name="T0" fmla="*/ 2147483647 w 1781"/>
                <a:gd name="T1" fmla="*/ 1872225255 h 1235"/>
                <a:gd name="T2" fmla="*/ 2147483647 w 1781"/>
                <a:gd name="T3" fmla="*/ 2147483647 h 1235"/>
                <a:gd name="T4" fmla="*/ 2147483647 w 1781"/>
                <a:gd name="T5" fmla="*/ 2147483647 h 1235"/>
                <a:gd name="T6" fmla="*/ 2147483647 w 1781"/>
                <a:gd name="T7" fmla="*/ 2147483647 h 1235"/>
                <a:gd name="T8" fmla="*/ 2147483647 w 1781"/>
                <a:gd name="T9" fmla="*/ 2147483647 h 1235"/>
                <a:gd name="T10" fmla="*/ 2147483647 w 1781"/>
                <a:gd name="T11" fmla="*/ 0 h 1235"/>
                <a:gd name="T12" fmla="*/ 2147483647 w 1781"/>
                <a:gd name="T13" fmla="*/ 1872225255 h 1235"/>
                <a:gd name="T14" fmla="*/ 0 60000 65536"/>
                <a:gd name="T15" fmla="*/ 0 60000 65536"/>
                <a:gd name="T16" fmla="*/ 0 60000 65536"/>
                <a:gd name="T17" fmla="*/ 0 60000 65536"/>
                <a:gd name="T18" fmla="*/ 0 60000 65536"/>
                <a:gd name="T19" fmla="*/ 0 60000 65536"/>
                <a:gd name="T20" fmla="*/ 0 60000 65536"/>
                <a:gd name="T21" fmla="*/ 0 w 1781"/>
                <a:gd name="T22" fmla="*/ 0 h 1235"/>
                <a:gd name="T23" fmla="*/ 1781 w 1781"/>
                <a:gd name="T24" fmla="*/ 1235 h 12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81" h="1235">
                  <a:moveTo>
                    <a:pt x="487" y="36"/>
                  </a:moveTo>
                  <a:cubicBezTo>
                    <a:pt x="412" y="169"/>
                    <a:pt x="208" y="597"/>
                    <a:pt x="609" y="785"/>
                  </a:cubicBezTo>
                  <a:cubicBezTo>
                    <a:pt x="830" y="873"/>
                    <a:pt x="1204" y="807"/>
                    <a:pt x="1523" y="363"/>
                  </a:cubicBezTo>
                  <a:cubicBezTo>
                    <a:pt x="1586" y="379"/>
                    <a:pt x="1709" y="419"/>
                    <a:pt x="1781" y="444"/>
                  </a:cubicBezTo>
                  <a:cubicBezTo>
                    <a:pt x="1502" y="949"/>
                    <a:pt x="806" y="1235"/>
                    <a:pt x="452" y="998"/>
                  </a:cubicBezTo>
                  <a:cubicBezTo>
                    <a:pt x="0" y="701"/>
                    <a:pt x="278" y="135"/>
                    <a:pt x="372" y="0"/>
                  </a:cubicBezTo>
                  <a:cubicBezTo>
                    <a:pt x="430" y="17"/>
                    <a:pt x="411" y="11"/>
                    <a:pt x="487" y="36"/>
                  </a:cubicBezTo>
                  <a:close/>
                </a:path>
              </a:pathLst>
            </a:custGeom>
            <a:gradFill rotWithShape="1">
              <a:gsLst>
                <a:gs pos="0">
                  <a:schemeClr val="accent1"/>
                </a:gs>
                <a:gs pos="100000">
                  <a:schemeClr val="accent1">
                    <a:lumMod val="75000"/>
                  </a:schemeClr>
                </a:gs>
              </a:gsLst>
              <a:lin ang="2700000" scaled="1"/>
            </a:gradFill>
            <a:ln>
              <a:noFill/>
            </a:ln>
            <a:extLst/>
          </p:spPr>
          <p:txBody>
            <a:bodyPr/>
            <a:lstStyle/>
            <a:p>
              <a:pPr>
                <a:defRPr/>
              </a:pPr>
              <a:endParaRPr lang="zh-CN" altLang="en-US" sz="1350" dirty="0">
                <a:latin typeface="+mn-ea"/>
              </a:endParaRPr>
            </a:p>
          </p:txBody>
        </p:sp>
        <p:sp>
          <p:nvSpPr>
            <p:cNvPr id="17" name="MH_Other_19"/>
            <p:cNvSpPr>
              <a:spLocks/>
            </p:cNvSpPr>
            <p:nvPr>
              <p:custDataLst>
                <p:tags r:id="rId28"/>
              </p:custDataLst>
            </p:nvPr>
          </p:nvSpPr>
          <p:spPr bwMode="auto">
            <a:xfrm>
              <a:off x="2065843" y="4697748"/>
              <a:ext cx="1552438" cy="950731"/>
            </a:xfrm>
            <a:custGeom>
              <a:avLst/>
              <a:gdLst>
                <a:gd name="T0" fmla="*/ 0 w 1312"/>
                <a:gd name="T1" fmla="*/ 2147483647 h 803"/>
                <a:gd name="T2" fmla="*/ 2147483647 w 1312"/>
                <a:gd name="T3" fmla="*/ 2147483647 h 803"/>
                <a:gd name="T4" fmla="*/ 2147483647 w 1312"/>
                <a:gd name="T5" fmla="*/ 0 h 803"/>
                <a:gd name="T6" fmla="*/ 2147483647 w 1312"/>
                <a:gd name="T7" fmla="*/ 2147483647 h 803"/>
                <a:gd name="T8" fmla="*/ 2147483647 w 1312"/>
                <a:gd name="T9" fmla="*/ 2147483647 h 803"/>
                <a:gd name="T10" fmla="*/ 0 w 1312"/>
                <a:gd name="T11" fmla="*/ 2147483647 h 803"/>
                <a:gd name="T12" fmla="*/ 0 60000 65536"/>
                <a:gd name="T13" fmla="*/ 0 60000 65536"/>
                <a:gd name="T14" fmla="*/ 0 60000 65536"/>
                <a:gd name="T15" fmla="*/ 0 60000 65536"/>
                <a:gd name="T16" fmla="*/ 0 60000 65536"/>
                <a:gd name="T17" fmla="*/ 0 60000 65536"/>
                <a:gd name="T18" fmla="*/ 0 w 1312"/>
                <a:gd name="T19" fmla="*/ 0 h 803"/>
                <a:gd name="T20" fmla="*/ 1312 w 1312"/>
                <a:gd name="T21" fmla="*/ 803 h 803"/>
              </a:gdLst>
              <a:ahLst/>
              <a:cxnLst>
                <a:cxn ang="T12">
                  <a:pos x="T0" y="T1"/>
                </a:cxn>
                <a:cxn ang="T13">
                  <a:pos x="T2" y="T3"/>
                </a:cxn>
                <a:cxn ang="T14">
                  <a:pos x="T4" y="T5"/>
                </a:cxn>
                <a:cxn ang="T15">
                  <a:pos x="T6" y="T7"/>
                </a:cxn>
                <a:cxn ang="T16">
                  <a:pos x="T8" y="T9"/>
                </a:cxn>
                <a:cxn ang="T17">
                  <a:pos x="T10" y="T11"/>
                </a:cxn>
              </a:cxnLst>
              <a:rect l="T18" t="T19" r="T20" b="T21"/>
              <a:pathLst>
                <a:path w="1312" h="803">
                  <a:moveTo>
                    <a:pt x="0" y="589"/>
                  </a:moveTo>
                  <a:cubicBezTo>
                    <a:pt x="0" y="589"/>
                    <a:pt x="399" y="803"/>
                    <a:pt x="989" y="335"/>
                  </a:cubicBezTo>
                  <a:cubicBezTo>
                    <a:pt x="1163" y="189"/>
                    <a:pt x="1267" y="0"/>
                    <a:pt x="1267" y="0"/>
                  </a:cubicBezTo>
                  <a:cubicBezTo>
                    <a:pt x="1312" y="63"/>
                    <a:pt x="1312" y="63"/>
                    <a:pt x="1312" y="63"/>
                  </a:cubicBezTo>
                  <a:cubicBezTo>
                    <a:pt x="1312" y="63"/>
                    <a:pt x="999" y="633"/>
                    <a:pt x="400" y="678"/>
                  </a:cubicBezTo>
                  <a:cubicBezTo>
                    <a:pt x="148" y="694"/>
                    <a:pt x="0" y="589"/>
                    <a:pt x="0" y="589"/>
                  </a:cubicBezTo>
                  <a:close/>
                </a:path>
              </a:pathLst>
            </a:custGeom>
            <a:gradFill rotWithShape="1">
              <a:gsLst>
                <a:gs pos="0">
                  <a:schemeClr val="accent1">
                    <a:lumMod val="40000"/>
                    <a:lumOff val="60000"/>
                  </a:schemeClr>
                </a:gs>
                <a:gs pos="50000">
                  <a:schemeClr val="accent1"/>
                </a:gs>
                <a:gs pos="100000">
                  <a:schemeClr val="accent1">
                    <a:lumMod val="40000"/>
                    <a:lumOff val="60000"/>
                  </a:schemeClr>
                </a:gs>
              </a:gsLst>
              <a:lin ang="2700000" scaled="1"/>
            </a:gradFill>
            <a:ln>
              <a:noFill/>
            </a:ln>
            <a:extLst/>
          </p:spPr>
          <p:txBody>
            <a:bodyPr/>
            <a:lstStyle/>
            <a:p>
              <a:pPr>
                <a:defRPr/>
              </a:pPr>
              <a:endParaRPr lang="zh-CN" altLang="en-US" sz="1350" dirty="0">
                <a:latin typeface="+mn-ea"/>
              </a:endParaRPr>
            </a:p>
          </p:txBody>
        </p:sp>
        <p:sp>
          <p:nvSpPr>
            <p:cNvPr id="18" name="MH_Other_20"/>
            <p:cNvSpPr>
              <a:spLocks/>
            </p:cNvSpPr>
            <p:nvPr>
              <p:custDataLst>
                <p:tags r:id="rId29"/>
              </p:custDataLst>
            </p:nvPr>
          </p:nvSpPr>
          <p:spPr bwMode="auto">
            <a:xfrm>
              <a:off x="1793167" y="4217839"/>
              <a:ext cx="316305" cy="845296"/>
            </a:xfrm>
            <a:custGeom>
              <a:avLst/>
              <a:gdLst>
                <a:gd name="T0" fmla="*/ 2147483647 w 267"/>
                <a:gd name="T1" fmla="*/ 0 h 714"/>
                <a:gd name="T2" fmla="*/ 2147483647 w 267"/>
                <a:gd name="T3" fmla="*/ 2147483647 h 714"/>
                <a:gd name="T4" fmla="*/ 2147483647 w 267"/>
                <a:gd name="T5" fmla="*/ 2147483647 h 714"/>
                <a:gd name="T6" fmla="*/ 2147483647 w 267"/>
                <a:gd name="T7" fmla="*/ 2147483647 h 714"/>
                <a:gd name="T8" fmla="*/ 2147483647 w 267"/>
                <a:gd name="T9" fmla="*/ 0 h 714"/>
                <a:gd name="T10" fmla="*/ 0 60000 65536"/>
                <a:gd name="T11" fmla="*/ 0 60000 65536"/>
                <a:gd name="T12" fmla="*/ 0 60000 65536"/>
                <a:gd name="T13" fmla="*/ 0 60000 65536"/>
                <a:gd name="T14" fmla="*/ 0 60000 65536"/>
                <a:gd name="T15" fmla="*/ 0 w 267"/>
                <a:gd name="T16" fmla="*/ 0 h 714"/>
                <a:gd name="T17" fmla="*/ 267 w 267"/>
                <a:gd name="T18" fmla="*/ 714 h 714"/>
              </a:gdLst>
              <a:ahLst/>
              <a:cxnLst>
                <a:cxn ang="T10">
                  <a:pos x="T0" y="T1"/>
                </a:cxn>
                <a:cxn ang="T11">
                  <a:pos x="T2" y="T3"/>
                </a:cxn>
                <a:cxn ang="T12">
                  <a:pos x="T4" y="T5"/>
                </a:cxn>
                <a:cxn ang="T13">
                  <a:pos x="T6" y="T7"/>
                </a:cxn>
                <a:cxn ang="T14">
                  <a:pos x="T8" y="T9"/>
                </a:cxn>
              </a:cxnLst>
              <a:rect l="T15" t="T16" r="T17" b="T18"/>
              <a:pathLst>
                <a:path w="267" h="714">
                  <a:moveTo>
                    <a:pt x="205" y="0"/>
                  </a:moveTo>
                  <a:cubicBezTo>
                    <a:pt x="205" y="0"/>
                    <a:pt x="254" y="45"/>
                    <a:pt x="261" y="50"/>
                  </a:cubicBezTo>
                  <a:cubicBezTo>
                    <a:pt x="267" y="61"/>
                    <a:pt x="0" y="424"/>
                    <a:pt x="264" y="714"/>
                  </a:cubicBezTo>
                  <a:cubicBezTo>
                    <a:pt x="69" y="593"/>
                    <a:pt x="85" y="409"/>
                    <a:pt x="87" y="363"/>
                  </a:cubicBezTo>
                  <a:cubicBezTo>
                    <a:pt x="88" y="197"/>
                    <a:pt x="205" y="0"/>
                    <a:pt x="205" y="0"/>
                  </a:cubicBezTo>
                  <a:close/>
                </a:path>
              </a:pathLst>
            </a:custGeom>
            <a:gradFill rotWithShape="1">
              <a:gsLst>
                <a:gs pos="0">
                  <a:schemeClr val="accent1">
                    <a:lumMod val="40000"/>
                    <a:lumOff val="60000"/>
                  </a:schemeClr>
                </a:gs>
                <a:gs pos="50000">
                  <a:schemeClr val="accent1"/>
                </a:gs>
                <a:gs pos="100000">
                  <a:schemeClr val="accent1">
                    <a:lumMod val="40000"/>
                    <a:lumOff val="60000"/>
                  </a:schemeClr>
                </a:gs>
              </a:gsLst>
              <a:lin ang="2700000" scaled="1"/>
            </a:gradFill>
            <a:ln>
              <a:noFill/>
            </a:ln>
            <a:extLst/>
          </p:spPr>
          <p:txBody>
            <a:bodyPr/>
            <a:lstStyle/>
            <a:p>
              <a:pPr>
                <a:defRPr/>
              </a:pPr>
              <a:endParaRPr lang="zh-CN" altLang="en-US" sz="1350" dirty="0">
                <a:latin typeface="+mn-ea"/>
              </a:endParaRPr>
            </a:p>
          </p:txBody>
        </p:sp>
        <p:sp>
          <p:nvSpPr>
            <p:cNvPr id="19" name="MH_Other_21"/>
            <p:cNvSpPr>
              <a:spLocks/>
            </p:cNvSpPr>
            <p:nvPr>
              <p:custDataLst>
                <p:tags r:id="rId30"/>
              </p:custDataLst>
            </p:nvPr>
          </p:nvSpPr>
          <p:spPr bwMode="auto">
            <a:xfrm>
              <a:off x="3629188" y="3866994"/>
              <a:ext cx="210870" cy="823483"/>
            </a:xfrm>
            <a:custGeom>
              <a:avLst/>
              <a:gdLst>
                <a:gd name="T0" fmla="*/ 0 w 179"/>
                <a:gd name="T1" fmla="*/ 2147483647 h 696"/>
                <a:gd name="T2" fmla="*/ 2147483647 w 179"/>
                <a:gd name="T3" fmla="*/ 2147483647 h 696"/>
                <a:gd name="T4" fmla="*/ 2147483647 w 179"/>
                <a:gd name="T5" fmla="*/ 2147483647 h 696"/>
                <a:gd name="T6" fmla="*/ 2147483647 w 179"/>
                <a:gd name="T7" fmla="*/ 2147483647 h 696"/>
                <a:gd name="T8" fmla="*/ 2147483647 w 179"/>
                <a:gd name="T9" fmla="*/ 0 h 696"/>
                <a:gd name="T10" fmla="*/ 0 w 179"/>
                <a:gd name="T11" fmla="*/ 2147483647 h 696"/>
                <a:gd name="T12" fmla="*/ 0 60000 65536"/>
                <a:gd name="T13" fmla="*/ 0 60000 65536"/>
                <a:gd name="T14" fmla="*/ 0 60000 65536"/>
                <a:gd name="T15" fmla="*/ 0 60000 65536"/>
                <a:gd name="T16" fmla="*/ 0 60000 65536"/>
                <a:gd name="T17" fmla="*/ 0 60000 65536"/>
                <a:gd name="T18" fmla="*/ 0 w 179"/>
                <a:gd name="T19" fmla="*/ 0 h 696"/>
                <a:gd name="T20" fmla="*/ 179 w 179"/>
                <a:gd name="T21" fmla="*/ 696 h 696"/>
              </a:gdLst>
              <a:ahLst/>
              <a:cxnLst>
                <a:cxn ang="T12">
                  <a:pos x="T0" y="T1"/>
                </a:cxn>
                <a:cxn ang="T13">
                  <a:pos x="T2" y="T3"/>
                </a:cxn>
                <a:cxn ang="T14">
                  <a:pos x="T4" y="T5"/>
                </a:cxn>
                <a:cxn ang="T15">
                  <a:pos x="T6" y="T7"/>
                </a:cxn>
                <a:cxn ang="T16">
                  <a:pos x="T8" y="T9"/>
                </a:cxn>
                <a:cxn ang="T17">
                  <a:pos x="T10" y="T11"/>
                </a:cxn>
              </a:cxnLst>
              <a:rect l="T18" t="T19" r="T20" b="T21"/>
              <a:pathLst>
                <a:path w="179" h="696">
                  <a:moveTo>
                    <a:pt x="0" y="630"/>
                  </a:moveTo>
                  <a:cubicBezTo>
                    <a:pt x="19" y="659"/>
                    <a:pt x="42" y="696"/>
                    <a:pt x="42" y="696"/>
                  </a:cubicBezTo>
                  <a:cubicBezTo>
                    <a:pt x="42" y="696"/>
                    <a:pt x="134" y="518"/>
                    <a:pt x="139" y="315"/>
                  </a:cubicBezTo>
                  <a:cubicBezTo>
                    <a:pt x="146" y="172"/>
                    <a:pt x="91" y="63"/>
                    <a:pt x="91" y="63"/>
                  </a:cubicBezTo>
                  <a:cubicBezTo>
                    <a:pt x="64" y="0"/>
                    <a:pt x="64" y="0"/>
                    <a:pt x="64" y="0"/>
                  </a:cubicBezTo>
                  <a:cubicBezTo>
                    <a:pt x="64" y="0"/>
                    <a:pt x="179" y="245"/>
                    <a:pt x="0" y="630"/>
                  </a:cubicBezTo>
                  <a:close/>
                </a:path>
              </a:pathLst>
            </a:custGeom>
            <a:gradFill rotWithShape="1">
              <a:gsLst>
                <a:gs pos="0">
                  <a:srgbClr val="C5C5C5"/>
                </a:gs>
                <a:gs pos="50000">
                  <a:srgbClr val="949494"/>
                </a:gs>
                <a:gs pos="100000">
                  <a:srgbClr val="C5C5C5"/>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23" name="MH_Other_22"/>
            <p:cNvSpPr>
              <a:spLocks/>
            </p:cNvSpPr>
            <p:nvPr>
              <p:custDataLst>
                <p:tags r:id="rId31"/>
              </p:custDataLst>
            </p:nvPr>
          </p:nvSpPr>
          <p:spPr bwMode="auto">
            <a:xfrm>
              <a:off x="3320155" y="4525054"/>
              <a:ext cx="358115" cy="165424"/>
            </a:xfrm>
            <a:custGeom>
              <a:avLst/>
              <a:gdLst>
                <a:gd name="T0" fmla="*/ 0 w 469"/>
                <a:gd name="T1" fmla="*/ 0 h 218"/>
                <a:gd name="T2" fmla="*/ 611008985 w 469"/>
                <a:gd name="T3" fmla="*/ 170417413 h 218"/>
                <a:gd name="T4" fmla="*/ 709314802 w 469"/>
                <a:gd name="T5" fmla="*/ 323052716 h 218"/>
                <a:gd name="T6" fmla="*/ 110405323 w 469"/>
                <a:gd name="T7" fmla="*/ 148189279 h 218"/>
                <a:gd name="T8" fmla="*/ 0 w 469"/>
                <a:gd name="T9" fmla="*/ 0 h 218"/>
                <a:gd name="T10" fmla="*/ 0 60000 65536"/>
                <a:gd name="T11" fmla="*/ 0 60000 65536"/>
                <a:gd name="T12" fmla="*/ 0 60000 65536"/>
                <a:gd name="T13" fmla="*/ 0 60000 65536"/>
                <a:gd name="T14" fmla="*/ 0 60000 65536"/>
                <a:gd name="T15" fmla="*/ 0 w 469"/>
                <a:gd name="T16" fmla="*/ 0 h 218"/>
                <a:gd name="T17" fmla="*/ 469 w 469"/>
                <a:gd name="T18" fmla="*/ 218 h 218"/>
              </a:gdLst>
              <a:ahLst/>
              <a:cxnLst>
                <a:cxn ang="T10">
                  <a:pos x="T0" y="T1"/>
                </a:cxn>
                <a:cxn ang="T11">
                  <a:pos x="T2" y="T3"/>
                </a:cxn>
                <a:cxn ang="T12">
                  <a:pos x="T4" y="T5"/>
                </a:cxn>
                <a:cxn ang="T13">
                  <a:pos x="T6" y="T7"/>
                </a:cxn>
                <a:cxn ang="T14">
                  <a:pos x="T8" y="T9"/>
                </a:cxn>
              </a:cxnLst>
              <a:rect l="T15" t="T16" r="T17" b="T18"/>
              <a:pathLst>
                <a:path w="469" h="218">
                  <a:moveTo>
                    <a:pt x="0" y="0"/>
                  </a:moveTo>
                  <a:lnTo>
                    <a:pt x="404" y="115"/>
                  </a:lnTo>
                  <a:lnTo>
                    <a:pt x="469" y="218"/>
                  </a:lnTo>
                  <a:lnTo>
                    <a:pt x="73" y="100"/>
                  </a:lnTo>
                  <a:lnTo>
                    <a:pt x="0" y="0"/>
                  </a:lnTo>
                  <a:close/>
                </a:path>
              </a:pathLst>
            </a:custGeom>
            <a:gradFill rotWithShape="1">
              <a:gsLst>
                <a:gs pos="0">
                  <a:srgbClr val="C5C5C5"/>
                </a:gs>
                <a:gs pos="100000">
                  <a:srgbClr val="C5C5C5"/>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24" name="MH_Other_23"/>
            <p:cNvSpPr>
              <a:spLocks/>
            </p:cNvSpPr>
            <p:nvPr>
              <p:custDataLst>
                <p:tags r:id="rId32"/>
              </p:custDataLst>
            </p:nvPr>
          </p:nvSpPr>
          <p:spPr bwMode="auto">
            <a:xfrm>
              <a:off x="1945866" y="3417989"/>
              <a:ext cx="1986902" cy="1194321"/>
            </a:xfrm>
            <a:custGeom>
              <a:avLst/>
              <a:gdLst>
                <a:gd name="T0" fmla="*/ 2147483647 w 1678"/>
                <a:gd name="T1" fmla="*/ 2147483647 h 1010"/>
                <a:gd name="T2" fmla="*/ 2147483647 w 1678"/>
                <a:gd name="T3" fmla="*/ 2147483647 h 1010"/>
                <a:gd name="T4" fmla="*/ 2147483647 w 1678"/>
                <a:gd name="T5" fmla="*/ 2147483647 h 1010"/>
                <a:gd name="T6" fmla="*/ 0 w 1678"/>
                <a:gd name="T7" fmla="*/ 2147483647 h 1010"/>
                <a:gd name="T8" fmla="*/ 2147483647 w 1678"/>
                <a:gd name="T9" fmla="*/ 2147483647 h 1010"/>
                <a:gd name="T10" fmla="*/ 2147483647 w 1678"/>
                <a:gd name="T11" fmla="*/ 2147483647 h 1010"/>
                <a:gd name="T12" fmla="*/ 2147483647 w 1678"/>
                <a:gd name="T13" fmla="*/ 2147483647 h 1010"/>
                <a:gd name="T14" fmla="*/ 0 60000 65536"/>
                <a:gd name="T15" fmla="*/ 0 60000 65536"/>
                <a:gd name="T16" fmla="*/ 0 60000 65536"/>
                <a:gd name="T17" fmla="*/ 0 60000 65536"/>
                <a:gd name="T18" fmla="*/ 0 60000 65536"/>
                <a:gd name="T19" fmla="*/ 0 60000 65536"/>
                <a:gd name="T20" fmla="*/ 0 60000 65536"/>
                <a:gd name="T21" fmla="*/ 0 w 1678"/>
                <a:gd name="T22" fmla="*/ 0 h 1010"/>
                <a:gd name="T23" fmla="*/ 1678 w 1678"/>
                <a:gd name="T24" fmla="*/ 1010 h 10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78" h="1010">
                  <a:moveTo>
                    <a:pt x="1162" y="936"/>
                  </a:moveTo>
                  <a:cubicBezTo>
                    <a:pt x="1222" y="836"/>
                    <a:pt x="1371" y="388"/>
                    <a:pt x="985" y="252"/>
                  </a:cubicBezTo>
                  <a:cubicBezTo>
                    <a:pt x="471" y="122"/>
                    <a:pt x="116" y="637"/>
                    <a:pt x="116" y="637"/>
                  </a:cubicBezTo>
                  <a:cubicBezTo>
                    <a:pt x="116" y="637"/>
                    <a:pt x="116" y="637"/>
                    <a:pt x="0" y="603"/>
                  </a:cubicBezTo>
                  <a:cubicBezTo>
                    <a:pt x="272" y="215"/>
                    <a:pt x="727" y="0"/>
                    <a:pt x="1077" y="63"/>
                  </a:cubicBezTo>
                  <a:cubicBezTo>
                    <a:pt x="1416" y="123"/>
                    <a:pt x="1678" y="452"/>
                    <a:pt x="1422" y="1010"/>
                  </a:cubicBezTo>
                  <a:cubicBezTo>
                    <a:pt x="1357" y="994"/>
                    <a:pt x="1209" y="950"/>
                    <a:pt x="1162" y="936"/>
                  </a:cubicBezTo>
                  <a:close/>
                </a:path>
              </a:pathLst>
            </a:custGeom>
            <a:gradFill rotWithShape="1">
              <a:gsLst>
                <a:gs pos="0">
                  <a:srgbClr val="F6F6F6"/>
                </a:gs>
                <a:gs pos="100000">
                  <a:srgbClr val="E6E6E6"/>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25" name="MH_Other_24"/>
            <p:cNvSpPr>
              <a:spLocks/>
            </p:cNvSpPr>
            <p:nvPr>
              <p:custDataLst>
                <p:tags r:id="rId33"/>
              </p:custDataLst>
            </p:nvPr>
          </p:nvSpPr>
          <p:spPr bwMode="auto">
            <a:xfrm>
              <a:off x="2082202" y="3561597"/>
              <a:ext cx="1301576" cy="670784"/>
            </a:xfrm>
            <a:custGeom>
              <a:avLst/>
              <a:gdLst>
                <a:gd name="T0" fmla="*/ 2147483647 w 1100"/>
                <a:gd name="T1" fmla="*/ 2147483647 h 565"/>
                <a:gd name="T2" fmla="*/ 0 w 1100"/>
                <a:gd name="T3" fmla="*/ 2147483647 h 565"/>
                <a:gd name="T4" fmla="*/ 2147483647 w 1100"/>
                <a:gd name="T5" fmla="*/ 2147483647 h 565"/>
                <a:gd name="T6" fmla="*/ 2147483647 w 1100"/>
                <a:gd name="T7" fmla="*/ 2147483647 h 565"/>
                <a:gd name="T8" fmla="*/ 2147483647 w 1100"/>
                <a:gd name="T9" fmla="*/ 2147483647 h 565"/>
                <a:gd name="T10" fmla="*/ 2147483647 w 1100"/>
                <a:gd name="T11" fmla="*/ 2147483647 h 565"/>
                <a:gd name="T12" fmla="*/ 0 60000 65536"/>
                <a:gd name="T13" fmla="*/ 0 60000 65536"/>
                <a:gd name="T14" fmla="*/ 0 60000 65536"/>
                <a:gd name="T15" fmla="*/ 0 60000 65536"/>
                <a:gd name="T16" fmla="*/ 0 60000 65536"/>
                <a:gd name="T17" fmla="*/ 0 60000 65536"/>
                <a:gd name="T18" fmla="*/ 0 w 1100"/>
                <a:gd name="T19" fmla="*/ 0 h 565"/>
                <a:gd name="T20" fmla="*/ 1100 w 1100"/>
                <a:gd name="T21" fmla="*/ 565 h 565"/>
              </a:gdLst>
              <a:ahLst/>
              <a:cxnLst>
                <a:cxn ang="T12">
                  <a:pos x="T0" y="T1"/>
                </a:cxn>
                <a:cxn ang="T13">
                  <a:pos x="T2" y="T3"/>
                </a:cxn>
                <a:cxn ang="T14">
                  <a:pos x="T4" y="T5"/>
                </a:cxn>
                <a:cxn ang="T15">
                  <a:pos x="T6" y="T7"/>
                </a:cxn>
                <a:cxn ang="T16">
                  <a:pos x="T8" y="T9"/>
                </a:cxn>
                <a:cxn ang="T17">
                  <a:pos x="T10" y="T11"/>
                </a:cxn>
              </a:cxnLst>
              <a:rect l="T18" t="T19" r="T20" b="T21"/>
              <a:pathLst>
                <a:path w="1100" h="565">
                  <a:moveTo>
                    <a:pt x="869" y="130"/>
                  </a:moveTo>
                  <a:cubicBezTo>
                    <a:pt x="355" y="0"/>
                    <a:pt x="0" y="515"/>
                    <a:pt x="0" y="515"/>
                  </a:cubicBezTo>
                  <a:cubicBezTo>
                    <a:pt x="0" y="515"/>
                    <a:pt x="0" y="515"/>
                    <a:pt x="54" y="565"/>
                  </a:cubicBezTo>
                  <a:cubicBezTo>
                    <a:pt x="279" y="285"/>
                    <a:pt x="580" y="120"/>
                    <a:pt x="866" y="186"/>
                  </a:cubicBezTo>
                  <a:cubicBezTo>
                    <a:pt x="1050" y="226"/>
                    <a:pt x="1100" y="347"/>
                    <a:pt x="1100" y="347"/>
                  </a:cubicBezTo>
                  <a:cubicBezTo>
                    <a:pt x="1084" y="303"/>
                    <a:pt x="1043" y="192"/>
                    <a:pt x="869" y="130"/>
                  </a:cubicBezTo>
                  <a:close/>
                </a:path>
              </a:pathLst>
            </a:custGeom>
            <a:gradFill rotWithShape="1">
              <a:gsLst>
                <a:gs pos="0">
                  <a:srgbClr val="C5C5C5"/>
                </a:gs>
                <a:gs pos="50000">
                  <a:srgbClr val="949494"/>
                </a:gs>
                <a:gs pos="100000">
                  <a:srgbClr val="C5C5C5"/>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26" name="MH_Other_25"/>
            <p:cNvSpPr>
              <a:spLocks/>
            </p:cNvSpPr>
            <p:nvPr>
              <p:custDataLst>
                <p:tags r:id="rId34"/>
              </p:custDataLst>
            </p:nvPr>
          </p:nvSpPr>
          <p:spPr bwMode="auto">
            <a:xfrm>
              <a:off x="1945865" y="4132400"/>
              <a:ext cx="201780" cy="99982"/>
            </a:xfrm>
            <a:custGeom>
              <a:avLst/>
              <a:gdLst>
                <a:gd name="T0" fmla="*/ 284096031 w 264"/>
                <a:gd name="T1" fmla="*/ 80682365 h 131"/>
                <a:gd name="T2" fmla="*/ 416673414 w 264"/>
                <a:gd name="T3" fmla="*/ 199421258 h 131"/>
                <a:gd name="T4" fmla="*/ 130999428 w 264"/>
                <a:gd name="T5" fmla="*/ 118738893 h 131"/>
                <a:gd name="T6" fmla="*/ 0 w 264"/>
                <a:gd name="T7" fmla="*/ 0 h 131"/>
                <a:gd name="T8" fmla="*/ 284096031 w 264"/>
                <a:gd name="T9" fmla="*/ 80682365 h 131"/>
                <a:gd name="T10" fmla="*/ 0 60000 65536"/>
                <a:gd name="T11" fmla="*/ 0 60000 65536"/>
                <a:gd name="T12" fmla="*/ 0 60000 65536"/>
                <a:gd name="T13" fmla="*/ 0 60000 65536"/>
                <a:gd name="T14" fmla="*/ 0 60000 65536"/>
                <a:gd name="T15" fmla="*/ 0 w 264"/>
                <a:gd name="T16" fmla="*/ 0 h 131"/>
                <a:gd name="T17" fmla="*/ 264 w 264"/>
                <a:gd name="T18" fmla="*/ 131 h 131"/>
              </a:gdLst>
              <a:ahLst/>
              <a:cxnLst>
                <a:cxn ang="T10">
                  <a:pos x="T0" y="T1"/>
                </a:cxn>
                <a:cxn ang="T11">
                  <a:pos x="T2" y="T3"/>
                </a:cxn>
                <a:cxn ang="T12">
                  <a:pos x="T4" y="T5"/>
                </a:cxn>
                <a:cxn ang="T13">
                  <a:pos x="T6" y="T7"/>
                </a:cxn>
                <a:cxn ang="T14">
                  <a:pos x="T8" y="T9"/>
                </a:cxn>
              </a:cxnLst>
              <a:rect l="T15" t="T16" r="T17" b="T18"/>
              <a:pathLst>
                <a:path w="264" h="131">
                  <a:moveTo>
                    <a:pt x="180" y="53"/>
                  </a:moveTo>
                  <a:lnTo>
                    <a:pt x="264" y="131"/>
                  </a:lnTo>
                  <a:lnTo>
                    <a:pt x="83" y="78"/>
                  </a:lnTo>
                  <a:lnTo>
                    <a:pt x="0" y="0"/>
                  </a:lnTo>
                  <a:lnTo>
                    <a:pt x="180" y="53"/>
                  </a:lnTo>
                  <a:close/>
                </a:path>
              </a:pathLst>
            </a:custGeom>
            <a:gradFill rotWithShape="1">
              <a:gsLst>
                <a:gs pos="0">
                  <a:srgbClr val="E6E6E6"/>
                </a:gs>
                <a:gs pos="100000">
                  <a:srgbClr val="949494"/>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31" name="MH_SubTitle_1"/>
            <p:cNvSpPr>
              <a:spLocks noChangeArrowheads="1"/>
            </p:cNvSpPr>
            <p:nvPr>
              <p:custDataLst>
                <p:tags r:id="rId35"/>
              </p:custDataLst>
            </p:nvPr>
          </p:nvSpPr>
          <p:spPr bwMode="auto">
            <a:xfrm>
              <a:off x="1871334" y="4132399"/>
              <a:ext cx="1648785" cy="62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normAutofit/>
            </a:bodyPr>
            <a:lstStyle/>
            <a:p>
              <a:pPr algn="ctr">
                <a:lnSpc>
                  <a:spcPct val="120000"/>
                </a:lnSpc>
                <a:defRPr/>
              </a:pPr>
              <a:endParaRPr lang="zh-CN" altLang="en-US" sz="2400" kern="0" dirty="0"/>
            </a:p>
          </p:txBody>
        </p:sp>
        <p:sp>
          <p:nvSpPr>
            <p:cNvPr id="69" name="矩形 68"/>
            <p:cNvSpPr/>
            <p:nvPr/>
          </p:nvSpPr>
          <p:spPr>
            <a:xfrm>
              <a:off x="2236721" y="4091126"/>
              <a:ext cx="914099" cy="707886"/>
            </a:xfrm>
            <a:prstGeom prst="rect">
              <a:avLst/>
            </a:prstGeom>
          </p:spPr>
          <p:txBody>
            <a:bodyPr wrap="square">
              <a:spAutoFit/>
              <a:scene3d>
                <a:camera prst="orthographicFront"/>
                <a:lightRig rig="threePt" dir="t"/>
              </a:scene3d>
              <a:sp3d contourW="12700"/>
            </a:bodyPr>
            <a:lstStyle/>
            <a:p>
              <a:pPr algn="ctr"/>
              <a:r>
                <a:rPr lang="zh-CN" altLang="en-US" sz="20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endParaRPr lang="en-US" altLang="zh-CN" sz="2000" b="1" dirty="0" smtClean="0">
                <a:solidFill>
                  <a:schemeClr val="tx1">
                    <a:lumMod val="65000"/>
                    <a:lumOff val="35000"/>
                  </a:schemeClr>
                </a:solidFill>
                <a:latin typeface="迷你简准圆" panose="03000509000000000000" pitchFamily="65" charset="-122"/>
                <a:ea typeface="迷你简准圆" panose="03000509000000000000" pitchFamily="65" charset="-122"/>
              </a:endParaRPr>
            </a:p>
            <a:p>
              <a:pPr algn="ctr"/>
              <a:r>
                <a:rPr lang="zh-CN" altLang="en-US" sz="2000" b="1" dirty="0" smtClean="0">
                  <a:solidFill>
                    <a:schemeClr val="tx1">
                      <a:lumMod val="65000"/>
                      <a:lumOff val="35000"/>
                    </a:schemeClr>
                  </a:solidFill>
                  <a:latin typeface="迷你简准圆" panose="03000509000000000000" pitchFamily="65" charset="-122"/>
                  <a:ea typeface="迷你简准圆" panose="03000509000000000000" pitchFamily="65" charset="-122"/>
                </a:rPr>
                <a:t>添加</a:t>
              </a:r>
              <a:endPar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grpSp>
      <p:grpSp>
        <p:nvGrpSpPr>
          <p:cNvPr id="4" name="组合 3"/>
          <p:cNvGrpSpPr/>
          <p:nvPr/>
        </p:nvGrpSpPr>
        <p:grpSpPr>
          <a:xfrm>
            <a:off x="3727352" y="3417989"/>
            <a:ext cx="2472266" cy="2230490"/>
            <a:chOff x="3727352" y="3417989"/>
            <a:chExt cx="2472266" cy="2230490"/>
          </a:xfrm>
        </p:grpSpPr>
        <p:sp>
          <p:nvSpPr>
            <p:cNvPr id="40" name="MH_Other_10"/>
            <p:cNvSpPr>
              <a:spLocks/>
            </p:cNvSpPr>
            <p:nvPr>
              <p:custDataLst>
                <p:tags r:id="rId19"/>
              </p:custDataLst>
            </p:nvPr>
          </p:nvSpPr>
          <p:spPr bwMode="auto">
            <a:xfrm>
              <a:off x="3727352" y="4174210"/>
              <a:ext cx="2105063" cy="1461545"/>
            </a:xfrm>
            <a:custGeom>
              <a:avLst/>
              <a:gdLst>
                <a:gd name="T0" fmla="*/ 2147483647 w 1781"/>
                <a:gd name="T1" fmla="*/ 1872225255 h 1235"/>
                <a:gd name="T2" fmla="*/ 2147483647 w 1781"/>
                <a:gd name="T3" fmla="*/ 2147483647 h 1235"/>
                <a:gd name="T4" fmla="*/ 2147483647 w 1781"/>
                <a:gd name="T5" fmla="*/ 2147483647 h 1235"/>
                <a:gd name="T6" fmla="*/ 2147483647 w 1781"/>
                <a:gd name="T7" fmla="*/ 2147483647 h 1235"/>
                <a:gd name="T8" fmla="*/ 2147483647 w 1781"/>
                <a:gd name="T9" fmla="*/ 2147483647 h 1235"/>
                <a:gd name="T10" fmla="*/ 2147483647 w 1781"/>
                <a:gd name="T11" fmla="*/ 0 h 1235"/>
                <a:gd name="T12" fmla="*/ 2147483647 w 1781"/>
                <a:gd name="T13" fmla="*/ 1872225255 h 1235"/>
                <a:gd name="T14" fmla="*/ 0 60000 65536"/>
                <a:gd name="T15" fmla="*/ 0 60000 65536"/>
                <a:gd name="T16" fmla="*/ 0 60000 65536"/>
                <a:gd name="T17" fmla="*/ 0 60000 65536"/>
                <a:gd name="T18" fmla="*/ 0 60000 65536"/>
                <a:gd name="T19" fmla="*/ 0 60000 65536"/>
                <a:gd name="T20" fmla="*/ 0 60000 65536"/>
                <a:gd name="T21" fmla="*/ 0 w 1781"/>
                <a:gd name="T22" fmla="*/ 0 h 1235"/>
                <a:gd name="T23" fmla="*/ 1781 w 1781"/>
                <a:gd name="T24" fmla="*/ 1235 h 12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81" h="1235">
                  <a:moveTo>
                    <a:pt x="487" y="36"/>
                  </a:moveTo>
                  <a:cubicBezTo>
                    <a:pt x="412" y="169"/>
                    <a:pt x="208" y="597"/>
                    <a:pt x="609" y="785"/>
                  </a:cubicBezTo>
                  <a:cubicBezTo>
                    <a:pt x="830" y="873"/>
                    <a:pt x="1204" y="807"/>
                    <a:pt x="1523" y="363"/>
                  </a:cubicBezTo>
                  <a:cubicBezTo>
                    <a:pt x="1586" y="379"/>
                    <a:pt x="1709" y="419"/>
                    <a:pt x="1781" y="444"/>
                  </a:cubicBezTo>
                  <a:cubicBezTo>
                    <a:pt x="1502" y="949"/>
                    <a:pt x="806" y="1235"/>
                    <a:pt x="452" y="998"/>
                  </a:cubicBezTo>
                  <a:cubicBezTo>
                    <a:pt x="0" y="701"/>
                    <a:pt x="278" y="135"/>
                    <a:pt x="372" y="0"/>
                  </a:cubicBezTo>
                  <a:cubicBezTo>
                    <a:pt x="430" y="17"/>
                    <a:pt x="411" y="11"/>
                    <a:pt x="487" y="36"/>
                  </a:cubicBezTo>
                  <a:close/>
                </a:path>
              </a:pathLst>
            </a:custGeom>
            <a:gradFill rotWithShape="1">
              <a:gsLst>
                <a:gs pos="0">
                  <a:schemeClr val="accent2"/>
                </a:gs>
                <a:gs pos="100000">
                  <a:schemeClr val="accent2">
                    <a:lumMod val="75000"/>
                  </a:schemeClr>
                </a:gs>
              </a:gsLst>
              <a:lin ang="2700000" scaled="1"/>
            </a:gradFill>
            <a:ln>
              <a:noFill/>
            </a:ln>
            <a:extLst/>
          </p:spPr>
          <p:txBody>
            <a:bodyPr/>
            <a:lstStyle/>
            <a:p>
              <a:pPr>
                <a:defRPr/>
              </a:pPr>
              <a:endParaRPr lang="zh-CN" altLang="en-US" sz="1350" dirty="0">
                <a:latin typeface="+mn-ea"/>
              </a:endParaRPr>
            </a:p>
          </p:txBody>
        </p:sp>
        <p:sp>
          <p:nvSpPr>
            <p:cNvPr id="41" name="MH_Other_11"/>
            <p:cNvSpPr>
              <a:spLocks/>
            </p:cNvSpPr>
            <p:nvPr>
              <p:custDataLst>
                <p:tags r:id="rId20"/>
              </p:custDataLst>
            </p:nvPr>
          </p:nvSpPr>
          <p:spPr bwMode="auto">
            <a:xfrm>
              <a:off x="4332694" y="4697748"/>
              <a:ext cx="1552438" cy="950731"/>
            </a:xfrm>
            <a:custGeom>
              <a:avLst/>
              <a:gdLst>
                <a:gd name="T0" fmla="*/ 0 w 1312"/>
                <a:gd name="T1" fmla="*/ 2147483647 h 803"/>
                <a:gd name="T2" fmla="*/ 2147483647 w 1312"/>
                <a:gd name="T3" fmla="*/ 2147483647 h 803"/>
                <a:gd name="T4" fmla="*/ 2147483647 w 1312"/>
                <a:gd name="T5" fmla="*/ 0 h 803"/>
                <a:gd name="T6" fmla="*/ 2147483647 w 1312"/>
                <a:gd name="T7" fmla="*/ 2147483647 h 803"/>
                <a:gd name="T8" fmla="*/ 2147483647 w 1312"/>
                <a:gd name="T9" fmla="*/ 2147483647 h 803"/>
                <a:gd name="T10" fmla="*/ 0 w 1312"/>
                <a:gd name="T11" fmla="*/ 2147483647 h 803"/>
                <a:gd name="T12" fmla="*/ 0 60000 65536"/>
                <a:gd name="T13" fmla="*/ 0 60000 65536"/>
                <a:gd name="T14" fmla="*/ 0 60000 65536"/>
                <a:gd name="T15" fmla="*/ 0 60000 65536"/>
                <a:gd name="T16" fmla="*/ 0 60000 65536"/>
                <a:gd name="T17" fmla="*/ 0 60000 65536"/>
                <a:gd name="T18" fmla="*/ 0 w 1312"/>
                <a:gd name="T19" fmla="*/ 0 h 803"/>
                <a:gd name="T20" fmla="*/ 1312 w 1312"/>
                <a:gd name="T21" fmla="*/ 803 h 803"/>
              </a:gdLst>
              <a:ahLst/>
              <a:cxnLst>
                <a:cxn ang="T12">
                  <a:pos x="T0" y="T1"/>
                </a:cxn>
                <a:cxn ang="T13">
                  <a:pos x="T2" y="T3"/>
                </a:cxn>
                <a:cxn ang="T14">
                  <a:pos x="T4" y="T5"/>
                </a:cxn>
                <a:cxn ang="T15">
                  <a:pos x="T6" y="T7"/>
                </a:cxn>
                <a:cxn ang="T16">
                  <a:pos x="T8" y="T9"/>
                </a:cxn>
                <a:cxn ang="T17">
                  <a:pos x="T10" y="T11"/>
                </a:cxn>
              </a:cxnLst>
              <a:rect l="T18" t="T19" r="T20" b="T21"/>
              <a:pathLst>
                <a:path w="1312" h="803">
                  <a:moveTo>
                    <a:pt x="0" y="589"/>
                  </a:moveTo>
                  <a:cubicBezTo>
                    <a:pt x="0" y="589"/>
                    <a:pt x="399" y="803"/>
                    <a:pt x="989" y="335"/>
                  </a:cubicBezTo>
                  <a:cubicBezTo>
                    <a:pt x="1163" y="189"/>
                    <a:pt x="1267" y="0"/>
                    <a:pt x="1267" y="0"/>
                  </a:cubicBezTo>
                  <a:cubicBezTo>
                    <a:pt x="1312" y="63"/>
                    <a:pt x="1312" y="63"/>
                    <a:pt x="1312" y="63"/>
                  </a:cubicBezTo>
                  <a:cubicBezTo>
                    <a:pt x="1312" y="63"/>
                    <a:pt x="999" y="633"/>
                    <a:pt x="400" y="678"/>
                  </a:cubicBezTo>
                  <a:cubicBezTo>
                    <a:pt x="148" y="694"/>
                    <a:pt x="0" y="589"/>
                    <a:pt x="0" y="589"/>
                  </a:cubicBezTo>
                  <a:close/>
                </a:path>
              </a:pathLst>
            </a:custGeom>
            <a:gradFill rotWithShape="1">
              <a:gsLst>
                <a:gs pos="0">
                  <a:schemeClr val="accent2">
                    <a:lumMod val="20000"/>
                    <a:lumOff val="80000"/>
                  </a:schemeClr>
                </a:gs>
                <a:gs pos="50000">
                  <a:schemeClr val="accent2"/>
                </a:gs>
                <a:gs pos="100000">
                  <a:schemeClr val="accent2">
                    <a:lumMod val="20000"/>
                    <a:lumOff val="80000"/>
                  </a:schemeClr>
                </a:gs>
              </a:gsLst>
              <a:lin ang="2700000" scaled="1"/>
            </a:gradFill>
            <a:ln>
              <a:noFill/>
            </a:ln>
            <a:extLst/>
          </p:spPr>
          <p:txBody>
            <a:bodyPr/>
            <a:lstStyle/>
            <a:p>
              <a:pPr>
                <a:defRPr/>
              </a:pPr>
              <a:endParaRPr lang="zh-CN" altLang="en-US" sz="1350" dirty="0">
                <a:latin typeface="+mn-ea"/>
              </a:endParaRPr>
            </a:p>
          </p:txBody>
        </p:sp>
        <p:sp>
          <p:nvSpPr>
            <p:cNvPr id="42" name="MH_Other_12"/>
            <p:cNvSpPr>
              <a:spLocks/>
            </p:cNvSpPr>
            <p:nvPr>
              <p:custDataLst>
                <p:tags r:id="rId21"/>
              </p:custDataLst>
            </p:nvPr>
          </p:nvSpPr>
          <p:spPr bwMode="auto">
            <a:xfrm>
              <a:off x="4060017" y="4217839"/>
              <a:ext cx="316305" cy="845296"/>
            </a:xfrm>
            <a:custGeom>
              <a:avLst/>
              <a:gdLst>
                <a:gd name="T0" fmla="*/ 2147483647 w 267"/>
                <a:gd name="T1" fmla="*/ 0 h 714"/>
                <a:gd name="T2" fmla="*/ 2147483647 w 267"/>
                <a:gd name="T3" fmla="*/ 2147483647 h 714"/>
                <a:gd name="T4" fmla="*/ 2147483647 w 267"/>
                <a:gd name="T5" fmla="*/ 2147483647 h 714"/>
                <a:gd name="T6" fmla="*/ 2147483647 w 267"/>
                <a:gd name="T7" fmla="*/ 2147483647 h 714"/>
                <a:gd name="T8" fmla="*/ 2147483647 w 267"/>
                <a:gd name="T9" fmla="*/ 0 h 714"/>
                <a:gd name="T10" fmla="*/ 0 60000 65536"/>
                <a:gd name="T11" fmla="*/ 0 60000 65536"/>
                <a:gd name="T12" fmla="*/ 0 60000 65536"/>
                <a:gd name="T13" fmla="*/ 0 60000 65536"/>
                <a:gd name="T14" fmla="*/ 0 60000 65536"/>
                <a:gd name="T15" fmla="*/ 0 w 267"/>
                <a:gd name="T16" fmla="*/ 0 h 714"/>
                <a:gd name="T17" fmla="*/ 267 w 267"/>
                <a:gd name="T18" fmla="*/ 714 h 714"/>
              </a:gdLst>
              <a:ahLst/>
              <a:cxnLst>
                <a:cxn ang="T10">
                  <a:pos x="T0" y="T1"/>
                </a:cxn>
                <a:cxn ang="T11">
                  <a:pos x="T2" y="T3"/>
                </a:cxn>
                <a:cxn ang="T12">
                  <a:pos x="T4" y="T5"/>
                </a:cxn>
                <a:cxn ang="T13">
                  <a:pos x="T6" y="T7"/>
                </a:cxn>
                <a:cxn ang="T14">
                  <a:pos x="T8" y="T9"/>
                </a:cxn>
              </a:cxnLst>
              <a:rect l="T15" t="T16" r="T17" b="T18"/>
              <a:pathLst>
                <a:path w="267" h="714">
                  <a:moveTo>
                    <a:pt x="205" y="0"/>
                  </a:moveTo>
                  <a:cubicBezTo>
                    <a:pt x="205" y="0"/>
                    <a:pt x="254" y="45"/>
                    <a:pt x="261" y="50"/>
                  </a:cubicBezTo>
                  <a:cubicBezTo>
                    <a:pt x="267" y="61"/>
                    <a:pt x="0" y="424"/>
                    <a:pt x="264" y="714"/>
                  </a:cubicBezTo>
                  <a:cubicBezTo>
                    <a:pt x="69" y="593"/>
                    <a:pt x="85" y="409"/>
                    <a:pt x="87" y="363"/>
                  </a:cubicBezTo>
                  <a:cubicBezTo>
                    <a:pt x="88" y="197"/>
                    <a:pt x="205" y="0"/>
                    <a:pt x="205" y="0"/>
                  </a:cubicBezTo>
                  <a:close/>
                </a:path>
              </a:pathLst>
            </a:custGeom>
            <a:gradFill rotWithShape="1">
              <a:gsLst>
                <a:gs pos="0">
                  <a:schemeClr val="accent2">
                    <a:lumMod val="20000"/>
                    <a:lumOff val="80000"/>
                  </a:schemeClr>
                </a:gs>
                <a:gs pos="50000">
                  <a:schemeClr val="accent2"/>
                </a:gs>
                <a:gs pos="100000">
                  <a:schemeClr val="accent2">
                    <a:lumMod val="20000"/>
                    <a:lumOff val="80000"/>
                  </a:schemeClr>
                </a:gs>
              </a:gsLst>
              <a:lin ang="2700000" scaled="1"/>
            </a:gradFill>
            <a:ln>
              <a:noFill/>
            </a:ln>
            <a:extLst/>
          </p:spPr>
          <p:txBody>
            <a:bodyPr/>
            <a:lstStyle/>
            <a:p>
              <a:pPr>
                <a:defRPr/>
              </a:pPr>
              <a:endParaRPr lang="zh-CN" altLang="en-US" sz="1350" dirty="0">
                <a:latin typeface="+mn-ea"/>
              </a:endParaRPr>
            </a:p>
          </p:txBody>
        </p:sp>
        <p:sp>
          <p:nvSpPr>
            <p:cNvPr id="43" name="MH_Other_13"/>
            <p:cNvSpPr>
              <a:spLocks/>
            </p:cNvSpPr>
            <p:nvPr>
              <p:custDataLst>
                <p:tags r:id="rId22"/>
              </p:custDataLst>
            </p:nvPr>
          </p:nvSpPr>
          <p:spPr bwMode="auto">
            <a:xfrm>
              <a:off x="5896038" y="3866994"/>
              <a:ext cx="210870" cy="823483"/>
            </a:xfrm>
            <a:custGeom>
              <a:avLst/>
              <a:gdLst>
                <a:gd name="T0" fmla="*/ 0 w 179"/>
                <a:gd name="T1" fmla="*/ 2147483647 h 696"/>
                <a:gd name="T2" fmla="*/ 2147483647 w 179"/>
                <a:gd name="T3" fmla="*/ 2147483647 h 696"/>
                <a:gd name="T4" fmla="*/ 2147483647 w 179"/>
                <a:gd name="T5" fmla="*/ 2147483647 h 696"/>
                <a:gd name="T6" fmla="*/ 2147483647 w 179"/>
                <a:gd name="T7" fmla="*/ 2147483647 h 696"/>
                <a:gd name="T8" fmla="*/ 2147483647 w 179"/>
                <a:gd name="T9" fmla="*/ 0 h 696"/>
                <a:gd name="T10" fmla="*/ 0 w 179"/>
                <a:gd name="T11" fmla="*/ 2147483647 h 696"/>
                <a:gd name="T12" fmla="*/ 0 60000 65536"/>
                <a:gd name="T13" fmla="*/ 0 60000 65536"/>
                <a:gd name="T14" fmla="*/ 0 60000 65536"/>
                <a:gd name="T15" fmla="*/ 0 60000 65536"/>
                <a:gd name="T16" fmla="*/ 0 60000 65536"/>
                <a:gd name="T17" fmla="*/ 0 60000 65536"/>
                <a:gd name="T18" fmla="*/ 0 w 179"/>
                <a:gd name="T19" fmla="*/ 0 h 696"/>
                <a:gd name="T20" fmla="*/ 179 w 179"/>
                <a:gd name="T21" fmla="*/ 696 h 696"/>
              </a:gdLst>
              <a:ahLst/>
              <a:cxnLst>
                <a:cxn ang="T12">
                  <a:pos x="T0" y="T1"/>
                </a:cxn>
                <a:cxn ang="T13">
                  <a:pos x="T2" y="T3"/>
                </a:cxn>
                <a:cxn ang="T14">
                  <a:pos x="T4" y="T5"/>
                </a:cxn>
                <a:cxn ang="T15">
                  <a:pos x="T6" y="T7"/>
                </a:cxn>
                <a:cxn ang="T16">
                  <a:pos x="T8" y="T9"/>
                </a:cxn>
                <a:cxn ang="T17">
                  <a:pos x="T10" y="T11"/>
                </a:cxn>
              </a:cxnLst>
              <a:rect l="T18" t="T19" r="T20" b="T21"/>
              <a:pathLst>
                <a:path w="179" h="696">
                  <a:moveTo>
                    <a:pt x="0" y="630"/>
                  </a:moveTo>
                  <a:cubicBezTo>
                    <a:pt x="19" y="659"/>
                    <a:pt x="42" y="696"/>
                    <a:pt x="42" y="696"/>
                  </a:cubicBezTo>
                  <a:cubicBezTo>
                    <a:pt x="42" y="696"/>
                    <a:pt x="134" y="518"/>
                    <a:pt x="139" y="315"/>
                  </a:cubicBezTo>
                  <a:cubicBezTo>
                    <a:pt x="146" y="172"/>
                    <a:pt x="91" y="63"/>
                    <a:pt x="91" y="63"/>
                  </a:cubicBezTo>
                  <a:cubicBezTo>
                    <a:pt x="64" y="0"/>
                    <a:pt x="64" y="0"/>
                    <a:pt x="64" y="0"/>
                  </a:cubicBezTo>
                  <a:cubicBezTo>
                    <a:pt x="64" y="0"/>
                    <a:pt x="179" y="245"/>
                    <a:pt x="0" y="630"/>
                  </a:cubicBezTo>
                  <a:close/>
                </a:path>
              </a:pathLst>
            </a:custGeom>
            <a:gradFill rotWithShape="1">
              <a:gsLst>
                <a:gs pos="0">
                  <a:srgbClr val="C5C5C5"/>
                </a:gs>
                <a:gs pos="50000">
                  <a:srgbClr val="949494"/>
                </a:gs>
                <a:gs pos="100000">
                  <a:srgbClr val="C5C5C5"/>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44" name="MH_Other_14"/>
            <p:cNvSpPr>
              <a:spLocks/>
            </p:cNvSpPr>
            <p:nvPr>
              <p:custDataLst>
                <p:tags r:id="rId23"/>
              </p:custDataLst>
            </p:nvPr>
          </p:nvSpPr>
          <p:spPr bwMode="auto">
            <a:xfrm>
              <a:off x="5587004" y="4525054"/>
              <a:ext cx="358116" cy="165424"/>
            </a:xfrm>
            <a:custGeom>
              <a:avLst/>
              <a:gdLst>
                <a:gd name="T0" fmla="*/ 0 w 469"/>
                <a:gd name="T1" fmla="*/ 0 h 218"/>
                <a:gd name="T2" fmla="*/ 611008985 w 469"/>
                <a:gd name="T3" fmla="*/ 170417413 h 218"/>
                <a:gd name="T4" fmla="*/ 709314802 w 469"/>
                <a:gd name="T5" fmla="*/ 323052716 h 218"/>
                <a:gd name="T6" fmla="*/ 110405323 w 469"/>
                <a:gd name="T7" fmla="*/ 148189279 h 218"/>
                <a:gd name="T8" fmla="*/ 0 w 469"/>
                <a:gd name="T9" fmla="*/ 0 h 218"/>
                <a:gd name="T10" fmla="*/ 0 60000 65536"/>
                <a:gd name="T11" fmla="*/ 0 60000 65536"/>
                <a:gd name="T12" fmla="*/ 0 60000 65536"/>
                <a:gd name="T13" fmla="*/ 0 60000 65536"/>
                <a:gd name="T14" fmla="*/ 0 60000 65536"/>
                <a:gd name="T15" fmla="*/ 0 w 469"/>
                <a:gd name="T16" fmla="*/ 0 h 218"/>
                <a:gd name="T17" fmla="*/ 469 w 469"/>
                <a:gd name="T18" fmla="*/ 218 h 218"/>
              </a:gdLst>
              <a:ahLst/>
              <a:cxnLst>
                <a:cxn ang="T10">
                  <a:pos x="T0" y="T1"/>
                </a:cxn>
                <a:cxn ang="T11">
                  <a:pos x="T2" y="T3"/>
                </a:cxn>
                <a:cxn ang="T12">
                  <a:pos x="T4" y="T5"/>
                </a:cxn>
                <a:cxn ang="T13">
                  <a:pos x="T6" y="T7"/>
                </a:cxn>
                <a:cxn ang="T14">
                  <a:pos x="T8" y="T9"/>
                </a:cxn>
              </a:cxnLst>
              <a:rect l="T15" t="T16" r="T17" b="T18"/>
              <a:pathLst>
                <a:path w="469" h="218">
                  <a:moveTo>
                    <a:pt x="0" y="0"/>
                  </a:moveTo>
                  <a:lnTo>
                    <a:pt x="404" y="115"/>
                  </a:lnTo>
                  <a:lnTo>
                    <a:pt x="469" y="218"/>
                  </a:lnTo>
                  <a:lnTo>
                    <a:pt x="73" y="100"/>
                  </a:lnTo>
                  <a:lnTo>
                    <a:pt x="0" y="0"/>
                  </a:lnTo>
                  <a:close/>
                </a:path>
              </a:pathLst>
            </a:custGeom>
            <a:gradFill rotWithShape="1">
              <a:gsLst>
                <a:gs pos="0">
                  <a:srgbClr val="C5C5C5"/>
                </a:gs>
                <a:gs pos="100000">
                  <a:srgbClr val="C5C5C5"/>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45" name="MH_Other_15"/>
            <p:cNvSpPr>
              <a:spLocks/>
            </p:cNvSpPr>
            <p:nvPr>
              <p:custDataLst>
                <p:tags r:id="rId24"/>
              </p:custDataLst>
            </p:nvPr>
          </p:nvSpPr>
          <p:spPr bwMode="auto">
            <a:xfrm>
              <a:off x="4212715" y="3417989"/>
              <a:ext cx="1986903" cy="1194321"/>
            </a:xfrm>
            <a:custGeom>
              <a:avLst/>
              <a:gdLst>
                <a:gd name="T0" fmla="*/ 2147483647 w 1678"/>
                <a:gd name="T1" fmla="*/ 2147483647 h 1010"/>
                <a:gd name="T2" fmla="*/ 2147483647 w 1678"/>
                <a:gd name="T3" fmla="*/ 2147483647 h 1010"/>
                <a:gd name="T4" fmla="*/ 2147483647 w 1678"/>
                <a:gd name="T5" fmla="*/ 2147483647 h 1010"/>
                <a:gd name="T6" fmla="*/ 0 w 1678"/>
                <a:gd name="T7" fmla="*/ 2147483647 h 1010"/>
                <a:gd name="T8" fmla="*/ 2147483647 w 1678"/>
                <a:gd name="T9" fmla="*/ 2147483647 h 1010"/>
                <a:gd name="T10" fmla="*/ 2147483647 w 1678"/>
                <a:gd name="T11" fmla="*/ 2147483647 h 1010"/>
                <a:gd name="T12" fmla="*/ 2147483647 w 1678"/>
                <a:gd name="T13" fmla="*/ 2147483647 h 1010"/>
                <a:gd name="T14" fmla="*/ 0 60000 65536"/>
                <a:gd name="T15" fmla="*/ 0 60000 65536"/>
                <a:gd name="T16" fmla="*/ 0 60000 65536"/>
                <a:gd name="T17" fmla="*/ 0 60000 65536"/>
                <a:gd name="T18" fmla="*/ 0 60000 65536"/>
                <a:gd name="T19" fmla="*/ 0 60000 65536"/>
                <a:gd name="T20" fmla="*/ 0 60000 65536"/>
                <a:gd name="T21" fmla="*/ 0 w 1678"/>
                <a:gd name="T22" fmla="*/ 0 h 1010"/>
                <a:gd name="T23" fmla="*/ 1678 w 1678"/>
                <a:gd name="T24" fmla="*/ 1010 h 10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78" h="1010">
                  <a:moveTo>
                    <a:pt x="1162" y="936"/>
                  </a:moveTo>
                  <a:cubicBezTo>
                    <a:pt x="1222" y="836"/>
                    <a:pt x="1371" y="388"/>
                    <a:pt x="985" y="252"/>
                  </a:cubicBezTo>
                  <a:cubicBezTo>
                    <a:pt x="471" y="122"/>
                    <a:pt x="116" y="637"/>
                    <a:pt x="116" y="637"/>
                  </a:cubicBezTo>
                  <a:cubicBezTo>
                    <a:pt x="116" y="637"/>
                    <a:pt x="116" y="637"/>
                    <a:pt x="0" y="603"/>
                  </a:cubicBezTo>
                  <a:cubicBezTo>
                    <a:pt x="272" y="215"/>
                    <a:pt x="727" y="0"/>
                    <a:pt x="1077" y="63"/>
                  </a:cubicBezTo>
                  <a:cubicBezTo>
                    <a:pt x="1416" y="123"/>
                    <a:pt x="1678" y="452"/>
                    <a:pt x="1422" y="1010"/>
                  </a:cubicBezTo>
                  <a:cubicBezTo>
                    <a:pt x="1357" y="994"/>
                    <a:pt x="1209" y="950"/>
                    <a:pt x="1162" y="936"/>
                  </a:cubicBezTo>
                  <a:close/>
                </a:path>
              </a:pathLst>
            </a:custGeom>
            <a:gradFill rotWithShape="1">
              <a:gsLst>
                <a:gs pos="0">
                  <a:srgbClr val="F6F6F6"/>
                </a:gs>
                <a:gs pos="100000">
                  <a:srgbClr val="E6E6E6"/>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46" name="MH_Other_16"/>
            <p:cNvSpPr>
              <a:spLocks/>
            </p:cNvSpPr>
            <p:nvPr>
              <p:custDataLst>
                <p:tags r:id="rId25"/>
              </p:custDataLst>
            </p:nvPr>
          </p:nvSpPr>
          <p:spPr bwMode="auto">
            <a:xfrm>
              <a:off x="4349054" y="3561597"/>
              <a:ext cx="1301576" cy="670784"/>
            </a:xfrm>
            <a:custGeom>
              <a:avLst/>
              <a:gdLst>
                <a:gd name="T0" fmla="*/ 2147483647 w 1100"/>
                <a:gd name="T1" fmla="*/ 2147483647 h 565"/>
                <a:gd name="T2" fmla="*/ 0 w 1100"/>
                <a:gd name="T3" fmla="*/ 2147483647 h 565"/>
                <a:gd name="T4" fmla="*/ 2147483647 w 1100"/>
                <a:gd name="T5" fmla="*/ 2147483647 h 565"/>
                <a:gd name="T6" fmla="*/ 2147483647 w 1100"/>
                <a:gd name="T7" fmla="*/ 2147483647 h 565"/>
                <a:gd name="T8" fmla="*/ 2147483647 w 1100"/>
                <a:gd name="T9" fmla="*/ 2147483647 h 565"/>
                <a:gd name="T10" fmla="*/ 2147483647 w 1100"/>
                <a:gd name="T11" fmla="*/ 2147483647 h 565"/>
                <a:gd name="T12" fmla="*/ 0 60000 65536"/>
                <a:gd name="T13" fmla="*/ 0 60000 65536"/>
                <a:gd name="T14" fmla="*/ 0 60000 65536"/>
                <a:gd name="T15" fmla="*/ 0 60000 65536"/>
                <a:gd name="T16" fmla="*/ 0 60000 65536"/>
                <a:gd name="T17" fmla="*/ 0 60000 65536"/>
                <a:gd name="T18" fmla="*/ 0 w 1100"/>
                <a:gd name="T19" fmla="*/ 0 h 565"/>
                <a:gd name="T20" fmla="*/ 1100 w 1100"/>
                <a:gd name="T21" fmla="*/ 565 h 565"/>
              </a:gdLst>
              <a:ahLst/>
              <a:cxnLst>
                <a:cxn ang="T12">
                  <a:pos x="T0" y="T1"/>
                </a:cxn>
                <a:cxn ang="T13">
                  <a:pos x="T2" y="T3"/>
                </a:cxn>
                <a:cxn ang="T14">
                  <a:pos x="T4" y="T5"/>
                </a:cxn>
                <a:cxn ang="T15">
                  <a:pos x="T6" y="T7"/>
                </a:cxn>
                <a:cxn ang="T16">
                  <a:pos x="T8" y="T9"/>
                </a:cxn>
                <a:cxn ang="T17">
                  <a:pos x="T10" y="T11"/>
                </a:cxn>
              </a:cxnLst>
              <a:rect l="T18" t="T19" r="T20" b="T21"/>
              <a:pathLst>
                <a:path w="1100" h="565">
                  <a:moveTo>
                    <a:pt x="869" y="130"/>
                  </a:moveTo>
                  <a:cubicBezTo>
                    <a:pt x="355" y="0"/>
                    <a:pt x="0" y="515"/>
                    <a:pt x="0" y="515"/>
                  </a:cubicBezTo>
                  <a:cubicBezTo>
                    <a:pt x="0" y="515"/>
                    <a:pt x="0" y="515"/>
                    <a:pt x="54" y="565"/>
                  </a:cubicBezTo>
                  <a:cubicBezTo>
                    <a:pt x="279" y="285"/>
                    <a:pt x="580" y="120"/>
                    <a:pt x="866" y="186"/>
                  </a:cubicBezTo>
                  <a:cubicBezTo>
                    <a:pt x="1050" y="226"/>
                    <a:pt x="1100" y="347"/>
                    <a:pt x="1100" y="347"/>
                  </a:cubicBezTo>
                  <a:cubicBezTo>
                    <a:pt x="1084" y="303"/>
                    <a:pt x="1043" y="192"/>
                    <a:pt x="869" y="130"/>
                  </a:cubicBezTo>
                  <a:close/>
                </a:path>
              </a:pathLst>
            </a:custGeom>
            <a:gradFill rotWithShape="1">
              <a:gsLst>
                <a:gs pos="0">
                  <a:srgbClr val="C5C5C5"/>
                </a:gs>
                <a:gs pos="50000">
                  <a:srgbClr val="949494"/>
                </a:gs>
                <a:gs pos="100000">
                  <a:srgbClr val="C5C5C5"/>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47" name="MH_Other_17"/>
            <p:cNvSpPr>
              <a:spLocks/>
            </p:cNvSpPr>
            <p:nvPr>
              <p:custDataLst>
                <p:tags r:id="rId26"/>
              </p:custDataLst>
            </p:nvPr>
          </p:nvSpPr>
          <p:spPr bwMode="auto">
            <a:xfrm>
              <a:off x="4212716" y="4132400"/>
              <a:ext cx="201781" cy="99982"/>
            </a:xfrm>
            <a:custGeom>
              <a:avLst/>
              <a:gdLst>
                <a:gd name="T0" fmla="*/ 284096031 w 264"/>
                <a:gd name="T1" fmla="*/ 80682365 h 131"/>
                <a:gd name="T2" fmla="*/ 416673414 w 264"/>
                <a:gd name="T3" fmla="*/ 199421258 h 131"/>
                <a:gd name="T4" fmla="*/ 130999428 w 264"/>
                <a:gd name="T5" fmla="*/ 118738893 h 131"/>
                <a:gd name="T6" fmla="*/ 0 w 264"/>
                <a:gd name="T7" fmla="*/ 0 h 131"/>
                <a:gd name="T8" fmla="*/ 284096031 w 264"/>
                <a:gd name="T9" fmla="*/ 80682365 h 131"/>
                <a:gd name="T10" fmla="*/ 0 60000 65536"/>
                <a:gd name="T11" fmla="*/ 0 60000 65536"/>
                <a:gd name="T12" fmla="*/ 0 60000 65536"/>
                <a:gd name="T13" fmla="*/ 0 60000 65536"/>
                <a:gd name="T14" fmla="*/ 0 60000 65536"/>
                <a:gd name="T15" fmla="*/ 0 w 264"/>
                <a:gd name="T16" fmla="*/ 0 h 131"/>
                <a:gd name="T17" fmla="*/ 264 w 264"/>
                <a:gd name="T18" fmla="*/ 131 h 131"/>
              </a:gdLst>
              <a:ahLst/>
              <a:cxnLst>
                <a:cxn ang="T10">
                  <a:pos x="T0" y="T1"/>
                </a:cxn>
                <a:cxn ang="T11">
                  <a:pos x="T2" y="T3"/>
                </a:cxn>
                <a:cxn ang="T12">
                  <a:pos x="T4" y="T5"/>
                </a:cxn>
                <a:cxn ang="T13">
                  <a:pos x="T6" y="T7"/>
                </a:cxn>
                <a:cxn ang="T14">
                  <a:pos x="T8" y="T9"/>
                </a:cxn>
              </a:cxnLst>
              <a:rect l="T15" t="T16" r="T17" b="T18"/>
              <a:pathLst>
                <a:path w="264" h="131">
                  <a:moveTo>
                    <a:pt x="180" y="53"/>
                  </a:moveTo>
                  <a:lnTo>
                    <a:pt x="264" y="131"/>
                  </a:lnTo>
                  <a:lnTo>
                    <a:pt x="83" y="78"/>
                  </a:lnTo>
                  <a:lnTo>
                    <a:pt x="0" y="0"/>
                  </a:lnTo>
                  <a:lnTo>
                    <a:pt x="180" y="53"/>
                  </a:lnTo>
                  <a:close/>
                </a:path>
              </a:pathLst>
            </a:custGeom>
            <a:gradFill rotWithShape="1">
              <a:gsLst>
                <a:gs pos="0">
                  <a:srgbClr val="E6E6E6"/>
                </a:gs>
                <a:gs pos="100000">
                  <a:srgbClr val="949494"/>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70" name="矩形 69"/>
            <p:cNvSpPr/>
            <p:nvPr/>
          </p:nvSpPr>
          <p:spPr>
            <a:xfrm>
              <a:off x="4548036" y="4091126"/>
              <a:ext cx="914099" cy="707886"/>
            </a:xfrm>
            <a:prstGeom prst="rect">
              <a:avLst/>
            </a:prstGeom>
          </p:spPr>
          <p:txBody>
            <a:bodyPr wrap="square">
              <a:spAutoFit/>
              <a:scene3d>
                <a:camera prst="orthographicFront"/>
                <a:lightRig rig="threePt" dir="t"/>
              </a:scene3d>
              <a:sp3d contourW="12700"/>
            </a:bodyPr>
            <a:lstStyle/>
            <a:p>
              <a:pPr algn="ctr"/>
              <a:r>
                <a:rPr lang="zh-CN" altLang="en-US" sz="20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endParaRPr lang="en-US" altLang="zh-CN" sz="2000" b="1" dirty="0" smtClean="0">
                <a:solidFill>
                  <a:schemeClr val="tx1">
                    <a:lumMod val="65000"/>
                    <a:lumOff val="35000"/>
                  </a:schemeClr>
                </a:solidFill>
                <a:latin typeface="迷你简准圆" panose="03000509000000000000" pitchFamily="65" charset="-122"/>
                <a:ea typeface="迷你简准圆" panose="03000509000000000000" pitchFamily="65" charset="-122"/>
              </a:endParaRPr>
            </a:p>
            <a:p>
              <a:pPr algn="ctr"/>
              <a:r>
                <a:rPr lang="zh-CN" altLang="en-US" sz="2000" b="1" dirty="0" smtClean="0">
                  <a:solidFill>
                    <a:schemeClr val="tx1">
                      <a:lumMod val="65000"/>
                      <a:lumOff val="35000"/>
                    </a:schemeClr>
                  </a:solidFill>
                  <a:latin typeface="迷你简准圆" panose="03000509000000000000" pitchFamily="65" charset="-122"/>
                  <a:ea typeface="迷你简准圆" panose="03000509000000000000" pitchFamily="65" charset="-122"/>
                </a:rPr>
                <a:t>添加</a:t>
              </a:r>
              <a:endPar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grpSp>
      <p:grpSp>
        <p:nvGrpSpPr>
          <p:cNvPr id="5" name="组合 4"/>
          <p:cNvGrpSpPr/>
          <p:nvPr/>
        </p:nvGrpSpPr>
        <p:grpSpPr>
          <a:xfrm>
            <a:off x="5992384" y="3417989"/>
            <a:ext cx="2472267" cy="2230490"/>
            <a:chOff x="5992384" y="3417989"/>
            <a:chExt cx="2472267" cy="2230490"/>
          </a:xfrm>
        </p:grpSpPr>
        <p:sp>
          <p:nvSpPr>
            <p:cNvPr id="36" name="MH_Other_26"/>
            <p:cNvSpPr>
              <a:spLocks/>
            </p:cNvSpPr>
            <p:nvPr>
              <p:custDataLst>
                <p:tags r:id="rId11"/>
              </p:custDataLst>
            </p:nvPr>
          </p:nvSpPr>
          <p:spPr bwMode="auto">
            <a:xfrm>
              <a:off x="5992384" y="4174210"/>
              <a:ext cx="2106880" cy="1461545"/>
            </a:xfrm>
            <a:custGeom>
              <a:avLst/>
              <a:gdLst>
                <a:gd name="T0" fmla="*/ 2147483647 w 1781"/>
                <a:gd name="T1" fmla="*/ 1872225255 h 1235"/>
                <a:gd name="T2" fmla="*/ 2147483647 w 1781"/>
                <a:gd name="T3" fmla="*/ 2147483647 h 1235"/>
                <a:gd name="T4" fmla="*/ 2147483647 w 1781"/>
                <a:gd name="T5" fmla="*/ 2147483647 h 1235"/>
                <a:gd name="T6" fmla="*/ 2147483647 w 1781"/>
                <a:gd name="T7" fmla="*/ 2147483647 h 1235"/>
                <a:gd name="T8" fmla="*/ 2147483647 w 1781"/>
                <a:gd name="T9" fmla="*/ 2147483647 h 1235"/>
                <a:gd name="T10" fmla="*/ 2147483647 w 1781"/>
                <a:gd name="T11" fmla="*/ 0 h 1235"/>
                <a:gd name="T12" fmla="*/ 2147483647 w 1781"/>
                <a:gd name="T13" fmla="*/ 1872225255 h 1235"/>
                <a:gd name="T14" fmla="*/ 0 60000 65536"/>
                <a:gd name="T15" fmla="*/ 0 60000 65536"/>
                <a:gd name="T16" fmla="*/ 0 60000 65536"/>
                <a:gd name="T17" fmla="*/ 0 60000 65536"/>
                <a:gd name="T18" fmla="*/ 0 60000 65536"/>
                <a:gd name="T19" fmla="*/ 0 60000 65536"/>
                <a:gd name="T20" fmla="*/ 0 60000 65536"/>
                <a:gd name="T21" fmla="*/ 0 w 1781"/>
                <a:gd name="T22" fmla="*/ 0 h 1235"/>
                <a:gd name="T23" fmla="*/ 1781 w 1781"/>
                <a:gd name="T24" fmla="*/ 1235 h 12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81" h="1235">
                  <a:moveTo>
                    <a:pt x="487" y="36"/>
                  </a:moveTo>
                  <a:cubicBezTo>
                    <a:pt x="412" y="169"/>
                    <a:pt x="208" y="597"/>
                    <a:pt x="609" y="785"/>
                  </a:cubicBezTo>
                  <a:cubicBezTo>
                    <a:pt x="830" y="873"/>
                    <a:pt x="1204" y="807"/>
                    <a:pt x="1523" y="363"/>
                  </a:cubicBezTo>
                  <a:cubicBezTo>
                    <a:pt x="1586" y="379"/>
                    <a:pt x="1709" y="419"/>
                    <a:pt x="1781" y="444"/>
                  </a:cubicBezTo>
                  <a:cubicBezTo>
                    <a:pt x="1502" y="949"/>
                    <a:pt x="806" y="1235"/>
                    <a:pt x="452" y="998"/>
                  </a:cubicBezTo>
                  <a:cubicBezTo>
                    <a:pt x="0" y="701"/>
                    <a:pt x="278" y="135"/>
                    <a:pt x="372" y="0"/>
                  </a:cubicBezTo>
                  <a:cubicBezTo>
                    <a:pt x="430" y="17"/>
                    <a:pt x="411" y="11"/>
                    <a:pt x="487" y="36"/>
                  </a:cubicBezTo>
                  <a:close/>
                </a:path>
              </a:pathLst>
            </a:custGeom>
            <a:gradFill rotWithShape="1">
              <a:gsLst>
                <a:gs pos="0">
                  <a:schemeClr val="accent3"/>
                </a:gs>
                <a:gs pos="100000">
                  <a:schemeClr val="accent3">
                    <a:lumMod val="75000"/>
                  </a:schemeClr>
                </a:gs>
              </a:gsLst>
              <a:lin ang="2700000" scaled="1"/>
            </a:gradFill>
            <a:ln>
              <a:noFill/>
            </a:ln>
            <a:extLst/>
          </p:spPr>
          <p:txBody>
            <a:bodyPr/>
            <a:lstStyle/>
            <a:p>
              <a:pPr>
                <a:defRPr/>
              </a:pPr>
              <a:endParaRPr lang="zh-CN" altLang="en-US" sz="1350" dirty="0">
                <a:latin typeface="+mn-ea"/>
              </a:endParaRPr>
            </a:p>
          </p:txBody>
        </p:sp>
        <p:sp>
          <p:nvSpPr>
            <p:cNvPr id="37" name="MH_Other_27"/>
            <p:cNvSpPr>
              <a:spLocks/>
            </p:cNvSpPr>
            <p:nvPr>
              <p:custDataLst>
                <p:tags r:id="rId12"/>
              </p:custDataLst>
            </p:nvPr>
          </p:nvSpPr>
          <p:spPr bwMode="auto">
            <a:xfrm>
              <a:off x="6599545" y="4697748"/>
              <a:ext cx="1552438" cy="950731"/>
            </a:xfrm>
            <a:custGeom>
              <a:avLst/>
              <a:gdLst>
                <a:gd name="T0" fmla="*/ 0 w 1312"/>
                <a:gd name="T1" fmla="*/ 2147483647 h 803"/>
                <a:gd name="T2" fmla="*/ 2147483647 w 1312"/>
                <a:gd name="T3" fmla="*/ 2147483647 h 803"/>
                <a:gd name="T4" fmla="*/ 2147483647 w 1312"/>
                <a:gd name="T5" fmla="*/ 0 h 803"/>
                <a:gd name="T6" fmla="*/ 2147483647 w 1312"/>
                <a:gd name="T7" fmla="*/ 2147483647 h 803"/>
                <a:gd name="T8" fmla="*/ 2147483647 w 1312"/>
                <a:gd name="T9" fmla="*/ 2147483647 h 803"/>
                <a:gd name="T10" fmla="*/ 0 w 1312"/>
                <a:gd name="T11" fmla="*/ 2147483647 h 803"/>
                <a:gd name="T12" fmla="*/ 0 60000 65536"/>
                <a:gd name="T13" fmla="*/ 0 60000 65536"/>
                <a:gd name="T14" fmla="*/ 0 60000 65536"/>
                <a:gd name="T15" fmla="*/ 0 60000 65536"/>
                <a:gd name="T16" fmla="*/ 0 60000 65536"/>
                <a:gd name="T17" fmla="*/ 0 60000 65536"/>
                <a:gd name="T18" fmla="*/ 0 w 1312"/>
                <a:gd name="T19" fmla="*/ 0 h 803"/>
                <a:gd name="T20" fmla="*/ 1312 w 1312"/>
                <a:gd name="T21" fmla="*/ 803 h 803"/>
              </a:gdLst>
              <a:ahLst/>
              <a:cxnLst>
                <a:cxn ang="T12">
                  <a:pos x="T0" y="T1"/>
                </a:cxn>
                <a:cxn ang="T13">
                  <a:pos x="T2" y="T3"/>
                </a:cxn>
                <a:cxn ang="T14">
                  <a:pos x="T4" y="T5"/>
                </a:cxn>
                <a:cxn ang="T15">
                  <a:pos x="T6" y="T7"/>
                </a:cxn>
                <a:cxn ang="T16">
                  <a:pos x="T8" y="T9"/>
                </a:cxn>
                <a:cxn ang="T17">
                  <a:pos x="T10" y="T11"/>
                </a:cxn>
              </a:cxnLst>
              <a:rect l="T18" t="T19" r="T20" b="T21"/>
              <a:pathLst>
                <a:path w="1312" h="803">
                  <a:moveTo>
                    <a:pt x="0" y="589"/>
                  </a:moveTo>
                  <a:cubicBezTo>
                    <a:pt x="0" y="589"/>
                    <a:pt x="399" y="803"/>
                    <a:pt x="989" y="335"/>
                  </a:cubicBezTo>
                  <a:cubicBezTo>
                    <a:pt x="1163" y="189"/>
                    <a:pt x="1267" y="0"/>
                    <a:pt x="1267" y="0"/>
                  </a:cubicBezTo>
                  <a:cubicBezTo>
                    <a:pt x="1312" y="63"/>
                    <a:pt x="1312" y="63"/>
                    <a:pt x="1312" y="63"/>
                  </a:cubicBezTo>
                  <a:cubicBezTo>
                    <a:pt x="1312" y="63"/>
                    <a:pt x="999" y="633"/>
                    <a:pt x="400" y="678"/>
                  </a:cubicBezTo>
                  <a:cubicBezTo>
                    <a:pt x="148" y="694"/>
                    <a:pt x="0" y="589"/>
                    <a:pt x="0" y="589"/>
                  </a:cubicBezTo>
                  <a:close/>
                </a:path>
              </a:pathLst>
            </a:custGeom>
            <a:gradFill rotWithShape="1">
              <a:gsLst>
                <a:gs pos="0">
                  <a:schemeClr val="accent3">
                    <a:lumMod val="20000"/>
                    <a:lumOff val="80000"/>
                  </a:schemeClr>
                </a:gs>
                <a:gs pos="50000">
                  <a:schemeClr val="accent3"/>
                </a:gs>
                <a:gs pos="100000">
                  <a:schemeClr val="accent3">
                    <a:lumMod val="40000"/>
                    <a:lumOff val="60000"/>
                  </a:schemeClr>
                </a:gs>
              </a:gsLst>
              <a:lin ang="2700000" scaled="1"/>
            </a:gradFill>
            <a:ln>
              <a:noFill/>
            </a:ln>
            <a:extLst/>
          </p:spPr>
          <p:txBody>
            <a:bodyPr/>
            <a:lstStyle/>
            <a:p>
              <a:pPr>
                <a:defRPr/>
              </a:pPr>
              <a:endParaRPr lang="zh-CN" altLang="en-US" sz="1350" dirty="0">
                <a:latin typeface="+mn-ea"/>
              </a:endParaRPr>
            </a:p>
          </p:txBody>
        </p:sp>
        <p:sp>
          <p:nvSpPr>
            <p:cNvPr id="38" name="MH_Other_28"/>
            <p:cNvSpPr>
              <a:spLocks/>
            </p:cNvSpPr>
            <p:nvPr>
              <p:custDataLst>
                <p:tags r:id="rId13"/>
              </p:custDataLst>
            </p:nvPr>
          </p:nvSpPr>
          <p:spPr bwMode="auto">
            <a:xfrm>
              <a:off x="6326868" y="4217839"/>
              <a:ext cx="316305" cy="845296"/>
            </a:xfrm>
            <a:custGeom>
              <a:avLst/>
              <a:gdLst>
                <a:gd name="T0" fmla="*/ 2147483647 w 267"/>
                <a:gd name="T1" fmla="*/ 0 h 714"/>
                <a:gd name="T2" fmla="*/ 2147483647 w 267"/>
                <a:gd name="T3" fmla="*/ 2147483647 h 714"/>
                <a:gd name="T4" fmla="*/ 2147483647 w 267"/>
                <a:gd name="T5" fmla="*/ 2147483647 h 714"/>
                <a:gd name="T6" fmla="*/ 2147483647 w 267"/>
                <a:gd name="T7" fmla="*/ 2147483647 h 714"/>
                <a:gd name="T8" fmla="*/ 2147483647 w 267"/>
                <a:gd name="T9" fmla="*/ 0 h 714"/>
                <a:gd name="T10" fmla="*/ 0 60000 65536"/>
                <a:gd name="T11" fmla="*/ 0 60000 65536"/>
                <a:gd name="T12" fmla="*/ 0 60000 65536"/>
                <a:gd name="T13" fmla="*/ 0 60000 65536"/>
                <a:gd name="T14" fmla="*/ 0 60000 65536"/>
                <a:gd name="T15" fmla="*/ 0 w 267"/>
                <a:gd name="T16" fmla="*/ 0 h 714"/>
                <a:gd name="T17" fmla="*/ 267 w 267"/>
                <a:gd name="T18" fmla="*/ 714 h 714"/>
              </a:gdLst>
              <a:ahLst/>
              <a:cxnLst>
                <a:cxn ang="T10">
                  <a:pos x="T0" y="T1"/>
                </a:cxn>
                <a:cxn ang="T11">
                  <a:pos x="T2" y="T3"/>
                </a:cxn>
                <a:cxn ang="T12">
                  <a:pos x="T4" y="T5"/>
                </a:cxn>
                <a:cxn ang="T13">
                  <a:pos x="T6" y="T7"/>
                </a:cxn>
                <a:cxn ang="T14">
                  <a:pos x="T8" y="T9"/>
                </a:cxn>
              </a:cxnLst>
              <a:rect l="T15" t="T16" r="T17" b="T18"/>
              <a:pathLst>
                <a:path w="267" h="714">
                  <a:moveTo>
                    <a:pt x="205" y="0"/>
                  </a:moveTo>
                  <a:cubicBezTo>
                    <a:pt x="205" y="0"/>
                    <a:pt x="254" y="45"/>
                    <a:pt x="261" y="50"/>
                  </a:cubicBezTo>
                  <a:cubicBezTo>
                    <a:pt x="267" y="61"/>
                    <a:pt x="0" y="424"/>
                    <a:pt x="264" y="714"/>
                  </a:cubicBezTo>
                  <a:cubicBezTo>
                    <a:pt x="69" y="593"/>
                    <a:pt x="85" y="409"/>
                    <a:pt x="87" y="363"/>
                  </a:cubicBezTo>
                  <a:cubicBezTo>
                    <a:pt x="88" y="197"/>
                    <a:pt x="205" y="0"/>
                    <a:pt x="205" y="0"/>
                  </a:cubicBezTo>
                  <a:close/>
                </a:path>
              </a:pathLst>
            </a:custGeom>
            <a:gradFill rotWithShape="1">
              <a:gsLst>
                <a:gs pos="0">
                  <a:schemeClr val="accent3">
                    <a:lumMod val="20000"/>
                    <a:lumOff val="80000"/>
                  </a:schemeClr>
                </a:gs>
                <a:gs pos="50000">
                  <a:schemeClr val="accent3"/>
                </a:gs>
                <a:gs pos="100000">
                  <a:schemeClr val="accent3">
                    <a:lumMod val="40000"/>
                    <a:lumOff val="60000"/>
                  </a:schemeClr>
                </a:gs>
              </a:gsLst>
              <a:lin ang="2700000" scaled="1"/>
            </a:gradFill>
            <a:ln>
              <a:noFill/>
            </a:ln>
            <a:extLst/>
          </p:spPr>
          <p:txBody>
            <a:bodyPr/>
            <a:lstStyle/>
            <a:p>
              <a:pPr>
                <a:defRPr/>
              </a:pPr>
              <a:endParaRPr lang="zh-CN" altLang="en-US" sz="1350" dirty="0">
                <a:latin typeface="+mn-ea"/>
              </a:endParaRPr>
            </a:p>
          </p:txBody>
        </p:sp>
        <p:sp>
          <p:nvSpPr>
            <p:cNvPr id="39" name="MH_Other_29"/>
            <p:cNvSpPr>
              <a:spLocks/>
            </p:cNvSpPr>
            <p:nvPr>
              <p:custDataLst>
                <p:tags r:id="rId14"/>
              </p:custDataLst>
            </p:nvPr>
          </p:nvSpPr>
          <p:spPr bwMode="auto">
            <a:xfrm>
              <a:off x="8162889" y="3866994"/>
              <a:ext cx="210870" cy="823483"/>
            </a:xfrm>
            <a:custGeom>
              <a:avLst/>
              <a:gdLst>
                <a:gd name="T0" fmla="*/ 0 w 179"/>
                <a:gd name="T1" fmla="*/ 2147483647 h 696"/>
                <a:gd name="T2" fmla="*/ 2147483647 w 179"/>
                <a:gd name="T3" fmla="*/ 2147483647 h 696"/>
                <a:gd name="T4" fmla="*/ 2147483647 w 179"/>
                <a:gd name="T5" fmla="*/ 2147483647 h 696"/>
                <a:gd name="T6" fmla="*/ 2147483647 w 179"/>
                <a:gd name="T7" fmla="*/ 2147483647 h 696"/>
                <a:gd name="T8" fmla="*/ 2147483647 w 179"/>
                <a:gd name="T9" fmla="*/ 0 h 696"/>
                <a:gd name="T10" fmla="*/ 0 w 179"/>
                <a:gd name="T11" fmla="*/ 2147483647 h 696"/>
                <a:gd name="T12" fmla="*/ 0 60000 65536"/>
                <a:gd name="T13" fmla="*/ 0 60000 65536"/>
                <a:gd name="T14" fmla="*/ 0 60000 65536"/>
                <a:gd name="T15" fmla="*/ 0 60000 65536"/>
                <a:gd name="T16" fmla="*/ 0 60000 65536"/>
                <a:gd name="T17" fmla="*/ 0 60000 65536"/>
                <a:gd name="T18" fmla="*/ 0 w 179"/>
                <a:gd name="T19" fmla="*/ 0 h 696"/>
                <a:gd name="T20" fmla="*/ 179 w 179"/>
                <a:gd name="T21" fmla="*/ 696 h 696"/>
              </a:gdLst>
              <a:ahLst/>
              <a:cxnLst>
                <a:cxn ang="T12">
                  <a:pos x="T0" y="T1"/>
                </a:cxn>
                <a:cxn ang="T13">
                  <a:pos x="T2" y="T3"/>
                </a:cxn>
                <a:cxn ang="T14">
                  <a:pos x="T4" y="T5"/>
                </a:cxn>
                <a:cxn ang="T15">
                  <a:pos x="T6" y="T7"/>
                </a:cxn>
                <a:cxn ang="T16">
                  <a:pos x="T8" y="T9"/>
                </a:cxn>
                <a:cxn ang="T17">
                  <a:pos x="T10" y="T11"/>
                </a:cxn>
              </a:cxnLst>
              <a:rect l="T18" t="T19" r="T20" b="T21"/>
              <a:pathLst>
                <a:path w="179" h="696">
                  <a:moveTo>
                    <a:pt x="0" y="630"/>
                  </a:moveTo>
                  <a:cubicBezTo>
                    <a:pt x="19" y="659"/>
                    <a:pt x="42" y="696"/>
                    <a:pt x="42" y="696"/>
                  </a:cubicBezTo>
                  <a:cubicBezTo>
                    <a:pt x="42" y="696"/>
                    <a:pt x="134" y="518"/>
                    <a:pt x="139" y="315"/>
                  </a:cubicBezTo>
                  <a:cubicBezTo>
                    <a:pt x="146" y="172"/>
                    <a:pt x="91" y="63"/>
                    <a:pt x="91" y="63"/>
                  </a:cubicBezTo>
                  <a:cubicBezTo>
                    <a:pt x="64" y="0"/>
                    <a:pt x="64" y="0"/>
                    <a:pt x="64" y="0"/>
                  </a:cubicBezTo>
                  <a:cubicBezTo>
                    <a:pt x="64" y="0"/>
                    <a:pt x="179" y="245"/>
                    <a:pt x="0" y="630"/>
                  </a:cubicBezTo>
                  <a:close/>
                </a:path>
              </a:pathLst>
            </a:custGeom>
            <a:gradFill rotWithShape="1">
              <a:gsLst>
                <a:gs pos="0">
                  <a:srgbClr val="C5C5C5"/>
                </a:gs>
                <a:gs pos="50000">
                  <a:srgbClr val="949494"/>
                </a:gs>
                <a:gs pos="100000">
                  <a:srgbClr val="C5C5C5"/>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48" name="MH_Other_30"/>
            <p:cNvSpPr>
              <a:spLocks/>
            </p:cNvSpPr>
            <p:nvPr>
              <p:custDataLst>
                <p:tags r:id="rId15"/>
              </p:custDataLst>
            </p:nvPr>
          </p:nvSpPr>
          <p:spPr bwMode="auto">
            <a:xfrm>
              <a:off x="7853856" y="4525054"/>
              <a:ext cx="356297" cy="165424"/>
            </a:xfrm>
            <a:custGeom>
              <a:avLst/>
              <a:gdLst>
                <a:gd name="T0" fmla="*/ 0 w 469"/>
                <a:gd name="T1" fmla="*/ 0 h 218"/>
                <a:gd name="T2" fmla="*/ 611008985 w 469"/>
                <a:gd name="T3" fmla="*/ 170417413 h 218"/>
                <a:gd name="T4" fmla="*/ 709314802 w 469"/>
                <a:gd name="T5" fmla="*/ 323052716 h 218"/>
                <a:gd name="T6" fmla="*/ 110405323 w 469"/>
                <a:gd name="T7" fmla="*/ 148189279 h 218"/>
                <a:gd name="T8" fmla="*/ 0 w 469"/>
                <a:gd name="T9" fmla="*/ 0 h 218"/>
                <a:gd name="T10" fmla="*/ 0 60000 65536"/>
                <a:gd name="T11" fmla="*/ 0 60000 65536"/>
                <a:gd name="T12" fmla="*/ 0 60000 65536"/>
                <a:gd name="T13" fmla="*/ 0 60000 65536"/>
                <a:gd name="T14" fmla="*/ 0 60000 65536"/>
                <a:gd name="T15" fmla="*/ 0 w 469"/>
                <a:gd name="T16" fmla="*/ 0 h 218"/>
                <a:gd name="T17" fmla="*/ 469 w 469"/>
                <a:gd name="T18" fmla="*/ 218 h 218"/>
              </a:gdLst>
              <a:ahLst/>
              <a:cxnLst>
                <a:cxn ang="T10">
                  <a:pos x="T0" y="T1"/>
                </a:cxn>
                <a:cxn ang="T11">
                  <a:pos x="T2" y="T3"/>
                </a:cxn>
                <a:cxn ang="T12">
                  <a:pos x="T4" y="T5"/>
                </a:cxn>
                <a:cxn ang="T13">
                  <a:pos x="T6" y="T7"/>
                </a:cxn>
                <a:cxn ang="T14">
                  <a:pos x="T8" y="T9"/>
                </a:cxn>
              </a:cxnLst>
              <a:rect l="T15" t="T16" r="T17" b="T18"/>
              <a:pathLst>
                <a:path w="469" h="218">
                  <a:moveTo>
                    <a:pt x="0" y="0"/>
                  </a:moveTo>
                  <a:lnTo>
                    <a:pt x="404" y="115"/>
                  </a:lnTo>
                  <a:lnTo>
                    <a:pt x="469" y="218"/>
                  </a:lnTo>
                  <a:lnTo>
                    <a:pt x="73" y="100"/>
                  </a:lnTo>
                  <a:lnTo>
                    <a:pt x="0" y="0"/>
                  </a:lnTo>
                  <a:close/>
                </a:path>
              </a:pathLst>
            </a:custGeom>
            <a:gradFill rotWithShape="1">
              <a:gsLst>
                <a:gs pos="0">
                  <a:srgbClr val="C5C5C5"/>
                </a:gs>
                <a:gs pos="100000">
                  <a:srgbClr val="C5C5C5"/>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49" name="MH_Other_31"/>
            <p:cNvSpPr>
              <a:spLocks/>
            </p:cNvSpPr>
            <p:nvPr>
              <p:custDataLst>
                <p:tags r:id="rId16"/>
              </p:custDataLst>
            </p:nvPr>
          </p:nvSpPr>
          <p:spPr bwMode="auto">
            <a:xfrm>
              <a:off x="6479566" y="3417989"/>
              <a:ext cx="1985085" cy="1194321"/>
            </a:xfrm>
            <a:custGeom>
              <a:avLst/>
              <a:gdLst>
                <a:gd name="T0" fmla="*/ 2147483647 w 1678"/>
                <a:gd name="T1" fmla="*/ 2147483647 h 1010"/>
                <a:gd name="T2" fmla="*/ 2147483647 w 1678"/>
                <a:gd name="T3" fmla="*/ 2147483647 h 1010"/>
                <a:gd name="T4" fmla="*/ 2147483647 w 1678"/>
                <a:gd name="T5" fmla="*/ 2147483647 h 1010"/>
                <a:gd name="T6" fmla="*/ 0 w 1678"/>
                <a:gd name="T7" fmla="*/ 2147483647 h 1010"/>
                <a:gd name="T8" fmla="*/ 2147483647 w 1678"/>
                <a:gd name="T9" fmla="*/ 2147483647 h 1010"/>
                <a:gd name="T10" fmla="*/ 2147483647 w 1678"/>
                <a:gd name="T11" fmla="*/ 2147483647 h 1010"/>
                <a:gd name="T12" fmla="*/ 2147483647 w 1678"/>
                <a:gd name="T13" fmla="*/ 2147483647 h 1010"/>
                <a:gd name="T14" fmla="*/ 0 60000 65536"/>
                <a:gd name="T15" fmla="*/ 0 60000 65536"/>
                <a:gd name="T16" fmla="*/ 0 60000 65536"/>
                <a:gd name="T17" fmla="*/ 0 60000 65536"/>
                <a:gd name="T18" fmla="*/ 0 60000 65536"/>
                <a:gd name="T19" fmla="*/ 0 60000 65536"/>
                <a:gd name="T20" fmla="*/ 0 60000 65536"/>
                <a:gd name="T21" fmla="*/ 0 w 1678"/>
                <a:gd name="T22" fmla="*/ 0 h 1010"/>
                <a:gd name="T23" fmla="*/ 1678 w 1678"/>
                <a:gd name="T24" fmla="*/ 1010 h 10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78" h="1010">
                  <a:moveTo>
                    <a:pt x="1162" y="936"/>
                  </a:moveTo>
                  <a:cubicBezTo>
                    <a:pt x="1222" y="836"/>
                    <a:pt x="1371" y="388"/>
                    <a:pt x="985" y="252"/>
                  </a:cubicBezTo>
                  <a:cubicBezTo>
                    <a:pt x="471" y="122"/>
                    <a:pt x="116" y="637"/>
                    <a:pt x="116" y="637"/>
                  </a:cubicBezTo>
                  <a:cubicBezTo>
                    <a:pt x="116" y="637"/>
                    <a:pt x="116" y="637"/>
                    <a:pt x="0" y="603"/>
                  </a:cubicBezTo>
                  <a:cubicBezTo>
                    <a:pt x="272" y="215"/>
                    <a:pt x="727" y="0"/>
                    <a:pt x="1077" y="63"/>
                  </a:cubicBezTo>
                  <a:cubicBezTo>
                    <a:pt x="1416" y="123"/>
                    <a:pt x="1678" y="452"/>
                    <a:pt x="1422" y="1010"/>
                  </a:cubicBezTo>
                  <a:cubicBezTo>
                    <a:pt x="1357" y="994"/>
                    <a:pt x="1209" y="950"/>
                    <a:pt x="1162" y="936"/>
                  </a:cubicBezTo>
                  <a:close/>
                </a:path>
              </a:pathLst>
            </a:custGeom>
            <a:gradFill rotWithShape="1">
              <a:gsLst>
                <a:gs pos="0">
                  <a:srgbClr val="F6F6F6"/>
                </a:gs>
                <a:gs pos="100000">
                  <a:srgbClr val="E6E6E6"/>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62" name="MH_Other_32"/>
            <p:cNvSpPr>
              <a:spLocks/>
            </p:cNvSpPr>
            <p:nvPr>
              <p:custDataLst>
                <p:tags r:id="rId17"/>
              </p:custDataLst>
            </p:nvPr>
          </p:nvSpPr>
          <p:spPr bwMode="auto">
            <a:xfrm>
              <a:off x="6615904" y="3561597"/>
              <a:ext cx="1301576" cy="670784"/>
            </a:xfrm>
            <a:custGeom>
              <a:avLst/>
              <a:gdLst>
                <a:gd name="T0" fmla="*/ 2147483647 w 1100"/>
                <a:gd name="T1" fmla="*/ 2147483647 h 565"/>
                <a:gd name="T2" fmla="*/ 0 w 1100"/>
                <a:gd name="T3" fmla="*/ 2147483647 h 565"/>
                <a:gd name="T4" fmla="*/ 2147483647 w 1100"/>
                <a:gd name="T5" fmla="*/ 2147483647 h 565"/>
                <a:gd name="T6" fmla="*/ 2147483647 w 1100"/>
                <a:gd name="T7" fmla="*/ 2147483647 h 565"/>
                <a:gd name="T8" fmla="*/ 2147483647 w 1100"/>
                <a:gd name="T9" fmla="*/ 2147483647 h 565"/>
                <a:gd name="T10" fmla="*/ 2147483647 w 1100"/>
                <a:gd name="T11" fmla="*/ 2147483647 h 565"/>
                <a:gd name="T12" fmla="*/ 0 60000 65536"/>
                <a:gd name="T13" fmla="*/ 0 60000 65536"/>
                <a:gd name="T14" fmla="*/ 0 60000 65536"/>
                <a:gd name="T15" fmla="*/ 0 60000 65536"/>
                <a:gd name="T16" fmla="*/ 0 60000 65536"/>
                <a:gd name="T17" fmla="*/ 0 60000 65536"/>
                <a:gd name="T18" fmla="*/ 0 w 1100"/>
                <a:gd name="T19" fmla="*/ 0 h 565"/>
                <a:gd name="T20" fmla="*/ 1100 w 1100"/>
                <a:gd name="T21" fmla="*/ 565 h 565"/>
              </a:gdLst>
              <a:ahLst/>
              <a:cxnLst>
                <a:cxn ang="T12">
                  <a:pos x="T0" y="T1"/>
                </a:cxn>
                <a:cxn ang="T13">
                  <a:pos x="T2" y="T3"/>
                </a:cxn>
                <a:cxn ang="T14">
                  <a:pos x="T4" y="T5"/>
                </a:cxn>
                <a:cxn ang="T15">
                  <a:pos x="T6" y="T7"/>
                </a:cxn>
                <a:cxn ang="T16">
                  <a:pos x="T8" y="T9"/>
                </a:cxn>
                <a:cxn ang="T17">
                  <a:pos x="T10" y="T11"/>
                </a:cxn>
              </a:cxnLst>
              <a:rect l="T18" t="T19" r="T20" b="T21"/>
              <a:pathLst>
                <a:path w="1100" h="565">
                  <a:moveTo>
                    <a:pt x="869" y="130"/>
                  </a:moveTo>
                  <a:cubicBezTo>
                    <a:pt x="355" y="0"/>
                    <a:pt x="0" y="515"/>
                    <a:pt x="0" y="515"/>
                  </a:cubicBezTo>
                  <a:cubicBezTo>
                    <a:pt x="0" y="515"/>
                    <a:pt x="0" y="515"/>
                    <a:pt x="54" y="565"/>
                  </a:cubicBezTo>
                  <a:cubicBezTo>
                    <a:pt x="279" y="285"/>
                    <a:pt x="580" y="120"/>
                    <a:pt x="866" y="186"/>
                  </a:cubicBezTo>
                  <a:cubicBezTo>
                    <a:pt x="1050" y="226"/>
                    <a:pt x="1100" y="347"/>
                    <a:pt x="1100" y="347"/>
                  </a:cubicBezTo>
                  <a:cubicBezTo>
                    <a:pt x="1084" y="303"/>
                    <a:pt x="1043" y="192"/>
                    <a:pt x="869" y="130"/>
                  </a:cubicBezTo>
                  <a:close/>
                </a:path>
              </a:pathLst>
            </a:custGeom>
            <a:gradFill rotWithShape="1">
              <a:gsLst>
                <a:gs pos="0">
                  <a:srgbClr val="C5C5C5"/>
                </a:gs>
                <a:gs pos="50000">
                  <a:srgbClr val="949494"/>
                </a:gs>
                <a:gs pos="100000">
                  <a:srgbClr val="C5C5C5"/>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63" name="MH_Other_33"/>
            <p:cNvSpPr>
              <a:spLocks/>
            </p:cNvSpPr>
            <p:nvPr>
              <p:custDataLst>
                <p:tags r:id="rId18"/>
              </p:custDataLst>
            </p:nvPr>
          </p:nvSpPr>
          <p:spPr bwMode="auto">
            <a:xfrm>
              <a:off x="6479566" y="4132400"/>
              <a:ext cx="201780" cy="99982"/>
            </a:xfrm>
            <a:custGeom>
              <a:avLst/>
              <a:gdLst>
                <a:gd name="T0" fmla="*/ 284096031 w 264"/>
                <a:gd name="T1" fmla="*/ 80682365 h 131"/>
                <a:gd name="T2" fmla="*/ 416673414 w 264"/>
                <a:gd name="T3" fmla="*/ 199421258 h 131"/>
                <a:gd name="T4" fmla="*/ 130999428 w 264"/>
                <a:gd name="T5" fmla="*/ 118738893 h 131"/>
                <a:gd name="T6" fmla="*/ 0 w 264"/>
                <a:gd name="T7" fmla="*/ 0 h 131"/>
                <a:gd name="T8" fmla="*/ 284096031 w 264"/>
                <a:gd name="T9" fmla="*/ 80682365 h 131"/>
                <a:gd name="T10" fmla="*/ 0 60000 65536"/>
                <a:gd name="T11" fmla="*/ 0 60000 65536"/>
                <a:gd name="T12" fmla="*/ 0 60000 65536"/>
                <a:gd name="T13" fmla="*/ 0 60000 65536"/>
                <a:gd name="T14" fmla="*/ 0 60000 65536"/>
                <a:gd name="T15" fmla="*/ 0 w 264"/>
                <a:gd name="T16" fmla="*/ 0 h 131"/>
                <a:gd name="T17" fmla="*/ 264 w 264"/>
                <a:gd name="T18" fmla="*/ 131 h 131"/>
              </a:gdLst>
              <a:ahLst/>
              <a:cxnLst>
                <a:cxn ang="T10">
                  <a:pos x="T0" y="T1"/>
                </a:cxn>
                <a:cxn ang="T11">
                  <a:pos x="T2" y="T3"/>
                </a:cxn>
                <a:cxn ang="T12">
                  <a:pos x="T4" y="T5"/>
                </a:cxn>
                <a:cxn ang="T13">
                  <a:pos x="T6" y="T7"/>
                </a:cxn>
                <a:cxn ang="T14">
                  <a:pos x="T8" y="T9"/>
                </a:cxn>
              </a:cxnLst>
              <a:rect l="T15" t="T16" r="T17" b="T18"/>
              <a:pathLst>
                <a:path w="264" h="131">
                  <a:moveTo>
                    <a:pt x="180" y="53"/>
                  </a:moveTo>
                  <a:lnTo>
                    <a:pt x="264" y="131"/>
                  </a:lnTo>
                  <a:lnTo>
                    <a:pt x="83" y="78"/>
                  </a:lnTo>
                  <a:lnTo>
                    <a:pt x="0" y="0"/>
                  </a:lnTo>
                  <a:lnTo>
                    <a:pt x="180" y="53"/>
                  </a:lnTo>
                  <a:close/>
                </a:path>
              </a:pathLst>
            </a:custGeom>
            <a:gradFill rotWithShape="1">
              <a:gsLst>
                <a:gs pos="0">
                  <a:srgbClr val="E6E6E6"/>
                </a:gs>
                <a:gs pos="100000">
                  <a:srgbClr val="949494"/>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71" name="矩形 70"/>
            <p:cNvSpPr/>
            <p:nvPr/>
          </p:nvSpPr>
          <p:spPr>
            <a:xfrm>
              <a:off x="6809642" y="4091126"/>
              <a:ext cx="914099" cy="707886"/>
            </a:xfrm>
            <a:prstGeom prst="rect">
              <a:avLst/>
            </a:prstGeom>
          </p:spPr>
          <p:txBody>
            <a:bodyPr wrap="square">
              <a:spAutoFit/>
              <a:scene3d>
                <a:camera prst="orthographicFront"/>
                <a:lightRig rig="threePt" dir="t"/>
              </a:scene3d>
              <a:sp3d contourW="12700"/>
            </a:bodyPr>
            <a:lstStyle/>
            <a:p>
              <a:pPr algn="ctr"/>
              <a:r>
                <a:rPr lang="zh-CN" altLang="en-US" sz="20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endParaRPr lang="en-US" altLang="zh-CN" sz="2000" b="1" dirty="0" smtClean="0">
                <a:solidFill>
                  <a:schemeClr val="tx1">
                    <a:lumMod val="65000"/>
                    <a:lumOff val="35000"/>
                  </a:schemeClr>
                </a:solidFill>
                <a:latin typeface="迷你简准圆" panose="03000509000000000000" pitchFamily="65" charset="-122"/>
                <a:ea typeface="迷你简准圆" panose="03000509000000000000" pitchFamily="65" charset="-122"/>
              </a:endParaRPr>
            </a:p>
            <a:p>
              <a:pPr algn="ctr"/>
              <a:r>
                <a:rPr lang="zh-CN" altLang="en-US" sz="2000" b="1" dirty="0" smtClean="0">
                  <a:solidFill>
                    <a:schemeClr val="tx1">
                      <a:lumMod val="65000"/>
                      <a:lumOff val="35000"/>
                    </a:schemeClr>
                  </a:solidFill>
                  <a:latin typeface="迷你简准圆" panose="03000509000000000000" pitchFamily="65" charset="-122"/>
                  <a:ea typeface="迷你简准圆" panose="03000509000000000000" pitchFamily="65" charset="-122"/>
                </a:rPr>
                <a:t>添加</a:t>
              </a:r>
              <a:endPar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grpSp>
      <p:grpSp>
        <p:nvGrpSpPr>
          <p:cNvPr id="6" name="组合 5"/>
          <p:cNvGrpSpPr/>
          <p:nvPr/>
        </p:nvGrpSpPr>
        <p:grpSpPr>
          <a:xfrm>
            <a:off x="8259235" y="3417989"/>
            <a:ext cx="2472266" cy="2230490"/>
            <a:chOff x="8259235" y="3417989"/>
            <a:chExt cx="2472266" cy="2230490"/>
          </a:xfrm>
        </p:grpSpPr>
        <p:sp>
          <p:nvSpPr>
            <p:cNvPr id="50" name="MH_Other_2"/>
            <p:cNvSpPr>
              <a:spLocks/>
            </p:cNvSpPr>
            <p:nvPr>
              <p:custDataLst>
                <p:tags r:id="rId3"/>
              </p:custDataLst>
            </p:nvPr>
          </p:nvSpPr>
          <p:spPr bwMode="auto">
            <a:xfrm>
              <a:off x="8259235" y="4174210"/>
              <a:ext cx="2106881" cy="1461545"/>
            </a:xfrm>
            <a:custGeom>
              <a:avLst/>
              <a:gdLst>
                <a:gd name="T0" fmla="*/ 2147483647 w 1781"/>
                <a:gd name="T1" fmla="*/ 1872225255 h 1235"/>
                <a:gd name="T2" fmla="*/ 2147483647 w 1781"/>
                <a:gd name="T3" fmla="*/ 2147483647 h 1235"/>
                <a:gd name="T4" fmla="*/ 2147483647 w 1781"/>
                <a:gd name="T5" fmla="*/ 2147483647 h 1235"/>
                <a:gd name="T6" fmla="*/ 2147483647 w 1781"/>
                <a:gd name="T7" fmla="*/ 2147483647 h 1235"/>
                <a:gd name="T8" fmla="*/ 2147483647 w 1781"/>
                <a:gd name="T9" fmla="*/ 2147483647 h 1235"/>
                <a:gd name="T10" fmla="*/ 2147483647 w 1781"/>
                <a:gd name="T11" fmla="*/ 0 h 1235"/>
                <a:gd name="T12" fmla="*/ 2147483647 w 1781"/>
                <a:gd name="T13" fmla="*/ 1872225255 h 1235"/>
                <a:gd name="T14" fmla="*/ 0 60000 65536"/>
                <a:gd name="T15" fmla="*/ 0 60000 65536"/>
                <a:gd name="T16" fmla="*/ 0 60000 65536"/>
                <a:gd name="T17" fmla="*/ 0 60000 65536"/>
                <a:gd name="T18" fmla="*/ 0 60000 65536"/>
                <a:gd name="T19" fmla="*/ 0 60000 65536"/>
                <a:gd name="T20" fmla="*/ 0 60000 65536"/>
                <a:gd name="T21" fmla="*/ 0 w 1781"/>
                <a:gd name="T22" fmla="*/ 0 h 1235"/>
                <a:gd name="T23" fmla="*/ 1781 w 1781"/>
                <a:gd name="T24" fmla="*/ 1235 h 12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81" h="1235">
                  <a:moveTo>
                    <a:pt x="487" y="36"/>
                  </a:moveTo>
                  <a:cubicBezTo>
                    <a:pt x="412" y="169"/>
                    <a:pt x="208" y="597"/>
                    <a:pt x="609" y="785"/>
                  </a:cubicBezTo>
                  <a:cubicBezTo>
                    <a:pt x="830" y="873"/>
                    <a:pt x="1204" y="807"/>
                    <a:pt x="1523" y="363"/>
                  </a:cubicBezTo>
                  <a:cubicBezTo>
                    <a:pt x="1586" y="379"/>
                    <a:pt x="1709" y="419"/>
                    <a:pt x="1781" y="444"/>
                  </a:cubicBezTo>
                  <a:cubicBezTo>
                    <a:pt x="1502" y="949"/>
                    <a:pt x="806" y="1235"/>
                    <a:pt x="452" y="998"/>
                  </a:cubicBezTo>
                  <a:cubicBezTo>
                    <a:pt x="0" y="701"/>
                    <a:pt x="278" y="135"/>
                    <a:pt x="372" y="0"/>
                  </a:cubicBezTo>
                  <a:cubicBezTo>
                    <a:pt x="430" y="17"/>
                    <a:pt x="411" y="11"/>
                    <a:pt x="487" y="36"/>
                  </a:cubicBezTo>
                  <a:close/>
                </a:path>
              </a:pathLst>
            </a:custGeom>
            <a:gradFill rotWithShape="1">
              <a:gsLst>
                <a:gs pos="0">
                  <a:schemeClr val="accent4"/>
                </a:gs>
                <a:gs pos="100000">
                  <a:schemeClr val="accent4">
                    <a:lumMod val="75000"/>
                  </a:schemeClr>
                </a:gs>
              </a:gsLst>
              <a:lin ang="2700000" scaled="1"/>
            </a:gradFill>
            <a:ln>
              <a:noFill/>
            </a:ln>
            <a:extLst/>
          </p:spPr>
          <p:txBody>
            <a:bodyPr/>
            <a:lstStyle/>
            <a:p>
              <a:pPr>
                <a:defRPr/>
              </a:pPr>
              <a:endParaRPr lang="zh-CN" altLang="en-US" sz="1350" dirty="0">
                <a:latin typeface="+mn-ea"/>
              </a:endParaRPr>
            </a:p>
          </p:txBody>
        </p:sp>
        <p:sp>
          <p:nvSpPr>
            <p:cNvPr id="51" name="MH_Other_3"/>
            <p:cNvSpPr>
              <a:spLocks/>
            </p:cNvSpPr>
            <p:nvPr>
              <p:custDataLst>
                <p:tags r:id="rId4"/>
              </p:custDataLst>
            </p:nvPr>
          </p:nvSpPr>
          <p:spPr bwMode="auto">
            <a:xfrm>
              <a:off x="8866395" y="4697748"/>
              <a:ext cx="1552438" cy="950731"/>
            </a:xfrm>
            <a:custGeom>
              <a:avLst/>
              <a:gdLst>
                <a:gd name="T0" fmla="*/ 0 w 1312"/>
                <a:gd name="T1" fmla="*/ 2147483647 h 803"/>
                <a:gd name="T2" fmla="*/ 2147483647 w 1312"/>
                <a:gd name="T3" fmla="*/ 2147483647 h 803"/>
                <a:gd name="T4" fmla="*/ 2147483647 w 1312"/>
                <a:gd name="T5" fmla="*/ 0 h 803"/>
                <a:gd name="T6" fmla="*/ 2147483647 w 1312"/>
                <a:gd name="T7" fmla="*/ 2147483647 h 803"/>
                <a:gd name="T8" fmla="*/ 2147483647 w 1312"/>
                <a:gd name="T9" fmla="*/ 2147483647 h 803"/>
                <a:gd name="T10" fmla="*/ 0 w 1312"/>
                <a:gd name="T11" fmla="*/ 2147483647 h 803"/>
                <a:gd name="T12" fmla="*/ 0 60000 65536"/>
                <a:gd name="T13" fmla="*/ 0 60000 65536"/>
                <a:gd name="T14" fmla="*/ 0 60000 65536"/>
                <a:gd name="T15" fmla="*/ 0 60000 65536"/>
                <a:gd name="T16" fmla="*/ 0 60000 65536"/>
                <a:gd name="T17" fmla="*/ 0 60000 65536"/>
                <a:gd name="T18" fmla="*/ 0 w 1312"/>
                <a:gd name="T19" fmla="*/ 0 h 803"/>
                <a:gd name="T20" fmla="*/ 1312 w 1312"/>
                <a:gd name="T21" fmla="*/ 803 h 803"/>
              </a:gdLst>
              <a:ahLst/>
              <a:cxnLst>
                <a:cxn ang="T12">
                  <a:pos x="T0" y="T1"/>
                </a:cxn>
                <a:cxn ang="T13">
                  <a:pos x="T2" y="T3"/>
                </a:cxn>
                <a:cxn ang="T14">
                  <a:pos x="T4" y="T5"/>
                </a:cxn>
                <a:cxn ang="T15">
                  <a:pos x="T6" y="T7"/>
                </a:cxn>
                <a:cxn ang="T16">
                  <a:pos x="T8" y="T9"/>
                </a:cxn>
                <a:cxn ang="T17">
                  <a:pos x="T10" y="T11"/>
                </a:cxn>
              </a:cxnLst>
              <a:rect l="T18" t="T19" r="T20" b="T21"/>
              <a:pathLst>
                <a:path w="1312" h="803">
                  <a:moveTo>
                    <a:pt x="0" y="589"/>
                  </a:moveTo>
                  <a:cubicBezTo>
                    <a:pt x="0" y="589"/>
                    <a:pt x="399" y="803"/>
                    <a:pt x="989" y="335"/>
                  </a:cubicBezTo>
                  <a:cubicBezTo>
                    <a:pt x="1163" y="189"/>
                    <a:pt x="1267" y="0"/>
                    <a:pt x="1267" y="0"/>
                  </a:cubicBezTo>
                  <a:cubicBezTo>
                    <a:pt x="1312" y="63"/>
                    <a:pt x="1312" y="63"/>
                    <a:pt x="1312" y="63"/>
                  </a:cubicBezTo>
                  <a:cubicBezTo>
                    <a:pt x="1312" y="63"/>
                    <a:pt x="999" y="633"/>
                    <a:pt x="400" y="678"/>
                  </a:cubicBezTo>
                  <a:cubicBezTo>
                    <a:pt x="148" y="694"/>
                    <a:pt x="0" y="589"/>
                    <a:pt x="0" y="589"/>
                  </a:cubicBezTo>
                  <a:close/>
                </a:path>
              </a:pathLst>
            </a:custGeom>
            <a:gradFill rotWithShape="1">
              <a:gsLst>
                <a:gs pos="0">
                  <a:schemeClr val="accent4">
                    <a:lumMod val="20000"/>
                    <a:lumOff val="80000"/>
                  </a:schemeClr>
                </a:gs>
                <a:gs pos="50000">
                  <a:schemeClr val="accent4"/>
                </a:gs>
                <a:gs pos="100000">
                  <a:schemeClr val="accent4">
                    <a:lumMod val="20000"/>
                    <a:lumOff val="80000"/>
                  </a:schemeClr>
                </a:gs>
              </a:gsLst>
              <a:lin ang="2700000" scaled="1"/>
            </a:gradFill>
            <a:ln>
              <a:noFill/>
            </a:ln>
            <a:extLst/>
          </p:spPr>
          <p:txBody>
            <a:bodyPr/>
            <a:lstStyle/>
            <a:p>
              <a:pPr>
                <a:defRPr/>
              </a:pPr>
              <a:endParaRPr lang="zh-CN" altLang="en-US" sz="1350" dirty="0">
                <a:latin typeface="+mn-ea"/>
              </a:endParaRPr>
            </a:p>
          </p:txBody>
        </p:sp>
        <p:sp>
          <p:nvSpPr>
            <p:cNvPr id="52" name="MH_Other_4"/>
            <p:cNvSpPr>
              <a:spLocks/>
            </p:cNvSpPr>
            <p:nvPr>
              <p:custDataLst>
                <p:tags r:id="rId5"/>
              </p:custDataLst>
            </p:nvPr>
          </p:nvSpPr>
          <p:spPr bwMode="auto">
            <a:xfrm>
              <a:off x="8593718" y="4217839"/>
              <a:ext cx="316305" cy="845296"/>
            </a:xfrm>
            <a:custGeom>
              <a:avLst/>
              <a:gdLst>
                <a:gd name="T0" fmla="*/ 2147483647 w 267"/>
                <a:gd name="T1" fmla="*/ 0 h 714"/>
                <a:gd name="T2" fmla="*/ 2147483647 w 267"/>
                <a:gd name="T3" fmla="*/ 2147483647 h 714"/>
                <a:gd name="T4" fmla="*/ 2147483647 w 267"/>
                <a:gd name="T5" fmla="*/ 2147483647 h 714"/>
                <a:gd name="T6" fmla="*/ 2147483647 w 267"/>
                <a:gd name="T7" fmla="*/ 2147483647 h 714"/>
                <a:gd name="T8" fmla="*/ 2147483647 w 267"/>
                <a:gd name="T9" fmla="*/ 0 h 714"/>
                <a:gd name="T10" fmla="*/ 0 60000 65536"/>
                <a:gd name="T11" fmla="*/ 0 60000 65536"/>
                <a:gd name="T12" fmla="*/ 0 60000 65536"/>
                <a:gd name="T13" fmla="*/ 0 60000 65536"/>
                <a:gd name="T14" fmla="*/ 0 60000 65536"/>
                <a:gd name="T15" fmla="*/ 0 w 267"/>
                <a:gd name="T16" fmla="*/ 0 h 714"/>
                <a:gd name="T17" fmla="*/ 267 w 267"/>
                <a:gd name="T18" fmla="*/ 714 h 714"/>
              </a:gdLst>
              <a:ahLst/>
              <a:cxnLst>
                <a:cxn ang="T10">
                  <a:pos x="T0" y="T1"/>
                </a:cxn>
                <a:cxn ang="T11">
                  <a:pos x="T2" y="T3"/>
                </a:cxn>
                <a:cxn ang="T12">
                  <a:pos x="T4" y="T5"/>
                </a:cxn>
                <a:cxn ang="T13">
                  <a:pos x="T6" y="T7"/>
                </a:cxn>
                <a:cxn ang="T14">
                  <a:pos x="T8" y="T9"/>
                </a:cxn>
              </a:cxnLst>
              <a:rect l="T15" t="T16" r="T17" b="T18"/>
              <a:pathLst>
                <a:path w="267" h="714">
                  <a:moveTo>
                    <a:pt x="205" y="0"/>
                  </a:moveTo>
                  <a:cubicBezTo>
                    <a:pt x="205" y="0"/>
                    <a:pt x="254" y="45"/>
                    <a:pt x="261" y="50"/>
                  </a:cubicBezTo>
                  <a:cubicBezTo>
                    <a:pt x="267" y="61"/>
                    <a:pt x="0" y="424"/>
                    <a:pt x="264" y="714"/>
                  </a:cubicBezTo>
                  <a:cubicBezTo>
                    <a:pt x="69" y="593"/>
                    <a:pt x="85" y="409"/>
                    <a:pt x="87" y="363"/>
                  </a:cubicBezTo>
                  <a:cubicBezTo>
                    <a:pt x="88" y="197"/>
                    <a:pt x="205" y="0"/>
                    <a:pt x="205" y="0"/>
                  </a:cubicBezTo>
                  <a:close/>
                </a:path>
              </a:pathLst>
            </a:custGeom>
            <a:gradFill rotWithShape="1">
              <a:gsLst>
                <a:gs pos="0">
                  <a:schemeClr val="accent4">
                    <a:lumMod val="20000"/>
                    <a:lumOff val="80000"/>
                  </a:schemeClr>
                </a:gs>
                <a:gs pos="50000">
                  <a:schemeClr val="accent4"/>
                </a:gs>
                <a:gs pos="100000">
                  <a:schemeClr val="accent4">
                    <a:lumMod val="20000"/>
                    <a:lumOff val="80000"/>
                  </a:schemeClr>
                </a:gs>
              </a:gsLst>
              <a:lin ang="2700000" scaled="1"/>
            </a:gradFill>
            <a:ln>
              <a:noFill/>
            </a:ln>
            <a:extLst/>
          </p:spPr>
          <p:txBody>
            <a:bodyPr/>
            <a:lstStyle/>
            <a:p>
              <a:pPr>
                <a:defRPr/>
              </a:pPr>
              <a:endParaRPr lang="zh-CN" altLang="en-US" sz="1350" dirty="0">
                <a:latin typeface="+mn-ea"/>
              </a:endParaRPr>
            </a:p>
          </p:txBody>
        </p:sp>
        <p:sp>
          <p:nvSpPr>
            <p:cNvPr id="53" name="MH_Other_5"/>
            <p:cNvSpPr>
              <a:spLocks/>
            </p:cNvSpPr>
            <p:nvPr>
              <p:custDataLst>
                <p:tags r:id="rId6"/>
              </p:custDataLst>
            </p:nvPr>
          </p:nvSpPr>
          <p:spPr bwMode="auto">
            <a:xfrm>
              <a:off x="10429739" y="3866994"/>
              <a:ext cx="210870" cy="823483"/>
            </a:xfrm>
            <a:custGeom>
              <a:avLst/>
              <a:gdLst>
                <a:gd name="T0" fmla="*/ 0 w 179"/>
                <a:gd name="T1" fmla="*/ 2147483647 h 696"/>
                <a:gd name="T2" fmla="*/ 2147483647 w 179"/>
                <a:gd name="T3" fmla="*/ 2147483647 h 696"/>
                <a:gd name="T4" fmla="*/ 2147483647 w 179"/>
                <a:gd name="T5" fmla="*/ 2147483647 h 696"/>
                <a:gd name="T6" fmla="*/ 2147483647 w 179"/>
                <a:gd name="T7" fmla="*/ 2147483647 h 696"/>
                <a:gd name="T8" fmla="*/ 2147483647 w 179"/>
                <a:gd name="T9" fmla="*/ 0 h 696"/>
                <a:gd name="T10" fmla="*/ 0 w 179"/>
                <a:gd name="T11" fmla="*/ 2147483647 h 696"/>
                <a:gd name="T12" fmla="*/ 0 60000 65536"/>
                <a:gd name="T13" fmla="*/ 0 60000 65536"/>
                <a:gd name="T14" fmla="*/ 0 60000 65536"/>
                <a:gd name="T15" fmla="*/ 0 60000 65536"/>
                <a:gd name="T16" fmla="*/ 0 60000 65536"/>
                <a:gd name="T17" fmla="*/ 0 60000 65536"/>
                <a:gd name="T18" fmla="*/ 0 w 179"/>
                <a:gd name="T19" fmla="*/ 0 h 696"/>
                <a:gd name="T20" fmla="*/ 179 w 179"/>
                <a:gd name="T21" fmla="*/ 696 h 696"/>
              </a:gdLst>
              <a:ahLst/>
              <a:cxnLst>
                <a:cxn ang="T12">
                  <a:pos x="T0" y="T1"/>
                </a:cxn>
                <a:cxn ang="T13">
                  <a:pos x="T2" y="T3"/>
                </a:cxn>
                <a:cxn ang="T14">
                  <a:pos x="T4" y="T5"/>
                </a:cxn>
                <a:cxn ang="T15">
                  <a:pos x="T6" y="T7"/>
                </a:cxn>
                <a:cxn ang="T16">
                  <a:pos x="T8" y="T9"/>
                </a:cxn>
                <a:cxn ang="T17">
                  <a:pos x="T10" y="T11"/>
                </a:cxn>
              </a:cxnLst>
              <a:rect l="T18" t="T19" r="T20" b="T21"/>
              <a:pathLst>
                <a:path w="179" h="696">
                  <a:moveTo>
                    <a:pt x="0" y="630"/>
                  </a:moveTo>
                  <a:cubicBezTo>
                    <a:pt x="19" y="659"/>
                    <a:pt x="42" y="696"/>
                    <a:pt x="42" y="696"/>
                  </a:cubicBezTo>
                  <a:cubicBezTo>
                    <a:pt x="42" y="696"/>
                    <a:pt x="134" y="518"/>
                    <a:pt x="139" y="315"/>
                  </a:cubicBezTo>
                  <a:cubicBezTo>
                    <a:pt x="146" y="172"/>
                    <a:pt x="91" y="63"/>
                    <a:pt x="91" y="63"/>
                  </a:cubicBezTo>
                  <a:cubicBezTo>
                    <a:pt x="64" y="0"/>
                    <a:pt x="64" y="0"/>
                    <a:pt x="64" y="0"/>
                  </a:cubicBezTo>
                  <a:cubicBezTo>
                    <a:pt x="64" y="0"/>
                    <a:pt x="179" y="245"/>
                    <a:pt x="0" y="630"/>
                  </a:cubicBezTo>
                  <a:close/>
                </a:path>
              </a:pathLst>
            </a:custGeom>
            <a:gradFill rotWithShape="1">
              <a:gsLst>
                <a:gs pos="0">
                  <a:srgbClr val="C5C5C5"/>
                </a:gs>
                <a:gs pos="50000">
                  <a:srgbClr val="949494"/>
                </a:gs>
                <a:gs pos="100000">
                  <a:srgbClr val="C5C5C5"/>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54" name="MH_Other_6"/>
            <p:cNvSpPr>
              <a:spLocks/>
            </p:cNvSpPr>
            <p:nvPr>
              <p:custDataLst>
                <p:tags r:id="rId7"/>
              </p:custDataLst>
            </p:nvPr>
          </p:nvSpPr>
          <p:spPr bwMode="auto">
            <a:xfrm>
              <a:off x="10120706" y="4525054"/>
              <a:ext cx="356297" cy="165424"/>
            </a:xfrm>
            <a:custGeom>
              <a:avLst/>
              <a:gdLst>
                <a:gd name="T0" fmla="*/ 0 w 469"/>
                <a:gd name="T1" fmla="*/ 0 h 218"/>
                <a:gd name="T2" fmla="*/ 611008985 w 469"/>
                <a:gd name="T3" fmla="*/ 170417413 h 218"/>
                <a:gd name="T4" fmla="*/ 709314802 w 469"/>
                <a:gd name="T5" fmla="*/ 323052716 h 218"/>
                <a:gd name="T6" fmla="*/ 110405323 w 469"/>
                <a:gd name="T7" fmla="*/ 148189279 h 218"/>
                <a:gd name="T8" fmla="*/ 0 w 469"/>
                <a:gd name="T9" fmla="*/ 0 h 218"/>
                <a:gd name="T10" fmla="*/ 0 60000 65536"/>
                <a:gd name="T11" fmla="*/ 0 60000 65536"/>
                <a:gd name="T12" fmla="*/ 0 60000 65536"/>
                <a:gd name="T13" fmla="*/ 0 60000 65536"/>
                <a:gd name="T14" fmla="*/ 0 60000 65536"/>
                <a:gd name="T15" fmla="*/ 0 w 469"/>
                <a:gd name="T16" fmla="*/ 0 h 218"/>
                <a:gd name="T17" fmla="*/ 469 w 469"/>
                <a:gd name="T18" fmla="*/ 218 h 218"/>
              </a:gdLst>
              <a:ahLst/>
              <a:cxnLst>
                <a:cxn ang="T10">
                  <a:pos x="T0" y="T1"/>
                </a:cxn>
                <a:cxn ang="T11">
                  <a:pos x="T2" y="T3"/>
                </a:cxn>
                <a:cxn ang="T12">
                  <a:pos x="T4" y="T5"/>
                </a:cxn>
                <a:cxn ang="T13">
                  <a:pos x="T6" y="T7"/>
                </a:cxn>
                <a:cxn ang="T14">
                  <a:pos x="T8" y="T9"/>
                </a:cxn>
              </a:cxnLst>
              <a:rect l="T15" t="T16" r="T17" b="T18"/>
              <a:pathLst>
                <a:path w="469" h="218">
                  <a:moveTo>
                    <a:pt x="0" y="0"/>
                  </a:moveTo>
                  <a:lnTo>
                    <a:pt x="404" y="115"/>
                  </a:lnTo>
                  <a:lnTo>
                    <a:pt x="469" y="218"/>
                  </a:lnTo>
                  <a:lnTo>
                    <a:pt x="73" y="100"/>
                  </a:lnTo>
                  <a:lnTo>
                    <a:pt x="0" y="0"/>
                  </a:lnTo>
                  <a:close/>
                </a:path>
              </a:pathLst>
            </a:custGeom>
            <a:gradFill rotWithShape="1">
              <a:gsLst>
                <a:gs pos="0">
                  <a:srgbClr val="C5C5C5"/>
                </a:gs>
                <a:gs pos="100000">
                  <a:srgbClr val="C5C5C5"/>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55" name="MH_Other_7"/>
            <p:cNvSpPr>
              <a:spLocks/>
            </p:cNvSpPr>
            <p:nvPr>
              <p:custDataLst>
                <p:tags r:id="rId8"/>
              </p:custDataLst>
            </p:nvPr>
          </p:nvSpPr>
          <p:spPr bwMode="auto">
            <a:xfrm>
              <a:off x="8746416" y="3417989"/>
              <a:ext cx="1985085" cy="1194321"/>
            </a:xfrm>
            <a:custGeom>
              <a:avLst/>
              <a:gdLst>
                <a:gd name="T0" fmla="*/ 2147483647 w 1678"/>
                <a:gd name="T1" fmla="*/ 2147483647 h 1010"/>
                <a:gd name="T2" fmla="*/ 2147483647 w 1678"/>
                <a:gd name="T3" fmla="*/ 2147483647 h 1010"/>
                <a:gd name="T4" fmla="*/ 2147483647 w 1678"/>
                <a:gd name="T5" fmla="*/ 2147483647 h 1010"/>
                <a:gd name="T6" fmla="*/ 0 w 1678"/>
                <a:gd name="T7" fmla="*/ 2147483647 h 1010"/>
                <a:gd name="T8" fmla="*/ 2147483647 w 1678"/>
                <a:gd name="T9" fmla="*/ 2147483647 h 1010"/>
                <a:gd name="T10" fmla="*/ 2147483647 w 1678"/>
                <a:gd name="T11" fmla="*/ 2147483647 h 1010"/>
                <a:gd name="T12" fmla="*/ 2147483647 w 1678"/>
                <a:gd name="T13" fmla="*/ 2147483647 h 1010"/>
                <a:gd name="T14" fmla="*/ 0 60000 65536"/>
                <a:gd name="T15" fmla="*/ 0 60000 65536"/>
                <a:gd name="T16" fmla="*/ 0 60000 65536"/>
                <a:gd name="T17" fmla="*/ 0 60000 65536"/>
                <a:gd name="T18" fmla="*/ 0 60000 65536"/>
                <a:gd name="T19" fmla="*/ 0 60000 65536"/>
                <a:gd name="T20" fmla="*/ 0 60000 65536"/>
                <a:gd name="T21" fmla="*/ 0 w 1678"/>
                <a:gd name="T22" fmla="*/ 0 h 1010"/>
                <a:gd name="T23" fmla="*/ 1678 w 1678"/>
                <a:gd name="T24" fmla="*/ 1010 h 10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78" h="1010">
                  <a:moveTo>
                    <a:pt x="1162" y="936"/>
                  </a:moveTo>
                  <a:cubicBezTo>
                    <a:pt x="1222" y="836"/>
                    <a:pt x="1371" y="388"/>
                    <a:pt x="985" y="252"/>
                  </a:cubicBezTo>
                  <a:cubicBezTo>
                    <a:pt x="471" y="122"/>
                    <a:pt x="116" y="637"/>
                    <a:pt x="116" y="637"/>
                  </a:cubicBezTo>
                  <a:cubicBezTo>
                    <a:pt x="116" y="637"/>
                    <a:pt x="116" y="637"/>
                    <a:pt x="0" y="603"/>
                  </a:cubicBezTo>
                  <a:cubicBezTo>
                    <a:pt x="272" y="215"/>
                    <a:pt x="727" y="0"/>
                    <a:pt x="1077" y="63"/>
                  </a:cubicBezTo>
                  <a:cubicBezTo>
                    <a:pt x="1416" y="123"/>
                    <a:pt x="1678" y="452"/>
                    <a:pt x="1422" y="1010"/>
                  </a:cubicBezTo>
                  <a:cubicBezTo>
                    <a:pt x="1357" y="994"/>
                    <a:pt x="1209" y="950"/>
                    <a:pt x="1162" y="936"/>
                  </a:cubicBezTo>
                  <a:close/>
                </a:path>
              </a:pathLst>
            </a:custGeom>
            <a:gradFill rotWithShape="1">
              <a:gsLst>
                <a:gs pos="0">
                  <a:srgbClr val="F6F6F6"/>
                </a:gs>
                <a:gs pos="100000">
                  <a:srgbClr val="E6E6E6"/>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56" name="MH_Other_8"/>
            <p:cNvSpPr>
              <a:spLocks/>
            </p:cNvSpPr>
            <p:nvPr>
              <p:custDataLst>
                <p:tags r:id="rId9"/>
              </p:custDataLst>
            </p:nvPr>
          </p:nvSpPr>
          <p:spPr bwMode="auto">
            <a:xfrm>
              <a:off x="8882755" y="3561597"/>
              <a:ext cx="1301576" cy="670784"/>
            </a:xfrm>
            <a:custGeom>
              <a:avLst/>
              <a:gdLst>
                <a:gd name="T0" fmla="*/ 2147483647 w 1100"/>
                <a:gd name="T1" fmla="*/ 2147483647 h 565"/>
                <a:gd name="T2" fmla="*/ 0 w 1100"/>
                <a:gd name="T3" fmla="*/ 2147483647 h 565"/>
                <a:gd name="T4" fmla="*/ 2147483647 w 1100"/>
                <a:gd name="T5" fmla="*/ 2147483647 h 565"/>
                <a:gd name="T6" fmla="*/ 2147483647 w 1100"/>
                <a:gd name="T7" fmla="*/ 2147483647 h 565"/>
                <a:gd name="T8" fmla="*/ 2147483647 w 1100"/>
                <a:gd name="T9" fmla="*/ 2147483647 h 565"/>
                <a:gd name="T10" fmla="*/ 2147483647 w 1100"/>
                <a:gd name="T11" fmla="*/ 2147483647 h 565"/>
                <a:gd name="T12" fmla="*/ 0 60000 65536"/>
                <a:gd name="T13" fmla="*/ 0 60000 65536"/>
                <a:gd name="T14" fmla="*/ 0 60000 65536"/>
                <a:gd name="T15" fmla="*/ 0 60000 65536"/>
                <a:gd name="T16" fmla="*/ 0 60000 65536"/>
                <a:gd name="T17" fmla="*/ 0 60000 65536"/>
                <a:gd name="T18" fmla="*/ 0 w 1100"/>
                <a:gd name="T19" fmla="*/ 0 h 565"/>
                <a:gd name="T20" fmla="*/ 1100 w 1100"/>
                <a:gd name="T21" fmla="*/ 565 h 565"/>
              </a:gdLst>
              <a:ahLst/>
              <a:cxnLst>
                <a:cxn ang="T12">
                  <a:pos x="T0" y="T1"/>
                </a:cxn>
                <a:cxn ang="T13">
                  <a:pos x="T2" y="T3"/>
                </a:cxn>
                <a:cxn ang="T14">
                  <a:pos x="T4" y="T5"/>
                </a:cxn>
                <a:cxn ang="T15">
                  <a:pos x="T6" y="T7"/>
                </a:cxn>
                <a:cxn ang="T16">
                  <a:pos x="T8" y="T9"/>
                </a:cxn>
                <a:cxn ang="T17">
                  <a:pos x="T10" y="T11"/>
                </a:cxn>
              </a:cxnLst>
              <a:rect l="T18" t="T19" r="T20" b="T21"/>
              <a:pathLst>
                <a:path w="1100" h="565">
                  <a:moveTo>
                    <a:pt x="869" y="130"/>
                  </a:moveTo>
                  <a:cubicBezTo>
                    <a:pt x="355" y="0"/>
                    <a:pt x="0" y="515"/>
                    <a:pt x="0" y="515"/>
                  </a:cubicBezTo>
                  <a:cubicBezTo>
                    <a:pt x="0" y="515"/>
                    <a:pt x="0" y="515"/>
                    <a:pt x="54" y="565"/>
                  </a:cubicBezTo>
                  <a:cubicBezTo>
                    <a:pt x="279" y="285"/>
                    <a:pt x="580" y="120"/>
                    <a:pt x="866" y="186"/>
                  </a:cubicBezTo>
                  <a:cubicBezTo>
                    <a:pt x="1050" y="226"/>
                    <a:pt x="1100" y="347"/>
                    <a:pt x="1100" y="347"/>
                  </a:cubicBezTo>
                  <a:cubicBezTo>
                    <a:pt x="1084" y="303"/>
                    <a:pt x="1043" y="192"/>
                    <a:pt x="869" y="130"/>
                  </a:cubicBezTo>
                  <a:close/>
                </a:path>
              </a:pathLst>
            </a:custGeom>
            <a:gradFill rotWithShape="1">
              <a:gsLst>
                <a:gs pos="0">
                  <a:srgbClr val="C5C5C5"/>
                </a:gs>
                <a:gs pos="50000">
                  <a:srgbClr val="949494"/>
                </a:gs>
                <a:gs pos="100000">
                  <a:srgbClr val="C5C5C5"/>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57" name="MH_Other_9"/>
            <p:cNvSpPr>
              <a:spLocks/>
            </p:cNvSpPr>
            <p:nvPr>
              <p:custDataLst>
                <p:tags r:id="rId10"/>
              </p:custDataLst>
            </p:nvPr>
          </p:nvSpPr>
          <p:spPr bwMode="auto">
            <a:xfrm>
              <a:off x="8746417" y="4132400"/>
              <a:ext cx="201781" cy="99982"/>
            </a:xfrm>
            <a:custGeom>
              <a:avLst/>
              <a:gdLst>
                <a:gd name="T0" fmla="*/ 284096031 w 264"/>
                <a:gd name="T1" fmla="*/ 80682365 h 131"/>
                <a:gd name="T2" fmla="*/ 416673414 w 264"/>
                <a:gd name="T3" fmla="*/ 199421258 h 131"/>
                <a:gd name="T4" fmla="*/ 130999428 w 264"/>
                <a:gd name="T5" fmla="*/ 118738893 h 131"/>
                <a:gd name="T6" fmla="*/ 0 w 264"/>
                <a:gd name="T7" fmla="*/ 0 h 131"/>
                <a:gd name="T8" fmla="*/ 284096031 w 264"/>
                <a:gd name="T9" fmla="*/ 80682365 h 131"/>
                <a:gd name="T10" fmla="*/ 0 60000 65536"/>
                <a:gd name="T11" fmla="*/ 0 60000 65536"/>
                <a:gd name="T12" fmla="*/ 0 60000 65536"/>
                <a:gd name="T13" fmla="*/ 0 60000 65536"/>
                <a:gd name="T14" fmla="*/ 0 60000 65536"/>
                <a:gd name="T15" fmla="*/ 0 w 264"/>
                <a:gd name="T16" fmla="*/ 0 h 131"/>
                <a:gd name="T17" fmla="*/ 264 w 264"/>
                <a:gd name="T18" fmla="*/ 131 h 131"/>
              </a:gdLst>
              <a:ahLst/>
              <a:cxnLst>
                <a:cxn ang="T10">
                  <a:pos x="T0" y="T1"/>
                </a:cxn>
                <a:cxn ang="T11">
                  <a:pos x="T2" y="T3"/>
                </a:cxn>
                <a:cxn ang="T12">
                  <a:pos x="T4" y="T5"/>
                </a:cxn>
                <a:cxn ang="T13">
                  <a:pos x="T6" y="T7"/>
                </a:cxn>
                <a:cxn ang="T14">
                  <a:pos x="T8" y="T9"/>
                </a:cxn>
              </a:cxnLst>
              <a:rect l="T15" t="T16" r="T17" b="T18"/>
              <a:pathLst>
                <a:path w="264" h="131">
                  <a:moveTo>
                    <a:pt x="180" y="53"/>
                  </a:moveTo>
                  <a:lnTo>
                    <a:pt x="264" y="131"/>
                  </a:lnTo>
                  <a:lnTo>
                    <a:pt x="83" y="78"/>
                  </a:lnTo>
                  <a:lnTo>
                    <a:pt x="0" y="0"/>
                  </a:lnTo>
                  <a:lnTo>
                    <a:pt x="180" y="53"/>
                  </a:lnTo>
                  <a:close/>
                </a:path>
              </a:pathLst>
            </a:custGeom>
            <a:gradFill rotWithShape="1">
              <a:gsLst>
                <a:gs pos="0">
                  <a:srgbClr val="E6E6E6"/>
                </a:gs>
                <a:gs pos="100000">
                  <a:srgbClr val="949494"/>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dirty="0">
                <a:latin typeface="+mn-ea"/>
              </a:endParaRPr>
            </a:p>
          </p:txBody>
        </p:sp>
        <p:sp>
          <p:nvSpPr>
            <p:cNvPr id="72" name="矩形 71"/>
            <p:cNvSpPr/>
            <p:nvPr/>
          </p:nvSpPr>
          <p:spPr>
            <a:xfrm>
              <a:off x="9070268" y="4091126"/>
              <a:ext cx="914099" cy="707886"/>
            </a:xfrm>
            <a:prstGeom prst="rect">
              <a:avLst/>
            </a:prstGeom>
          </p:spPr>
          <p:txBody>
            <a:bodyPr wrap="square">
              <a:spAutoFit/>
              <a:scene3d>
                <a:camera prst="orthographicFront"/>
                <a:lightRig rig="threePt" dir="t"/>
              </a:scene3d>
              <a:sp3d contourW="12700"/>
            </a:bodyPr>
            <a:lstStyle/>
            <a:p>
              <a:pPr algn="ctr"/>
              <a:r>
                <a:rPr lang="zh-CN" altLang="en-US" sz="20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endParaRPr lang="en-US" altLang="zh-CN" sz="2000" b="1" dirty="0" smtClean="0">
                <a:solidFill>
                  <a:schemeClr val="tx1">
                    <a:lumMod val="65000"/>
                    <a:lumOff val="35000"/>
                  </a:schemeClr>
                </a:solidFill>
                <a:latin typeface="迷你简准圆" panose="03000509000000000000" pitchFamily="65" charset="-122"/>
                <a:ea typeface="迷你简准圆" panose="03000509000000000000" pitchFamily="65" charset="-122"/>
              </a:endParaRPr>
            </a:p>
            <a:p>
              <a:pPr algn="ctr"/>
              <a:r>
                <a:rPr lang="zh-CN" altLang="en-US" sz="2000" b="1" dirty="0" smtClean="0">
                  <a:solidFill>
                    <a:schemeClr val="tx1">
                      <a:lumMod val="65000"/>
                      <a:lumOff val="35000"/>
                    </a:schemeClr>
                  </a:solidFill>
                  <a:latin typeface="迷你简准圆" panose="03000509000000000000" pitchFamily="65" charset="-122"/>
                  <a:ea typeface="迷你简准圆" panose="03000509000000000000" pitchFamily="65" charset="-122"/>
                </a:rPr>
                <a:t>添加</a:t>
              </a:r>
              <a:endPar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grpSp>
    </p:spTree>
    <p:custDataLst>
      <p:tags r:id="rId1"/>
    </p:custDataLst>
    <p:extLst>
      <p:ext uri="{BB962C8B-B14F-4D97-AF65-F5344CB8AC3E}">
        <p14:creationId xmlns:p14="http://schemas.microsoft.com/office/powerpoint/2010/main" val="331521173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fill="hold"/>
                                        <p:tgtEl>
                                          <p:spTgt spid="61"/>
                                        </p:tgtEl>
                                        <p:attrNameLst>
                                          <p:attrName>ppt_x</p:attrName>
                                        </p:attrNameLst>
                                      </p:cBhvr>
                                      <p:tavLst>
                                        <p:tav tm="0">
                                          <p:val>
                                            <p:strVal val="0-#ppt_w/2"/>
                                          </p:val>
                                        </p:tav>
                                        <p:tav tm="100000">
                                          <p:val>
                                            <p:strVal val="#ppt_x"/>
                                          </p:val>
                                        </p:tav>
                                      </p:tavLst>
                                    </p:anim>
                                    <p:anim calcmode="lin" valueType="num">
                                      <p:cBhvr additive="base">
                                        <p:cTn id="8" dur="500" fill="hold"/>
                                        <p:tgtEl>
                                          <p:spTgt spid="6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1+#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68"/>
                                        </p:tgtEl>
                                        <p:attrNameLst>
                                          <p:attrName>style.visibility</p:attrName>
                                        </p:attrNameLst>
                                      </p:cBhvr>
                                      <p:to>
                                        <p:strVal val="visible"/>
                                      </p:to>
                                    </p:set>
                                    <p:animEffect transition="in" filter="randombar(horizontal)">
                                      <p:cBhvr>
                                        <p:cTn id="17" dur="500"/>
                                        <p:tgtEl>
                                          <p:spTgt spid="68"/>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wipe(left)">
                                      <p:cBhvr>
                                        <p:cTn id="21" dur="500"/>
                                        <p:tgtEl>
                                          <p:spTgt spid="60"/>
                                        </p:tgtEl>
                                      </p:cBhvr>
                                    </p:animEffect>
                                  </p:childTnLst>
                                </p:cTn>
                              </p:par>
                            </p:childTnLst>
                          </p:cTn>
                        </p:par>
                        <p:par>
                          <p:cTn id="22" fill="hold">
                            <p:stCondLst>
                              <p:cond delay="2000"/>
                            </p:stCondLst>
                            <p:childTnLst>
                              <p:par>
                                <p:cTn id="23" presetID="31"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1000" fill="hold"/>
                                        <p:tgtEl>
                                          <p:spTgt spid="3"/>
                                        </p:tgtEl>
                                        <p:attrNameLst>
                                          <p:attrName>ppt_w</p:attrName>
                                        </p:attrNameLst>
                                      </p:cBhvr>
                                      <p:tavLst>
                                        <p:tav tm="0">
                                          <p:val>
                                            <p:fltVal val="0"/>
                                          </p:val>
                                        </p:tav>
                                        <p:tav tm="100000">
                                          <p:val>
                                            <p:strVal val="#ppt_w"/>
                                          </p:val>
                                        </p:tav>
                                      </p:tavLst>
                                    </p:anim>
                                    <p:anim calcmode="lin" valueType="num">
                                      <p:cBhvr>
                                        <p:cTn id="26" dur="1000" fill="hold"/>
                                        <p:tgtEl>
                                          <p:spTgt spid="3"/>
                                        </p:tgtEl>
                                        <p:attrNameLst>
                                          <p:attrName>ppt_h</p:attrName>
                                        </p:attrNameLst>
                                      </p:cBhvr>
                                      <p:tavLst>
                                        <p:tav tm="0">
                                          <p:val>
                                            <p:fltVal val="0"/>
                                          </p:val>
                                        </p:tav>
                                        <p:tav tm="100000">
                                          <p:val>
                                            <p:strVal val="#ppt_h"/>
                                          </p:val>
                                        </p:tav>
                                      </p:tavLst>
                                    </p:anim>
                                    <p:anim calcmode="lin" valueType="num">
                                      <p:cBhvr>
                                        <p:cTn id="27" dur="1000" fill="hold"/>
                                        <p:tgtEl>
                                          <p:spTgt spid="3"/>
                                        </p:tgtEl>
                                        <p:attrNameLst>
                                          <p:attrName>style.rotation</p:attrName>
                                        </p:attrNameLst>
                                      </p:cBhvr>
                                      <p:tavLst>
                                        <p:tav tm="0">
                                          <p:val>
                                            <p:fltVal val="90"/>
                                          </p:val>
                                        </p:tav>
                                        <p:tav tm="100000">
                                          <p:val>
                                            <p:fltVal val="0"/>
                                          </p:val>
                                        </p:tav>
                                      </p:tavLst>
                                    </p:anim>
                                    <p:animEffect transition="in" filter="fade">
                                      <p:cBhvr>
                                        <p:cTn id="28" dur="1000"/>
                                        <p:tgtEl>
                                          <p:spTgt spid="3"/>
                                        </p:tgtEl>
                                      </p:cBhvr>
                                    </p:animEffect>
                                  </p:childTnLst>
                                </p:cTn>
                              </p:par>
                              <p:par>
                                <p:cTn id="29" presetID="31"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1000" fill="hold"/>
                                        <p:tgtEl>
                                          <p:spTgt spid="4"/>
                                        </p:tgtEl>
                                        <p:attrNameLst>
                                          <p:attrName>ppt_w</p:attrName>
                                        </p:attrNameLst>
                                      </p:cBhvr>
                                      <p:tavLst>
                                        <p:tav tm="0">
                                          <p:val>
                                            <p:fltVal val="0"/>
                                          </p:val>
                                        </p:tav>
                                        <p:tav tm="100000">
                                          <p:val>
                                            <p:strVal val="#ppt_w"/>
                                          </p:val>
                                        </p:tav>
                                      </p:tavLst>
                                    </p:anim>
                                    <p:anim calcmode="lin" valueType="num">
                                      <p:cBhvr>
                                        <p:cTn id="32" dur="1000" fill="hold"/>
                                        <p:tgtEl>
                                          <p:spTgt spid="4"/>
                                        </p:tgtEl>
                                        <p:attrNameLst>
                                          <p:attrName>ppt_h</p:attrName>
                                        </p:attrNameLst>
                                      </p:cBhvr>
                                      <p:tavLst>
                                        <p:tav tm="0">
                                          <p:val>
                                            <p:fltVal val="0"/>
                                          </p:val>
                                        </p:tav>
                                        <p:tav tm="100000">
                                          <p:val>
                                            <p:strVal val="#ppt_h"/>
                                          </p:val>
                                        </p:tav>
                                      </p:tavLst>
                                    </p:anim>
                                    <p:anim calcmode="lin" valueType="num">
                                      <p:cBhvr>
                                        <p:cTn id="33" dur="1000" fill="hold"/>
                                        <p:tgtEl>
                                          <p:spTgt spid="4"/>
                                        </p:tgtEl>
                                        <p:attrNameLst>
                                          <p:attrName>style.rotation</p:attrName>
                                        </p:attrNameLst>
                                      </p:cBhvr>
                                      <p:tavLst>
                                        <p:tav tm="0">
                                          <p:val>
                                            <p:fltVal val="90"/>
                                          </p:val>
                                        </p:tav>
                                        <p:tav tm="100000">
                                          <p:val>
                                            <p:fltVal val="0"/>
                                          </p:val>
                                        </p:tav>
                                      </p:tavLst>
                                    </p:anim>
                                    <p:animEffect transition="in" filter="fade">
                                      <p:cBhvr>
                                        <p:cTn id="34" dur="1000"/>
                                        <p:tgtEl>
                                          <p:spTgt spid="4"/>
                                        </p:tgtEl>
                                      </p:cBhvr>
                                    </p:animEffect>
                                  </p:childTnLst>
                                </p:cTn>
                              </p:par>
                              <p:par>
                                <p:cTn id="35" presetID="31" presetClass="entr" presetSubtype="0"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1000" fill="hold"/>
                                        <p:tgtEl>
                                          <p:spTgt spid="5"/>
                                        </p:tgtEl>
                                        <p:attrNameLst>
                                          <p:attrName>ppt_w</p:attrName>
                                        </p:attrNameLst>
                                      </p:cBhvr>
                                      <p:tavLst>
                                        <p:tav tm="0">
                                          <p:val>
                                            <p:fltVal val="0"/>
                                          </p:val>
                                        </p:tav>
                                        <p:tav tm="100000">
                                          <p:val>
                                            <p:strVal val="#ppt_w"/>
                                          </p:val>
                                        </p:tav>
                                      </p:tavLst>
                                    </p:anim>
                                    <p:anim calcmode="lin" valueType="num">
                                      <p:cBhvr>
                                        <p:cTn id="38" dur="1000" fill="hold"/>
                                        <p:tgtEl>
                                          <p:spTgt spid="5"/>
                                        </p:tgtEl>
                                        <p:attrNameLst>
                                          <p:attrName>ppt_h</p:attrName>
                                        </p:attrNameLst>
                                      </p:cBhvr>
                                      <p:tavLst>
                                        <p:tav tm="0">
                                          <p:val>
                                            <p:fltVal val="0"/>
                                          </p:val>
                                        </p:tav>
                                        <p:tav tm="100000">
                                          <p:val>
                                            <p:strVal val="#ppt_h"/>
                                          </p:val>
                                        </p:tav>
                                      </p:tavLst>
                                    </p:anim>
                                    <p:anim calcmode="lin" valueType="num">
                                      <p:cBhvr>
                                        <p:cTn id="39" dur="1000" fill="hold"/>
                                        <p:tgtEl>
                                          <p:spTgt spid="5"/>
                                        </p:tgtEl>
                                        <p:attrNameLst>
                                          <p:attrName>style.rotation</p:attrName>
                                        </p:attrNameLst>
                                      </p:cBhvr>
                                      <p:tavLst>
                                        <p:tav tm="0">
                                          <p:val>
                                            <p:fltVal val="90"/>
                                          </p:val>
                                        </p:tav>
                                        <p:tav tm="100000">
                                          <p:val>
                                            <p:fltVal val="0"/>
                                          </p:val>
                                        </p:tav>
                                      </p:tavLst>
                                    </p:anim>
                                    <p:animEffect transition="in" filter="fade">
                                      <p:cBhvr>
                                        <p:cTn id="40" dur="1000"/>
                                        <p:tgtEl>
                                          <p:spTgt spid="5"/>
                                        </p:tgtEl>
                                      </p:cBhvr>
                                    </p:animEffect>
                                  </p:childTnLst>
                                </p:cTn>
                              </p:par>
                              <p:par>
                                <p:cTn id="41" presetID="31" presetClass="entr" presetSubtype="0" fill="hold" nodeType="with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1000" fill="hold"/>
                                        <p:tgtEl>
                                          <p:spTgt spid="6"/>
                                        </p:tgtEl>
                                        <p:attrNameLst>
                                          <p:attrName>ppt_w</p:attrName>
                                        </p:attrNameLst>
                                      </p:cBhvr>
                                      <p:tavLst>
                                        <p:tav tm="0">
                                          <p:val>
                                            <p:fltVal val="0"/>
                                          </p:val>
                                        </p:tav>
                                        <p:tav tm="100000">
                                          <p:val>
                                            <p:strVal val="#ppt_w"/>
                                          </p:val>
                                        </p:tav>
                                      </p:tavLst>
                                    </p:anim>
                                    <p:anim calcmode="lin" valueType="num">
                                      <p:cBhvr>
                                        <p:cTn id="44" dur="1000" fill="hold"/>
                                        <p:tgtEl>
                                          <p:spTgt spid="6"/>
                                        </p:tgtEl>
                                        <p:attrNameLst>
                                          <p:attrName>ppt_h</p:attrName>
                                        </p:attrNameLst>
                                      </p:cBhvr>
                                      <p:tavLst>
                                        <p:tav tm="0">
                                          <p:val>
                                            <p:fltVal val="0"/>
                                          </p:val>
                                        </p:tav>
                                        <p:tav tm="100000">
                                          <p:val>
                                            <p:strVal val="#ppt_h"/>
                                          </p:val>
                                        </p:tav>
                                      </p:tavLst>
                                    </p:anim>
                                    <p:anim calcmode="lin" valueType="num">
                                      <p:cBhvr>
                                        <p:cTn id="45" dur="1000" fill="hold"/>
                                        <p:tgtEl>
                                          <p:spTgt spid="6"/>
                                        </p:tgtEl>
                                        <p:attrNameLst>
                                          <p:attrName>style.rotation</p:attrName>
                                        </p:attrNameLst>
                                      </p:cBhvr>
                                      <p:tavLst>
                                        <p:tav tm="0">
                                          <p:val>
                                            <p:fltVal val="90"/>
                                          </p:val>
                                        </p:tav>
                                        <p:tav tm="100000">
                                          <p:val>
                                            <p:fltVal val="0"/>
                                          </p:val>
                                        </p:tav>
                                      </p:tavLst>
                                    </p:anim>
                                    <p:animEffect transition="in" filter="fade">
                                      <p:cBhvr>
                                        <p:cTn id="4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6" grpId="0"/>
      <p:bldP spid="6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25971" t="13208"/>
          <a:stretch/>
        </p:blipFill>
        <p:spPr>
          <a:xfrm rot="5400000">
            <a:off x="5567233" y="-747586"/>
            <a:ext cx="5877180" cy="7372353"/>
          </a:xfrm>
          <a:prstGeom prst="rect">
            <a:avLst/>
          </a:prstGeom>
        </p:spPr>
      </p:pic>
      <p:sp>
        <p:nvSpPr>
          <p:cNvPr id="3" name="文本框 2"/>
          <p:cNvSpPr txBox="1"/>
          <p:nvPr/>
        </p:nvSpPr>
        <p:spPr>
          <a:xfrm>
            <a:off x="994228" y="3032380"/>
            <a:ext cx="4288353" cy="707886"/>
          </a:xfrm>
          <a:prstGeom prst="rect">
            <a:avLst/>
          </a:prstGeom>
          <a:noFill/>
        </p:spPr>
        <p:txBody>
          <a:bodyPr wrap="none" rtlCol="0">
            <a:spAutoFit/>
            <a:scene3d>
              <a:camera prst="orthographicFront"/>
              <a:lightRig rig="threePt" dir="t"/>
            </a:scene3d>
            <a:sp3d contourW="12700"/>
          </a:bodyPr>
          <a:lstStyle/>
          <a:p>
            <a:r>
              <a:rPr lang="zh-CN" altLang="en-US" sz="40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40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4" name="文本框 3"/>
          <p:cNvSpPr txBox="1"/>
          <p:nvPr/>
        </p:nvSpPr>
        <p:spPr>
          <a:xfrm>
            <a:off x="994228" y="3814763"/>
            <a:ext cx="5663730" cy="51334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5" name="文本框 4"/>
          <p:cNvSpPr txBox="1"/>
          <p:nvPr/>
        </p:nvSpPr>
        <p:spPr>
          <a:xfrm>
            <a:off x="994228" y="2227591"/>
            <a:ext cx="1928733" cy="707886"/>
          </a:xfrm>
          <a:prstGeom prst="rect">
            <a:avLst/>
          </a:prstGeom>
          <a:noFill/>
        </p:spPr>
        <p:txBody>
          <a:bodyPr wrap="none" rtlCol="0">
            <a:spAutoFit/>
            <a:scene3d>
              <a:camera prst="orthographicFront"/>
              <a:lightRig rig="threePt" dir="t"/>
            </a:scene3d>
            <a:sp3d contourW="12700"/>
          </a:bodyPr>
          <a:lstStyle/>
          <a:p>
            <a:r>
              <a:rPr lang="en-US" altLang="zh-CN" sz="4000" dirty="0" smtClean="0">
                <a:solidFill>
                  <a:schemeClr val="accent1">
                    <a:lumMod val="75000"/>
                  </a:schemeClr>
                </a:solidFill>
                <a:latin typeface="迷你简准圆" panose="03000509000000000000" pitchFamily="65" charset="-122"/>
                <a:ea typeface="迷你简准圆" panose="03000509000000000000" pitchFamily="65" charset="-122"/>
              </a:rPr>
              <a:t>PART 03</a:t>
            </a:r>
            <a:endParaRPr lang="zh-CN" altLang="en-US" sz="4000" dirty="0">
              <a:solidFill>
                <a:schemeClr val="accent1">
                  <a:lumMod val="75000"/>
                </a:schemeClr>
              </a:solidFill>
              <a:latin typeface="迷你简准圆" panose="03000509000000000000" pitchFamily="65" charset="-122"/>
              <a:ea typeface="迷你简准圆" panose="03000509000000000000" pitchFamily="65" charset="-122"/>
            </a:endParaRPr>
          </a:p>
        </p:txBody>
      </p:sp>
    </p:spTree>
    <p:extLst>
      <p:ext uri="{BB962C8B-B14F-4D97-AF65-F5344CB8AC3E}">
        <p14:creationId xmlns:p14="http://schemas.microsoft.com/office/powerpoint/2010/main" val="237248390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ppt_x</p:attrName>
                                        </p:attrNameLst>
                                      </p:cBhvr>
                                      <p:tavLst>
                                        <p:tav tm="0">
                                          <p:val>
                                            <p:strVal val="#ppt_x-#ppt_w*1.125000"/>
                                          </p:val>
                                        </p:tav>
                                        <p:tav tm="100000">
                                          <p:val>
                                            <p:strVal val="#ppt_x"/>
                                          </p:val>
                                        </p:tav>
                                      </p:tavLst>
                                    </p:anim>
                                    <p:animEffect transition="in" filter="wipe(right)">
                                      <p:cBhvr>
                                        <p:cTn id="19" dur="500"/>
                                        <p:tgtEl>
                                          <p:spTgt spid="3"/>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randombar(horizontal)">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MH_SubTitle_2"/>
          <p:cNvSpPr/>
          <p:nvPr>
            <p:custDataLst>
              <p:tags r:id="rId2"/>
            </p:custDataLst>
          </p:nvPr>
        </p:nvSpPr>
        <p:spPr>
          <a:xfrm rot="1438882" flipH="1">
            <a:off x="4734067" y="2988771"/>
            <a:ext cx="449046" cy="3037154"/>
          </a:xfrm>
          <a:prstGeom prst="rect">
            <a:avLst/>
          </a:prstGeom>
          <a:solidFill>
            <a:sysClr val="window" lastClr="FFFFFF"/>
          </a:solidFill>
          <a:ln w="25400" cap="flat" cmpd="sng" algn="ctr">
            <a:noFill/>
            <a:prstDash val="solid"/>
          </a:ln>
          <a:effectLst/>
        </p:spPr>
        <p:txBody>
          <a:bodyPr vert="eaVert" anchor="ctr">
            <a:normAutofit lnSpcReduction="10000"/>
          </a:bodyPr>
          <a:lstStyle/>
          <a:p>
            <a:pPr algn="ctr">
              <a:defRPr/>
            </a:pPr>
            <a:endParaRPr lang="zh-CN" altLang="en-US" kern="0" dirty="0">
              <a:solidFill>
                <a:schemeClr val="accent2">
                  <a:lumMod val="75000"/>
                </a:schemeClr>
              </a:solidFill>
            </a:endParaRPr>
          </a:p>
        </p:txBody>
      </p:sp>
      <p:pic>
        <p:nvPicPr>
          <p:cNvPr id="19" name="图片 18"/>
          <p:cNvPicPr>
            <a:picLocks noChangeAspect="1"/>
          </p:cNvPicPr>
          <p:nvPr/>
        </p:nvPicPr>
        <p:blipFill rotWithShape="1">
          <a:blip r:embed="rId19"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20" name="文本框 19"/>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3" name="组合 2"/>
          <p:cNvGrpSpPr/>
          <p:nvPr/>
        </p:nvGrpSpPr>
        <p:grpSpPr>
          <a:xfrm>
            <a:off x="1420176" y="2362196"/>
            <a:ext cx="4808972" cy="3522749"/>
            <a:chOff x="1420176" y="2362196"/>
            <a:chExt cx="4808972" cy="3522749"/>
          </a:xfrm>
        </p:grpSpPr>
        <p:sp>
          <p:nvSpPr>
            <p:cNvPr id="30" name="MH_Other_1"/>
            <p:cNvSpPr/>
            <p:nvPr>
              <p:custDataLst>
                <p:tags r:id="rId10"/>
              </p:custDataLst>
            </p:nvPr>
          </p:nvSpPr>
          <p:spPr>
            <a:xfrm>
              <a:off x="1420176" y="2362196"/>
              <a:ext cx="4808972" cy="2939686"/>
            </a:xfrm>
            <a:custGeom>
              <a:avLst/>
              <a:gdLst>
                <a:gd name="connsiteX0" fmla="*/ 1403001 w 4385167"/>
                <a:gd name="connsiteY0" fmla="*/ 599 h 2680244"/>
                <a:gd name="connsiteX1" fmla="*/ 2100661 w 4385167"/>
                <a:gd name="connsiteY1" fmla="*/ 432709 h 2680244"/>
                <a:gd name="connsiteX2" fmla="*/ 2690880 w 4385167"/>
                <a:gd name="connsiteY2" fmla="*/ 981770 h 2680244"/>
                <a:gd name="connsiteX3" fmla="*/ 2487120 w 4385167"/>
                <a:gd name="connsiteY3" fmla="*/ 1522808 h 2680244"/>
                <a:gd name="connsiteX4" fmla="*/ 4385167 w 4385167"/>
                <a:gd name="connsiteY4" fmla="*/ 2225451 h 2680244"/>
                <a:gd name="connsiteX5" fmla="*/ 2257748 w 4385167"/>
                <a:gd name="connsiteY5" fmla="*/ 1824877 h 2680244"/>
                <a:gd name="connsiteX6" fmla="*/ 2268841 w 4385167"/>
                <a:gd name="connsiteY6" fmla="*/ 1875298 h 2680244"/>
                <a:gd name="connsiteX7" fmla="*/ 1803342 w 4385167"/>
                <a:gd name="connsiteY7" fmla="*/ 2489653 h 2680244"/>
                <a:gd name="connsiteX8" fmla="*/ 1437548 w 4385167"/>
                <a:gd name="connsiteY8" fmla="*/ 2390862 h 2680244"/>
                <a:gd name="connsiteX9" fmla="*/ 943658 w 4385167"/>
                <a:gd name="connsiteY9" fmla="*/ 2675312 h 2680244"/>
                <a:gd name="connsiteX10" fmla="*/ 115023 w 4385167"/>
                <a:gd name="connsiteY10" fmla="*/ 1992983 h 2680244"/>
                <a:gd name="connsiteX11" fmla="*/ 174544 w 4385167"/>
                <a:gd name="connsiteY11" fmla="*/ 1585323 h 2680244"/>
                <a:gd name="connsiteX12" fmla="*/ 4829 w 4385167"/>
                <a:gd name="connsiteY12" fmla="*/ 1208521 h 2680244"/>
                <a:gd name="connsiteX13" fmla="*/ 567616 w 4385167"/>
                <a:gd name="connsiteY13" fmla="*/ 465766 h 2680244"/>
                <a:gd name="connsiteX14" fmla="*/ 633350 w 4385167"/>
                <a:gd name="connsiteY14" fmla="*/ 461538 h 2680244"/>
                <a:gd name="connsiteX15" fmla="*/ 1172202 w 4385167"/>
                <a:gd name="connsiteY15" fmla="*/ 24741 h 2680244"/>
                <a:gd name="connsiteX16" fmla="*/ 1276573 w 4385167"/>
                <a:gd name="connsiteY16" fmla="*/ 5585 h 2680244"/>
                <a:gd name="connsiteX17" fmla="*/ 1403001 w 4385167"/>
                <a:gd name="connsiteY17" fmla="*/ 599 h 2680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5167" h="2680244">
                  <a:moveTo>
                    <a:pt x="1403001" y="599"/>
                  </a:moveTo>
                  <a:cubicBezTo>
                    <a:pt x="1694335" y="11808"/>
                    <a:pt x="1955869" y="179536"/>
                    <a:pt x="2100661" y="432709"/>
                  </a:cubicBezTo>
                  <a:cubicBezTo>
                    <a:pt x="2397221" y="434872"/>
                    <a:pt x="2654020" y="667514"/>
                    <a:pt x="2690880" y="981770"/>
                  </a:cubicBezTo>
                  <a:cubicBezTo>
                    <a:pt x="2715900" y="1195091"/>
                    <a:pt x="2633625" y="1395276"/>
                    <a:pt x="2487120" y="1522808"/>
                  </a:cubicBezTo>
                  <a:lnTo>
                    <a:pt x="4385167" y="2225451"/>
                  </a:lnTo>
                  <a:lnTo>
                    <a:pt x="2257748" y="1824877"/>
                  </a:lnTo>
                  <a:lnTo>
                    <a:pt x="2268841" y="1875298"/>
                  </a:lnTo>
                  <a:cubicBezTo>
                    <a:pt x="2304609" y="2180246"/>
                    <a:pt x="2096197" y="2455304"/>
                    <a:pt x="1803342" y="2489653"/>
                  </a:cubicBezTo>
                  <a:cubicBezTo>
                    <a:pt x="1668797" y="2505434"/>
                    <a:pt x="1539836" y="2467663"/>
                    <a:pt x="1437548" y="2390862"/>
                  </a:cubicBezTo>
                  <a:cubicBezTo>
                    <a:pt x="1320457" y="2544681"/>
                    <a:pt x="1146620" y="2651507"/>
                    <a:pt x="943658" y="2675312"/>
                  </a:cubicBezTo>
                  <a:cubicBezTo>
                    <a:pt x="535825" y="2723147"/>
                    <a:pt x="164833" y="2417658"/>
                    <a:pt x="115023" y="1992983"/>
                  </a:cubicBezTo>
                  <a:cubicBezTo>
                    <a:pt x="98050" y="1848278"/>
                    <a:pt x="120558" y="1708405"/>
                    <a:pt x="174544" y="1585323"/>
                  </a:cubicBezTo>
                  <a:cubicBezTo>
                    <a:pt x="83327" y="1485408"/>
                    <a:pt x="22027" y="1355148"/>
                    <a:pt x="4829" y="1208521"/>
                  </a:cubicBezTo>
                  <a:cubicBezTo>
                    <a:pt x="-38414" y="839837"/>
                    <a:pt x="213554" y="507295"/>
                    <a:pt x="567616" y="465766"/>
                  </a:cubicBezTo>
                  <a:cubicBezTo>
                    <a:pt x="589670" y="463179"/>
                    <a:pt x="611601" y="461783"/>
                    <a:pt x="633350" y="461538"/>
                  </a:cubicBezTo>
                  <a:cubicBezTo>
                    <a:pt x="741840" y="247535"/>
                    <a:pt x="934760" y="84538"/>
                    <a:pt x="1172202" y="24741"/>
                  </a:cubicBezTo>
                  <a:cubicBezTo>
                    <a:pt x="1206123" y="16199"/>
                    <a:pt x="1240951" y="9762"/>
                    <a:pt x="1276573" y="5585"/>
                  </a:cubicBezTo>
                  <a:cubicBezTo>
                    <a:pt x="1319155" y="590"/>
                    <a:pt x="1361382" y="-1003"/>
                    <a:pt x="1403001" y="59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MH_Other_7"/>
            <p:cNvSpPr txBox="1"/>
            <p:nvPr>
              <p:custDataLst>
                <p:tags r:id="rId11"/>
              </p:custDataLst>
            </p:nvPr>
          </p:nvSpPr>
          <p:spPr>
            <a:xfrm>
              <a:off x="1789160" y="2962665"/>
              <a:ext cx="2163428" cy="1843177"/>
            </a:xfrm>
            <a:prstGeom prst="rect">
              <a:avLst/>
            </a:prstGeom>
            <a:noFill/>
          </p:spPr>
          <p:txBody>
            <a:bodyPr anchor="ctr"/>
            <a:lstStyle/>
            <a:p>
              <a:pPr>
                <a:lnSpc>
                  <a:spcPct val="130000"/>
                </a:lnSpc>
                <a:defRPr/>
              </a:pPr>
              <a:r>
                <a:rPr lang="zh-CN" altLang="en-US" sz="1400" kern="0" dirty="0">
                  <a:solidFill>
                    <a:schemeClr val="bg1"/>
                  </a:solidFill>
                  <a:latin typeface="幼圆" panose="02010509060101010101" pitchFamily="49" charset="-122"/>
                  <a:ea typeface="幼圆" panose="02010509060101010101" pitchFamily="49" charset="-122"/>
                </a:rPr>
                <a:t>是关于我们怎样做事的知识，即经验型信息，如技术、技巧、工艺、方法等。</a:t>
              </a:r>
            </a:p>
          </p:txBody>
        </p:sp>
        <p:sp>
          <p:nvSpPr>
            <p:cNvPr id="34" name="MH_Text_2"/>
            <p:cNvSpPr/>
            <p:nvPr>
              <p:custDataLst>
                <p:tags r:id="rId12"/>
              </p:custDataLst>
            </p:nvPr>
          </p:nvSpPr>
          <p:spPr>
            <a:xfrm>
              <a:off x="1547232" y="2484030"/>
              <a:ext cx="4674953" cy="2696018"/>
            </a:xfrm>
            <a:custGeom>
              <a:avLst/>
              <a:gdLst>
                <a:gd name="connsiteX0" fmla="*/ 1279886 w 4264878"/>
                <a:gd name="connsiteY0" fmla="*/ 481 h 2460370"/>
                <a:gd name="connsiteX1" fmla="*/ 1914094 w 4264878"/>
                <a:gd name="connsiteY1" fmla="*/ 395389 h 2460370"/>
                <a:gd name="connsiteX2" fmla="*/ 2450221 w 4264878"/>
                <a:gd name="connsiteY2" fmla="*/ 897844 h 2460370"/>
                <a:gd name="connsiteX3" fmla="*/ 2263492 w 4264878"/>
                <a:gd name="connsiteY3" fmla="*/ 1394723 h 2460370"/>
                <a:gd name="connsiteX4" fmla="*/ 4264878 w 4264878"/>
                <a:gd name="connsiteY4" fmla="*/ 2127666 h 2460370"/>
                <a:gd name="connsiteX5" fmla="*/ 2053983 w 4264878"/>
                <a:gd name="connsiteY5" fmla="*/ 1672397 h 2460370"/>
                <a:gd name="connsiteX6" fmla="*/ 2063970 w 4264878"/>
                <a:gd name="connsiteY6" fmla="*/ 1718634 h 2460370"/>
                <a:gd name="connsiteX7" fmla="*/ 1638778 w 4264878"/>
                <a:gd name="connsiteY7" fmla="*/ 2283372 h 2460370"/>
                <a:gd name="connsiteX8" fmla="*/ 1305966 w 4264878"/>
                <a:gd name="connsiteY8" fmla="*/ 2193551 h 2460370"/>
                <a:gd name="connsiteX9" fmla="*/ 855667 w 4264878"/>
                <a:gd name="connsiteY9" fmla="*/ 2455654 h 2460370"/>
                <a:gd name="connsiteX10" fmla="*/ 102775 w 4264878"/>
                <a:gd name="connsiteY10" fmla="*/ 1831457 h 2460370"/>
                <a:gd name="connsiteX11" fmla="*/ 157882 w 4264878"/>
                <a:gd name="connsiteY11" fmla="*/ 1457281 h 2460370"/>
                <a:gd name="connsiteX12" fmla="*/ 4213 w 4264878"/>
                <a:gd name="connsiteY12" fmla="*/ 1111934 h 2460370"/>
                <a:gd name="connsiteX13" fmla="*/ 518269 w 4264878"/>
                <a:gd name="connsiteY13" fmla="*/ 429166 h 2460370"/>
                <a:gd name="connsiteX14" fmla="*/ 578125 w 4264878"/>
                <a:gd name="connsiteY14" fmla="*/ 425139 h 2460370"/>
                <a:gd name="connsiteX15" fmla="*/ 1069701 w 4264878"/>
                <a:gd name="connsiteY15" fmla="*/ 23152 h 2460370"/>
                <a:gd name="connsiteX16" fmla="*/ 1164768 w 4264878"/>
                <a:gd name="connsiteY16" fmla="*/ 5340 h 2460370"/>
                <a:gd name="connsiteX17" fmla="*/ 1279886 w 4264878"/>
                <a:gd name="connsiteY17" fmla="*/ 481 h 2460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64878" h="2460370">
                  <a:moveTo>
                    <a:pt x="1279886" y="481"/>
                  </a:moveTo>
                  <a:cubicBezTo>
                    <a:pt x="1545103" y="10111"/>
                    <a:pt x="1782838" y="163420"/>
                    <a:pt x="1914094" y="395389"/>
                  </a:cubicBezTo>
                  <a:cubicBezTo>
                    <a:pt x="2184090" y="396707"/>
                    <a:pt x="2417368" y="609586"/>
                    <a:pt x="2450221" y="897844"/>
                  </a:cubicBezTo>
                  <a:cubicBezTo>
                    <a:pt x="2472520" y="1093517"/>
                    <a:pt x="2397163" y="1277378"/>
                    <a:pt x="2263492" y="1394723"/>
                  </a:cubicBezTo>
                  <a:cubicBezTo>
                    <a:pt x="2838988" y="1608200"/>
                    <a:pt x="3689383" y="1914189"/>
                    <a:pt x="4264878" y="2127666"/>
                  </a:cubicBezTo>
                  <a:lnTo>
                    <a:pt x="2053983" y="1672397"/>
                  </a:lnTo>
                  <a:lnTo>
                    <a:pt x="2063970" y="1718634"/>
                  </a:lnTo>
                  <a:cubicBezTo>
                    <a:pt x="2095849" y="1998355"/>
                    <a:pt x="1905483" y="2251198"/>
                    <a:pt x="1638778" y="2283372"/>
                  </a:cubicBezTo>
                  <a:cubicBezTo>
                    <a:pt x="1516247" y="2298155"/>
                    <a:pt x="1398920" y="2263789"/>
                    <a:pt x="1305966" y="2193551"/>
                  </a:cubicBezTo>
                  <a:cubicBezTo>
                    <a:pt x="1199014" y="2334948"/>
                    <a:pt x="1040505" y="2433355"/>
                    <a:pt x="855667" y="2455654"/>
                  </a:cubicBezTo>
                  <a:cubicBezTo>
                    <a:pt x="484251" y="2500461"/>
                    <a:pt x="147170" y="2220999"/>
                    <a:pt x="102775" y="1831457"/>
                  </a:cubicBezTo>
                  <a:cubicBezTo>
                    <a:pt x="87648" y="1698723"/>
                    <a:pt x="108455" y="1570334"/>
                    <a:pt x="157882" y="1457281"/>
                  </a:cubicBezTo>
                  <a:cubicBezTo>
                    <a:pt x="75059" y="1365811"/>
                    <a:pt x="19542" y="1246430"/>
                    <a:pt x="4213" y="1111934"/>
                  </a:cubicBezTo>
                  <a:cubicBezTo>
                    <a:pt x="-34328" y="773751"/>
                    <a:pt x="195822" y="468066"/>
                    <a:pt x="518269" y="429166"/>
                  </a:cubicBezTo>
                  <a:cubicBezTo>
                    <a:pt x="538354" y="426743"/>
                    <a:pt x="558324" y="425412"/>
                    <a:pt x="578125" y="425139"/>
                  </a:cubicBezTo>
                  <a:cubicBezTo>
                    <a:pt x="677380" y="228540"/>
                    <a:pt x="853390" y="78551"/>
                    <a:pt x="1069701" y="23152"/>
                  </a:cubicBezTo>
                  <a:cubicBezTo>
                    <a:pt x="1100604" y="15238"/>
                    <a:pt x="1132327" y="9253"/>
                    <a:pt x="1164768" y="5340"/>
                  </a:cubicBezTo>
                  <a:cubicBezTo>
                    <a:pt x="1203548" y="662"/>
                    <a:pt x="1241997" y="-894"/>
                    <a:pt x="1279886" y="481"/>
                  </a:cubicBezTo>
                  <a:close/>
                </a:path>
              </a:pathLst>
            </a:custGeom>
            <a:solidFill>
              <a:schemeClr val="accent2"/>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216000" tIns="0" rIns="2232000" bIns="0" anchor="ctr">
              <a:normAutofit/>
            </a:bodyPr>
            <a:lstStyle/>
            <a:p>
              <a:pPr algn="ctr">
                <a:lnSpc>
                  <a:spcPct val="130000"/>
                </a:lnSpc>
                <a:defRPr/>
              </a:pPr>
              <a:endParaRPr lang="zh-CN" altLang="en-US" kern="0" dirty="0">
                <a:solidFill>
                  <a:srgbClr val="FFFFFF"/>
                </a:solidFill>
              </a:endParaRPr>
            </a:p>
          </p:txBody>
        </p:sp>
        <p:sp>
          <p:nvSpPr>
            <p:cNvPr id="13" name="MH_Other_8"/>
            <p:cNvSpPr/>
            <p:nvPr>
              <p:custDataLst>
                <p:tags r:id="rId13"/>
              </p:custDataLst>
            </p:nvPr>
          </p:nvSpPr>
          <p:spPr>
            <a:xfrm rot="17657433" flipH="1">
              <a:off x="3423216" y="4434331"/>
              <a:ext cx="2356287" cy="170459"/>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14" name="MH_Other_9"/>
            <p:cNvSpPr/>
            <p:nvPr>
              <p:custDataLst>
                <p:tags r:id="rId14"/>
              </p:custDataLst>
            </p:nvPr>
          </p:nvSpPr>
          <p:spPr>
            <a:xfrm rot="17657433" flipH="1" flipV="1">
              <a:off x="4034334" y="4632563"/>
              <a:ext cx="2356287" cy="118063"/>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16" name="MH_Other_10"/>
            <p:cNvSpPr/>
            <p:nvPr>
              <p:custDataLst>
                <p:tags r:id="rId15"/>
              </p:custDataLst>
            </p:nvPr>
          </p:nvSpPr>
          <p:spPr>
            <a:xfrm rot="17657433" flipH="1">
              <a:off x="3511373" y="4495165"/>
              <a:ext cx="2382729" cy="27848"/>
            </a:xfrm>
            <a:prstGeom prst="rect">
              <a:avLst/>
            </a:prstGeom>
            <a:gradFill>
              <a:gsLst>
                <a:gs pos="49628">
                  <a:schemeClr val="bg1">
                    <a:lumMod val="65000"/>
                  </a:scheme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17" name="MH_Other_11"/>
            <p:cNvSpPr/>
            <p:nvPr>
              <p:custDataLst>
                <p:tags r:id="rId16"/>
              </p:custDataLst>
            </p:nvPr>
          </p:nvSpPr>
          <p:spPr>
            <a:xfrm rot="17657433" flipH="1">
              <a:off x="3944756" y="4679657"/>
              <a:ext cx="2382729" cy="27848"/>
            </a:xfrm>
            <a:prstGeom prst="rect">
              <a:avLst/>
            </a:prstGeom>
            <a:gradFill>
              <a:gsLst>
                <a:gs pos="49628">
                  <a:schemeClr val="bg1">
                    <a:lumMod val="65000"/>
                  </a:scheme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23" name="矩形 22"/>
            <p:cNvSpPr/>
            <p:nvPr/>
          </p:nvSpPr>
          <p:spPr>
            <a:xfrm>
              <a:off x="1839764" y="3226936"/>
              <a:ext cx="1906733" cy="12741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bg1"/>
                  </a:solidFill>
                  <a:latin typeface="迷你简准圆" panose="03000509000000000000" pitchFamily="65" charset="-122"/>
                  <a:ea typeface="迷你简准圆" panose="03000509000000000000" pitchFamily="65" charset="-122"/>
                </a:rPr>
                <a:t>出来</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sp>
          <p:nvSpPr>
            <p:cNvPr id="25" name="矩形 24"/>
            <p:cNvSpPr/>
            <p:nvPr/>
          </p:nvSpPr>
          <p:spPr>
            <a:xfrm rot="17667892">
              <a:off x="3796411" y="4313437"/>
              <a:ext cx="2241974" cy="43640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6" name="组合 5"/>
          <p:cNvGrpSpPr/>
          <p:nvPr/>
        </p:nvGrpSpPr>
        <p:grpSpPr>
          <a:xfrm>
            <a:off x="5957631" y="1679800"/>
            <a:ext cx="4814193" cy="3655026"/>
            <a:chOff x="5957631" y="1679800"/>
            <a:chExt cx="4814193" cy="3655026"/>
          </a:xfrm>
        </p:grpSpPr>
        <p:sp>
          <p:nvSpPr>
            <p:cNvPr id="24" name="MH_Other_2"/>
            <p:cNvSpPr/>
            <p:nvPr>
              <p:custDataLst>
                <p:tags r:id="rId3"/>
              </p:custDataLst>
            </p:nvPr>
          </p:nvSpPr>
          <p:spPr>
            <a:xfrm>
              <a:off x="5957631" y="1679800"/>
              <a:ext cx="4814193" cy="2941426"/>
            </a:xfrm>
            <a:custGeom>
              <a:avLst/>
              <a:gdLst>
                <a:gd name="connsiteX0" fmla="*/ 2993023 w 4390504"/>
                <a:gd name="connsiteY0" fmla="*/ 456 h 2682738"/>
                <a:gd name="connsiteX1" fmla="*/ 3119426 w 4390504"/>
                <a:gd name="connsiteY1" fmla="*/ 6061 h 2682738"/>
                <a:gd name="connsiteX2" fmla="*/ 3223702 w 4390504"/>
                <a:gd name="connsiteY2" fmla="*/ 25728 h 2682738"/>
                <a:gd name="connsiteX3" fmla="*/ 3760409 w 4390504"/>
                <a:gd name="connsiteY3" fmla="*/ 465158 h 2682738"/>
                <a:gd name="connsiteX4" fmla="*/ 3826121 w 4390504"/>
                <a:gd name="connsiteY4" fmla="*/ 469708 h 2682738"/>
                <a:gd name="connsiteX5" fmla="*/ 4385264 w 4390504"/>
                <a:gd name="connsiteY5" fmla="*/ 1215209 h 2682738"/>
                <a:gd name="connsiteX6" fmla="*/ 4213706 w 4390504"/>
                <a:gd name="connsiteY6" fmla="*/ 1591176 h 2682738"/>
                <a:gd name="connsiteX7" fmla="*/ 4271231 w 4390504"/>
                <a:gd name="connsiteY7" fmla="*/ 1999123 h 2682738"/>
                <a:gd name="connsiteX8" fmla="*/ 3439265 w 4390504"/>
                <a:gd name="connsiteY8" fmla="*/ 2677386 h 2682738"/>
                <a:gd name="connsiteX9" fmla="*/ 2946773 w 4390504"/>
                <a:gd name="connsiteY9" fmla="*/ 2390521 h 2682738"/>
                <a:gd name="connsiteX10" fmla="*/ 2580500 w 4390504"/>
                <a:gd name="connsiteY10" fmla="*/ 2487520 h 2682738"/>
                <a:gd name="connsiteX11" fmla="*/ 2118014 w 4390504"/>
                <a:gd name="connsiteY11" fmla="*/ 1870893 h 2682738"/>
                <a:gd name="connsiteX12" fmla="*/ 2129354 w 4390504"/>
                <a:gd name="connsiteY12" fmla="*/ 1820527 h 2682738"/>
                <a:gd name="connsiteX13" fmla="*/ 0 w 4390504"/>
                <a:gd name="connsiteY13" fmla="*/ 2210680 h 2682738"/>
                <a:gd name="connsiteX14" fmla="*/ 1901464 w 4390504"/>
                <a:gd name="connsiteY14" fmla="*/ 1517339 h 2682738"/>
                <a:gd name="connsiteX15" fmla="*/ 1700356 w 4390504"/>
                <a:gd name="connsiteY15" fmla="*/ 975309 h 2682738"/>
                <a:gd name="connsiteX16" fmla="*/ 2293256 w 4390504"/>
                <a:gd name="connsiteY16" fmla="*/ 429145 h 2682738"/>
                <a:gd name="connsiteX17" fmla="*/ 2993023 w 4390504"/>
                <a:gd name="connsiteY17" fmla="*/ 456 h 2682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90504" h="2682738">
                  <a:moveTo>
                    <a:pt x="2993023" y="456"/>
                  </a:moveTo>
                  <a:cubicBezTo>
                    <a:pt x="3034650" y="-942"/>
                    <a:pt x="3076869" y="858"/>
                    <a:pt x="3119426" y="6061"/>
                  </a:cubicBezTo>
                  <a:cubicBezTo>
                    <a:pt x="3155026" y="10412"/>
                    <a:pt x="3189823" y="17020"/>
                    <a:pt x="3223702" y="25728"/>
                  </a:cubicBezTo>
                  <a:cubicBezTo>
                    <a:pt x="3460848" y="86686"/>
                    <a:pt x="3652968" y="250626"/>
                    <a:pt x="3760409" y="465158"/>
                  </a:cubicBezTo>
                  <a:cubicBezTo>
                    <a:pt x="3782156" y="465509"/>
                    <a:pt x="3804079" y="467013"/>
                    <a:pt x="3826121" y="469708"/>
                  </a:cubicBezTo>
                  <a:cubicBezTo>
                    <a:pt x="4179975" y="512969"/>
                    <a:pt x="4430312" y="846742"/>
                    <a:pt x="4385264" y="1215209"/>
                  </a:cubicBezTo>
                  <a:cubicBezTo>
                    <a:pt x="4367349" y="1361750"/>
                    <a:pt x="4305412" y="1491709"/>
                    <a:pt x="4213706" y="1591176"/>
                  </a:cubicBezTo>
                  <a:cubicBezTo>
                    <a:pt x="4267089" y="1714521"/>
                    <a:pt x="4288912" y="1854502"/>
                    <a:pt x="4271231" y="1999123"/>
                  </a:cubicBezTo>
                  <a:cubicBezTo>
                    <a:pt x="4219342" y="2423549"/>
                    <a:pt x="3846859" y="2727218"/>
                    <a:pt x="3439265" y="2677386"/>
                  </a:cubicBezTo>
                  <a:cubicBezTo>
                    <a:pt x="3236422" y="2652587"/>
                    <a:pt x="3063110" y="2544911"/>
                    <a:pt x="2946773" y="2390521"/>
                  </a:cubicBezTo>
                  <a:cubicBezTo>
                    <a:pt x="2844111" y="2466821"/>
                    <a:pt x="2714966" y="2503960"/>
                    <a:pt x="2580500" y="2487520"/>
                  </a:cubicBezTo>
                  <a:cubicBezTo>
                    <a:pt x="2287816" y="2451737"/>
                    <a:pt x="2080754" y="2175663"/>
                    <a:pt x="2118014" y="1870893"/>
                  </a:cubicBezTo>
                  <a:lnTo>
                    <a:pt x="2129354" y="1820527"/>
                  </a:lnTo>
                  <a:lnTo>
                    <a:pt x="0" y="2210680"/>
                  </a:lnTo>
                  <a:lnTo>
                    <a:pt x="1901464" y="1517339"/>
                  </a:lnTo>
                  <a:cubicBezTo>
                    <a:pt x="1755586" y="1389091"/>
                    <a:pt x="1674291" y="1188505"/>
                    <a:pt x="1700356" y="975309"/>
                  </a:cubicBezTo>
                  <a:cubicBezTo>
                    <a:pt x="1738753" y="661238"/>
                    <a:pt x="1996689" y="429856"/>
                    <a:pt x="2293256" y="429145"/>
                  </a:cubicBezTo>
                  <a:cubicBezTo>
                    <a:pt x="2439285" y="176684"/>
                    <a:pt x="2701638" y="10238"/>
                    <a:pt x="2993023" y="45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6" name="MH_Text_1"/>
            <p:cNvSpPr/>
            <p:nvPr>
              <p:custDataLst>
                <p:tags r:id="rId4"/>
              </p:custDataLst>
            </p:nvPr>
          </p:nvSpPr>
          <p:spPr>
            <a:xfrm>
              <a:off x="5964592" y="1799892"/>
              <a:ext cx="4680175" cy="2701239"/>
            </a:xfrm>
            <a:custGeom>
              <a:avLst/>
              <a:gdLst>
                <a:gd name="connsiteX0" fmla="*/ 2995373 w 4270171"/>
                <a:gd name="connsiteY0" fmla="*/ 360 h 2462687"/>
                <a:gd name="connsiteX1" fmla="*/ 3110465 w 4270171"/>
                <a:gd name="connsiteY1" fmla="*/ 5783 h 2462687"/>
                <a:gd name="connsiteX2" fmla="*/ 3205443 w 4270171"/>
                <a:gd name="connsiteY2" fmla="*/ 24059 h 2462687"/>
                <a:gd name="connsiteX3" fmla="*/ 3695046 w 4270171"/>
                <a:gd name="connsiteY3" fmla="*/ 428449 h 2462687"/>
                <a:gd name="connsiteX4" fmla="*/ 3754882 w 4270171"/>
                <a:gd name="connsiteY4" fmla="*/ 432768 h 2462687"/>
                <a:gd name="connsiteX5" fmla="*/ 4265588 w 4270171"/>
                <a:gd name="connsiteY5" fmla="*/ 1118045 h 2462687"/>
                <a:gd name="connsiteX6" fmla="*/ 4110230 w 4270171"/>
                <a:gd name="connsiteY6" fmla="*/ 1462636 h 2462687"/>
                <a:gd name="connsiteX7" fmla="*/ 4163504 w 4270171"/>
                <a:gd name="connsiteY7" fmla="*/ 1837077 h 2462687"/>
                <a:gd name="connsiteX8" fmla="*/ 3407565 w 4270171"/>
                <a:gd name="connsiteY8" fmla="*/ 2457580 h 2462687"/>
                <a:gd name="connsiteX9" fmla="*/ 2958555 w 4270171"/>
                <a:gd name="connsiteY9" fmla="*/ 2193276 h 2462687"/>
                <a:gd name="connsiteX10" fmla="*/ 2625307 w 4270171"/>
                <a:gd name="connsiteY10" fmla="*/ 2281467 h 2462687"/>
                <a:gd name="connsiteX11" fmla="*/ 2202885 w 4270171"/>
                <a:gd name="connsiteY11" fmla="*/ 1714654 h 2462687"/>
                <a:gd name="connsiteX12" fmla="*/ 2213098 w 4270171"/>
                <a:gd name="connsiteY12" fmla="*/ 1668466 h 2462687"/>
                <a:gd name="connsiteX13" fmla="*/ 0 w 4270171"/>
                <a:gd name="connsiteY13" fmla="*/ 2112904 h 2462687"/>
                <a:gd name="connsiteX14" fmla="*/ 2004951 w 4270171"/>
                <a:gd name="connsiteY14" fmla="*/ 1389769 h 2462687"/>
                <a:gd name="connsiteX15" fmla="*/ 1820658 w 4270171"/>
                <a:gd name="connsiteY15" fmla="*/ 891982 h 2462687"/>
                <a:gd name="connsiteX16" fmla="*/ 2359238 w 4270171"/>
                <a:gd name="connsiteY16" fmla="*/ 392158 h 2462687"/>
                <a:gd name="connsiteX17" fmla="*/ 2995373 w 4270171"/>
                <a:gd name="connsiteY17" fmla="*/ 360 h 246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70171" h="2462687">
                  <a:moveTo>
                    <a:pt x="2995373" y="360"/>
                  </a:moveTo>
                  <a:cubicBezTo>
                    <a:pt x="3033268" y="-830"/>
                    <a:pt x="3071709" y="915"/>
                    <a:pt x="3110465" y="5783"/>
                  </a:cubicBezTo>
                  <a:cubicBezTo>
                    <a:pt x="3142886" y="9854"/>
                    <a:pt x="3174580" y="15994"/>
                    <a:pt x="3205443" y="24059"/>
                  </a:cubicBezTo>
                  <a:cubicBezTo>
                    <a:pt x="3421481" y="80517"/>
                    <a:pt x="3596754" y="231366"/>
                    <a:pt x="3695046" y="428449"/>
                  </a:cubicBezTo>
                  <a:cubicBezTo>
                    <a:pt x="3714845" y="428819"/>
                    <a:pt x="3734808" y="430247"/>
                    <a:pt x="3754882" y="432768"/>
                  </a:cubicBezTo>
                  <a:cubicBezTo>
                    <a:pt x="4077134" y="473247"/>
                    <a:pt x="4305784" y="780055"/>
                    <a:pt x="4265588" y="1118045"/>
                  </a:cubicBezTo>
                  <a:cubicBezTo>
                    <a:pt x="4249601" y="1252465"/>
                    <a:pt x="4193500" y="1371572"/>
                    <a:pt x="4110230" y="1462636"/>
                  </a:cubicBezTo>
                  <a:cubicBezTo>
                    <a:pt x="4159103" y="1575929"/>
                    <a:pt x="4179282" y="1704419"/>
                    <a:pt x="4163504" y="1837077"/>
                  </a:cubicBezTo>
                  <a:cubicBezTo>
                    <a:pt x="4117203" y="2226397"/>
                    <a:pt x="3778758" y="2504205"/>
                    <a:pt x="3407565" y="2457580"/>
                  </a:cubicBezTo>
                  <a:cubicBezTo>
                    <a:pt x="3222838" y="2434377"/>
                    <a:pt x="3064813" y="2335195"/>
                    <a:pt x="2958555" y="2193276"/>
                  </a:cubicBezTo>
                  <a:cubicBezTo>
                    <a:pt x="2865258" y="2263057"/>
                    <a:pt x="2747764" y="2296849"/>
                    <a:pt x="2625307" y="2281467"/>
                  </a:cubicBezTo>
                  <a:cubicBezTo>
                    <a:pt x="2358762" y="2247986"/>
                    <a:pt x="2169637" y="1994214"/>
                    <a:pt x="2202885" y="1714654"/>
                  </a:cubicBezTo>
                  <a:lnTo>
                    <a:pt x="2213098" y="1668466"/>
                  </a:lnTo>
                  <a:lnTo>
                    <a:pt x="0" y="2112904"/>
                  </a:lnTo>
                  <a:cubicBezTo>
                    <a:pt x="576534" y="1902247"/>
                    <a:pt x="1428417" y="1600426"/>
                    <a:pt x="2004951" y="1389769"/>
                  </a:cubicBezTo>
                  <a:cubicBezTo>
                    <a:pt x="1871856" y="1271771"/>
                    <a:pt x="1797400" y="1087543"/>
                    <a:pt x="1820658" y="891982"/>
                  </a:cubicBezTo>
                  <a:cubicBezTo>
                    <a:pt x="1854921" y="603888"/>
                    <a:pt x="2089239" y="392153"/>
                    <a:pt x="2359238" y="392158"/>
                  </a:cubicBezTo>
                  <a:cubicBezTo>
                    <a:pt x="2491628" y="160834"/>
                    <a:pt x="2730111" y="8691"/>
                    <a:pt x="2995373" y="360"/>
                  </a:cubicBezTo>
                  <a:close/>
                </a:path>
              </a:pathLst>
            </a:custGeom>
            <a:solidFill>
              <a:schemeClr val="accent1"/>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2304000" tIns="0" rIns="180000" bIns="0" anchor="ctr">
              <a:normAutofit/>
            </a:bodyPr>
            <a:lstStyle/>
            <a:p>
              <a:pPr algn="ctr">
                <a:lnSpc>
                  <a:spcPct val="130000"/>
                </a:lnSpc>
                <a:defRPr/>
              </a:pPr>
              <a:endParaRPr lang="zh-CN" altLang="en-US" kern="0" dirty="0">
                <a:solidFill>
                  <a:srgbClr val="FFFFFF"/>
                </a:solidFill>
              </a:endParaRPr>
            </a:p>
          </p:txBody>
        </p:sp>
        <p:sp>
          <p:nvSpPr>
            <p:cNvPr id="4" name="MH_Other_3"/>
            <p:cNvSpPr/>
            <p:nvPr>
              <p:custDataLst>
                <p:tags r:id="rId5"/>
              </p:custDataLst>
            </p:nvPr>
          </p:nvSpPr>
          <p:spPr>
            <a:xfrm rot="3959399">
              <a:off x="6403628" y="3751206"/>
              <a:ext cx="2356287" cy="159340"/>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5" name="MH_Other_4"/>
            <p:cNvSpPr/>
            <p:nvPr>
              <p:custDataLst>
                <p:tags r:id="rId6"/>
              </p:custDataLst>
            </p:nvPr>
          </p:nvSpPr>
          <p:spPr>
            <a:xfrm rot="3959399" flipV="1">
              <a:off x="5781746" y="3928874"/>
              <a:ext cx="2356287" cy="150922"/>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7" name="MH_Other_5"/>
            <p:cNvSpPr/>
            <p:nvPr>
              <p:custDataLst>
                <p:tags r:id="rId7"/>
              </p:custDataLst>
            </p:nvPr>
          </p:nvSpPr>
          <p:spPr>
            <a:xfrm rot="3959399">
              <a:off x="6294416" y="3804066"/>
              <a:ext cx="2382729" cy="27848"/>
            </a:xfrm>
            <a:prstGeom prst="rect">
              <a:avLst/>
            </a:prstGeom>
            <a:gradFill>
              <a:gsLst>
                <a:gs pos="49628">
                  <a:schemeClr val="bg1">
                    <a:lumMod val="75000"/>
                  </a:scheme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8" name="MH_Other_6"/>
            <p:cNvSpPr/>
            <p:nvPr>
              <p:custDataLst>
                <p:tags r:id="rId8"/>
              </p:custDataLst>
            </p:nvPr>
          </p:nvSpPr>
          <p:spPr>
            <a:xfrm rot="3959399">
              <a:off x="5862774" y="3986817"/>
              <a:ext cx="2382730" cy="27848"/>
            </a:xfrm>
            <a:prstGeom prst="rect">
              <a:avLst/>
            </a:prstGeom>
            <a:gradFill>
              <a:gsLst>
                <a:gs pos="49628">
                  <a:schemeClr val="bg1">
                    <a:lumMod val="75000"/>
                  </a:scheme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9" name="MH_SubTitle_1"/>
            <p:cNvSpPr/>
            <p:nvPr>
              <p:custDataLst>
                <p:tags r:id="rId9"/>
              </p:custDataLst>
            </p:nvPr>
          </p:nvSpPr>
          <p:spPr>
            <a:xfrm rot="20177950">
              <a:off x="7005406" y="2295933"/>
              <a:ext cx="449046" cy="3038893"/>
            </a:xfrm>
            <a:prstGeom prst="rect">
              <a:avLst/>
            </a:prstGeom>
            <a:solidFill>
              <a:sysClr val="window" lastClr="FFFFFF"/>
            </a:solidFill>
            <a:ln w="25400" cap="flat" cmpd="sng" algn="ctr">
              <a:noFill/>
              <a:prstDash val="solid"/>
            </a:ln>
            <a:effectLst/>
          </p:spPr>
          <p:txBody>
            <a:bodyPr vert="eaVert" anchor="ctr">
              <a:normAutofit lnSpcReduction="10000"/>
            </a:bodyPr>
            <a:lstStyle/>
            <a:p>
              <a:pPr algn="ctr">
                <a:defRPr/>
              </a:pPr>
              <a:endParaRPr lang="zh-CN" altLang="en-US" kern="0" dirty="0">
                <a:solidFill>
                  <a:schemeClr val="accent1">
                    <a:lumMod val="75000"/>
                  </a:schemeClr>
                </a:solidFill>
              </a:endParaRPr>
            </a:p>
          </p:txBody>
        </p:sp>
        <p:sp>
          <p:nvSpPr>
            <p:cNvPr id="27" name="矩形 26"/>
            <p:cNvSpPr/>
            <p:nvPr/>
          </p:nvSpPr>
          <p:spPr>
            <a:xfrm rot="4064398">
              <a:off x="6183735" y="3747017"/>
              <a:ext cx="2241974" cy="43640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sp>
          <p:nvSpPr>
            <p:cNvPr id="28" name="矩形 27"/>
            <p:cNvSpPr/>
            <p:nvPr/>
          </p:nvSpPr>
          <p:spPr>
            <a:xfrm>
              <a:off x="8411854" y="2547156"/>
              <a:ext cx="1906733" cy="12741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bg1"/>
                  </a:solidFill>
                  <a:latin typeface="迷你简准圆" panose="03000509000000000000" pitchFamily="65" charset="-122"/>
                  <a:ea typeface="迷你简准圆" panose="03000509000000000000" pitchFamily="65" charset="-122"/>
                </a:rPr>
                <a:t>出来</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spTree>
    <p:custDataLst>
      <p:tags r:id="rId1"/>
    </p:custDataLst>
    <p:extLst>
      <p:ext uri="{BB962C8B-B14F-4D97-AF65-F5344CB8AC3E}">
        <p14:creationId xmlns:p14="http://schemas.microsoft.com/office/powerpoint/2010/main" val="151834326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1+#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fltVal val="0"/>
                                          </p:val>
                                        </p:tav>
                                        <p:tav tm="100000">
                                          <p:val>
                                            <p:strVal val="#ppt_w"/>
                                          </p:val>
                                        </p:tav>
                                      </p:tavLst>
                                    </p:anim>
                                    <p:anim calcmode="lin" valueType="num">
                                      <p:cBhvr>
                                        <p:cTn id="18" dur="1000" fill="hold"/>
                                        <p:tgtEl>
                                          <p:spTgt spid="3"/>
                                        </p:tgtEl>
                                        <p:attrNameLst>
                                          <p:attrName>ppt_h</p:attrName>
                                        </p:attrNameLst>
                                      </p:cBhvr>
                                      <p:tavLst>
                                        <p:tav tm="0">
                                          <p:val>
                                            <p:fltVal val="0"/>
                                          </p:val>
                                        </p:tav>
                                        <p:tav tm="100000">
                                          <p:val>
                                            <p:strVal val="#ppt_h"/>
                                          </p:val>
                                        </p:tav>
                                      </p:tavLst>
                                    </p:anim>
                                    <p:anim calcmode="lin" valueType="num">
                                      <p:cBhvr>
                                        <p:cTn id="19" dur="1000" fill="hold"/>
                                        <p:tgtEl>
                                          <p:spTgt spid="3"/>
                                        </p:tgtEl>
                                        <p:attrNameLst>
                                          <p:attrName>style.rotation</p:attrName>
                                        </p:attrNameLst>
                                      </p:cBhvr>
                                      <p:tavLst>
                                        <p:tav tm="0">
                                          <p:val>
                                            <p:fltVal val="90"/>
                                          </p:val>
                                        </p:tav>
                                        <p:tav tm="100000">
                                          <p:val>
                                            <p:fltVal val="0"/>
                                          </p:val>
                                        </p:tav>
                                      </p:tavLst>
                                    </p:anim>
                                    <p:animEffect transition="in" filter="fade">
                                      <p:cBhvr>
                                        <p:cTn id="20" dur="1000"/>
                                        <p:tgtEl>
                                          <p:spTgt spid="3"/>
                                        </p:tgtEl>
                                      </p:cBhvr>
                                    </p:animEffect>
                                  </p:childTnLst>
                                </p:cTn>
                              </p:par>
                              <p:par>
                                <p:cTn id="21" presetID="31"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style.rotation</p:attrName>
                                        </p:attrNameLst>
                                      </p:cBhvr>
                                      <p:tavLst>
                                        <p:tav tm="0">
                                          <p:val>
                                            <p:fltVal val="90"/>
                                          </p:val>
                                        </p:tav>
                                        <p:tav tm="100000">
                                          <p:val>
                                            <p:fltVal val="0"/>
                                          </p:val>
                                        </p:tav>
                                      </p:tavLst>
                                    </p:anim>
                                    <p:animEffect transition="in" filter="fade">
                                      <p:cBhvr>
                                        <p:cTn id="2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3099481" y="1668009"/>
            <a:ext cx="7615638" cy="4242707"/>
            <a:chOff x="2852739" y="1708150"/>
            <a:chExt cx="6491287" cy="3616326"/>
          </a:xfrm>
        </p:grpSpPr>
        <p:sp>
          <p:nvSpPr>
            <p:cNvPr id="4" name="MH_Other_1"/>
            <p:cNvSpPr>
              <a:spLocks noChangeArrowheads="1"/>
            </p:cNvSpPr>
            <p:nvPr>
              <p:custDataLst>
                <p:tags r:id="rId2"/>
              </p:custDataLst>
            </p:nvPr>
          </p:nvSpPr>
          <p:spPr bwMode="auto">
            <a:xfrm>
              <a:off x="3054351" y="3373439"/>
              <a:ext cx="606425" cy="122237"/>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anchor="ctr"/>
            <a:lstStyle/>
            <a:p>
              <a:pPr>
                <a:defRPr/>
              </a:pPr>
              <a:endParaRPr lang="zh-CN" altLang="en-US" sz="1350">
                <a:latin typeface="Arial" pitchFamily="34" charset="0"/>
              </a:endParaRPr>
            </a:p>
          </p:txBody>
        </p:sp>
        <p:sp>
          <p:nvSpPr>
            <p:cNvPr id="8" name="MH_Other_2"/>
            <p:cNvSpPr>
              <a:spLocks noChangeArrowheads="1"/>
            </p:cNvSpPr>
            <p:nvPr>
              <p:custDataLst>
                <p:tags r:id="rId3"/>
              </p:custDataLst>
            </p:nvPr>
          </p:nvSpPr>
          <p:spPr bwMode="auto">
            <a:xfrm>
              <a:off x="3983039" y="3881438"/>
              <a:ext cx="858837" cy="171450"/>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anchor="ctr"/>
            <a:lstStyle/>
            <a:p>
              <a:pPr>
                <a:defRPr/>
              </a:pPr>
              <a:endParaRPr lang="zh-CN" altLang="en-US" sz="1350">
                <a:latin typeface="Arial" pitchFamily="34" charset="0"/>
              </a:endParaRPr>
            </a:p>
          </p:txBody>
        </p:sp>
        <p:sp>
          <p:nvSpPr>
            <p:cNvPr id="12" name="MH_Other_3"/>
            <p:cNvSpPr>
              <a:spLocks noChangeArrowheads="1"/>
            </p:cNvSpPr>
            <p:nvPr>
              <p:custDataLst>
                <p:tags r:id="rId4"/>
              </p:custDataLst>
            </p:nvPr>
          </p:nvSpPr>
          <p:spPr bwMode="auto">
            <a:xfrm>
              <a:off x="5348288" y="4457700"/>
              <a:ext cx="1212850" cy="241300"/>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anchor="ctr"/>
            <a:lstStyle/>
            <a:p>
              <a:pPr>
                <a:defRPr/>
              </a:pPr>
              <a:endParaRPr lang="zh-CN" altLang="en-US" sz="1350">
                <a:latin typeface="Arial" pitchFamily="34" charset="0"/>
              </a:endParaRPr>
            </a:p>
          </p:txBody>
        </p:sp>
        <p:sp>
          <p:nvSpPr>
            <p:cNvPr id="16" name="MH_Other_4"/>
            <p:cNvSpPr>
              <a:spLocks noChangeArrowheads="1"/>
            </p:cNvSpPr>
            <p:nvPr>
              <p:custDataLst>
                <p:tags r:id="rId5"/>
              </p:custDataLst>
            </p:nvPr>
          </p:nvSpPr>
          <p:spPr bwMode="auto">
            <a:xfrm>
              <a:off x="7278689" y="5018089"/>
              <a:ext cx="1531937" cy="306387"/>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anchor="ctr"/>
            <a:lstStyle/>
            <a:p>
              <a:pPr>
                <a:defRPr/>
              </a:pPr>
              <a:endParaRPr lang="zh-CN" altLang="en-US" sz="1350">
                <a:latin typeface="Arial" pitchFamily="34" charset="0"/>
              </a:endParaRPr>
            </a:p>
          </p:txBody>
        </p:sp>
        <p:sp>
          <p:nvSpPr>
            <p:cNvPr id="19" name="MH_SubTitle_1"/>
            <p:cNvSpPr/>
            <p:nvPr>
              <p:custDataLst>
                <p:tags r:id="rId6"/>
              </p:custDataLst>
            </p:nvPr>
          </p:nvSpPr>
          <p:spPr>
            <a:xfrm>
              <a:off x="2852739" y="1997075"/>
              <a:ext cx="1030287" cy="1403350"/>
            </a:xfrm>
            <a:custGeom>
              <a:avLst/>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solidFill>
              <a:schemeClr val="accent4"/>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432000" anchor="ctr">
              <a:normAutofit/>
            </a:bodyPr>
            <a:lstStyle/>
            <a:p>
              <a:pPr algn="ctr">
                <a:defRPr/>
              </a:pPr>
              <a:endParaRPr lang="zh-CN" altLang="en-US" sz="1200" dirty="0">
                <a:solidFill>
                  <a:schemeClr val="tx1"/>
                </a:solidFill>
              </a:endParaRPr>
            </a:p>
          </p:txBody>
        </p:sp>
        <p:sp>
          <p:nvSpPr>
            <p:cNvPr id="20" name="MH_SubTitle_2"/>
            <p:cNvSpPr/>
            <p:nvPr>
              <p:custDataLst>
                <p:tags r:id="rId7"/>
              </p:custDataLst>
            </p:nvPr>
          </p:nvSpPr>
          <p:spPr>
            <a:xfrm>
              <a:off x="3732214" y="1981201"/>
              <a:ext cx="1430337" cy="1947863"/>
            </a:xfrm>
            <a:custGeom>
              <a:avLst/>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solidFill>
              <a:schemeClr val="accent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612000" anchor="ctr">
              <a:normAutofit/>
            </a:bodyPr>
            <a:lstStyle/>
            <a:p>
              <a:pPr algn="ctr">
                <a:defRPr/>
              </a:pPr>
              <a:endParaRPr lang="zh-CN" altLang="en-US" sz="1600" dirty="0">
                <a:solidFill>
                  <a:schemeClr val="tx1"/>
                </a:solidFill>
              </a:endParaRPr>
            </a:p>
          </p:txBody>
        </p:sp>
        <p:sp>
          <p:nvSpPr>
            <p:cNvPr id="21" name="MH_SubTitle_3"/>
            <p:cNvSpPr/>
            <p:nvPr>
              <p:custDataLst>
                <p:tags r:id="rId8"/>
              </p:custDataLst>
            </p:nvPr>
          </p:nvSpPr>
          <p:spPr>
            <a:xfrm>
              <a:off x="5013325" y="1803400"/>
              <a:ext cx="1995488" cy="2717800"/>
            </a:xfrm>
            <a:custGeom>
              <a:avLst/>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828000" anchor="ctr">
              <a:normAutofit/>
            </a:bodyPr>
            <a:lstStyle/>
            <a:p>
              <a:pPr algn="ctr">
                <a:defRPr/>
              </a:pPr>
              <a:endParaRPr lang="zh-CN" altLang="en-US" sz="2000" dirty="0">
                <a:solidFill>
                  <a:schemeClr val="tx1"/>
                </a:solidFill>
              </a:endParaRPr>
            </a:p>
          </p:txBody>
        </p:sp>
        <p:sp>
          <p:nvSpPr>
            <p:cNvPr id="22" name="MH_SubTitle_4"/>
            <p:cNvSpPr/>
            <p:nvPr>
              <p:custDataLst>
                <p:tags r:id="rId9"/>
              </p:custDataLst>
            </p:nvPr>
          </p:nvSpPr>
          <p:spPr>
            <a:xfrm>
              <a:off x="6859589" y="1708150"/>
              <a:ext cx="2484437" cy="3384550"/>
            </a:xfrm>
            <a:custGeom>
              <a:avLst/>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1116000" anchor="ctr">
              <a:normAutofit/>
            </a:bodyPr>
            <a:lstStyle/>
            <a:p>
              <a:pPr algn="ctr">
                <a:defRPr/>
              </a:pPr>
              <a:endParaRPr lang="zh-CN" altLang="en-US" sz="2800" dirty="0">
                <a:solidFill>
                  <a:schemeClr val="tx1"/>
                </a:solidFill>
              </a:endParaRPr>
            </a:p>
          </p:txBody>
        </p:sp>
      </p:grpSp>
      <p:pic>
        <p:nvPicPr>
          <p:cNvPr id="17" name="图片 16"/>
          <p:cNvPicPr>
            <a:picLocks noChangeAspect="1"/>
          </p:cNvPicPr>
          <p:nvPr/>
        </p:nvPicPr>
        <p:blipFill rotWithShape="1">
          <a:blip r:embed="rId12"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18" name="文本框 17"/>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23" name="组合 22"/>
          <p:cNvGrpSpPr/>
          <p:nvPr/>
        </p:nvGrpSpPr>
        <p:grpSpPr>
          <a:xfrm>
            <a:off x="1169809" y="4389507"/>
            <a:ext cx="3819207" cy="1461138"/>
            <a:chOff x="874712" y="3195403"/>
            <a:chExt cx="3819207" cy="1461138"/>
          </a:xfrm>
        </p:grpSpPr>
        <p:sp>
          <p:nvSpPr>
            <p:cNvPr id="24" name="矩形 23"/>
            <p:cNvSpPr/>
            <p:nvPr/>
          </p:nvSpPr>
          <p:spPr>
            <a:xfrm>
              <a:off x="874712" y="3677812"/>
              <a:ext cx="3819207"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25" name="矩形 24"/>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
        <p:nvSpPr>
          <p:cNvPr id="26" name="矩形 25"/>
          <p:cNvSpPr/>
          <p:nvPr/>
        </p:nvSpPr>
        <p:spPr>
          <a:xfrm>
            <a:off x="3261517" y="2275460"/>
            <a:ext cx="869772" cy="584775"/>
          </a:xfrm>
          <a:prstGeom prst="rect">
            <a:avLst/>
          </a:prstGeom>
        </p:spPr>
        <p:txBody>
          <a:bodyPr wrap="square">
            <a:spAutoFit/>
            <a:scene3d>
              <a:camera prst="orthographicFront"/>
              <a:lightRig rig="threePt" dir="t"/>
            </a:scene3d>
            <a:sp3d contourW="12700"/>
          </a:bodyPr>
          <a:lstStyle/>
          <a:p>
            <a:pPr algn="ctr"/>
            <a:r>
              <a:rPr lang="zh-CN" altLang="en-US" sz="16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endParaRPr lang="en-US" altLang="zh-CN" sz="1600" b="1" dirty="0" smtClean="0">
              <a:solidFill>
                <a:schemeClr val="tx1">
                  <a:lumMod val="65000"/>
                  <a:lumOff val="35000"/>
                </a:schemeClr>
              </a:solidFill>
              <a:latin typeface="迷你简准圆" panose="03000509000000000000" pitchFamily="65" charset="-122"/>
              <a:ea typeface="迷你简准圆" panose="03000509000000000000" pitchFamily="65" charset="-122"/>
            </a:endParaRPr>
          </a:p>
          <a:p>
            <a:pPr algn="ctr"/>
            <a:r>
              <a:rPr lang="zh-CN" altLang="en-US" sz="1600" b="1" dirty="0" smtClean="0">
                <a:solidFill>
                  <a:schemeClr val="tx1">
                    <a:lumMod val="65000"/>
                    <a:lumOff val="35000"/>
                  </a:schemeClr>
                </a:solidFill>
                <a:latin typeface="迷你简准圆" panose="03000509000000000000" pitchFamily="65" charset="-122"/>
                <a:ea typeface="迷你简准圆" panose="03000509000000000000" pitchFamily="65" charset="-122"/>
              </a:rPr>
              <a:t>添加</a:t>
            </a:r>
            <a:endParaRPr lang="zh-CN" altLang="en-US" sz="1600" b="1"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27" name="矩形 26"/>
          <p:cNvSpPr/>
          <p:nvPr/>
        </p:nvSpPr>
        <p:spPr>
          <a:xfrm>
            <a:off x="4535445" y="2441446"/>
            <a:ext cx="869772" cy="646331"/>
          </a:xfrm>
          <a:prstGeom prst="rect">
            <a:avLst/>
          </a:prstGeom>
        </p:spPr>
        <p:txBody>
          <a:bodyPr wrap="square">
            <a:spAutoFit/>
            <a:scene3d>
              <a:camera prst="orthographicFront"/>
              <a:lightRig rig="threePt" dir="t"/>
            </a:scene3d>
            <a:sp3d contourW="12700"/>
          </a:bodyPr>
          <a:lstStyle/>
          <a:p>
            <a:pPr algn="ctr"/>
            <a:r>
              <a:rPr lang="zh-CN" altLang="en-US"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endParaRPr lang="en-US" altLang="zh-CN" b="1" dirty="0" smtClean="0">
              <a:solidFill>
                <a:schemeClr val="tx1">
                  <a:lumMod val="65000"/>
                  <a:lumOff val="35000"/>
                </a:schemeClr>
              </a:solidFill>
              <a:latin typeface="迷你简准圆" panose="03000509000000000000" pitchFamily="65" charset="-122"/>
              <a:ea typeface="迷你简准圆" panose="03000509000000000000" pitchFamily="65" charset="-122"/>
            </a:endParaRPr>
          </a:p>
          <a:p>
            <a:pPr algn="ctr"/>
            <a:r>
              <a:rPr lang="zh-CN" altLang="en-US" b="1" dirty="0" smtClean="0">
                <a:solidFill>
                  <a:schemeClr val="tx1">
                    <a:lumMod val="65000"/>
                    <a:lumOff val="35000"/>
                  </a:schemeClr>
                </a:solidFill>
                <a:latin typeface="迷你简准圆" panose="03000509000000000000" pitchFamily="65" charset="-122"/>
                <a:ea typeface="迷你简准圆" panose="03000509000000000000" pitchFamily="65" charset="-122"/>
              </a:rPr>
              <a:t>添加</a:t>
            </a:r>
            <a:endPar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28" name="矩形 27"/>
          <p:cNvSpPr/>
          <p:nvPr/>
        </p:nvSpPr>
        <p:spPr>
          <a:xfrm>
            <a:off x="6369976" y="2423501"/>
            <a:ext cx="869772" cy="830997"/>
          </a:xfrm>
          <a:prstGeom prst="rect">
            <a:avLst/>
          </a:prstGeom>
        </p:spPr>
        <p:txBody>
          <a:bodyPr wrap="square">
            <a:spAutoFit/>
            <a:scene3d>
              <a:camera prst="orthographicFront"/>
              <a:lightRig rig="threePt" dir="t"/>
            </a:scene3d>
            <a:sp3d contourW="12700"/>
          </a:bodyPr>
          <a:lstStyle/>
          <a:p>
            <a:pPr algn="ct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endParaRPr lang="en-US" altLang="zh-CN" sz="2400" b="1" dirty="0" smtClean="0">
              <a:solidFill>
                <a:schemeClr val="tx1">
                  <a:lumMod val="65000"/>
                  <a:lumOff val="35000"/>
                </a:schemeClr>
              </a:solidFill>
              <a:latin typeface="迷你简准圆" panose="03000509000000000000" pitchFamily="65" charset="-122"/>
              <a:ea typeface="迷你简准圆" panose="03000509000000000000" pitchFamily="65" charset="-122"/>
            </a:endParaRPr>
          </a:p>
          <a:p>
            <a:pPr algn="ct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添加</a:t>
            </a:r>
            <a:endPar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29" name="矩形 28"/>
          <p:cNvSpPr/>
          <p:nvPr/>
        </p:nvSpPr>
        <p:spPr>
          <a:xfrm>
            <a:off x="8426147" y="2517047"/>
            <a:ext cx="1663180" cy="954107"/>
          </a:xfrm>
          <a:prstGeom prst="rect">
            <a:avLst/>
          </a:prstGeom>
        </p:spPr>
        <p:txBody>
          <a:bodyPr wrap="square">
            <a:spAutoFit/>
            <a:scene3d>
              <a:camera prst="orthographicFront"/>
              <a:lightRig rig="threePt" dir="t"/>
            </a:scene3d>
            <a:sp3d contourW="12700"/>
          </a:bodyPr>
          <a:lstStyle/>
          <a:p>
            <a:pPr algn="ctr"/>
            <a:r>
              <a:rPr lang="zh-CN" altLang="en-US" sz="28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endParaRPr lang="en-US" altLang="zh-CN" sz="2800" b="1" dirty="0" smtClean="0">
              <a:solidFill>
                <a:schemeClr val="tx1">
                  <a:lumMod val="65000"/>
                  <a:lumOff val="35000"/>
                </a:schemeClr>
              </a:solidFill>
              <a:latin typeface="迷你简准圆" panose="03000509000000000000" pitchFamily="65" charset="-122"/>
              <a:ea typeface="迷你简准圆" panose="03000509000000000000" pitchFamily="65" charset="-122"/>
            </a:endParaRPr>
          </a:p>
          <a:p>
            <a:pPr algn="ctr"/>
            <a:r>
              <a:rPr lang="zh-CN" altLang="en-US" sz="2800" b="1" dirty="0" smtClean="0">
                <a:solidFill>
                  <a:schemeClr val="tx1">
                    <a:lumMod val="65000"/>
                    <a:lumOff val="35000"/>
                  </a:schemeClr>
                </a:solidFill>
                <a:latin typeface="迷你简准圆" panose="03000509000000000000" pitchFamily="65" charset="-122"/>
                <a:ea typeface="迷你简准圆" panose="03000509000000000000" pitchFamily="65" charset="-122"/>
              </a:rPr>
              <a:t>添加</a:t>
            </a:r>
            <a:endParaRPr lang="zh-CN" altLang="en-US" sz="2800" b="1"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Tree>
    <p:custDataLst>
      <p:tags r:id="rId1"/>
    </p:custDataLst>
    <p:extLst>
      <p:ext uri="{BB962C8B-B14F-4D97-AF65-F5344CB8AC3E}">
        <p14:creationId xmlns:p14="http://schemas.microsoft.com/office/powerpoint/2010/main" val="389063062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1+#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fill="hold"/>
                                        <p:tgtEl>
                                          <p:spTgt spid="29"/>
                                        </p:tgtEl>
                                        <p:attrNameLst>
                                          <p:attrName>ppt_w</p:attrName>
                                        </p:attrNameLst>
                                      </p:cBhvr>
                                      <p:tavLst>
                                        <p:tav tm="0">
                                          <p:val>
                                            <p:fltVal val="0"/>
                                          </p:val>
                                        </p:tav>
                                        <p:tav tm="100000">
                                          <p:val>
                                            <p:strVal val="#ppt_w"/>
                                          </p:val>
                                        </p:tav>
                                      </p:tavLst>
                                    </p:anim>
                                    <p:anim calcmode="lin" valueType="num">
                                      <p:cBhvr>
                                        <p:cTn id="24" dur="500" fill="hold"/>
                                        <p:tgtEl>
                                          <p:spTgt spid="29"/>
                                        </p:tgtEl>
                                        <p:attrNameLst>
                                          <p:attrName>ppt_h</p:attrName>
                                        </p:attrNameLst>
                                      </p:cBhvr>
                                      <p:tavLst>
                                        <p:tav tm="0">
                                          <p:val>
                                            <p:fltVal val="0"/>
                                          </p:val>
                                        </p:tav>
                                        <p:tav tm="100000">
                                          <p:val>
                                            <p:strVal val="#ppt_h"/>
                                          </p:val>
                                        </p:tav>
                                      </p:tavLst>
                                    </p:anim>
                                    <p:animEffect transition="in" filter="fade">
                                      <p:cBhvr>
                                        <p:cTn id="25" dur="500"/>
                                        <p:tgtEl>
                                          <p:spTgt spid="29"/>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p:cTn id="28" dur="500" fill="hold"/>
                                        <p:tgtEl>
                                          <p:spTgt spid="28"/>
                                        </p:tgtEl>
                                        <p:attrNameLst>
                                          <p:attrName>ppt_w</p:attrName>
                                        </p:attrNameLst>
                                      </p:cBhvr>
                                      <p:tavLst>
                                        <p:tav tm="0">
                                          <p:val>
                                            <p:fltVal val="0"/>
                                          </p:val>
                                        </p:tav>
                                        <p:tav tm="100000">
                                          <p:val>
                                            <p:strVal val="#ppt_w"/>
                                          </p:val>
                                        </p:tav>
                                      </p:tavLst>
                                    </p:anim>
                                    <p:anim calcmode="lin" valueType="num">
                                      <p:cBhvr>
                                        <p:cTn id="29" dur="500" fill="hold"/>
                                        <p:tgtEl>
                                          <p:spTgt spid="28"/>
                                        </p:tgtEl>
                                        <p:attrNameLst>
                                          <p:attrName>ppt_h</p:attrName>
                                        </p:attrNameLst>
                                      </p:cBhvr>
                                      <p:tavLst>
                                        <p:tav tm="0">
                                          <p:val>
                                            <p:fltVal val="0"/>
                                          </p:val>
                                        </p:tav>
                                        <p:tav tm="100000">
                                          <p:val>
                                            <p:strVal val="#ppt_h"/>
                                          </p:val>
                                        </p:tav>
                                      </p:tavLst>
                                    </p:anim>
                                    <p:animEffect transition="in" filter="fade">
                                      <p:cBhvr>
                                        <p:cTn id="30" dur="500"/>
                                        <p:tgtEl>
                                          <p:spTgt spid="28"/>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ppt_w</p:attrName>
                                        </p:attrNameLst>
                                      </p:cBhvr>
                                      <p:tavLst>
                                        <p:tav tm="0">
                                          <p:val>
                                            <p:fltVal val="0"/>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animEffect transition="in" filter="fade">
                                      <p:cBhvr>
                                        <p:cTn id="35" dur="500"/>
                                        <p:tgtEl>
                                          <p:spTgt spid="27"/>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ppt_w</p:attrName>
                                        </p:attrNameLst>
                                      </p:cBhvr>
                                      <p:tavLst>
                                        <p:tav tm="0">
                                          <p:val>
                                            <p:fltVal val="0"/>
                                          </p:val>
                                        </p:tav>
                                        <p:tav tm="100000">
                                          <p:val>
                                            <p:strVal val="#ppt_w"/>
                                          </p:val>
                                        </p:tav>
                                      </p:tavLst>
                                    </p:anim>
                                    <p:anim calcmode="lin" valueType="num">
                                      <p:cBhvr>
                                        <p:cTn id="39" dur="500" fill="hold"/>
                                        <p:tgtEl>
                                          <p:spTgt spid="26"/>
                                        </p:tgtEl>
                                        <p:attrNameLst>
                                          <p:attrName>ppt_h</p:attrName>
                                        </p:attrNameLst>
                                      </p:cBhvr>
                                      <p:tavLst>
                                        <p:tav tm="0">
                                          <p:val>
                                            <p:fltVal val="0"/>
                                          </p:val>
                                        </p:tav>
                                        <p:tav tm="100000">
                                          <p:val>
                                            <p:strVal val="#ppt_h"/>
                                          </p:val>
                                        </p:tav>
                                      </p:tavLst>
                                    </p:anim>
                                    <p:animEffect transition="in" filter="fade">
                                      <p:cBhvr>
                                        <p:cTn id="40" dur="500"/>
                                        <p:tgtEl>
                                          <p:spTgt spid="26"/>
                                        </p:tgtEl>
                                      </p:cBhvr>
                                    </p:animEffect>
                                  </p:childTnLst>
                                </p:cTn>
                              </p:par>
                            </p:childTnLst>
                          </p:cTn>
                        </p:par>
                        <p:par>
                          <p:cTn id="41" fill="hold">
                            <p:stCondLst>
                              <p:cond delay="2500"/>
                            </p:stCondLst>
                            <p:childTnLst>
                              <p:par>
                                <p:cTn id="42" presetID="12" presetClass="entr" presetSubtype="8"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additive="base">
                                        <p:cTn id="44" dur="500"/>
                                        <p:tgtEl>
                                          <p:spTgt spid="23"/>
                                        </p:tgtEl>
                                        <p:attrNameLst>
                                          <p:attrName>ppt_x</p:attrName>
                                        </p:attrNameLst>
                                      </p:cBhvr>
                                      <p:tavLst>
                                        <p:tav tm="0">
                                          <p:val>
                                            <p:strVal val="#ppt_x-#ppt_w*1.125000"/>
                                          </p:val>
                                        </p:tav>
                                        <p:tav tm="100000">
                                          <p:val>
                                            <p:strVal val="#ppt_x"/>
                                          </p:val>
                                        </p:tav>
                                      </p:tavLst>
                                    </p:anim>
                                    <p:animEffect transition="in" filter="wipe(right)">
                                      <p:cBhvr>
                                        <p:cTn id="4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6" grpId="0"/>
      <p:bldP spid="27" grpId="0"/>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12"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24" name="文本框 23"/>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8" name="组合 7"/>
          <p:cNvGrpSpPr/>
          <p:nvPr/>
        </p:nvGrpSpPr>
        <p:grpSpPr>
          <a:xfrm>
            <a:off x="1436915" y="1894659"/>
            <a:ext cx="4325709" cy="1750251"/>
            <a:chOff x="1436915" y="1894659"/>
            <a:chExt cx="4325709" cy="1750251"/>
          </a:xfrm>
        </p:grpSpPr>
        <p:grpSp>
          <p:nvGrpSpPr>
            <p:cNvPr id="2" name="组合 1"/>
            <p:cNvGrpSpPr/>
            <p:nvPr/>
          </p:nvGrpSpPr>
          <p:grpSpPr>
            <a:xfrm>
              <a:off x="1436915" y="1894659"/>
              <a:ext cx="4325709" cy="1750251"/>
              <a:chOff x="2555875" y="1954213"/>
              <a:chExt cx="2897188" cy="1503362"/>
            </a:xfrm>
          </p:grpSpPr>
          <p:sp>
            <p:nvSpPr>
              <p:cNvPr id="20" name="MH_Other_1"/>
              <p:cNvSpPr/>
              <p:nvPr>
                <p:custDataLst>
                  <p:tags r:id="rId8"/>
                </p:custDataLst>
              </p:nvPr>
            </p:nvSpPr>
            <p:spPr>
              <a:xfrm>
                <a:off x="2555875" y="1954213"/>
                <a:ext cx="2897188" cy="1503362"/>
              </a:xfrm>
              <a:prstGeom prst="roundRect">
                <a:avLst/>
              </a:prstGeom>
              <a:solidFill>
                <a:schemeClr val="accent1"/>
              </a:solidFill>
              <a:ln w="25400" cap="flat" cmpd="sng" algn="ctr">
                <a:noFill/>
                <a:prstDash val="solid"/>
              </a:ln>
              <a:effectLst/>
            </p:spPr>
            <p:txBody>
              <a:bodyPr anchor="ctr">
                <a:scene3d>
                  <a:camera prst="orthographicFront"/>
                  <a:lightRig rig="threePt" dir="t"/>
                </a:scene3d>
                <a:sp3d contourW="12700"/>
              </a:bodyPr>
              <a:lstStyle/>
              <a:p>
                <a:pPr>
                  <a:defRPr/>
                </a:pPr>
                <a:r>
                  <a:rPr lang="en-US" sz="3600" kern="0" dirty="0">
                    <a:solidFill>
                      <a:srgbClr val="FFFFFF"/>
                    </a:solidFill>
                    <a:latin typeface="迷你简准圆" panose="03000509000000000000" pitchFamily="65" charset="-122"/>
                    <a:ea typeface="迷你简准圆" panose="03000509000000000000" pitchFamily="65" charset="-122"/>
                  </a:rPr>
                  <a:t>01</a:t>
                </a:r>
              </a:p>
            </p:txBody>
          </p:sp>
          <p:cxnSp>
            <p:nvCxnSpPr>
              <p:cNvPr id="4" name="MH_Other_2"/>
              <p:cNvCxnSpPr/>
              <p:nvPr>
                <p:custDataLst>
                  <p:tags r:id="rId9"/>
                </p:custDataLst>
              </p:nvPr>
            </p:nvCxnSpPr>
            <p:spPr>
              <a:xfrm>
                <a:off x="3161475" y="2085975"/>
                <a:ext cx="0" cy="1239838"/>
              </a:xfrm>
              <a:prstGeom prst="line">
                <a:avLst/>
              </a:prstGeom>
              <a:ln>
                <a:solidFill>
                  <a:srgbClr val="FFFFFF"/>
                </a:solidFill>
                <a:prstDash val="dash"/>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2565178" y="2280419"/>
              <a:ext cx="2808288"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bg1"/>
                  </a:solidFill>
                  <a:latin typeface="迷你简准圆" panose="03000509000000000000" pitchFamily="65" charset="-122"/>
                  <a:ea typeface="迷你简准圆" panose="03000509000000000000" pitchFamily="65" charset="-122"/>
                </a:rPr>
                <a:t>制作</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grpSp>
        <p:nvGrpSpPr>
          <p:cNvPr id="10" name="组合 9"/>
          <p:cNvGrpSpPr/>
          <p:nvPr/>
        </p:nvGrpSpPr>
        <p:grpSpPr>
          <a:xfrm>
            <a:off x="1436914" y="4007427"/>
            <a:ext cx="4325708" cy="1752100"/>
            <a:chOff x="1436914" y="4007427"/>
            <a:chExt cx="4325708" cy="1752100"/>
          </a:xfrm>
        </p:grpSpPr>
        <p:grpSp>
          <p:nvGrpSpPr>
            <p:cNvPr id="5" name="组合 4"/>
            <p:cNvGrpSpPr/>
            <p:nvPr/>
          </p:nvGrpSpPr>
          <p:grpSpPr>
            <a:xfrm>
              <a:off x="1436914" y="4007427"/>
              <a:ext cx="4325708" cy="1752100"/>
              <a:chOff x="2555875" y="4394200"/>
              <a:chExt cx="2897188" cy="1504950"/>
            </a:xfrm>
          </p:grpSpPr>
          <p:sp>
            <p:nvSpPr>
              <p:cNvPr id="21" name="MH_Other_5"/>
              <p:cNvSpPr/>
              <p:nvPr>
                <p:custDataLst>
                  <p:tags r:id="rId6"/>
                </p:custDataLst>
              </p:nvPr>
            </p:nvSpPr>
            <p:spPr>
              <a:xfrm>
                <a:off x="2555875" y="4394200"/>
                <a:ext cx="2897188" cy="1504950"/>
              </a:xfrm>
              <a:prstGeom prst="roundRect">
                <a:avLst/>
              </a:prstGeom>
              <a:solidFill>
                <a:schemeClr val="accent3"/>
              </a:solidFill>
              <a:ln w="25400" cap="flat" cmpd="sng" algn="ctr">
                <a:noFill/>
                <a:prstDash val="solid"/>
              </a:ln>
              <a:effectLst/>
            </p:spPr>
            <p:txBody>
              <a:bodyPr anchor="ctr">
                <a:scene3d>
                  <a:camera prst="orthographicFront"/>
                  <a:lightRig rig="threePt" dir="t"/>
                </a:scene3d>
                <a:sp3d contourW="12700"/>
              </a:bodyPr>
              <a:lstStyle/>
              <a:p>
                <a:pPr>
                  <a:defRPr/>
                </a:pPr>
                <a:r>
                  <a:rPr lang="en-US" sz="3600" kern="0" dirty="0">
                    <a:solidFill>
                      <a:srgbClr val="FFFFFF"/>
                    </a:solidFill>
                    <a:latin typeface="迷你简准圆" panose="03000509000000000000" pitchFamily="65" charset="-122"/>
                    <a:ea typeface="迷你简准圆" panose="03000509000000000000" pitchFamily="65" charset="-122"/>
                  </a:rPr>
                  <a:t>03</a:t>
                </a:r>
              </a:p>
            </p:txBody>
          </p:sp>
          <p:cxnSp>
            <p:nvCxnSpPr>
              <p:cNvPr id="26" name="MH_Other_6"/>
              <p:cNvCxnSpPr/>
              <p:nvPr>
                <p:custDataLst>
                  <p:tags r:id="rId7"/>
                </p:custDataLst>
              </p:nvPr>
            </p:nvCxnSpPr>
            <p:spPr>
              <a:xfrm>
                <a:off x="3161475" y="4527550"/>
                <a:ext cx="0" cy="1239838"/>
              </a:xfrm>
              <a:prstGeom prst="line">
                <a:avLst/>
              </a:prstGeom>
              <a:ln>
                <a:solidFill>
                  <a:srgbClr val="FFFFFF"/>
                </a:solidFill>
                <a:prstDash val="dash"/>
              </a:ln>
            </p:spPr>
            <p:style>
              <a:lnRef idx="1">
                <a:schemeClr val="accent1"/>
              </a:lnRef>
              <a:fillRef idx="0">
                <a:schemeClr val="accent1"/>
              </a:fillRef>
              <a:effectRef idx="0">
                <a:schemeClr val="accent1"/>
              </a:effectRef>
              <a:fontRef idx="minor">
                <a:schemeClr val="tx1"/>
              </a:fontRef>
            </p:style>
          </p:cxnSp>
        </p:grpSp>
        <p:sp>
          <p:nvSpPr>
            <p:cNvPr id="33" name="矩形 32"/>
            <p:cNvSpPr/>
            <p:nvPr/>
          </p:nvSpPr>
          <p:spPr>
            <a:xfrm>
              <a:off x="2565178" y="4394112"/>
              <a:ext cx="2808288"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bg1"/>
                  </a:solidFill>
                  <a:latin typeface="迷你简准圆" panose="03000509000000000000" pitchFamily="65" charset="-122"/>
                  <a:ea typeface="迷你简准圆" panose="03000509000000000000" pitchFamily="65" charset="-122"/>
                </a:rPr>
                <a:t>制作</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grpSp>
        <p:nvGrpSpPr>
          <p:cNvPr id="9" name="组合 8"/>
          <p:cNvGrpSpPr/>
          <p:nvPr/>
        </p:nvGrpSpPr>
        <p:grpSpPr>
          <a:xfrm>
            <a:off x="6429378" y="1894659"/>
            <a:ext cx="4325707" cy="1750251"/>
            <a:chOff x="6429378" y="1894659"/>
            <a:chExt cx="4325707" cy="1750251"/>
          </a:xfrm>
        </p:grpSpPr>
        <p:grpSp>
          <p:nvGrpSpPr>
            <p:cNvPr id="3" name="组合 2"/>
            <p:cNvGrpSpPr/>
            <p:nvPr/>
          </p:nvGrpSpPr>
          <p:grpSpPr>
            <a:xfrm>
              <a:off x="6429378" y="1894659"/>
              <a:ext cx="4325707" cy="1750251"/>
              <a:chOff x="6738939" y="1954213"/>
              <a:chExt cx="2897187" cy="1503362"/>
            </a:xfrm>
          </p:grpSpPr>
          <p:sp>
            <p:nvSpPr>
              <p:cNvPr id="17" name="MH_Other_3"/>
              <p:cNvSpPr/>
              <p:nvPr>
                <p:custDataLst>
                  <p:tags r:id="rId4"/>
                </p:custDataLst>
              </p:nvPr>
            </p:nvSpPr>
            <p:spPr>
              <a:xfrm>
                <a:off x="6738939" y="1954213"/>
                <a:ext cx="2897187" cy="1503362"/>
              </a:xfrm>
              <a:prstGeom prst="roundRect">
                <a:avLst/>
              </a:prstGeom>
              <a:solidFill>
                <a:schemeClr val="accent2"/>
              </a:solidFill>
              <a:ln w="25400" cap="flat" cmpd="sng" algn="ctr">
                <a:noFill/>
                <a:prstDash val="solid"/>
              </a:ln>
              <a:effectLst/>
            </p:spPr>
            <p:txBody>
              <a:bodyPr anchor="ctr">
                <a:scene3d>
                  <a:camera prst="orthographicFront"/>
                  <a:lightRig rig="threePt" dir="t"/>
                </a:scene3d>
                <a:sp3d contourW="12700"/>
              </a:bodyPr>
              <a:lstStyle/>
              <a:p>
                <a:pPr>
                  <a:defRPr/>
                </a:pPr>
                <a:r>
                  <a:rPr lang="en-US" sz="3600" kern="0" dirty="0">
                    <a:solidFill>
                      <a:srgbClr val="FFFFFF"/>
                    </a:solidFill>
                    <a:latin typeface="迷你简准圆" panose="03000509000000000000" pitchFamily="65" charset="-122"/>
                    <a:ea typeface="迷你简准圆" panose="03000509000000000000" pitchFamily="65" charset="-122"/>
                  </a:rPr>
                  <a:t>02</a:t>
                </a:r>
              </a:p>
            </p:txBody>
          </p:sp>
          <p:cxnSp>
            <p:nvCxnSpPr>
              <p:cNvPr id="19" name="MH_Other_4"/>
              <p:cNvCxnSpPr/>
              <p:nvPr>
                <p:custDataLst>
                  <p:tags r:id="rId5"/>
                </p:custDataLst>
              </p:nvPr>
            </p:nvCxnSpPr>
            <p:spPr>
              <a:xfrm>
                <a:off x="7344538" y="2085975"/>
                <a:ext cx="0" cy="1239838"/>
              </a:xfrm>
              <a:prstGeom prst="line">
                <a:avLst/>
              </a:prstGeom>
              <a:ln>
                <a:solidFill>
                  <a:srgbClr val="FFFFFF"/>
                </a:solidFill>
                <a:prstDash val="dash"/>
              </a:ln>
            </p:spPr>
            <p:style>
              <a:lnRef idx="1">
                <a:schemeClr val="accent1"/>
              </a:lnRef>
              <a:fillRef idx="0">
                <a:schemeClr val="accent1"/>
              </a:fillRef>
              <a:effectRef idx="0">
                <a:schemeClr val="accent1"/>
              </a:effectRef>
              <a:fontRef idx="minor">
                <a:schemeClr val="tx1"/>
              </a:fontRef>
            </p:style>
          </p:cxnSp>
        </p:grpSp>
        <p:sp>
          <p:nvSpPr>
            <p:cNvPr id="34" name="矩形 33"/>
            <p:cNvSpPr/>
            <p:nvPr/>
          </p:nvSpPr>
          <p:spPr>
            <a:xfrm>
              <a:off x="7557639" y="2280419"/>
              <a:ext cx="2808288"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bg1"/>
                  </a:solidFill>
                  <a:latin typeface="迷你简准圆" panose="03000509000000000000" pitchFamily="65" charset="-122"/>
                  <a:ea typeface="迷你简准圆" panose="03000509000000000000" pitchFamily="65" charset="-122"/>
                </a:rPr>
                <a:t>制作</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grpSp>
        <p:nvGrpSpPr>
          <p:cNvPr id="11" name="组合 10"/>
          <p:cNvGrpSpPr/>
          <p:nvPr/>
        </p:nvGrpSpPr>
        <p:grpSpPr>
          <a:xfrm>
            <a:off x="6429378" y="4007427"/>
            <a:ext cx="4325707" cy="1752100"/>
            <a:chOff x="6429378" y="4007427"/>
            <a:chExt cx="4325707" cy="1752100"/>
          </a:xfrm>
        </p:grpSpPr>
        <p:grpSp>
          <p:nvGrpSpPr>
            <p:cNvPr id="6" name="组合 5"/>
            <p:cNvGrpSpPr/>
            <p:nvPr/>
          </p:nvGrpSpPr>
          <p:grpSpPr>
            <a:xfrm>
              <a:off x="6429378" y="4007427"/>
              <a:ext cx="4325707" cy="1752100"/>
              <a:chOff x="6738939" y="4394200"/>
              <a:chExt cx="2897187" cy="1504950"/>
            </a:xfrm>
          </p:grpSpPr>
          <p:sp>
            <p:nvSpPr>
              <p:cNvPr id="27" name="MH_Other_7"/>
              <p:cNvSpPr/>
              <p:nvPr>
                <p:custDataLst>
                  <p:tags r:id="rId2"/>
                </p:custDataLst>
              </p:nvPr>
            </p:nvSpPr>
            <p:spPr>
              <a:xfrm>
                <a:off x="6738939" y="4394200"/>
                <a:ext cx="2897187" cy="1504950"/>
              </a:xfrm>
              <a:prstGeom prst="roundRect">
                <a:avLst/>
              </a:prstGeom>
              <a:solidFill>
                <a:schemeClr val="accent4"/>
              </a:solidFill>
              <a:ln w="25400" cap="flat" cmpd="sng" algn="ctr">
                <a:noFill/>
                <a:prstDash val="solid"/>
              </a:ln>
              <a:effectLst/>
            </p:spPr>
            <p:txBody>
              <a:bodyPr anchor="ctr">
                <a:scene3d>
                  <a:camera prst="orthographicFront"/>
                  <a:lightRig rig="threePt" dir="t"/>
                </a:scene3d>
                <a:sp3d contourW="12700"/>
              </a:bodyPr>
              <a:lstStyle/>
              <a:p>
                <a:pPr>
                  <a:defRPr/>
                </a:pPr>
                <a:r>
                  <a:rPr lang="en-US" sz="3600" kern="0" dirty="0">
                    <a:solidFill>
                      <a:srgbClr val="FFFFFF"/>
                    </a:solidFill>
                    <a:latin typeface="迷你简准圆" panose="03000509000000000000" pitchFamily="65" charset="-122"/>
                    <a:ea typeface="迷你简准圆" panose="03000509000000000000" pitchFamily="65" charset="-122"/>
                  </a:rPr>
                  <a:t>04</a:t>
                </a:r>
              </a:p>
            </p:txBody>
          </p:sp>
          <p:cxnSp>
            <p:nvCxnSpPr>
              <p:cNvPr id="29" name="MH_Other_8"/>
              <p:cNvCxnSpPr/>
              <p:nvPr>
                <p:custDataLst>
                  <p:tags r:id="rId3"/>
                </p:custDataLst>
              </p:nvPr>
            </p:nvCxnSpPr>
            <p:spPr>
              <a:xfrm>
                <a:off x="7344538" y="4527550"/>
                <a:ext cx="0" cy="1239838"/>
              </a:xfrm>
              <a:prstGeom prst="line">
                <a:avLst/>
              </a:prstGeom>
              <a:ln>
                <a:solidFill>
                  <a:srgbClr val="FFFFFF"/>
                </a:solidFill>
                <a:prstDash val="dash"/>
              </a:ln>
            </p:spPr>
            <p:style>
              <a:lnRef idx="1">
                <a:schemeClr val="accent1"/>
              </a:lnRef>
              <a:fillRef idx="0">
                <a:schemeClr val="accent1"/>
              </a:fillRef>
              <a:effectRef idx="0">
                <a:schemeClr val="accent1"/>
              </a:effectRef>
              <a:fontRef idx="minor">
                <a:schemeClr val="tx1"/>
              </a:fontRef>
            </p:style>
          </p:cxnSp>
        </p:grpSp>
        <p:sp>
          <p:nvSpPr>
            <p:cNvPr id="35" name="矩形 34"/>
            <p:cNvSpPr/>
            <p:nvPr/>
          </p:nvSpPr>
          <p:spPr>
            <a:xfrm>
              <a:off x="7557639" y="4394112"/>
              <a:ext cx="2808288"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bg1"/>
                  </a:solidFill>
                  <a:latin typeface="迷你简准圆" panose="03000509000000000000" pitchFamily="65" charset="-122"/>
                  <a:ea typeface="迷你简准圆" panose="03000509000000000000" pitchFamily="65" charset="-122"/>
                </a:rPr>
                <a:t>制作</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spTree>
    <p:custDataLst>
      <p:tags r:id="rId1"/>
    </p:custDataLst>
    <p:extLst>
      <p:ext uri="{BB962C8B-B14F-4D97-AF65-F5344CB8AC3E}">
        <p14:creationId xmlns:p14="http://schemas.microsoft.com/office/powerpoint/2010/main" val="36201064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组合 5"/>
          <p:cNvGrpSpPr/>
          <p:nvPr/>
        </p:nvGrpSpPr>
        <p:grpSpPr>
          <a:xfrm>
            <a:off x="4358864" y="1626730"/>
            <a:ext cx="3474272" cy="4454756"/>
            <a:chOff x="4358864" y="1626730"/>
            <a:chExt cx="3474272" cy="2983646"/>
          </a:xfrm>
        </p:grpSpPr>
        <p:cxnSp>
          <p:nvCxnSpPr>
            <p:cNvPr id="77" name="MH_Other_4"/>
            <p:cNvCxnSpPr/>
            <p:nvPr>
              <p:custDataLst>
                <p:tags r:id="rId8"/>
              </p:custDataLst>
            </p:nvPr>
          </p:nvCxnSpPr>
          <p:spPr>
            <a:xfrm>
              <a:off x="4358864" y="1626730"/>
              <a:ext cx="0" cy="2983646"/>
            </a:xfrm>
            <a:prstGeom prst="line">
              <a:avLst/>
            </a:prstGeom>
            <a:ln>
              <a:solidFill>
                <a:srgbClr val="DBDBDB"/>
              </a:solidFill>
              <a:prstDash val="sysDash"/>
            </a:ln>
          </p:spPr>
          <p:style>
            <a:lnRef idx="1">
              <a:schemeClr val="accent1"/>
            </a:lnRef>
            <a:fillRef idx="0">
              <a:schemeClr val="accent1"/>
            </a:fillRef>
            <a:effectRef idx="0">
              <a:schemeClr val="accent1"/>
            </a:effectRef>
            <a:fontRef idx="minor">
              <a:schemeClr val="tx1"/>
            </a:fontRef>
          </p:style>
        </p:cxnSp>
        <p:cxnSp>
          <p:nvCxnSpPr>
            <p:cNvPr id="78" name="MH_Other_5"/>
            <p:cNvCxnSpPr/>
            <p:nvPr>
              <p:custDataLst>
                <p:tags r:id="rId9"/>
              </p:custDataLst>
            </p:nvPr>
          </p:nvCxnSpPr>
          <p:spPr>
            <a:xfrm>
              <a:off x="7833136" y="1626730"/>
              <a:ext cx="0" cy="2983646"/>
            </a:xfrm>
            <a:prstGeom prst="line">
              <a:avLst/>
            </a:prstGeom>
            <a:ln>
              <a:solidFill>
                <a:srgbClr val="DBDBDB"/>
              </a:solidFill>
              <a:prstDash val="sysDash"/>
            </a:ln>
          </p:spPr>
          <p:style>
            <a:lnRef idx="1">
              <a:schemeClr val="accent1"/>
            </a:lnRef>
            <a:fillRef idx="0">
              <a:schemeClr val="accent1"/>
            </a:fillRef>
            <a:effectRef idx="0">
              <a:schemeClr val="accent1"/>
            </a:effectRef>
            <a:fontRef idx="minor">
              <a:schemeClr val="tx1"/>
            </a:fontRef>
          </p:style>
        </p:cxnSp>
      </p:grpSp>
      <p:pic>
        <p:nvPicPr>
          <p:cNvPr id="20" name="图片 19"/>
          <p:cNvPicPr>
            <a:picLocks noChangeAspect="1"/>
          </p:cNvPicPr>
          <p:nvPr/>
        </p:nvPicPr>
        <p:blipFill rotWithShape="1">
          <a:blip r:embed="rId12"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21" name="文本框 20"/>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7" name="组合 6"/>
          <p:cNvGrpSpPr/>
          <p:nvPr/>
        </p:nvGrpSpPr>
        <p:grpSpPr>
          <a:xfrm>
            <a:off x="1339280" y="1791831"/>
            <a:ext cx="2564898" cy="4139156"/>
            <a:chOff x="1339280" y="1791831"/>
            <a:chExt cx="2564898" cy="4139156"/>
          </a:xfrm>
        </p:grpSpPr>
        <p:grpSp>
          <p:nvGrpSpPr>
            <p:cNvPr id="5" name="组合 4"/>
            <p:cNvGrpSpPr/>
            <p:nvPr/>
          </p:nvGrpSpPr>
          <p:grpSpPr>
            <a:xfrm>
              <a:off x="1741714" y="1791831"/>
              <a:ext cx="1763062" cy="2882802"/>
              <a:chOff x="1349830" y="1935252"/>
              <a:chExt cx="1385692" cy="2265759"/>
            </a:xfrm>
          </p:grpSpPr>
          <p:sp>
            <p:nvSpPr>
              <p:cNvPr id="64" name="MH_Other_1"/>
              <p:cNvSpPr/>
              <p:nvPr>
                <p:custDataLst>
                  <p:tags r:id="rId6"/>
                </p:custDataLst>
              </p:nvPr>
            </p:nvSpPr>
            <p:spPr>
              <a:xfrm>
                <a:off x="1349830" y="1935252"/>
                <a:ext cx="1385692" cy="2265759"/>
              </a:xfrm>
              <a:custGeom>
                <a:avLst/>
                <a:gdLst>
                  <a:gd name="connsiteX0" fmla="*/ 823780 w 922634"/>
                  <a:gd name="connsiteY0" fmla="*/ 1408671 h 1507525"/>
                  <a:gd name="connsiteX1" fmla="*/ 922634 w 922634"/>
                  <a:gd name="connsiteY1" fmla="*/ 1408671 h 1507525"/>
                  <a:gd name="connsiteX2" fmla="*/ 922634 w 922634"/>
                  <a:gd name="connsiteY2" fmla="*/ 1507525 h 1507525"/>
                  <a:gd name="connsiteX3" fmla="*/ 823780 w 922634"/>
                  <a:gd name="connsiteY3" fmla="*/ 1507525 h 1507525"/>
                  <a:gd name="connsiteX4" fmla="*/ 659024 w 922634"/>
                  <a:gd name="connsiteY4" fmla="*/ 1408671 h 1507525"/>
                  <a:gd name="connsiteX5" fmla="*/ 757878 w 922634"/>
                  <a:gd name="connsiteY5" fmla="*/ 1408671 h 1507525"/>
                  <a:gd name="connsiteX6" fmla="*/ 757878 w 922634"/>
                  <a:gd name="connsiteY6" fmla="*/ 1507525 h 1507525"/>
                  <a:gd name="connsiteX7" fmla="*/ 659024 w 922634"/>
                  <a:gd name="connsiteY7" fmla="*/ 1507525 h 1507525"/>
                  <a:gd name="connsiteX8" fmla="*/ 494268 w 922634"/>
                  <a:gd name="connsiteY8" fmla="*/ 1408671 h 1507525"/>
                  <a:gd name="connsiteX9" fmla="*/ 593122 w 922634"/>
                  <a:gd name="connsiteY9" fmla="*/ 1408671 h 1507525"/>
                  <a:gd name="connsiteX10" fmla="*/ 593122 w 922634"/>
                  <a:gd name="connsiteY10" fmla="*/ 1507525 h 1507525"/>
                  <a:gd name="connsiteX11" fmla="*/ 494268 w 922634"/>
                  <a:gd name="connsiteY11" fmla="*/ 1507525 h 1507525"/>
                  <a:gd name="connsiteX12" fmla="*/ 329512 w 922634"/>
                  <a:gd name="connsiteY12" fmla="*/ 1408671 h 1507525"/>
                  <a:gd name="connsiteX13" fmla="*/ 428366 w 922634"/>
                  <a:gd name="connsiteY13" fmla="*/ 1408671 h 1507525"/>
                  <a:gd name="connsiteX14" fmla="*/ 428366 w 922634"/>
                  <a:gd name="connsiteY14" fmla="*/ 1507525 h 1507525"/>
                  <a:gd name="connsiteX15" fmla="*/ 329512 w 922634"/>
                  <a:gd name="connsiteY15" fmla="*/ 1507525 h 1507525"/>
                  <a:gd name="connsiteX16" fmla="*/ 164756 w 922634"/>
                  <a:gd name="connsiteY16" fmla="*/ 1408671 h 1507525"/>
                  <a:gd name="connsiteX17" fmla="*/ 263610 w 922634"/>
                  <a:gd name="connsiteY17" fmla="*/ 1408671 h 1507525"/>
                  <a:gd name="connsiteX18" fmla="*/ 263610 w 922634"/>
                  <a:gd name="connsiteY18" fmla="*/ 1507525 h 1507525"/>
                  <a:gd name="connsiteX19" fmla="*/ 164756 w 922634"/>
                  <a:gd name="connsiteY19" fmla="*/ 1507525 h 1507525"/>
                  <a:gd name="connsiteX20" fmla="*/ 0 w 922634"/>
                  <a:gd name="connsiteY20" fmla="*/ 1408671 h 1507525"/>
                  <a:gd name="connsiteX21" fmla="*/ 98854 w 922634"/>
                  <a:gd name="connsiteY21" fmla="*/ 1408671 h 1507525"/>
                  <a:gd name="connsiteX22" fmla="*/ 98854 w 922634"/>
                  <a:gd name="connsiteY22" fmla="*/ 1507525 h 1507525"/>
                  <a:gd name="connsiteX23" fmla="*/ 0 w 922634"/>
                  <a:gd name="connsiteY23" fmla="*/ 1507525 h 1507525"/>
                  <a:gd name="connsiteX24" fmla="*/ 823780 w 922634"/>
                  <a:gd name="connsiteY24" fmla="*/ 1252152 h 1507525"/>
                  <a:gd name="connsiteX25" fmla="*/ 922634 w 922634"/>
                  <a:gd name="connsiteY25" fmla="*/ 1252152 h 1507525"/>
                  <a:gd name="connsiteX26" fmla="*/ 922634 w 922634"/>
                  <a:gd name="connsiteY26" fmla="*/ 1351006 h 1507525"/>
                  <a:gd name="connsiteX27" fmla="*/ 823780 w 922634"/>
                  <a:gd name="connsiteY27" fmla="*/ 1351006 h 1507525"/>
                  <a:gd name="connsiteX28" fmla="*/ 659024 w 922634"/>
                  <a:gd name="connsiteY28" fmla="*/ 1252152 h 1507525"/>
                  <a:gd name="connsiteX29" fmla="*/ 757878 w 922634"/>
                  <a:gd name="connsiteY29" fmla="*/ 1252152 h 1507525"/>
                  <a:gd name="connsiteX30" fmla="*/ 757878 w 922634"/>
                  <a:gd name="connsiteY30" fmla="*/ 1351006 h 1507525"/>
                  <a:gd name="connsiteX31" fmla="*/ 659024 w 922634"/>
                  <a:gd name="connsiteY31" fmla="*/ 1351006 h 1507525"/>
                  <a:gd name="connsiteX32" fmla="*/ 494268 w 922634"/>
                  <a:gd name="connsiteY32" fmla="*/ 1252152 h 1507525"/>
                  <a:gd name="connsiteX33" fmla="*/ 593122 w 922634"/>
                  <a:gd name="connsiteY33" fmla="*/ 1252152 h 1507525"/>
                  <a:gd name="connsiteX34" fmla="*/ 593122 w 922634"/>
                  <a:gd name="connsiteY34" fmla="*/ 1351006 h 1507525"/>
                  <a:gd name="connsiteX35" fmla="*/ 494268 w 922634"/>
                  <a:gd name="connsiteY35" fmla="*/ 1351006 h 1507525"/>
                  <a:gd name="connsiteX36" fmla="*/ 329512 w 922634"/>
                  <a:gd name="connsiteY36" fmla="*/ 1252152 h 1507525"/>
                  <a:gd name="connsiteX37" fmla="*/ 428366 w 922634"/>
                  <a:gd name="connsiteY37" fmla="*/ 1252152 h 1507525"/>
                  <a:gd name="connsiteX38" fmla="*/ 428366 w 922634"/>
                  <a:gd name="connsiteY38" fmla="*/ 1351006 h 1507525"/>
                  <a:gd name="connsiteX39" fmla="*/ 329512 w 922634"/>
                  <a:gd name="connsiteY39" fmla="*/ 1351006 h 1507525"/>
                  <a:gd name="connsiteX40" fmla="*/ 164756 w 922634"/>
                  <a:gd name="connsiteY40" fmla="*/ 1252152 h 1507525"/>
                  <a:gd name="connsiteX41" fmla="*/ 263610 w 922634"/>
                  <a:gd name="connsiteY41" fmla="*/ 1252152 h 1507525"/>
                  <a:gd name="connsiteX42" fmla="*/ 263610 w 922634"/>
                  <a:gd name="connsiteY42" fmla="*/ 1351006 h 1507525"/>
                  <a:gd name="connsiteX43" fmla="*/ 164756 w 922634"/>
                  <a:gd name="connsiteY43" fmla="*/ 1351006 h 1507525"/>
                  <a:gd name="connsiteX44" fmla="*/ 0 w 922634"/>
                  <a:gd name="connsiteY44" fmla="*/ 1252152 h 1507525"/>
                  <a:gd name="connsiteX45" fmla="*/ 98854 w 922634"/>
                  <a:gd name="connsiteY45" fmla="*/ 1252152 h 1507525"/>
                  <a:gd name="connsiteX46" fmla="*/ 98854 w 922634"/>
                  <a:gd name="connsiteY46" fmla="*/ 1351006 h 1507525"/>
                  <a:gd name="connsiteX47" fmla="*/ 0 w 922634"/>
                  <a:gd name="connsiteY47" fmla="*/ 1351006 h 1507525"/>
                  <a:gd name="connsiteX48" fmla="*/ 823780 w 922634"/>
                  <a:gd name="connsiteY48" fmla="*/ 1095633 h 1507525"/>
                  <a:gd name="connsiteX49" fmla="*/ 922634 w 922634"/>
                  <a:gd name="connsiteY49" fmla="*/ 1095633 h 1507525"/>
                  <a:gd name="connsiteX50" fmla="*/ 922634 w 922634"/>
                  <a:gd name="connsiteY50" fmla="*/ 1194487 h 1507525"/>
                  <a:gd name="connsiteX51" fmla="*/ 823780 w 922634"/>
                  <a:gd name="connsiteY51" fmla="*/ 1194487 h 1507525"/>
                  <a:gd name="connsiteX52" fmla="*/ 659024 w 922634"/>
                  <a:gd name="connsiteY52" fmla="*/ 1095633 h 1507525"/>
                  <a:gd name="connsiteX53" fmla="*/ 757878 w 922634"/>
                  <a:gd name="connsiteY53" fmla="*/ 1095633 h 1507525"/>
                  <a:gd name="connsiteX54" fmla="*/ 757878 w 922634"/>
                  <a:gd name="connsiteY54" fmla="*/ 1194487 h 1507525"/>
                  <a:gd name="connsiteX55" fmla="*/ 659024 w 922634"/>
                  <a:gd name="connsiteY55" fmla="*/ 1194487 h 1507525"/>
                  <a:gd name="connsiteX56" fmla="*/ 494268 w 922634"/>
                  <a:gd name="connsiteY56" fmla="*/ 1095633 h 1507525"/>
                  <a:gd name="connsiteX57" fmla="*/ 593122 w 922634"/>
                  <a:gd name="connsiteY57" fmla="*/ 1095633 h 1507525"/>
                  <a:gd name="connsiteX58" fmla="*/ 593122 w 922634"/>
                  <a:gd name="connsiteY58" fmla="*/ 1194487 h 1507525"/>
                  <a:gd name="connsiteX59" fmla="*/ 494268 w 922634"/>
                  <a:gd name="connsiteY59" fmla="*/ 1194487 h 1507525"/>
                  <a:gd name="connsiteX60" fmla="*/ 329512 w 922634"/>
                  <a:gd name="connsiteY60" fmla="*/ 1095633 h 1507525"/>
                  <a:gd name="connsiteX61" fmla="*/ 428366 w 922634"/>
                  <a:gd name="connsiteY61" fmla="*/ 1095633 h 1507525"/>
                  <a:gd name="connsiteX62" fmla="*/ 428366 w 922634"/>
                  <a:gd name="connsiteY62" fmla="*/ 1194487 h 1507525"/>
                  <a:gd name="connsiteX63" fmla="*/ 329512 w 922634"/>
                  <a:gd name="connsiteY63" fmla="*/ 1194487 h 1507525"/>
                  <a:gd name="connsiteX64" fmla="*/ 164756 w 922634"/>
                  <a:gd name="connsiteY64" fmla="*/ 1095633 h 1507525"/>
                  <a:gd name="connsiteX65" fmla="*/ 263610 w 922634"/>
                  <a:gd name="connsiteY65" fmla="*/ 1095633 h 1507525"/>
                  <a:gd name="connsiteX66" fmla="*/ 263610 w 922634"/>
                  <a:gd name="connsiteY66" fmla="*/ 1194487 h 1507525"/>
                  <a:gd name="connsiteX67" fmla="*/ 164756 w 922634"/>
                  <a:gd name="connsiteY67" fmla="*/ 1194487 h 1507525"/>
                  <a:gd name="connsiteX68" fmla="*/ 0 w 922634"/>
                  <a:gd name="connsiteY68" fmla="*/ 1095633 h 1507525"/>
                  <a:gd name="connsiteX69" fmla="*/ 98854 w 922634"/>
                  <a:gd name="connsiteY69" fmla="*/ 1095633 h 1507525"/>
                  <a:gd name="connsiteX70" fmla="*/ 98854 w 922634"/>
                  <a:gd name="connsiteY70" fmla="*/ 1194487 h 1507525"/>
                  <a:gd name="connsiteX71" fmla="*/ 0 w 922634"/>
                  <a:gd name="connsiteY71" fmla="*/ 1194487 h 1507525"/>
                  <a:gd name="connsiteX72" fmla="*/ 823780 w 922634"/>
                  <a:gd name="connsiteY72" fmla="*/ 939114 h 1507525"/>
                  <a:gd name="connsiteX73" fmla="*/ 922634 w 922634"/>
                  <a:gd name="connsiteY73" fmla="*/ 939114 h 1507525"/>
                  <a:gd name="connsiteX74" fmla="*/ 922634 w 922634"/>
                  <a:gd name="connsiteY74" fmla="*/ 1037968 h 1507525"/>
                  <a:gd name="connsiteX75" fmla="*/ 823780 w 922634"/>
                  <a:gd name="connsiteY75" fmla="*/ 1037968 h 1507525"/>
                  <a:gd name="connsiteX76" fmla="*/ 659024 w 922634"/>
                  <a:gd name="connsiteY76" fmla="*/ 939114 h 1507525"/>
                  <a:gd name="connsiteX77" fmla="*/ 757878 w 922634"/>
                  <a:gd name="connsiteY77" fmla="*/ 939114 h 1507525"/>
                  <a:gd name="connsiteX78" fmla="*/ 757878 w 922634"/>
                  <a:gd name="connsiteY78" fmla="*/ 1037968 h 1507525"/>
                  <a:gd name="connsiteX79" fmla="*/ 659024 w 922634"/>
                  <a:gd name="connsiteY79" fmla="*/ 1037968 h 1507525"/>
                  <a:gd name="connsiteX80" fmla="*/ 494268 w 922634"/>
                  <a:gd name="connsiteY80" fmla="*/ 939114 h 1507525"/>
                  <a:gd name="connsiteX81" fmla="*/ 593122 w 922634"/>
                  <a:gd name="connsiteY81" fmla="*/ 939114 h 1507525"/>
                  <a:gd name="connsiteX82" fmla="*/ 593122 w 922634"/>
                  <a:gd name="connsiteY82" fmla="*/ 1037968 h 1507525"/>
                  <a:gd name="connsiteX83" fmla="*/ 494268 w 922634"/>
                  <a:gd name="connsiteY83" fmla="*/ 1037968 h 1507525"/>
                  <a:gd name="connsiteX84" fmla="*/ 329512 w 922634"/>
                  <a:gd name="connsiteY84" fmla="*/ 939114 h 1507525"/>
                  <a:gd name="connsiteX85" fmla="*/ 428366 w 922634"/>
                  <a:gd name="connsiteY85" fmla="*/ 939114 h 1507525"/>
                  <a:gd name="connsiteX86" fmla="*/ 428366 w 922634"/>
                  <a:gd name="connsiteY86" fmla="*/ 1037968 h 1507525"/>
                  <a:gd name="connsiteX87" fmla="*/ 329512 w 922634"/>
                  <a:gd name="connsiteY87" fmla="*/ 1037968 h 1507525"/>
                  <a:gd name="connsiteX88" fmla="*/ 164756 w 922634"/>
                  <a:gd name="connsiteY88" fmla="*/ 939114 h 1507525"/>
                  <a:gd name="connsiteX89" fmla="*/ 263610 w 922634"/>
                  <a:gd name="connsiteY89" fmla="*/ 939114 h 1507525"/>
                  <a:gd name="connsiteX90" fmla="*/ 263610 w 922634"/>
                  <a:gd name="connsiteY90" fmla="*/ 1037968 h 1507525"/>
                  <a:gd name="connsiteX91" fmla="*/ 164756 w 922634"/>
                  <a:gd name="connsiteY91" fmla="*/ 1037968 h 1507525"/>
                  <a:gd name="connsiteX92" fmla="*/ 0 w 922634"/>
                  <a:gd name="connsiteY92" fmla="*/ 939114 h 1507525"/>
                  <a:gd name="connsiteX93" fmla="*/ 98854 w 922634"/>
                  <a:gd name="connsiteY93" fmla="*/ 939114 h 1507525"/>
                  <a:gd name="connsiteX94" fmla="*/ 98854 w 922634"/>
                  <a:gd name="connsiteY94" fmla="*/ 1037968 h 1507525"/>
                  <a:gd name="connsiteX95" fmla="*/ 0 w 922634"/>
                  <a:gd name="connsiteY95" fmla="*/ 1037968 h 1507525"/>
                  <a:gd name="connsiteX96" fmla="*/ 823780 w 922634"/>
                  <a:gd name="connsiteY96" fmla="*/ 782595 h 1507525"/>
                  <a:gd name="connsiteX97" fmla="*/ 922634 w 922634"/>
                  <a:gd name="connsiteY97" fmla="*/ 782595 h 1507525"/>
                  <a:gd name="connsiteX98" fmla="*/ 922634 w 922634"/>
                  <a:gd name="connsiteY98" fmla="*/ 881449 h 1507525"/>
                  <a:gd name="connsiteX99" fmla="*/ 823780 w 922634"/>
                  <a:gd name="connsiteY99" fmla="*/ 881449 h 1507525"/>
                  <a:gd name="connsiteX100" fmla="*/ 659024 w 922634"/>
                  <a:gd name="connsiteY100" fmla="*/ 782595 h 1507525"/>
                  <a:gd name="connsiteX101" fmla="*/ 757878 w 922634"/>
                  <a:gd name="connsiteY101" fmla="*/ 782595 h 1507525"/>
                  <a:gd name="connsiteX102" fmla="*/ 757878 w 922634"/>
                  <a:gd name="connsiteY102" fmla="*/ 881449 h 1507525"/>
                  <a:gd name="connsiteX103" fmla="*/ 659024 w 922634"/>
                  <a:gd name="connsiteY103" fmla="*/ 881449 h 1507525"/>
                  <a:gd name="connsiteX104" fmla="*/ 494268 w 922634"/>
                  <a:gd name="connsiteY104" fmla="*/ 782595 h 1507525"/>
                  <a:gd name="connsiteX105" fmla="*/ 593122 w 922634"/>
                  <a:gd name="connsiteY105" fmla="*/ 782595 h 1507525"/>
                  <a:gd name="connsiteX106" fmla="*/ 593122 w 922634"/>
                  <a:gd name="connsiteY106" fmla="*/ 881449 h 1507525"/>
                  <a:gd name="connsiteX107" fmla="*/ 494268 w 922634"/>
                  <a:gd name="connsiteY107" fmla="*/ 881449 h 1507525"/>
                  <a:gd name="connsiteX108" fmla="*/ 329512 w 922634"/>
                  <a:gd name="connsiteY108" fmla="*/ 782595 h 1507525"/>
                  <a:gd name="connsiteX109" fmla="*/ 428366 w 922634"/>
                  <a:gd name="connsiteY109" fmla="*/ 782595 h 1507525"/>
                  <a:gd name="connsiteX110" fmla="*/ 428366 w 922634"/>
                  <a:gd name="connsiteY110" fmla="*/ 881449 h 1507525"/>
                  <a:gd name="connsiteX111" fmla="*/ 329512 w 922634"/>
                  <a:gd name="connsiteY111" fmla="*/ 881449 h 1507525"/>
                  <a:gd name="connsiteX112" fmla="*/ 164756 w 922634"/>
                  <a:gd name="connsiteY112" fmla="*/ 782595 h 1507525"/>
                  <a:gd name="connsiteX113" fmla="*/ 263610 w 922634"/>
                  <a:gd name="connsiteY113" fmla="*/ 782595 h 1507525"/>
                  <a:gd name="connsiteX114" fmla="*/ 263610 w 922634"/>
                  <a:gd name="connsiteY114" fmla="*/ 881449 h 1507525"/>
                  <a:gd name="connsiteX115" fmla="*/ 164756 w 922634"/>
                  <a:gd name="connsiteY115" fmla="*/ 881449 h 1507525"/>
                  <a:gd name="connsiteX116" fmla="*/ 0 w 922634"/>
                  <a:gd name="connsiteY116" fmla="*/ 782595 h 1507525"/>
                  <a:gd name="connsiteX117" fmla="*/ 98854 w 922634"/>
                  <a:gd name="connsiteY117" fmla="*/ 782595 h 1507525"/>
                  <a:gd name="connsiteX118" fmla="*/ 98854 w 922634"/>
                  <a:gd name="connsiteY118" fmla="*/ 881449 h 1507525"/>
                  <a:gd name="connsiteX119" fmla="*/ 0 w 922634"/>
                  <a:gd name="connsiteY119" fmla="*/ 881449 h 1507525"/>
                  <a:gd name="connsiteX120" fmla="*/ 823780 w 922634"/>
                  <a:gd name="connsiteY120" fmla="*/ 626076 h 1507525"/>
                  <a:gd name="connsiteX121" fmla="*/ 922634 w 922634"/>
                  <a:gd name="connsiteY121" fmla="*/ 626076 h 1507525"/>
                  <a:gd name="connsiteX122" fmla="*/ 922634 w 922634"/>
                  <a:gd name="connsiteY122" fmla="*/ 724930 h 1507525"/>
                  <a:gd name="connsiteX123" fmla="*/ 823780 w 922634"/>
                  <a:gd name="connsiteY123" fmla="*/ 724930 h 1507525"/>
                  <a:gd name="connsiteX124" fmla="*/ 659024 w 922634"/>
                  <a:gd name="connsiteY124" fmla="*/ 626076 h 1507525"/>
                  <a:gd name="connsiteX125" fmla="*/ 757878 w 922634"/>
                  <a:gd name="connsiteY125" fmla="*/ 626076 h 1507525"/>
                  <a:gd name="connsiteX126" fmla="*/ 757878 w 922634"/>
                  <a:gd name="connsiteY126" fmla="*/ 724930 h 1507525"/>
                  <a:gd name="connsiteX127" fmla="*/ 659024 w 922634"/>
                  <a:gd name="connsiteY127" fmla="*/ 724930 h 1507525"/>
                  <a:gd name="connsiteX128" fmla="*/ 494268 w 922634"/>
                  <a:gd name="connsiteY128" fmla="*/ 626076 h 1507525"/>
                  <a:gd name="connsiteX129" fmla="*/ 593122 w 922634"/>
                  <a:gd name="connsiteY129" fmla="*/ 626076 h 1507525"/>
                  <a:gd name="connsiteX130" fmla="*/ 593122 w 922634"/>
                  <a:gd name="connsiteY130" fmla="*/ 724930 h 1507525"/>
                  <a:gd name="connsiteX131" fmla="*/ 494268 w 922634"/>
                  <a:gd name="connsiteY131" fmla="*/ 724930 h 1507525"/>
                  <a:gd name="connsiteX132" fmla="*/ 329512 w 922634"/>
                  <a:gd name="connsiteY132" fmla="*/ 626076 h 1507525"/>
                  <a:gd name="connsiteX133" fmla="*/ 428366 w 922634"/>
                  <a:gd name="connsiteY133" fmla="*/ 626076 h 1507525"/>
                  <a:gd name="connsiteX134" fmla="*/ 428366 w 922634"/>
                  <a:gd name="connsiteY134" fmla="*/ 724930 h 1507525"/>
                  <a:gd name="connsiteX135" fmla="*/ 329512 w 922634"/>
                  <a:gd name="connsiteY135" fmla="*/ 724930 h 1507525"/>
                  <a:gd name="connsiteX136" fmla="*/ 164756 w 922634"/>
                  <a:gd name="connsiteY136" fmla="*/ 626076 h 1507525"/>
                  <a:gd name="connsiteX137" fmla="*/ 263610 w 922634"/>
                  <a:gd name="connsiteY137" fmla="*/ 626076 h 1507525"/>
                  <a:gd name="connsiteX138" fmla="*/ 263610 w 922634"/>
                  <a:gd name="connsiteY138" fmla="*/ 724930 h 1507525"/>
                  <a:gd name="connsiteX139" fmla="*/ 164756 w 922634"/>
                  <a:gd name="connsiteY139" fmla="*/ 724930 h 1507525"/>
                  <a:gd name="connsiteX140" fmla="*/ 0 w 922634"/>
                  <a:gd name="connsiteY140" fmla="*/ 626076 h 1507525"/>
                  <a:gd name="connsiteX141" fmla="*/ 98854 w 922634"/>
                  <a:gd name="connsiteY141" fmla="*/ 626076 h 1507525"/>
                  <a:gd name="connsiteX142" fmla="*/ 98854 w 922634"/>
                  <a:gd name="connsiteY142" fmla="*/ 724930 h 1507525"/>
                  <a:gd name="connsiteX143" fmla="*/ 0 w 922634"/>
                  <a:gd name="connsiteY143" fmla="*/ 724930 h 1507525"/>
                  <a:gd name="connsiteX144" fmla="*/ 823780 w 922634"/>
                  <a:gd name="connsiteY144" fmla="*/ 469557 h 1507525"/>
                  <a:gd name="connsiteX145" fmla="*/ 922634 w 922634"/>
                  <a:gd name="connsiteY145" fmla="*/ 469557 h 1507525"/>
                  <a:gd name="connsiteX146" fmla="*/ 922634 w 922634"/>
                  <a:gd name="connsiteY146" fmla="*/ 568411 h 1507525"/>
                  <a:gd name="connsiteX147" fmla="*/ 823780 w 922634"/>
                  <a:gd name="connsiteY147" fmla="*/ 568411 h 1507525"/>
                  <a:gd name="connsiteX148" fmla="*/ 659024 w 922634"/>
                  <a:gd name="connsiteY148" fmla="*/ 469557 h 1507525"/>
                  <a:gd name="connsiteX149" fmla="*/ 757878 w 922634"/>
                  <a:gd name="connsiteY149" fmla="*/ 469557 h 1507525"/>
                  <a:gd name="connsiteX150" fmla="*/ 757878 w 922634"/>
                  <a:gd name="connsiteY150" fmla="*/ 568411 h 1507525"/>
                  <a:gd name="connsiteX151" fmla="*/ 659024 w 922634"/>
                  <a:gd name="connsiteY151" fmla="*/ 568411 h 1507525"/>
                  <a:gd name="connsiteX152" fmla="*/ 494268 w 922634"/>
                  <a:gd name="connsiteY152" fmla="*/ 469557 h 1507525"/>
                  <a:gd name="connsiteX153" fmla="*/ 593122 w 922634"/>
                  <a:gd name="connsiteY153" fmla="*/ 469557 h 1507525"/>
                  <a:gd name="connsiteX154" fmla="*/ 593122 w 922634"/>
                  <a:gd name="connsiteY154" fmla="*/ 568411 h 1507525"/>
                  <a:gd name="connsiteX155" fmla="*/ 494268 w 922634"/>
                  <a:gd name="connsiteY155" fmla="*/ 568411 h 1507525"/>
                  <a:gd name="connsiteX156" fmla="*/ 329512 w 922634"/>
                  <a:gd name="connsiteY156" fmla="*/ 469557 h 1507525"/>
                  <a:gd name="connsiteX157" fmla="*/ 428366 w 922634"/>
                  <a:gd name="connsiteY157" fmla="*/ 469557 h 1507525"/>
                  <a:gd name="connsiteX158" fmla="*/ 428366 w 922634"/>
                  <a:gd name="connsiteY158" fmla="*/ 568411 h 1507525"/>
                  <a:gd name="connsiteX159" fmla="*/ 329512 w 922634"/>
                  <a:gd name="connsiteY159" fmla="*/ 568411 h 1507525"/>
                  <a:gd name="connsiteX160" fmla="*/ 164756 w 922634"/>
                  <a:gd name="connsiteY160" fmla="*/ 469557 h 1507525"/>
                  <a:gd name="connsiteX161" fmla="*/ 263610 w 922634"/>
                  <a:gd name="connsiteY161" fmla="*/ 469557 h 1507525"/>
                  <a:gd name="connsiteX162" fmla="*/ 263610 w 922634"/>
                  <a:gd name="connsiteY162" fmla="*/ 568411 h 1507525"/>
                  <a:gd name="connsiteX163" fmla="*/ 164756 w 922634"/>
                  <a:gd name="connsiteY163" fmla="*/ 568411 h 1507525"/>
                  <a:gd name="connsiteX164" fmla="*/ 0 w 922634"/>
                  <a:gd name="connsiteY164" fmla="*/ 469557 h 1507525"/>
                  <a:gd name="connsiteX165" fmla="*/ 98854 w 922634"/>
                  <a:gd name="connsiteY165" fmla="*/ 469557 h 1507525"/>
                  <a:gd name="connsiteX166" fmla="*/ 98854 w 922634"/>
                  <a:gd name="connsiteY166" fmla="*/ 568411 h 1507525"/>
                  <a:gd name="connsiteX167" fmla="*/ 0 w 922634"/>
                  <a:gd name="connsiteY167" fmla="*/ 568411 h 1507525"/>
                  <a:gd name="connsiteX168" fmla="*/ 823780 w 922634"/>
                  <a:gd name="connsiteY168" fmla="*/ 313038 h 1507525"/>
                  <a:gd name="connsiteX169" fmla="*/ 922634 w 922634"/>
                  <a:gd name="connsiteY169" fmla="*/ 313038 h 1507525"/>
                  <a:gd name="connsiteX170" fmla="*/ 922634 w 922634"/>
                  <a:gd name="connsiteY170" fmla="*/ 411892 h 1507525"/>
                  <a:gd name="connsiteX171" fmla="*/ 823780 w 922634"/>
                  <a:gd name="connsiteY171" fmla="*/ 411892 h 1507525"/>
                  <a:gd name="connsiteX172" fmla="*/ 659024 w 922634"/>
                  <a:gd name="connsiteY172" fmla="*/ 313038 h 1507525"/>
                  <a:gd name="connsiteX173" fmla="*/ 757878 w 922634"/>
                  <a:gd name="connsiteY173" fmla="*/ 313038 h 1507525"/>
                  <a:gd name="connsiteX174" fmla="*/ 757878 w 922634"/>
                  <a:gd name="connsiteY174" fmla="*/ 411892 h 1507525"/>
                  <a:gd name="connsiteX175" fmla="*/ 659024 w 922634"/>
                  <a:gd name="connsiteY175" fmla="*/ 411892 h 1507525"/>
                  <a:gd name="connsiteX176" fmla="*/ 494268 w 922634"/>
                  <a:gd name="connsiteY176" fmla="*/ 313038 h 1507525"/>
                  <a:gd name="connsiteX177" fmla="*/ 593122 w 922634"/>
                  <a:gd name="connsiteY177" fmla="*/ 313038 h 1507525"/>
                  <a:gd name="connsiteX178" fmla="*/ 593122 w 922634"/>
                  <a:gd name="connsiteY178" fmla="*/ 411892 h 1507525"/>
                  <a:gd name="connsiteX179" fmla="*/ 494268 w 922634"/>
                  <a:gd name="connsiteY179" fmla="*/ 411892 h 1507525"/>
                  <a:gd name="connsiteX180" fmla="*/ 329512 w 922634"/>
                  <a:gd name="connsiteY180" fmla="*/ 313038 h 1507525"/>
                  <a:gd name="connsiteX181" fmla="*/ 428366 w 922634"/>
                  <a:gd name="connsiteY181" fmla="*/ 313038 h 1507525"/>
                  <a:gd name="connsiteX182" fmla="*/ 428366 w 922634"/>
                  <a:gd name="connsiteY182" fmla="*/ 411892 h 1507525"/>
                  <a:gd name="connsiteX183" fmla="*/ 329512 w 922634"/>
                  <a:gd name="connsiteY183" fmla="*/ 411892 h 1507525"/>
                  <a:gd name="connsiteX184" fmla="*/ 164756 w 922634"/>
                  <a:gd name="connsiteY184" fmla="*/ 313038 h 1507525"/>
                  <a:gd name="connsiteX185" fmla="*/ 263610 w 922634"/>
                  <a:gd name="connsiteY185" fmla="*/ 313038 h 1507525"/>
                  <a:gd name="connsiteX186" fmla="*/ 263610 w 922634"/>
                  <a:gd name="connsiteY186" fmla="*/ 411892 h 1507525"/>
                  <a:gd name="connsiteX187" fmla="*/ 164756 w 922634"/>
                  <a:gd name="connsiteY187" fmla="*/ 411892 h 1507525"/>
                  <a:gd name="connsiteX188" fmla="*/ 0 w 922634"/>
                  <a:gd name="connsiteY188" fmla="*/ 313038 h 1507525"/>
                  <a:gd name="connsiteX189" fmla="*/ 98854 w 922634"/>
                  <a:gd name="connsiteY189" fmla="*/ 313038 h 1507525"/>
                  <a:gd name="connsiteX190" fmla="*/ 98854 w 922634"/>
                  <a:gd name="connsiteY190" fmla="*/ 411892 h 1507525"/>
                  <a:gd name="connsiteX191" fmla="*/ 0 w 922634"/>
                  <a:gd name="connsiteY191" fmla="*/ 411892 h 1507525"/>
                  <a:gd name="connsiteX192" fmla="*/ 823780 w 922634"/>
                  <a:gd name="connsiteY192" fmla="*/ 156519 h 1507525"/>
                  <a:gd name="connsiteX193" fmla="*/ 922634 w 922634"/>
                  <a:gd name="connsiteY193" fmla="*/ 156519 h 1507525"/>
                  <a:gd name="connsiteX194" fmla="*/ 922634 w 922634"/>
                  <a:gd name="connsiteY194" fmla="*/ 255373 h 1507525"/>
                  <a:gd name="connsiteX195" fmla="*/ 823780 w 922634"/>
                  <a:gd name="connsiteY195" fmla="*/ 255373 h 1507525"/>
                  <a:gd name="connsiteX196" fmla="*/ 659024 w 922634"/>
                  <a:gd name="connsiteY196" fmla="*/ 156519 h 1507525"/>
                  <a:gd name="connsiteX197" fmla="*/ 757878 w 922634"/>
                  <a:gd name="connsiteY197" fmla="*/ 156519 h 1507525"/>
                  <a:gd name="connsiteX198" fmla="*/ 757878 w 922634"/>
                  <a:gd name="connsiteY198" fmla="*/ 255373 h 1507525"/>
                  <a:gd name="connsiteX199" fmla="*/ 659024 w 922634"/>
                  <a:gd name="connsiteY199" fmla="*/ 255373 h 1507525"/>
                  <a:gd name="connsiteX200" fmla="*/ 494268 w 922634"/>
                  <a:gd name="connsiteY200" fmla="*/ 156519 h 1507525"/>
                  <a:gd name="connsiteX201" fmla="*/ 593122 w 922634"/>
                  <a:gd name="connsiteY201" fmla="*/ 156519 h 1507525"/>
                  <a:gd name="connsiteX202" fmla="*/ 593122 w 922634"/>
                  <a:gd name="connsiteY202" fmla="*/ 255373 h 1507525"/>
                  <a:gd name="connsiteX203" fmla="*/ 494268 w 922634"/>
                  <a:gd name="connsiteY203" fmla="*/ 255373 h 1507525"/>
                  <a:gd name="connsiteX204" fmla="*/ 329512 w 922634"/>
                  <a:gd name="connsiteY204" fmla="*/ 156519 h 1507525"/>
                  <a:gd name="connsiteX205" fmla="*/ 428366 w 922634"/>
                  <a:gd name="connsiteY205" fmla="*/ 156519 h 1507525"/>
                  <a:gd name="connsiteX206" fmla="*/ 428366 w 922634"/>
                  <a:gd name="connsiteY206" fmla="*/ 255373 h 1507525"/>
                  <a:gd name="connsiteX207" fmla="*/ 329512 w 922634"/>
                  <a:gd name="connsiteY207" fmla="*/ 255373 h 1507525"/>
                  <a:gd name="connsiteX208" fmla="*/ 164756 w 922634"/>
                  <a:gd name="connsiteY208" fmla="*/ 156519 h 1507525"/>
                  <a:gd name="connsiteX209" fmla="*/ 263610 w 922634"/>
                  <a:gd name="connsiteY209" fmla="*/ 156519 h 1507525"/>
                  <a:gd name="connsiteX210" fmla="*/ 263610 w 922634"/>
                  <a:gd name="connsiteY210" fmla="*/ 255373 h 1507525"/>
                  <a:gd name="connsiteX211" fmla="*/ 164756 w 922634"/>
                  <a:gd name="connsiteY211" fmla="*/ 255373 h 1507525"/>
                  <a:gd name="connsiteX212" fmla="*/ 0 w 922634"/>
                  <a:gd name="connsiteY212" fmla="*/ 156519 h 1507525"/>
                  <a:gd name="connsiteX213" fmla="*/ 98854 w 922634"/>
                  <a:gd name="connsiteY213" fmla="*/ 156519 h 1507525"/>
                  <a:gd name="connsiteX214" fmla="*/ 98854 w 922634"/>
                  <a:gd name="connsiteY214" fmla="*/ 255373 h 1507525"/>
                  <a:gd name="connsiteX215" fmla="*/ 0 w 922634"/>
                  <a:gd name="connsiteY215" fmla="*/ 255373 h 1507525"/>
                  <a:gd name="connsiteX216" fmla="*/ 823780 w 922634"/>
                  <a:gd name="connsiteY216" fmla="*/ 0 h 1507525"/>
                  <a:gd name="connsiteX217" fmla="*/ 922634 w 922634"/>
                  <a:gd name="connsiteY217" fmla="*/ 0 h 1507525"/>
                  <a:gd name="connsiteX218" fmla="*/ 922634 w 922634"/>
                  <a:gd name="connsiteY218" fmla="*/ 98854 h 1507525"/>
                  <a:gd name="connsiteX219" fmla="*/ 823780 w 922634"/>
                  <a:gd name="connsiteY219" fmla="*/ 98854 h 1507525"/>
                  <a:gd name="connsiteX220" fmla="*/ 659024 w 922634"/>
                  <a:gd name="connsiteY220" fmla="*/ 0 h 1507525"/>
                  <a:gd name="connsiteX221" fmla="*/ 757878 w 922634"/>
                  <a:gd name="connsiteY221" fmla="*/ 0 h 1507525"/>
                  <a:gd name="connsiteX222" fmla="*/ 757878 w 922634"/>
                  <a:gd name="connsiteY222" fmla="*/ 98854 h 1507525"/>
                  <a:gd name="connsiteX223" fmla="*/ 659024 w 922634"/>
                  <a:gd name="connsiteY223" fmla="*/ 98854 h 1507525"/>
                  <a:gd name="connsiteX224" fmla="*/ 494268 w 922634"/>
                  <a:gd name="connsiteY224" fmla="*/ 0 h 1507525"/>
                  <a:gd name="connsiteX225" fmla="*/ 593122 w 922634"/>
                  <a:gd name="connsiteY225" fmla="*/ 0 h 1507525"/>
                  <a:gd name="connsiteX226" fmla="*/ 593122 w 922634"/>
                  <a:gd name="connsiteY226" fmla="*/ 98854 h 1507525"/>
                  <a:gd name="connsiteX227" fmla="*/ 494268 w 922634"/>
                  <a:gd name="connsiteY227" fmla="*/ 98854 h 1507525"/>
                  <a:gd name="connsiteX228" fmla="*/ 329512 w 922634"/>
                  <a:gd name="connsiteY228" fmla="*/ 0 h 1507525"/>
                  <a:gd name="connsiteX229" fmla="*/ 428366 w 922634"/>
                  <a:gd name="connsiteY229" fmla="*/ 0 h 1507525"/>
                  <a:gd name="connsiteX230" fmla="*/ 428366 w 922634"/>
                  <a:gd name="connsiteY230" fmla="*/ 98854 h 1507525"/>
                  <a:gd name="connsiteX231" fmla="*/ 329512 w 922634"/>
                  <a:gd name="connsiteY231" fmla="*/ 98854 h 1507525"/>
                  <a:gd name="connsiteX232" fmla="*/ 164756 w 922634"/>
                  <a:gd name="connsiteY232" fmla="*/ 0 h 1507525"/>
                  <a:gd name="connsiteX233" fmla="*/ 263610 w 922634"/>
                  <a:gd name="connsiteY233" fmla="*/ 0 h 1507525"/>
                  <a:gd name="connsiteX234" fmla="*/ 263610 w 922634"/>
                  <a:gd name="connsiteY234" fmla="*/ 98854 h 1507525"/>
                  <a:gd name="connsiteX235" fmla="*/ 164756 w 922634"/>
                  <a:gd name="connsiteY235" fmla="*/ 98854 h 1507525"/>
                  <a:gd name="connsiteX236" fmla="*/ 0 w 922634"/>
                  <a:gd name="connsiteY236" fmla="*/ 0 h 1507525"/>
                  <a:gd name="connsiteX237" fmla="*/ 98854 w 922634"/>
                  <a:gd name="connsiteY237" fmla="*/ 0 h 1507525"/>
                  <a:gd name="connsiteX238" fmla="*/ 98854 w 922634"/>
                  <a:gd name="connsiteY238" fmla="*/ 98854 h 1507525"/>
                  <a:gd name="connsiteX239" fmla="*/ 0 w 922634"/>
                  <a:gd name="connsiteY239" fmla="*/ 98854 h 1507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Lst>
                <a:rect l="l" t="t" r="r" b="b"/>
                <a:pathLst>
                  <a:path w="922634" h="1507525">
                    <a:moveTo>
                      <a:pt x="823780" y="1408671"/>
                    </a:moveTo>
                    <a:lnTo>
                      <a:pt x="922634" y="1408671"/>
                    </a:lnTo>
                    <a:lnTo>
                      <a:pt x="922634" y="1507525"/>
                    </a:lnTo>
                    <a:lnTo>
                      <a:pt x="823780" y="1507525"/>
                    </a:lnTo>
                    <a:close/>
                    <a:moveTo>
                      <a:pt x="659024" y="1408671"/>
                    </a:moveTo>
                    <a:lnTo>
                      <a:pt x="757878" y="1408671"/>
                    </a:lnTo>
                    <a:lnTo>
                      <a:pt x="757878" y="1507525"/>
                    </a:lnTo>
                    <a:lnTo>
                      <a:pt x="659024" y="1507525"/>
                    </a:lnTo>
                    <a:close/>
                    <a:moveTo>
                      <a:pt x="494268" y="1408671"/>
                    </a:moveTo>
                    <a:lnTo>
                      <a:pt x="593122" y="1408671"/>
                    </a:lnTo>
                    <a:lnTo>
                      <a:pt x="593122" y="1507525"/>
                    </a:lnTo>
                    <a:lnTo>
                      <a:pt x="494268" y="1507525"/>
                    </a:lnTo>
                    <a:close/>
                    <a:moveTo>
                      <a:pt x="329512" y="1408671"/>
                    </a:moveTo>
                    <a:lnTo>
                      <a:pt x="428366" y="1408671"/>
                    </a:lnTo>
                    <a:lnTo>
                      <a:pt x="428366" y="1507525"/>
                    </a:lnTo>
                    <a:lnTo>
                      <a:pt x="329512" y="1507525"/>
                    </a:lnTo>
                    <a:close/>
                    <a:moveTo>
                      <a:pt x="164756" y="1408671"/>
                    </a:moveTo>
                    <a:lnTo>
                      <a:pt x="263610" y="1408671"/>
                    </a:lnTo>
                    <a:lnTo>
                      <a:pt x="263610" y="1507525"/>
                    </a:lnTo>
                    <a:lnTo>
                      <a:pt x="164756" y="1507525"/>
                    </a:lnTo>
                    <a:close/>
                    <a:moveTo>
                      <a:pt x="0" y="1408671"/>
                    </a:moveTo>
                    <a:lnTo>
                      <a:pt x="98854" y="1408671"/>
                    </a:lnTo>
                    <a:lnTo>
                      <a:pt x="98854" y="1507525"/>
                    </a:lnTo>
                    <a:lnTo>
                      <a:pt x="0" y="1507525"/>
                    </a:lnTo>
                    <a:close/>
                    <a:moveTo>
                      <a:pt x="823780" y="1252152"/>
                    </a:moveTo>
                    <a:lnTo>
                      <a:pt x="922634" y="1252152"/>
                    </a:lnTo>
                    <a:lnTo>
                      <a:pt x="922634" y="1351006"/>
                    </a:lnTo>
                    <a:lnTo>
                      <a:pt x="823780" y="1351006"/>
                    </a:lnTo>
                    <a:close/>
                    <a:moveTo>
                      <a:pt x="659024" y="1252152"/>
                    </a:moveTo>
                    <a:lnTo>
                      <a:pt x="757878" y="1252152"/>
                    </a:lnTo>
                    <a:lnTo>
                      <a:pt x="757878" y="1351006"/>
                    </a:lnTo>
                    <a:lnTo>
                      <a:pt x="659024" y="1351006"/>
                    </a:lnTo>
                    <a:close/>
                    <a:moveTo>
                      <a:pt x="494268" y="1252152"/>
                    </a:moveTo>
                    <a:lnTo>
                      <a:pt x="593122" y="1252152"/>
                    </a:lnTo>
                    <a:lnTo>
                      <a:pt x="593122" y="1351006"/>
                    </a:lnTo>
                    <a:lnTo>
                      <a:pt x="494268" y="1351006"/>
                    </a:lnTo>
                    <a:close/>
                    <a:moveTo>
                      <a:pt x="329512" y="1252152"/>
                    </a:moveTo>
                    <a:lnTo>
                      <a:pt x="428366" y="1252152"/>
                    </a:lnTo>
                    <a:lnTo>
                      <a:pt x="428366" y="1351006"/>
                    </a:lnTo>
                    <a:lnTo>
                      <a:pt x="329512" y="1351006"/>
                    </a:lnTo>
                    <a:close/>
                    <a:moveTo>
                      <a:pt x="164756" y="1252152"/>
                    </a:moveTo>
                    <a:lnTo>
                      <a:pt x="263610" y="1252152"/>
                    </a:lnTo>
                    <a:lnTo>
                      <a:pt x="263610" y="1351006"/>
                    </a:lnTo>
                    <a:lnTo>
                      <a:pt x="164756" y="1351006"/>
                    </a:lnTo>
                    <a:close/>
                    <a:moveTo>
                      <a:pt x="0" y="1252152"/>
                    </a:moveTo>
                    <a:lnTo>
                      <a:pt x="98854" y="1252152"/>
                    </a:lnTo>
                    <a:lnTo>
                      <a:pt x="98854" y="1351006"/>
                    </a:lnTo>
                    <a:lnTo>
                      <a:pt x="0" y="1351006"/>
                    </a:lnTo>
                    <a:close/>
                    <a:moveTo>
                      <a:pt x="823780" y="1095633"/>
                    </a:moveTo>
                    <a:lnTo>
                      <a:pt x="922634" y="1095633"/>
                    </a:lnTo>
                    <a:lnTo>
                      <a:pt x="922634" y="1194487"/>
                    </a:lnTo>
                    <a:lnTo>
                      <a:pt x="823780" y="1194487"/>
                    </a:lnTo>
                    <a:close/>
                    <a:moveTo>
                      <a:pt x="659024" y="1095633"/>
                    </a:moveTo>
                    <a:lnTo>
                      <a:pt x="757878" y="1095633"/>
                    </a:lnTo>
                    <a:lnTo>
                      <a:pt x="757878" y="1194487"/>
                    </a:lnTo>
                    <a:lnTo>
                      <a:pt x="659024" y="1194487"/>
                    </a:lnTo>
                    <a:close/>
                    <a:moveTo>
                      <a:pt x="494268" y="1095633"/>
                    </a:moveTo>
                    <a:lnTo>
                      <a:pt x="593122" y="1095633"/>
                    </a:lnTo>
                    <a:lnTo>
                      <a:pt x="593122" y="1194487"/>
                    </a:lnTo>
                    <a:lnTo>
                      <a:pt x="494268" y="1194487"/>
                    </a:lnTo>
                    <a:close/>
                    <a:moveTo>
                      <a:pt x="329512" y="1095633"/>
                    </a:moveTo>
                    <a:lnTo>
                      <a:pt x="428366" y="1095633"/>
                    </a:lnTo>
                    <a:lnTo>
                      <a:pt x="428366" y="1194487"/>
                    </a:lnTo>
                    <a:lnTo>
                      <a:pt x="329512" y="1194487"/>
                    </a:lnTo>
                    <a:close/>
                    <a:moveTo>
                      <a:pt x="164756" y="1095633"/>
                    </a:moveTo>
                    <a:lnTo>
                      <a:pt x="263610" y="1095633"/>
                    </a:lnTo>
                    <a:lnTo>
                      <a:pt x="263610" y="1194487"/>
                    </a:lnTo>
                    <a:lnTo>
                      <a:pt x="164756" y="1194487"/>
                    </a:lnTo>
                    <a:close/>
                    <a:moveTo>
                      <a:pt x="0" y="1095633"/>
                    </a:moveTo>
                    <a:lnTo>
                      <a:pt x="98854" y="1095633"/>
                    </a:lnTo>
                    <a:lnTo>
                      <a:pt x="98854" y="1194487"/>
                    </a:lnTo>
                    <a:lnTo>
                      <a:pt x="0" y="1194487"/>
                    </a:lnTo>
                    <a:close/>
                    <a:moveTo>
                      <a:pt x="823780" y="939114"/>
                    </a:moveTo>
                    <a:lnTo>
                      <a:pt x="922634" y="939114"/>
                    </a:lnTo>
                    <a:lnTo>
                      <a:pt x="922634" y="1037968"/>
                    </a:lnTo>
                    <a:lnTo>
                      <a:pt x="823780" y="1037968"/>
                    </a:lnTo>
                    <a:close/>
                    <a:moveTo>
                      <a:pt x="659024" y="939114"/>
                    </a:moveTo>
                    <a:lnTo>
                      <a:pt x="757878" y="939114"/>
                    </a:lnTo>
                    <a:lnTo>
                      <a:pt x="757878" y="1037968"/>
                    </a:lnTo>
                    <a:lnTo>
                      <a:pt x="659024" y="1037968"/>
                    </a:lnTo>
                    <a:close/>
                    <a:moveTo>
                      <a:pt x="494268" y="939114"/>
                    </a:moveTo>
                    <a:lnTo>
                      <a:pt x="593122" y="939114"/>
                    </a:lnTo>
                    <a:lnTo>
                      <a:pt x="593122" y="1037968"/>
                    </a:lnTo>
                    <a:lnTo>
                      <a:pt x="494268" y="1037968"/>
                    </a:lnTo>
                    <a:close/>
                    <a:moveTo>
                      <a:pt x="329512" y="939114"/>
                    </a:moveTo>
                    <a:lnTo>
                      <a:pt x="428366" y="939114"/>
                    </a:lnTo>
                    <a:lnTo>
                      <a:pt x="428366" y="1037968"/>
                    </a:lnTo>
                    <a:lnTo>
                      <a:pt x="329512" y="1037968"/>
                    </a:lnTo>
                    <a:close/>
                    <a:moveTo>
                      <a:pt x="164756" y="939114"/>
                    </a:moveTo>
                    <a:lnTo>
                      <a:pt x="263610" y="939114"/>
                    </a:lnTo>
                    <a:lnTo>
                      <a:pt x="263610" y="1037968"/>
                    </a:lnTo>
                    <a:lnTo>
                      <a:pt x="164756" y="1037968"/>
                    </a:lnTo>
                    <a:close/>
                    <a:moveTo>
                      <a:pt x="0" y="939114"/>
                    </a:moveTo>
                    <a:lnTo>
                      <a:pt x="98854" y="939114"/>
                    </a:lnTo>
                    <a:lnTo>
                      <a:pt x="98854" y="1037968"/>
                    </a:lnTo>
                    <a:lnTo>
                      <a:pt x="0" y="1037968"/>
                    </a:lnTo>
                    <a:close/>
                    <a:moveTo>
                      <a:pt x="823780" y="782595"/>
                    </a:moveTo>
                    <a:lnTo>
                      <a:pt x="922634" y="782595"/>
                    </a:lnTo>
                    <a:lnTo>
                      <a:pt x="922634" y="881449"/>
                    </a:lnTo>
                    <a:lnTo>
                      <a:pt x="823780" y="881449"/>
                    </a:lnTo>
                    <a:close/>
                    <a:moveTo>
                      <a:pt x="659024" y="782595"/>
                    </a:moveTo>
                    <a:lnTo>
                      <a:pt x="757878" y="782595"/>
                    </a:lnTo>
                    <a:lnTo>
                      <a:pt x="757878" y="881449"/>
                    </a:lnTo>
                    <a:lnTo>
                      <a:pt x="659024" y="881449"/>
                    </a:lnTo>
                    <a:close/>
                    <a:moveTo>
                      <a:pt x="494268" y="782595"/>
                    </a:moveTo>
                    <a:lnTo>
                      <a:pt x="593122" y="782595"/>
                    </a:lnTo>
                    <a:lnTo>
                      <a:pt x="593122" y="881449"/>
                    </a:lnTo>
                    <a:lnTo>
                      <a:pt x="494268" y="881449"/>
                    </a:lnTo>
                    <a:close/>
                    <a:moveTo>
                      <a:pt x="329512" y="782595"/>
                    </a:moveTo>
                    <a:lnTo>
                      <a:pt x="428366" y="782595"/>
                    </a:lnTo>
                    <a:lnTo>
                      <a:pt x="428366" y="881449"/>
                    </a:lnTo>
                    <a:lnTo>
                      <a:pt x="329512" y="881449"/>
                    </a:lnTo>
                    <a:close/>
                    <a:moveTo>
                      <a:pt x="164756" y="782595"/>
                    </a:moveTo>
                    <a:lnTo>
                      <a:pt x="263610" y="782595"/>
                    </a:lnTo>
                    <a:lnTo>
                      <a:pt x="263610" y="881449"/>
                    </a:lnTo>
                    <a:lnTo>
                      <a:pt x="164756" y="881449"/>
                    </a:lnTo>
                    <a:close/>
                    <a:moveTo>
                      <a:pt x="0" y="782595"/>
                    </a:moveTo>
                    <a:lnTo>
                      <a:pt x="98854" y="782595"/>
                    </a:lnTo>
                    <a:lnTo>
                      <a:pt x="98854" y="881449"/>
                    </a:lnTo>
                    <a:lnTo>
                      <a:pt x="0" y="881449"/>
                    </a:lnTo>
                    <a:close/>
                    <a:moveTo>
                      <a:pt x="823780" y="626076"/>
                    </a:moveTo>
                    <a:lnTo>
                      <a:pt x="922634" y="626076"/>
                    </a:lnTo>
                    <a:lnTo>
                      <a:pt x="922634" y="724930"/>
                    </a:lnTo>
                    <a:lnTo>
                      <a:pt x="823780" y="724930"/>
                    </a:lnTo>
                    <a:close/>
                    <a:moveTo>
                      <a:pt x="659024" y="626076"/>
                    </a:moveTo>
                    <a:lnTo>
                      <a:pt x="757878" y="626076"/>
                    </a:lnTo>
                    <a:lnTo>
                      <a:pt x="757878" y="724930"/>
                    </a:lnTo>
                    <a:lnTo>
                      <a:pt x="659024" y="724930"/>
                    </a:lnTo>
                    <a:close/>
                    <a:moveTo>
                      <a:pt x="494268" y="626076"/>
                    </a:moveTo>
                    <a:lnTo>
                      <a:pt x="593122" y="626076"/>
                    </a:lnTo>
                    <a:lnTo>
                      <a:pt x="593122" y="724930"/>
                    </a:lnTo>
                    <a:lnTo>
                      <a:pt x="494268" y="724930"/>
                    </a:lnTo>
                    <a:close/>
                    <a:moveTo>
                      <a:pt x="329512" y="626076"/>
                    </a:moveTo>
                    <a:lnTo>
                      <a:pt x="428366" y="626076"/>
                    </a:lnTo>
                    <a:lnTo>
                      <a:pt x="428366" y="724930"/>
                    </a:lnTo>
                    <a:lnTo>
                      <a:pt x="329512" y="724930"/>
                    </a:lnTo>
                    <a:close/>
                    <a:moveTo>
                      <a:pt x="164756" y="626076"/>
                    </a:moveTo>
                    <a:lnTo>
                      <a:pt x="263610" y="626076"/>
                    </a:lnTo>
                    <a:lnTo>
                      <a:pt x="263610" y="724930"/>
                    </a:lnTo>
                    <a:lnTo>
                      <a:pt x="164756" y="724930"/>
                    </a:lnTo>
                    <a:close/>
                    <a:moveTo>
                      <a:pt x="0" y="626076"/>
                    </a:moveTo>
                    <a:lnTo>
                      <a:pt x="98854" y="626076"/>
                    </a:lnTo>
                    <a:lnTo>
                      <a:pt x="98854" y="724930"/>
                    </a:lnTo>
                    <a:lnTo>
                      <a:pt x="0" y="724930"/>
                    </a:lnTo>
                    <a:close/>
                    <a:moveTo>
                      <a:pt x="823780" y="469557"/>
                    </a:moveTo>
                    <a:lnTo>
                      <a:pt x="922634" y="469557"/>
                    </a:lnTo>
                    <a:lnTo>
                      <a:pt x="922634" y="568411"/>
                    </a:lnTo>
                    <a:lnTo>
                      <a:pt x="823780" y="568411"/>
                    </a:lnTo>
                    <a:close/>
                    <a:moveTo>
                      <a:pt x="659024" y="469557"/>
                    </a:moveTo>
                    <a:lnTo>
                      <a:pt x="757878" y="469557"/>
                    </a:lnTo>
                    <a:lnTo>
                      <a:pt x="757878" y="568411"/>
                    </a:lnTo>
                    <a:lnTo>
                      <a:pt x="659024" y="568411"/>
                    </a:lnTo>
                    <a:close/>
                    <a:moveTo>
                      <a:pt x="494268" y="469557"/>
                    </a:moveTo>
                    <a:lnTo>
                      <a:pt x="593122" y="469557"/>
                    </a:lnTo>
                    <a:lnTo>
                      <a:pt x="593122" y="568411"/>
                    </a:lnTo>
                    <a:lnTo>
                      <a:pt x="494268" y="568411"/>
                    </a:lnTo>
                    <a:close/>
                    <a:moveTo>
                      <a:pt x="329512" y="469557"/>
                    </a:moveTo>
                    <a:lnTo>
                      <a:pt x="428366" y="469557"/>
                    </a:lnTo>
                    <a:lnTo>
                      <a:pt x="428366" y="568411"/>
                    </a:lnTo>
                    <a:lnTo>
                      <a:pt x="329512" y="568411"/>
                    </a:lnTo>
                    <a:close/>
                    <a:moveTo>
                      <a:pt x="164756" y="469557"/>
                    </a:moveTo>
                    <a:lnTo>
                      <a:pt x="263610" y="469557"/>
                    </a:lnTo>
                    <a:lnTo>
                      <a:pt x="263610" y="568411"/>
                    </a:lnTo>
                    <a:lnTo>
                      <a:pt x="164756" y="568411"/>
                    </a:lnTo>
                    <a:close/>
                    <a:moveTo>
                      <a:pt x="0" y="469557"/>
                    </a:moveTo>
                    <a:lnTo>
                      <a:pt x="98854" y="469557"/>
                    </a:lnTo>
                    <a:lnTo>
                      <a:pt x="98854" y="568411"/>
                    </a:lnTo>
                    <a:lnTo>
                      <a:pt x="0" y="568411"/>
                    </a:lnTo>
                    <a:close/>
                    <a:moveTo>
                      <a:pt x="823780" y="313038"/>
                    </a:moveTo>
                    <a:lnTo>
                      <a:pt x="922634" y="313038"/>
                    </a:lnTo>
                    <a:lnTo>
                      <a:pt x="922634" y="411892"/>
                    </a:lnTo>
                    <a:lnTo>
                      <a:pt x="823780" y="411892"/>
                    </a:lnTo>
                    <a:close/>
                    <a:moveTo>
                      <a:pt x="659024" y="313038"/>
                    </a:moveTo>
                    <a:lnTo>
                      <a:pt x="757878" y="313038"/>
                    </a:lnTo>
                    <a:lnTo>
                      <a:pt x="757878" y="411892"/>
                    </a:lnTo>
                    <a:lnTo>
                      <a:pt x="659024" y="411892"/>
                    </a:lnTo>
                    <a:close/>
                    <a:moveTo>
                      <a:pt x="494268" y="313038"/>
                    </a:moveTo>
                    <a:lnTo>
                      <a:pt x="593122" y="313038"/>
                    </a:lnTo>
                    <a:lnTo>
                      <a:pt x="593122" y="411892"/>
                    </a:lnTo>
                    <a:lnTo>
                      <a:pt x="494268" y="411892"/>
                    </a:lnTo>
                    <a:close/>
                    <a:moveTo>
                      <a:pt x="329512" y="313038"/>
                    </a:moveTo>
                    <a:lnTo>
                      <a:pt x="428366" y="313038"/>
                    </a:lnTo>
                    <a:lnTo>
                      <a:pt x="428366" y="411892"/>
                    </a:lnTo>
                    <a:lnTo>
                      <a:pt x="329512" y="411892"/>
                    </a:lnTo>
                    <a:close/>
                    <a:moveTo>
                      <a:pt x="164756" y="313038"/>
                    </a:moveTo>
                    <a:lnTo>
                      <a:pt x="263610" y="313038"/>
                    </a:lnTo>
                    <a:lnTo>
                      <a:pt x="263610" y="411892"/>
                    </a:lnTo>
                    <a:lnTo>
                      <a:pt x="164756" y="411892"/>
                    </a:lnTo>
                    <a:close/>
                    <a:moveTo>
                      <a:pt x="0" y="313038"/>
                    </a:moveTo>
                    <a:lnTo>
                      <a:pt x="98854" y="313038"/>
                    </a:lnTo>
                    <a:lnTo>
                      <a:pt x="98854" y="411892"/>
                    </a:lnTo>
                    <a:lnTo>
                      <a:pt x="0" y="411892"/>
                    </a:lnTo>
                    <a:close/>
                    <a:moveTo>
                      <a:pt x="823780" y="156519"/>
                    </a:moveTo>
                    <a:lnTo>
                      <a:pt x="922634" y="156519"/>
                    </a:lnTo>
                    <a:lnTo>
                      <a:pt x="922634" y="255373"/>
                    </a:lnTo>
                    <a:lnTo>
                      <a:pt x="823780" y="255373"/>
                    </a:lnTo>
                    <a:close/>
                    <a:moveTo>
                      <a:pt x="659024" y="156519"/>
                    </a:moveTo>
                    <a:lnTo>
                      <a:pt x="757878" y="156519"/>
                    </a:lnTo>
                    <a:lnTo>
                      <a:pt x="757878" y="255373"/>
                    </a:lnTo>
                    <a:lnTo>
                      <a:pt x="659024" y="255373"/>
                    </a:lnTo>
                    <a:close/>
                    <a:moveTo>
                      <a:pt x="494268" y="156519"/>
                    </a:moveTo>
                    <a:lnTo>
                      <a:pt x="593122" y="156519"/>
                    </a:lnTo>
                    <a:lnTo>
                      <a:pt x="593122" y="255373"/>
                    </a:lnTo>
                    <a:lnTo>
                      <a:pt x="494268" y="255373"/>
                    </a:lnTo>
                    <a:close/>
                    <a:moveTo>
                      <a:pt x="329512" y="156519"/>
                    </a:moveTo>
                    <a:lnTo>
                      <a:pt x="428366" y="156519"/>
                    </a:lnTo>
                    <a:lnTo>
                      <a:pt x="428366" y="255373"/>
                    </a:lnTo>
                    <a:lnTo>
                      <a:pt x="329512" y="255373"/>
                    </a:lnTo>
                    <a:close/>
                    <a:moveTo>
                      <a:pt x="164756" y="156519"/>
                    </a:moveTo>
                    <a:lnTo>
                      <a:pt x="263610" y="156519"/>
                    </a:lnTo>
                    <a:lnTo>
                      <a:pt x="263610" y="255373"/>
                    </a:lnTo>
                    <a:lnTo>
                      <a:pt x="164756" y="255373"/>
                    </a:lnTo>
                    <a:close/>
                    <a:moveTo>
                      <a:pt x="0" y="156519"/>
                    </a:moveTo>
                    <a:lnTo>
                      <a:pt x="98854" y="156519"/>
                    </a:lnTo>
                    <a:lnTo>
                      <a:pt x="98854" y="255373"/>
                    </a:lnTo>
                    <a:lnTo>
                      <a:pt x="0" y="255373"/>
                    </a:lnTo>
                    <a:close/>
                    <a:moveTo>
                      <a:pt x="823780" y="0"/>
                    </a:moveTo>
                    <a:lnTo>
                      <a:pt x="922634" y="0"/>
                    </a:lnTo>
                    <a:lnTo>
                      <a:pt x="922634" y="98854"/>
                    </a:lnTo>
                    <a:lnTo>
                      <a:pt x="823780" y="98854"/>
                    </a:lnTo>
                    <a:close/>
                    <a:moveTo>
                      <a:pt x="659024" y="0"/>
                    </a:moveTo>
                    <a:lnTo>
                      <a:pt x="757878" y="0"/>
                    </a:lnTo>
                    <a:lnTo>
                      <a:pt x="757878" y="98854"/>
                    </a:lnTo>
                    <a:lnTo>
                      <a:pt x="659024" y="98854"/>
                    </a:lnTo>
                    <a:close/>
                    <a:moveTo>
                      <a:pt x="494268" y="0"/>
                    </a:moveTo>
                    <a:lnTo>
                      <a:pt x="593122" y="0"/>
                    </a:lnTo>
                    <a:lnTo>
                      <a:pt x="593122" y="98854"/>
                    </a:lnTo>
                    <a:lnTo>
                      <a:pt x="494268" y="98854"/>
                    </a:lnTo>
                    <a:close/>
                    <a:moveTo>
                      <a:pt x="329512" y="0"/>
                    </a:moveTo>
                    <a:lnTo>
                      <a:pt x="428366" y="0"/>
                    </a:lnTo>
                    <a:lnTo>
                      <a:pt x="428366" y="98854"/>
                    </a:lnTo>
                    <a:lnTo>
                      <a:pt x="329512" y="98854"/>
                    </a:lnTo>
                    <a:close/>
                    <a:moveTo>
                      <a:pt x="164756" y="0"/>
                    </a:moveTo>
                    <a:lnTo>
                      <a:pt x="263610" y="0"/>
                    </a:lnTo>
                    <a:lnTo>
                      <a:pt x="263610" y="98854"/>
                    </a:lnTo>
                    <a:lnTo>
                      <a:pt x="164756" y="98854"/>
                    </a:lnTo>
                    <a:close/>
                    <a:moveTo>
                      <a:pt x="0" y="0"/>
                    </a:moveTo>
                    <a:lnTo>
                      <a:pt x="98854" y="0"/>
                    </a:lnTo>
                    <a:lnTo>
                      <a:pt x="98854" y="98854"/>
                    </a:lnTo>
                    <a:lnTo>
                      <a:pt x="0" y="9885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3" name="MH_Text_1"/>
              <p:cNvSpPr/>
              <p:nvPr>
                <p:custDataLst>
                  <p:tags r:id="rId7"/>
                </p:custDataLst>
              </p:nvPr>
            </p:nvSpPr>
            <p:spPr>
              <a:xfrm>
                <a:off x="1349830" y="2863018"/>
                <a:ext cx="1385692" cy="1337991"/>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rgbClr val="FFFFFF"/>
                    </a:solidFill>
                  </a:rPr>
                  <a:t>60</a:t>
                </a:r>
                <a:r>
                  <a:rPr lang="en-US" altLang="zh-CN" sz="1600" dirty="0">
                    <a:solidFill>
                      <a:srgbClr val="FFFFFF"/>
                    </a:solidFill>
                  </a:rPr>
                  <a:t>%</a:t>
                </a:r>
                <a:endParaRPr lang="zh-CN" altLang="en-US" sz="2400" dirty="0">
                  <a:solidFill>
                    <a:srgbClr val="FFFFFF"/>
                  </a:solidFill>
                </a:endParaRPr>
              </a:p>
            </p:txBody>
          </p:sp>
        </p:grpSp>
        <p:grpSp>
          <p:nvGrpSpPr>
            <p:cNvPr id="22" name="组合 21"/>
            <p:cNvGrpSpPr/>
            <p:nvPr/>
          </p:nvGrpSpPr>
          <p:grpSpPr>
            <a:xfrm>
              <a:off x="1339280" y="4785448"/>
              <a:ext cx="2564898" cy="1145539"/>
              <a:chOff x="1501867" y="3195403"/>
              <a:chExt cx="2564898" cy="1145539"/>
            </a:xfrm>
          </p:grpSpPr>
          <p:sp>
            <p:nvSpPr>
              <p:cNvPr id="23" name="矩形 22"/>
              <p:cNvSpPr/>
              <p:nvPr/>
            </p:nvSpPr>
            <p:spPr>
              <a:xfrm>
                <a:off x="1501867" y="3677812"/>
                <a:ext cx="2564898" cy="663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投影仪进行</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演示也可以将演示文稿</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打印</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4" name="矩形 23"/>
              <p:cNvSpPr/>
              <p:nvPr/>
            </p:nvSpPr>
            <p:spPr>
              <a:xfrm>
                <a:off x="1663328"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grpSp>
        <p:nvGrpSpPr>
          <p:cNvPr id="8" name="组合 7"/>
          <p:cNvGrpSpPr/>
          <p:nvPr/>
        </p:nvGrpSpPr>
        <p:grpSpPr>
          <a:xfrm>
            <a:off x="4815794" y="1791830"/>
            <a:ext cx="2564898" cy="4139157"/>
            <a:chOff x="4815794" y="1791830"/>
            <a:chExt cx="2564898" cy="4139157"/>
          </a:xfrm>
        </p:grpSpPr>
        <p:grpSp>
          <p:nvGrpSpPr>
            <p:cNvPr id="4" name="组合 3"/>
            <p:cNvGrpSpPr/>
            <p:nvPr/>
          </p:nvGrpSpPr>
          <p:grpSpPr>
            <a:xfrm>
              <a:off x="5212952" y="1791830"/>
              <a:ext cx="1766096" cy="2882804"/>
              <a:chOff x="5401965" y="1935252"/>
              <a:chExt cx="1388076" cy="2265759"/>
            </a:xfrm>
          </p:grpSpPr>
          <p:sp>
            <p:nvSpPr>
              <p:cNvPr id="65" name="MH_Other_2"/>
              <p:cNvSpPr/>
              <p:nvPr>
                <p:custDataLst>
                  <p:tags r:id="rId4"/>
                </p:custDataLst>
              </p:nvPr>
            </p:nvSpPr>
            <p:spPr>
              <a:xfrm>
                <a:off x="5401965" y="1935252"/>
                <a:ext cx="1388076" cy="2265759"/>
              </a:xfrm>
              <a:custGeom>
                <a:avLst/>
                <a:gdLst>
                  <a:gd name="connsiteX0" fmla="*/ 823780 w 922634"/>
                  <a:gd name="connsiteY0" fmla="*/ 1408671 h 1507525"/>
                  <a:gd name="connsiteX1" fmla="*/ 922634 w 922634"/>
                  <a:gd name="connsiteY1" fmla="*/ 1408671 h 1507525"/>
                  <a:gd name="connsiteX2" fmla="*/ 922634 w 922634"/>
                  <a:gd name="connsiteY2" fmla="*/ 1507525 h 1507525"/>
                  <a:gd name="connsiteX3" fmla="*/ 823780 w 922634"/>
                  <a:gd name="connsiteY3" fmla="*/ 1507525 h 1507525"/>
                  <a:gd name="connsiteX4" fmla="*/ 659024 w 922634"/>
                  <a:gd name="connsiteY4" fmla="*/ 1408671 h 1507525"/>
                  <a:gd name="connsiteX5" fmla="*/ 757878 w 922634"/>
                  <a:gd name="connsiteY5" fmla="*/ 1408671 h 1507525"/>
                  <a:gd name="connsiteX6" fmla="*/ 757878 w 922634"/>
                  <a:gd name="connsiteY6" fmla="*/ 1507525 h 1507525"/>
                  <a:gd name="connsiteX7" fmla="*/ 659024 w 922634"/>
                  <a:gd name="connsiteY7" fmla="*/ 1507525 h 1507525"/>
                  <a:gd name="connsiteX8" fmla="*/ 494268 w 922634"/>
                  <a:gd name="connsiteY8" fmla="*/ 1408671 h 1507525"/>
                  <a:gd name="connsiteX9" fmla="*/ 593122 w 922634"/>
                  <a:gd name="connsiteY9" fmla="*/ 1408671 h 1507525"/>
                  <a:gd name="connsiteX10" fmla="*/ 593122 w 922634"/>
                  <a:gd name="connsiteY10" fmla="*/ 1507525 h 1507525"/>
                  <a:gd name="connsiteX11" fmla="*/ 494268 w 922634"/>
                  <a:gd name="connsiteY11" fmla="*/ 1507525 h 1507525"/>
                  <a:gd name="connsiteX12" fmla="*/ 329512 w 922634"/>
                  <a:gd name="connsiteY12" fmla="*/ 1408671 h 1507525"/>
                  <a:gd name="connsiteX13" fmla="*/ 428366 w 922634"/>
                  <a:gd name="connsiteY13" fmla="*/ 1408671 h 1507525"/>
                  <a:gd name="connsiteX14" fmla="*/ 428366 w 922634"/>
                  <a:gd name="connsiteY14" fmla="*/ 1507525 h 1507525"/>
                  <a:gd name="connsiteX15" fmla="*/ 329512 w 922634"/>
                  <a:gd name="connsiteY15" fmla="*/ 1507525 h 1507525"/>
                  <a:gd name="connsiteX16" fmla="*/ 164756 w 922634"/>
                  <a:gd name="connsiteY16" fmla="*/ 1408671 h 1507525"/>
                  <a:gd name="connsiteX17" fmla="*/ 263610 w 922634"/>
                  <a:gd name="connsiteY17" fmla="*/ 1408671 h 1507525"/>
                  <a:gd name="connsiteX18" fmla="*/ 263610 w 922634"/>
                  <a:gd name="connsiteY18" fmla="*/ 1507525 h 1507525"/>
                  <a:gd name="connsiteX19" fmla="*/ 164756 w 922634"/>
                  <a:gd name="connsiteY19" fmla="*/ 1507525 h 1507525"/>
                  <a:gd name="connsiteX20" fmla="*/ 0 w 922634"/>
                  <a:gd name="connsiteY20" fmla="*/ 1408671 h 1507525"/>
                  <a:gd name="connsiteX21" fmla="*/ 98854 w 922634"/>
                  <a:gd name="connsiteY21" fmla="*/ 1408671 h 1507525"/>
                  <a:gd name="connsiteX22" fmla="*/ 98854 w 922634"/>
                  <a:gd name="connsiteY22" fmla="*/ 1507525 h 1507525"/>
                  <a:gd name="connsiteX23" fmla="*/ 0 w 922634"/>
                  <a:gd name="connsiteY23" fmla="*/ 1507525 h 1507525"/>
                  <a:gd name="connsiteX24" fmla="*/ 823780 w 922634"/>
                  <a:gd name="connsiteY24" fmla="*/ 1252152 h 1507525"/>
                  <a:gd name="connsiteX25" fmla="*/ 922634 w 922634"/>
                  <a:gd name="connsiteY25" fmla="*/ 1252152 h 1507525"/>
                  <a:gd name="connsiteX26" fmla="*/ 922634 w 922634"/>
                  <a:gd name="connsiteY26" fmla="*/ 1351006 h 1507525"/>
                  <a:gd name="connsiteX27" fmla="*/ 823780 w 922634"/>
                  <a:gd name="connsiteY27" fmla="*/ 1351006 h 1507525"/>
                  <a:gd name="connsiteX28" fmla="*/ 659024 w 922634"/>
                  <a:gd name="connsiteY28" fmla="*/ 1252152 h 1507525"/>
                  <a:gd name="connsiteX29" fmla="*/ 757878 w 922634"/>
                  <a:gd name="connsiteY29" fmla="*/ 1252152 h 1507525"/>
                  <a:gd name="connsiteX30" fmla="*/ 757878 w 922634"/>
                  <a:gd name="connsiteY30" fmla="*/ 1351006 h 1507525"/>
                  <a:gd name="connsiteX31" fmla="*/ 659024 w 922634"/>
                  <a:gd name="connsiteY31" fmla="*/ 1351006 h 1507525"/>
                  <a:gd name="connsiteX32" fmla="*/ 494268 w 922634"/>
                  <a:gd name="connsiteY32" fmla="*/ 1252152 h 1507525"/>
                  <a:gd name="connsiteX33" fmla="*/ 593122 w 922634"/>
                  <a:gd name="connsiteY33" fmla="*/ 1252152 h 1507525"/>
                  <a:gd name="connsiteX34" fmla="*/ 593122 w 922634"/>
                  <a:gd name="connsiteY34" fmla="*/ 1351006 h 1507525"/>
                  <a:gd name="connsiteX35" fmla="*/ 494268 w 922634"/>
                  <a:gd name="connsiteY35" fmla="*/ 1351006 h 1507525"/>
                  <a:gd name="connsiteX36" fmla="*/ 329512 w 922634"/>
                  <a:gd name="connsiteY36" fmla="*/ 1252152 h 1507525"/>
                  <a:gd name="connsiteX37" fmla="*/ 428366 w 922634"/>
                  <a:gd name="connsiteY37" fmla="*/ 1252152 h 1507525"/>
                  <a:gd name="connsiteX38" fmla="*/ 428366 w 922634"/>
                  <a:gd name="connsiteY38" fmla="*/ 1351006 h 1507525"/>
                  <a:gd name="connsiteX39" fmla="*/ 329512 w 922634"/>
                  <a:gd name="connsiteY39" fmla="*/ 1351006 h 1507525"/>
                  <a:gd name="connsiteX40" fmla="*/ 164756 w 922634"/>
                  <a:gd name="connsiteY40" fmla="*/ 1252152 h 1507525"/>
                  <a:gd name="connsiteX41" fmla="*/ 263610 w 922634"/>
                  <a:gd name="connsiteY41" fmla="*/ 1252152 h 1507525"/>
                  <a:gd name="connsiteX42" fmla="*/ 263610 w 922634"/>
                  <a:gd name="connsiteY42" fmla="*/ 1351006 h 1507525"/>
                  <a:gd name="connsiteX43" fmla="*/ 164756 w 922634"/>
                  <a:gd name="connsiteY43" fmla="*/ 1351006 h 1507525"/>
                  <a:gd name="connsiteX44" fmla="*/ 0 w 922634"/>
                  <a:gd name="connsiteY44" fmla="*/ 1252152 h 1507525"/>
                  <a:gd name="connsiteX45" fmla="*/ 98854 w 922634"/>
                  <a:gd name="connsiteY45" fmla="*/ 1252152 h 1507525"/>
                  <a:gd name="connsiteX46" fmla="*/ 98854 w 922634"/>
                  <a:gd name="connsiteY46" fmla="*/ 1351006 h 1507525"/>
                  <a:gd name="connsiteX47" fmla="*/ 0 w 922634"/>
                  <a:gd name="connsiteY47" fmla="*/ 1351006 h 1507525"/>
                  <a:gd name="connsiteX48" fmla="*/ 823780 w 922634"/>
                  <a:gd name="connsiteY48" fmla="*/ 1095633 h 1507525"/>
                  <a:gd name="connsiteX49" fmla="*/ 922634 w 922634"/>
                  <a:gd name="connsiteY49" fmla="*/ 1095633 h 1507525"/>
                  <a:gd name="connsiteX50" fmla="*/ 922634 w 922634"/>
                  <a:gd name="connsiteY50" fmla="*/ 1194487 h 1507525"/>
                  <a:gd name="connsiteX51" fmla="*/ 823780 w 922634"/>
                  <a:gd name="connsiteY51" fmla="*/ 1194487 h 1507525"/>
                  <a:gd name="connsiteX52" fmla="*/ 659024 w 922634"/>
                  <a:gd name="connsiteY52" fmla="*/ 1095633 h 1507525"/>
                  <a:gd name="connsiteX53" fmla="*/ 757878 w 922634"/>
                  <a:gd name="connsiteY53" fmla="*/ 1095633 h 1507525"/>
                  <a:gd name="connsiteX54" fmla="*/ 757878 w 922634"/>
                  <a:gd name="connsiteY54" fmla="*/ 1194487 h 1507525"/>
                  <a:gd name="connsiteX55" fmla="*/ 659024 w 922634"/>
                  <a:gd name="connsiteY55" fmla="*/ 1194487 h 1507525"/>
                  <a:gd name="connsiteX56" fmla="*/ 494268 w 922634"/>
                  <a:gd name="connsiteY56" fmla="*/ 1095633 h 1507525"/>
                  <a:gd name="connsiteX57" fmla="*/ 593122 w 922634"/>
                  <a:gd name="connsiteY57" fmla="*/ 1095633 h 1507525"/>
                  <a:gd name="connsiteX58" fmla="*/ 593122 w 922634"/>
                  <a:gd name="connsiteY58" fmla="*/ 1194487 h 1507525"/>
                  <a:gd name="connsiteX59" fmla="*/ 494268 w 922634"/>
                  <a:gd name="connsiteY59" fmla="*/ 1194487 h 1507525"/>
                  <a:gd name="connsiteX60" fmla="*/ 329512 w 922634"/>
                  <a:gd name="connsiteY60" fmla="*/ 1095633 h 1507525"/>
                  <a:gd name="connsiteX61" fmla="*/ 428366 w 922634"/>
                  <a:gd name="connsiteY61" fmla="*/ 1095633 h 1507525"/>
                  <a:gd name="connsiteX62" fmla="*/ 428366 w 922634"/>
                  <a:gd name="connsiteY62" fmla="*/ 1194487 h 1507525"/>
                  <a:gd name="connsiteX63" fmla="*/ 329512 w 922634"/>
                  <a:gd name="connsiteY63" fmla="*/ 1194487 h 1507525"/>
                  <a:gd name="connsiteX64" fmla="*/ 164756 w 922634"/>
                  <a:gd name="connsiteY64" fmla="*/ 1095633 h 1507525"/>
                  <a:gd name="connsiteX65" fmla="*/ 263610 w 922634"/>
                  <a:gd name="connsiteY65" fmla="*/ 1095633 h 1507525"/>
                  <a:gd name="connsiteX66" fmla="*/ 263610 w 922634"/>
                  <a:gd name="connsiteY66" fmla="*/ 1194487 h 1507525"/>
                  <a:gd name="connsiteX67" fmla="*/ 164756 w 922634"/>
                  <a:gd name="connsiteY67" fmla="*/ 1194487 h 1507525"/>
                  <a:gd name="connsiteX68" fmla="*/ 0 w 922634"/>
                  <a:gd name="connsiteY68" fmla="*/ 1095633 h 1507525"/>
                  <a:gd name="connsiteX69" fmla="*/ 98854 w 922634"/>
                  <a:gd name="connsiteY69" fmla="*/ 1095633 h 1507525"/>
                  <a:gd name="connsiteX70" fmla="*/ 98854 w 922634"/>
                  <a:gd name="connsiteY70" fmla="*/ 1194487 h 1507525"/>
                  <a:gd name="connsiteX71" fmla="*/ 0 w 922634"/>
                  <a:gd name="connsiteY71" fmla="*/ 1194487 h 1507525"/>
                  <a:gd name="connsiteX72" fmla="*/ 823780 w 922634"/>
                  <a:gd name="connsiteY72" fmla="*/ 939114 h 1507525"/>
                  <a:gd name="connsiteX73" fmla="*/ 922634 w 922634"/>
                  <a:gd name="connsiteY73" fmla="*/ 939114 h 1507525"/>
                  <a:gd name="connsiteX74" fmla="*/ 922634 w 922634"/>
                  <a:gd name="connsiteY74" fmla="*/ 1037968 h 1507525"/>
                  <a:gd name="connsiteX75" fmla="*/ 823780 w 922634"/>
                  <a:gd name="connsiteY75" fmla="*/ 1037968 h 1507525"/>
                  <a:gd name="connsiteX76" fmla="*/ 659024 w 922634"/>
                  <a:gd name="connsiteY76" fmla="*/ 939114 h 1507525"/>
                  <a:gd name="connsiteX77" fmla="*/ 757878 w 922634"/>
                  <a:gd name="connsiteY77" fmla="*/ 939114 h 1507525"/>
                  <a:gd name="connsiteX78" fmla="*/ 757878 w 922634"/>
                  <a:gd name="connsiteY78" fmla="*/ 1037968 h 1507525"/>
                  <a:gd name="connsiteX79" fmla="*/ 659024 w 922634"/>
                  <a:gd name="connsiteY79" fmla="*/ 1037968 h 1507525"/>
                  <a:gd name="connsiteX80" fmla="*/ 494268 w 922634"/>
                  <a:gd name="connsiteY80" fmla="*/ 939114 h 1507525"/>
                  <a:gd name="connsiteX81" fmla="*/ 593122 w 922634"/>
                  <a:gd name="connsiteY81" fmla="*/ 939114 h 1507525"/>
                  <a:gd name="connsiteX82" fmla="*/ 593122 w 922634"/>
                  <a:gd name="connsiteY82" fmla="*/ 1037968 h 1507525"/>
                  <a:gd name="connsiteX83" fmla="*/ 494268 w 922634"/>
                  <a:gd name="connsiteY83" fmla="*/ 1037968 h 1507525"/>
                  <a:gd name="connsiteX84" fmla="*/ 329512 w 922634"/>
                  <a:gd name="connsiteY84" fmla="*/ 939114 h 1507525"/>
                  <a:gd name="connsiteX85" fmla="*/ 428366 w 922634"/>
                  <a:gd name="connsiteY85" fmla="*/ 939114 h 1507525"/>
                  <a:gd name="connsiteX86" fmla="*/ 428366 w 922634"/>
                  <a:gd name="connsiteY86" fmla="*/ 1037968 h 1507525"/>
                  <a:gd name="connsiteX87" fmla="*/ 329512 w 922634"/>
                  <a:gd name="connsiteY87" fmla="*/ 1037968 h 1507525"/>
                  <a:gd name="connsiteX88" fmla="*/ 164756 w 922634"/>
                  <a:gd name="connsiteY88" fmla="*/ 939114 h 1507525"/>
                  <a:gd name="connsiteX89" fmla="*/ 263610 w 922634"/>
                  <a:gd name="connsiteY89" fmla="*/ 939114 h 1507525"/>
                  <a:gd name="connsiteX90" fmla="*/ 263610 w 922634"/>
                  <a:gd name="connsiteY90" fmla="*/ 1037968 h 1507525"/>
                  <a:gd name="connsiteX91" fmla="*/ 164756 w 922634"/>
                  <a:gd name="connsiteY91" fmla="*/ 1037968 h 1507525"/>
                  <a:gd name="connsiteX92" fmla="*/ 0 w 922634"/>
                  <a:gd name="connsiteY92" fmla="*/ 939114 h 1507525"/>
                  <a:gd name="connsiteX93" fmla="*/ 98854 w 922634"/>
                  <a:gd name="connsiteY93" fmla="*/ 939114 h 1507525"/>
                  <a:gd name="connsiteX94" fmla="*/ 98854 w 922634"/>
                  <a:gd name="connsiteY94" fmla="*/ 1037968 h 1507525"/>
                  <a:gd name="connsiteX95" fmla="*/ 0 w 922634"/>
                  <a:gd name="connsiteY95" fmla="*/ 1037968 h 1507525"/>
                  <a:gd name="connsiteX96" fmla="*/ 823780 w 922634"/>
                  <a:gd name="connsiteY96" fmla="*/ 782595 h 1507525"/>
                  <a:gd name="connsiteX97" fmla="*/ 922634 w 922634"/>
                  <a:gd name="connsiteY97" fmla="*/ 782595 h 1507525"/>
                  <a:gd name="connsiteX98" fmla="*/ 922634 w 922634"/>
                  <a:gd name="connsiteY98" fmla="*/ 881449 h 1507525"/>
                  <a:gd name="connsiteX99" fmla="*/ 823780 w 922634"/>
                  <a:gd name="connsiteY99" fmla="*/ 881449 h 1507525"/>
                  <a:gd name="connsiteX100" fmla="*/ 659024 w 922634"/>
                  <a:gd name="connsiteY100" fmla="*/ 782595 h 1507525"/>
                  <a:gd name="connsiteX101" fmla="*/ 757878 w 922634"/>
                  <a:gd name="connsiteY101" fmla="*/ 782595 h 1507525"/>
                  <a:gd name="connsiteX102" fmla="*/ 757878 w 922634"/>
                  <a:gd name="connsiteY102" fmla="*/ 881449 h 1507525"/>
                  <a:gd name="connsiteX103" fmla="*/ 659024 w 922634"/>
                  <a:gd name="connsiteY103" fmla="*/ 881449 h 1507525"/>
                  <a:gd name="connsiteX104" fmla="*/ 494268 w 922634"/>
                  <a:gd name="connsiteY104" fmla="*/ 782595 h 1507525"/>
                  <a:gd name="connsiteX105" fmla="*/ 593122 w 922634"/>
                  <a:gd name="connsiteY105" fmla="*/ 782595 h 1507525"/>
                  <a:gd name="connsiteX106" fmla="*/ 593122 w 922634"/>
                  <a:gd name="connsiteY106" fmla="*/ 881449 h 1507525"/>
                  <a:gd name="connsiteX107" fmla="*/ 494268 w 922634"/>
                  <a:gd name="connsiteY107" fmla="*/ 881449 h 1507525"/>
                  <a:gd name="connsiteX108" fmla="*/ 329512 w 922634"/>
                  <a:gd name="connsiteY108" fmla="*/ 782595 h 1507525"/>
                  <a:gd name="connsiteX109" fmla="*/ 428366 w 922634"/>
                  <a:gd name="connsiteY109" fmla="*/ 782595 h 1507525"/>
                  <a:gd name="connsiteX110" fmla="*/ 428366 w 922634"/>
                  <a:gd name="connsiteY110" fmla="*/ 881449 h 1507525"/>
                  <a:gd name="connsiteX111" fmla="*/ 329512 w 922634"/>
                  <a:gd name="connsiteY111" fmla="*/ 881449 h 1507525"/>
                  <a:gd name="connsiteX112" fmla="*/ 164756 w 922634"/>
                  <a:gd name="connsiteY112" fmla="*/ 782595 h 1507525"/>
                  <a:gd name="connsiteX113" fmla="*/ 263610 w 922634"/>
                  <a:gd name="connsiteY113" fmla="*/ 782595 h 1507525"/>
                  <a:gd name="connsiteX114" fmla="*/ 263610 w 922634"/>
                  <a:gd name="connsiteY114" fmla="*/ 881449 h 1507525"/>
                  <a:gd name="connsiteX115" fmla="*/ 164756 w 922634"/>
                  <a:gd name="connsiteY115" fmla="*/ 881449 h 1507525"/>
                  <a:gd name="connsiteX116" fmla="*/ 0 w 922634"/>
                  <a:gd name="connsiteY116" fmla="*/ 782595 h 1507525"/>
                  <a:gd name="connsiteX117" fmla="*/ 98854 w 922634"/>
                  <a:gd name="connsiteY117" fmla="*/ 782595 h 1507525"/>
                  <a:gd name="connsiteX118" fmla="*/ 98854 w 922634"/>
                  <a:gd name="connsiteY118" fmla="*/ 881449 h 1507525"/>
                  <a:gd name="connsiteX119" fmla="*/ 0 w 922634"/>
                  <a:gd name="connsiteY119" fmla="*/ 881449 h 1507525"/>
                  <a:gd name="connsiteX120" fmla="*/ 823780 w 922634"/>
                  <a:gd name="connsiteY120" fmla="*/ 626076 h 1507525"/>
                  <a:gd name="connsiteX121" fmla="*/ 922634 w 922634"/>
                  <a:gd name="connsiteY121" fmla="*/ 626076 h 1507525"/>
                  <a:gd name="connsiteX122" fmla="*/ 922634 w 922634"/>
                  <a:gd name="connsiteY122" fmla="*/ 724930 h 1507525"/>
                  <a:gd name="connsiteX123" fmla="*/ 823780 w 922634"/>
                  <a:gd name="connsiteY123" fmla="*/ 724930 h 1507525"/>
                  <a:gd name="connsiteX124" fmla="*/ 659024 w 922634"/>
                  <a:gd name="connsiteY124" fmla="*/ 626076 h 1507525"/>
                  <a:gd name="connsiteX125" fmla="*/ 757878 w 922634"/>
                  <a:gd name="connsiteY125" fmla="*/ 626076 h 1507525"/>
                  <a:gd name="connsiteX126" fmla="*/ 757878 w 922634"/>
                  <a:gd name="connsiteY126" fmla="*/ 724930 h 1507525"/>
                  <a:gd name="connsiteX127" fmla="*/ 659024 w 922634"/>
                  <a:gd name="connsiteY127" fmla="*/ 724930 h 1507525"/>
                  <a:gd name="connsiteX128" fmla="*/ 494268 w 922634"/>
                  <a:gd name="connsiteY128" fmla="*/ 626076 h 1507525"/>
                  <a:gd name="connsiteX129" fmla="*/ 593122 w 922634"/>
                  <a:gd name="connsiteY129" fmla="*/ 626076 h 1507525"/>
                  <a:gd name="connsiteX130" fmla="*/ 593122 w 922634"/>
                  <a:gd name="connsiteY130" fmla="*/ 724930 h 1507525"/>
                  <a:gd name="connsiteX131" fmla="*/ 494268 w 922634"/>
                  <a:gd name="connsiteY131" fmla="*/ 724930 h 1507525"/>
                  <a:gd name="connsiteX132" fmla="*/ 329512 w 922634"/>
                  <a:gd name="connsiteY132" fmla="*/ 626076 h 1507525"/>
                  <a:gd name="connsiteX133" fmla="*/ 428366 w 922634"/>
                  <a:gd name="connsiteY133" fmla="*/ 626076 h 1507525"/>
                  <a:gd name="connsiteX134" fmla="*/ 428366 w 922634"/>
                  <a:gd name="connsiteY134" fmla="*/ 724930 h 1507525"/>
                  <a:gd name="connsiteX135" fmla="*/ 329512 w 922634"/>
                  <a:gd name="connsiteY135" fmla="*/ 724930 h 1507525"/>
                  <a:gd name="connsiteX136" fmla="*/ 164756 w 922634"/>
                  <a:gd name="connsiteY136" fmla="*/ 626076 h 1507525"/>
                  <a:gd name="connsiteX137" fmla="*/ 263610 w 922634"/>
                  <a:gd name="connsiteY137" fmla="*/ 626076 h 1507525"/>
                  <a:gd name="connsiteX138" fmla="*/ 263610 w 922634"/>
                  <a:gd name="connsiteY138" fmla="*/ 724930 h 1507525"/>
                  <a:gd name="connsiteX139" fmla="*/ 164756 w 922634"/>
                  <a:gd name="connsiteY139" fmla="*/ 724930 h 1507525"/>
                  <a:gd name="connsiteX140" fmla="*/ 0 w 922634"/>
                  <a:gd name="connsiteY140" fmla="*/ 626076 h 1507525"/>
                  <a:gd name="connsiteX141" fmla="*/ 98854 w 922634"/>
                  <a:gd name="connsiteY141" fmla="*/ 626076 h 1507525"/>
                  <a:gd name="connsiteX142" fmla="*/ 98854 w 922634"/>
                  <a:gd name="connsiteY142" fmla="*/ 724930 h 1507525"/>
                  <a:gd name="connsiteX143" fmla="*/ 0 w 922634"/>
                  <a:gd name="connsiteY143" fmla="*/ 724930 h 1507525"/>
                  <a:gd name="connsiteX144" fmla="*/ 823780 w 922634"/>
                  <a:gd name="connsiteY144" fmla="*/ 469557 h 1507525"/>
                  <a:gd name="connsiteX145" fmla="*/ 922634 w 922634"/>
                  <a:gd name="connsiteY145" fmla="*/ 469557 h 1507525"/>
                  <a:gd name="connsiteX146" fmla="*/ 922634 w 922634"/>
                  <a:gd name="connsiteY146" fmla="*/ 568411 h 1507525"/>
                  <a:gd name="connsiteX147" fmla="*/ 823780 w 922634"/>
                  <a:gd name="connsiteY147" fmla="*/ 568411 h 1507525"/>
                  <a:gd name="connsiteX148" fmla="*/ 659024 w 922634"/>
                  <a:gd name="connsiteY148" fmla="*/ 469557 h 1507525"/>
                  <a:gd name="connsiteX149" fmla="*/ 757878 w 922634"/>
                  <a:gd name="connsiteY149" fmla="*/ 469557 h 1507525"/>
                  <a:gd name="connsiteX150" fmla="*/ 757878 w 922634"/>
                  <a:gd name="connsiteY150" fmla="*/ 568411 h 1507525"/>
                  <a:gd name="connsiteX151" fmla="*/ 659024 w 922634"/>
                  <a:gd name="connsiteY151" fmla="*/ 568411 h 1507525"/>
                  <a:gd name="connsiteX152" fmla="*/ 494268 w 922634"/>
                  <a:gd name="connsiteY152" fmla="*/ 469557 h 1507525"/>
                  <a:gd name="connsiteX153" fmla="*/ 593122 w 922634"/>
                  <a:gd name="connsiteY153" fmla="*/ 469557 h 1507525"/>
                  <a:gd name="connsiteX154" fmla="*/ 593122 w 922634"/>
                  <a:gd name="connsiteY154" fmla="*/ 568411 h 1507525"/>
                  <a:gd name="connsiteX155" fmla="*/ 494268 w 922634"/>
                  <a:gd name="connsiteY155" fmla="*/ 568411 h 1507525"/>
                  <a:gd name="connsiteX156" fmla="*/ 329512 w 922634"/>
                  <a:gd name="connsiteY156" fmla="*/ 469557 h 1507525"/>
                  <a:gd name="connsiteX157" fmla="*/ 428366 w 922634"/>
                  <a:gd name="connsiteY157" fmla="*/ 469557 h 1507525"/>
                  <a:gd name="connsiteX158" fmla="*/ 428366 w 922634"/>
                  <a:gd name="connsiteY158" fmla="*/ 568411 h 1507525"/>
                  <a:gd name="connsiteX159" fmla="*/ 329512 w 922634"/>
                  <a:gd name="connsiteY159" fmla="*/ 568411 h 1507525"/>
                  <a:gd name="connsiteX160" fmla="*/ 164756 w 922634"/>
                  <a:gd name="connsiteY160" fmla="*/ 469557 h 1507525"/>
                  <a:gd name="connsiteX161" fmla="*/ 263610 w 922634"/>
                  <a:gd name="connsiteY161" fmla="*/ 469557 h 1507525"/>
                  <a:gd name="connsiteX162" fmla="*/ 263610 w 922634"/>
                  <a:gd name="connsiteY162" fmla="*/ 568411 h 1507525"/>
                  <a:gd name="connsiteX163" fmla="*/ 164756 w 922634"/>
                  <a:gd name="connsiteY163" fmla="*/ 568411 h 1507525"/>
                  <a:gd name="connsiteX164" fmla="*/ 0 w 922634"/>
                  <a:gd name="connsiteY164" fmla="*/ 469557 h 1507525"/>
                  <a:gd name="connsiteX165" fmla="*/ 98854 w 922634"/>
                  <a:gd name="connsiteY165" fmla="*/ 469557 h 1507525"/>
                  <a:gd name="connsiteX166" fmla="*/ 98854 w 922634"/>
                  <a:gd name="connsiteY166" fmla="*/ 568411 h 1507525"/>
                  <a:gd name="connsiteX167" fmla="*/ 0 w 922634"/>
                  <a:gd name="connsiteY167" fmla="*/ 568411 h 1507525"/>
                  <a:gd name="connsiteX168" fmla="*/ 823780 w 922634"/>
                  <a:gd name="connsiteY168" fmla="*/ 313038 h 1507525"/>
                  <a:gd name="connsiteX169" fmla="*/ 922634 w 922634"/>
                  <a:gd name="connsiteY169" fmla="*/ 313038 h 1507525"/>
                  <a:gd name="connsiteX170" fmla="*/ 922634 w 922634"/>
                  <a:gd name="connsiteY170" fmla="*/ 411892 h 1507525"/>
                  <a:gd name="connsiteX171" fmla="*/ 823780 w 922634"/>
                  <a:gd name="connsiteY171" fmla="*/ 411892 h 1507525"/>
                  <a:gd name="connsiteX172" fmla="*/ 659024 w 922634"/>
                  <a:gd name="connsiteY172" fmla="*/ 313038 h 1507525"/>
                  <a:gd name="connsiteX173" fmla="*/ 757878 w 922634"/>
                  <a:gd name="connsiteY173" fmla="*/ 313038 h 1507525"/>
                  <a:gd name="connsiteX174" fmla="*/ 757878 w 922634"/>
                  <a:gd name="connsiteY174" fmla="*/ 411892 h 1507525"/>
                  <a:gd name="connsiteX175" fmla="*/ 659024 w 922634"/>
                  <a:gd name="connsiteY175" fmla="*/ 411892 h 1507525"/>
                  <a:gd name="connsiteX176" fmla="*/ 494268 w 922634"/>
                  <a:gd name="connsiteY176" fmla="*/ 313038 h 1507525"/>
                  <a:gd name="connsiteX177" fmla="*/ 593122 w 922634"/>
                  <a:gd name="connsiteY177" fmla="*/ 313038 h 1507525"/>
                  <a:gd name="connsiteX178" fmla="*/ 593122 w 922634"/>
                  <a:gd name="connsiteY178" fmla="*/ 411892 h 1507525"/>
                  <a:gd name="connsiteX179" fmla="*/ 494268 w 922634"/>
                  <a:gd name="connsiteY179" fmla="*/ 411892 h 1507525"/>
                  <a:gd name="connsiteX180" fmla="*/ 329512 w 922634"/>
                  <a:gd name="connsiteY180" fmla="*/ 313038 h 1507525"/>
                  <a:gd name="connsiteX181" fmla="*/ 428366 w 922634"/>
                  <a:gd name="connsiteY181" fmla="*/ 313038 h 1507525"/>
                  <a:gd name="connsiteX182" fmla="*/ 428366 w 922634"/>
                  <a:gd name="connsiteY182" fmla="*/ 411892 h 1507525"/>
                  <a:gd name="connsiteX183" fmla="*/ 329512 w 922634"/>
                  <a:gd name="connsiteY183" fmla="*/ 411892 h 1507525"/>
                  <a:gd name="connsiteX184" fmla="*/ 164756 w 922634"/>
                  <a:gd name="connsiteY184" fmla="*/ 313038 h 1507525"/>
                  <a:gd name="connsiteX185" fmla="*/ 263610 w 922634"/>
                  <a:gd name="connsiteY185" fmla="*/ 313038 h 1507525"/>
                  <a:gd name="connsiteX186" fmla="*/ 263610 w 922634"/>
                  <a:gd name="connsiteY186" fmla="*/ 411892 h 1507525"/>
                  <a:gd name="connsiteX187" fmla="*/ 164756 w 922634"/>
                  <a:gd name="connsiteY187" fmla="*/ 411892 h 1507525"/>
                  <a:gd name="connsiteX188" fmla="*/ 0 w 922634"/>
                  <a:gd name="connsiteY188" fmla="*/ 313038 h 1507525"/>
                  <a:gd name="connsiteX189" fmla="*/ 98854 w 922634"/>
                  <a:gd name="connsiteY189" fmla="*/ 313038 h 1507525"/>
                  <a:gd name="connsiteX190" fmla="*/ 98854 w 922634"/>
                  <a:gd name="connsiteY190" fmla="*/ 411892 h 1507525"/>
                  <a:gd name="connsiteX191" fmla="*/ 0 w 922634"/>
                  <a:gd name="connsiteY191" fmla="*/ 411892 h 1507525"/>
                  <a:gd name="connsiteX192" fmla="*/ 823780 w 922634"/>
                  <a:gd name="connsiteY192" fmla="*/ 156519 h 1507525"/>
                  <a:gd name="connsiteX193" fmla="*/ 922634 w 922634"/>
                  <a:gd name="connsiteY193" fmla="*/ 156519 h 1507525"/>
                  <a:gd name="connsiteX194" fmla="*/ 922634 w 922634"/>
                  <a:gd name="connsiteY194" fmla="*/ 255373 h 1507525"/>
                  <a:gd name="connsiteX195" fmla="*/ 823780 w 922634"/>
                  <a:gd name="connsiteY195" fmla="*/ 255373 h 1507525"/>
                  <a:gd name="connsiteX196" fmla="*/ 659024 w 922634"/>
                  <a:gd name="connsiteY196" fmla="*/ 156519 h 1507525"/>
                  <a:gd name="connsiteX197" fmla="*/ 757878 w 922634"/>
                  <a:gd name="connsiteY197" fmla="*/ 156519 h 1507525"/>
                  <a:gd name="connsiteX198" fmla="*/ 757878 w 922634"/>
                  <a:gd name="connsiteY198" fmla="*/ 255373 h 1507525"/>
                  <a:gd name="connsiteX199" fmla="*/ 659024 w 922634"/>
                  <a:gd name="connsiteY199" fmla="*/ 255373 h 1507525"/>
                  <a:gd name="connsiteX200" fmla="*/ 494268 w 922634"/>
                  <a:gd name="connsiteY200" fmla="*/ 156519 h 1507525"/>
                  <a:gd name="connsiteX201" fmla="*/ 593122 w 922634"/>
                  <a:gd name="connsiteY201" fmla="*/ 156519 h 1507525"/>
                  <a:gd name="connsiteX202" fmla="*/ 593122 w 922634"/>
                  <a:gd name="connsiteY202" fmla="*/ 255373 h 1507525"/>
                  <a:gd name="connsiteX203" fmla="*/ 494268 w 922634"/>
                  <a:gd name="connsiteY203" fmla="*/ 255373 h 1507525"/>
                  <a:gd name="connsiteX204" fmla="*/ 329512 w 922634"/>
                  <a:gd name="connsiteY204" fmla="*/ 156519 h 1507525"/>
                  <a:gd name="connsiteX205" fmla="*/ 428366 w 922634"/>
                  <a:gd name="connsiteY205" fmla="*/ 156519 h 1507525"/>
                  <a:gd name="connsiteX206" fmla="*/ 428366 w 922634"/>
                  <a:gd name="connsiteY206" fmla="*/ 255373 h 1507525"/>
                  <a:gd name="connsiteX207" fmla="*/ 329512 w 922634"/>
                  <a:gd name="connsiteY207" fmla="*/ 255373 h 1507525"/>
                  <a:gd name="connsiteX208" fmla="*/ 164756 w 922634"/>
                  <a:gd name="connsiteY208" fmla="*/ 156519 h 1507525"/>
                  <a:gd name="connsiteX209" fmla="*/ 263610 w 922634"/>
                  <a:gd name="connsiteY209" fmla="*/ 156519 h 1507525"/>
                  <a:gd name="connsiteX210" fmla="*/ 263610 w 922634"/>
                  <a:gd name="connsiteY210" fmla="*/ 255373 h 1507525"/>
                  <a:gd name="connsiteX211" fmla="*/ 164756 w 922634"/>
                  <a:gd name="connsiteY211" fmla="*/ 255373 h 1507525"/>
                  <a:gd name="connsiteX212" fmla="*/ 0 w 922634"/>
                  <a:gd name="connsiteY212" fmla="*/ 156519 h 1507525"/>
                  <a:gd name="connsiteX213" fmla="*/ 98854 w 922634"/>
                  <a:gd name="connsiteY213" fmla="*/ 156519 h 1507525"/>
                  <a:gd name="connsiteX214" fmla="*/ 98854 w 922634"/>
                  <a:gd name="connsiteY214" fmla="*/ 255373 h 1507525"/>
                  <a:gd name="connsiteX215" fmla="*/ 0 w 922634"/>
                  <a:gd name="connsiteY215" fmla="*/ 255373 h 1507525"/>
                  <a:gd name="connsiteX216" fmla="*/ 823780 w 922634"/>
                  <a:gd name="connsiteY216" fmla="*/ 0 h 1507525"/>
                  <a:gd name="connsiteX217" fmla="*/ 922634 w 922634"/>
                  <a:gd name="connsiteY217" fmla="*/ 0 h 1507525"/>
                  <a:gd name="connsiteX218" fmla="*/ 922634 w 922634"/>
                  <a:gd name="connsiteY218" fmla="*/ 98854 h 1507525"/>
                  <a:gd name="connsiteX219" fmla="*/ 823780 w 922634"/>
                  <a:gd name="connsiteY219" fmla="*/ 98854 h 1507525"/>
                  <a:gd name="connsiteX220" fmla="*/ 659024 w 922634"/>
                  <a:gd name="connsiteY220" fmla="*/ 0 h 1507525"/>
                  <a:gd name="connsiteX221" fmla="*/ 757878 w 922634"/>
                  <a:gd name="connsiteY221" fmla="*/ 0 h 1507525"/>
                  <a:gd name="connsiteX222" fmla="*/ 757878 w 922634"/>
                  <a:gd name="connsiteY222" fmla="*/ 98854 h 1507525"/>
                  <a:gd name="connsiteX223" fmla="*/ 659024 w 922634"/>
                  <a:gd name="connsiteY223" fmla="*/ 98854 h 1507525"/>
                  <a:gd name="connsiteX224" fmla="*/ 494268 w 922634"/>
                  <a:gd name="connsiteY224" fmla="*/ 0 h 1507525"/>
                  <a:gd name="connsiteX225" fmla="*/ 593122 w 922634"/>
                  <a:gd name="connsiteY225" fmla="*/ 0 h 1507525"/>
                  <a:gd name="connsiteX226" fmla="*/ 593122 w 922634"/>
                  <a:gd name="connsiteY226" fmla="*/ 98854 h 1507525"/>
                  <a:gd name="connsiteX227" fmla="*/ 494268 w 922634"/>
                  <a:gd name="connsiteY227" fmla="*/ 98854 h 1507525"/>
                  <a:gd name="connsiteX228" fmla="*/ 329512 w 922634"/>
                  <a:gd name="connsiteY228" fmla="*/ 0 h 1507525"/>
                  <a:gd name="connsiteX229" fmla="*/ 428366 w 922634"/>
                  <a:gd name="connsiteY229" fmla="*/ 0 h 1507525"/>
                  <a:gd name="connsiteX230" fmla="*/ 428366 w 922634"/>
                  <a:gd name="connsiteY230" fmla="*/ 98854 h 1507525"/>
                  <a:gd name="connsiteX231" fmla="*/ 329512 w 922634"/>
                  <a:gd name="connsiteY231" fmla="*/ 98854 h 1507525"/>
                  <a:gd name="connsiteX232" fmla="*/ 164756 w 922634"/>
                  <a:gd name="connsiteY232" fmla="*/ 0 h 1507525"/>
                  <a:gd name="connsiteX233" fmla="*/ 263610 w 922634"/>
                  <a:gd name="connsiteY233" fmla="*/ 0 h 1507525"/>
                  <a:gd name="connsiteX234" fmla="*/ 263610 w 922634"/>
                  <a:gd name="connsiteY234" fmla="*/ 98854 h 1507525"/>
                  <a:gd name="connsiteX235" fmla="*/ 164756 w 922634"/>
                  <a:gd name="connsiteY235" fmla="*/ 98854 h 1507525"/>
                  <a:gd name="connsiteX236" fmla="*/ 0 w 922634"/>
                  <a:gd name="connsiteY236" fmla="*/ 0 h 1507525"/>
                  <a:gd name="connsiteX237" fmla="*/ 98854 w 922634"/>
                  <a:gd name="connsiteY237" fmla="*/ 0 h 1507525"/>
                  <a:gd name="connsiteX238" fmla="*/ 98854 w 922634"/>
                  <a:gd name="connsiteY238" fmla="*/ 98854 h 1507525"/>
                  <a:gd name="connsiteX239" fmla="*/ 0 w 922634"/>
                  <a:gd name="connsiteY239" fmla="*/ 98854 h 1507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Lst>
                <a:rect l="l" t="t" r="r" b="b"/>
                <a:pathLst>
                  <a:path w="922634" h="1507525">
                    <a:moveTo>
                      <a:pt x="823780" y="1408671"/>
                    </a:moveTo>
                    <a:lnTo>
                      <a:pt x="922634" y="1408671"/>
                    </a:lnTo>
                    <a:lnTo>
                      <a:pt x="922634" y="1507525"/>
                    </a:lnTo>
                    <a:lnTo>
                      <a:pt x="823780" y="1507525"/>
                    </a:lnTo>
                    <a:close/>
                    <a:moveTo>
                      <a:pt x="659024" y="1408671"/>
                    </a:moveTo>
                    <a:lnTo>
                      <a:pt x="757878" y="1408671"/>
                    </a:lnTo>
                    <a:lnTo>
                      <a:pt x="757878" y="1507525"/>
                    </a:lnTo>
                    <a:lnTo>
                      <a:pt x="659024" y="1507525"/>
                    </a:lnTo>
                    <a:close/>
                    <a:moveTo>
                      <a:pt x="494268" y="1408671"/>
                    </a:moveTo>
                    <a:lnTo>
                      <a:pt x="593122" y="1408671"/>
                    </a:lnTo>
                    <a:lnTo>
                      <a:pt x="593122" y="1507525"/>
                    </a:lnTo>
                    <a:lnTo>
                      <a:pt x="494268" y="1507525"/>
                    </a:lnTo>
                    <a:close/>
                    <a:moveTo>
                      <a:pt x="329512" y="1408671"/>
                    </a:moveTo>
                    <a:lnTo>
                      <a:pt x="428366" y="1408671"/>
                    </a:lnTo>
                    <a:lnTo>
                      <a:pt x="428366" y="1507525"/>
                    </a:lnTo>
                    <a:lnTo>
                      <a:pt x="329512" y="1507525"/>
                    </a:lnTo>
                    <a:close/>
                    <a:moveTo>
                      <a:pt x="164756" y="1408671"/>
                    </a:moveTo>
                    <a:lnTo>
                      <a:pt x="263610" y="1408671"/>
                    </a:lnTo>
                    <a:lnTo>
                      <a:pt x="263610" y="1507525"/>
                    </a:lnTo>
                    <a:lnTo>
                      <a:pt x="164756" y="1507525"/>
                    </a:lnTo>
                    <a:close/>
                    <a:moveTo>
                      <a:pt x="0" y="1408671"/>
                    </a:moveTo>
                    <a:lnTo>
                      <a:pt x="98854" y="1408671"/>
                    </a:lnTo>
                    <a:lnTo>
                      <a:pt x="98854" y="1507525"/>
                    </a:lnTo>
                    <a:lnTo>
                      <a:pt x="0" y="1507525"/>
                    </a:lnTo>
                    <a:close/>
                    <a:moveTo>
                      <a:pt x="823780" y="1252152"/>
                    </a:moveTo>
                    <a:lnTo>
                      <a:pt x="922634" y="1252152"/>
                    </a:lnTo>
                    <a:lnTo>
                      <a:pt x="922634" y="1351006"/>
                    </a:lnTo>
                    <a:lnTo>
                      <a:pt x="823780" y="1351006"/>
                    </a:lnTo>
                    <a:close/>
                    <a:moveTo>
                      <a:pt x="659024" y="1252152"/>
                    </a:moveTo>
                    <a:lnTo>
                      <a:pt x="757878" y="1252152"/>
                    </a:lnTo>
                    <a:lnTo>
                      <a:pt x="757878" y="1351006"/>
                    </a:lnTo>
                    <a:lnTo>
                      <a:pt x="659024" y="1351006"/>
                    </a:lnTo>
                    <a:close/>
                    <a:moveTo>
                      <a:pt x="494268" y="1252152"/>
                    </a:moveTo>
                    <a:lnTo>
                      <a:pt x="593122" y="1252152"/>
                    </a:lnTo>
                    <a:lnTo>
                      <a:pt x="593122" y="1351006"/>
                    </a:lnTo>
                    <a:lnTo>
                      <a:pt x="494268" y="1351006"/>
                    </a:lnTo>
                    <a:close/>
                    <a:moveTo>
                      <a:pt x="329512" y="1252152"/>
                    </a:moveTo>
                    <a:lnTo>
                      <a:pt x="428366" y="1252152"/>
                    </a:lnTo>
                    <a:lnTo>
                      <a:pt x="428366" y="1351006"/>
                    </a:lnTo>
                    <a:lnTo>
                      <a:pt x="329512" y="1351006"/>
                    </a:lnTo>
                    <a:close/>
                    <a:moveTo>
                      <a:pt x="164756" y="1252152"/>
                    </a:moveTo>
                    <a:lnTo>
                      <a:pt x="263610" y="1252152"/>
                    </a:lnTo>
                    <a:lnTo>
                      <a:pt x="263610" y="1351006"/>
                    </a:lnTo>
                    <a:lnTo>
                      <a:pt x="164756" y="1351006"/>
                    </a:lnTo>
                    <a:close/>
                    <a:moveTo>
                      <a:pt x="0" y="1252152"/>
                    </a:moveTo>
                    <a:lnTo>
                      <a:pt x="98854" y="1252152"/>
                    </a:lnTo>
                    <a:lnTo>
                      <a:pt x="98854" y="1351006"/>
                    </a:lnTo>
                    <a:lnTo>
                      <a:pt x="0" y="1351006"/>
                    </a:lnTo>
                    <a:close/>
                    <a:moveTo>
                      <a:pt x="823780" y="1095633"/>
                    </a:moveTo>
                    <a:lnTo>
                      <a:pt x="922634" y="1095633"/>
                    </a:lnTo>
                    <a:lnTo>
                      <a:pt x="922634" y="1194487"/>
                    </a:lnTo>
                    <a:lnTo>
                      <a:pt x="823780" y="1194487"/>
                    </a:lnTo>
                    <a:close/>
                    <a:moveTo>
                      <a:pt x="659024" y="1095633"/>
                    </a:moveTo>
                    <a:lnTo>
                      <a:pt x="757878" y="1095633"/>
                    </a:lnTo>
                    <a:lnTo>
                      <a:pt x="757878" y="1194487"/>
                    </a:lnTo>
                    <a:lnTo>
                      <a:pt x="659024" y="1194487"/>
                    </a:lnTo>
                    <a:close/>
                    <a:moveTo>
                      <a:pt x="494268" y="1095633"/>
                    </a:moveTo>
                    <a:lnTo>
                      <a:pt x="593122" y="1095633"/>
                    </a:lnTo>
                    <a:lnTo>
                      <a:pt x="593122" y="1194487"/>
                    </a:lnTo>
                    <a:lnTo>
                      <a:pt x="494268" y="1194487"/>
                    </a:lnTo>
                    <a:close/>
                    <a:moveTo>
                      <a:pt x="329512" y="1095633"/>
                    </a:moveTo>
                    <a:lnTo>
                      <a:pt x="428366" y="1095633"/>
                    </a:lnTo>
                    <a:lnTo>
                      <a:pt x="428366" y="1194487"/>
                    </a:lnTo>
                    <a:lnTo>
                      <a:pt x="329512" y="1194487"/>
                    </a:lnTo>
                    <a:close/>
                    <a:moveTo>
                      <a:pt x="164756" y="1095633"/>
                    </a:moveTo>
                    <a:lnTo>
                      <a:pt x="263610" y="1095633"/>
                    </a:lnTo>
                    <a:lnTo>
                      <a:pt x="263610" y="1194487"/>
                    </a:lnTo>
                    <a:lnTo>
                      <a:pt x="164756" y="1194487"/>
                    </a:lnTo>
                    <a:close/>
                    <a:moveTo>
                      <a:pt x="0" y="1095633"/>
                    </a:moveTo>
                    <a:lnTo>
                      <a:pt x="98854" y="1095633"/>
                    </a:lnTo>
                    <a:lnTo>
                      <a:pt x="98854" y="1194487"/>
                    </a:lnTo>
                    <a:lnTo>
                      <a:pt x="0" y="1194487"/>
                    </a:lnTo>
                    <a:close/>
                    <a:moveTo>
                      <a:pt x="823780" y="939114"/>
                    </a:moveTo>
                    <a:lnTo>
                      <a:pt x="922634" y="939114"/>
                    </a:lnTo>
                    <a:lnTo>
                      <a:pt x="922634" y="1037968"/>
                    </a:lnTo>
                    <a:lnTo>
                      <a:pt x="823780" y="1037968"/>
                    </a:lnTo>
                    <a:close/>
                    <a:moveTo>
                      <a:pt x="659024" y="939114"/>
                    </a:moveTo>
                    <a:lnTo>
                      <a:pt x="757878" y="939114"/>
                    </a:lnTo>
                    <a:lnTo>
                      <a:pt x="757878" y="1037968"/>
                    </a:lnTo>
                    <a:lnTo>
                      <a:pt x="659024" y="1037968"/>
                    </a:lnTo>
                    <a:close/>
                    <a:moveTo>
                      <a:pt x="494268" y="939114"/>
                    </a:moveTo>
                    <a:lnTo>
                      <a:pt x="593122" y="939114"/>
                    </a:lnTo>
                    <a:lnTo>
                      <a:pt x="593122" y="1037968"/>
                    </a:lnTo>
                    <a:lnTo>
                      <a:pt x="494268" y="1037968"/>
                    </a:lnTo>
                    <a:close/>
                    <a:moveTo>
                      <a:pt x="329512" y="939114"/>
                    </a:moveTo>
                    <a:lnTo>
                      <a:pt x="428366" y="939114"/>
                    </a:lnTo>
                    <a:lnTo>
                      <a:pt x="428366" y="1037968"/>
                    </a:lnTo>
                    <a:lnTo>
                      <a:pt x="329512" y="1037968"/>
                    </a:lnTo>
                    <a:close/>
                    <a:moveTo>
                      <a:pt x="164756" y="939114"/>
                    </a:moveTo>
                    <a:lnTo>
                      <a:pt x="263610" y="939114"/>
                    </a:lnTo>
                    <a:lnTo>
                      <a:pt x="263610" y="1037968"/>
                    </a:lnTo>
                    <a:lnTo>
                      <a:pt x="164756" y="1037968"/>
                    </a:lnTo>
                    <a:close/>
                    <a:moveTo>
                      <a:pt x="0" y="939114"/>
                    </a:moveTo>
                    <a:lnTo>
                      <a:pt x="98854" y="939114"/>
                    </a:lnTo>
                    <a:lnTo>
                      <a:pt x="98854" y="1037968"/>
                    </a:lnTo>
                    <a:lnTo>
                      <a:pt x="0" y="1037968"/>
                    </a:lnTo>
                    <a:close/>
                    <a:moveTo>
                      <a:pt x="823780" y="782595"/>
                    </a:moveTo>
                    <a:lnTo>
                      <a:pt x="922634" y="782595"/>
                    </a:lnTo>
                    <a:lnTo>
                      <a:pt x="922634" y="881449"/>
                    </a:lnTo>
                    <a:lnTo>
                      <a:pt x="823780" y="881449"/>
                    </a:lnTo>
                    <a:close/>
                    <a:moveTo>
                      <a:pt x="659024" y="782595"/>
                    </a:moveTo>
                    <a:lnTo>
                      <a:pt x="757878" y="782595"/>
                    </a:lnTo>
                    <a:lnTo>
                      <a:pt x="757878" y="881449"/>
                    </a:lnTo>
                    <a:lnTo>
                      <a:pt x="659024" y="881449"/>
                    </a:lnTo>
                    <a:close/>
                    <a:moveTo>
                      <a:pt x="494268" y="782595"/>
                    </a:moveTo>
                    <a:lnTo>
                      <a:pt x="593122" y="782595"/>
                    </a:lnTo>
                    <a:lnTo>
                      <a:pt x="593122" y="881449"/>
                    </a:lnTo>
                    <a:lnTo>
                      <a:pt x="494268" y="881449"/>
                    </a:lnTo>
                    <a:close/>
                    <a:moveTo>
                      <a:pt x="329512" y="782595"/>
                    </a:moveTo>
                    <a:lnTo>
                      <a:pt x="428366" y="782595"/>
                    </a:lnTo>
                    <a:lnTo>
                      <a:pt x="428366" y="881449"/>
                    </a:lnTo>
                    <a:lnTo>
                      <a:pt x="329512" y="881449"/>
                    </a:lnTo>
                    <a:close/>
                    <a:moveTo>
                      <a:pt x="164756" y="782595"/>
                    </a:moveTo>
                    <a:lnTo>
                      <a:pt x="263610" y="782595"/>
                    </a:lnTo>
                    <a:lnTo>
                      <a:pt x="263610" y="881449"/>
                    </a:lnTo>
                    <a:lnTo>
                      <a:pt x="164756" y="881449"/>
                    </a:lnTo>
                    <a:close/>
                    <a:moveTo>
                      <a:pt x="0" y="782595"/>
                    </a:moveTo>
                    <a:lnTo>
                      <a:pt x="98854" y="782595"/>
                    </a:lnTo>
                    <a:lnTo>
                      <a:pt x="98854" y="881449"/>
                    </a:lnTo>
                    <a:lnTo>
                      <a:pt x="0" y="881449"/>
                    </a:lnTo>
                    <a:close/>
                    <a:moveTo>
                      <a:pt x="823780" y="626076"/>
                    </a:moveTo>
                    <a:lnTo>
                      <a:pt x="922634" y="626076"/>
                    </a:lnTo>
                    <a:lnTo>
                      <a:pt x="922634" y="724930"/>
                    </a:lnTo>
                    <a:lnTo>
                      <a:pt x="823780" y="724930"/>
                    </a:lnTo>
                    <a:close/>
                    <a:moveTo>
                      <a:pt x="659024" y="626076"/>
                    </a:moveTo>
                    <a:lnTo>
                      <a:pt x="757878" y="626076"/>
                    </a:lnTo>
                    <a:lnTo>
                      <a:pt x="757878" y="724930"/>
                    </a:lnTo>
                    <a:lnTo>
                      <a:pt x="659024" y="724930"/>
                    </a:lnTo>
                    <a:close/>
                    <a:moveTo>
                      <a:pt x="494268" y="626076"/>
                    </a:moveTo>
                    <a:lnTo>
                      <a:pt x="593122" y="626076"/>
                    </a:lnTo>
                    <a:lnTo>
                      <a:pt x="593122" y="724930"/>
                    </a:lnTo>
                    <a:lnTo>
                      <a:pt x="494268" y="724930"/>
                    </a:lnTo>
                    <a:close/>
                    <a:moveTo>
                      <a:pt x="329512" y="626076"/>
                    </a:moveTo>
                    <a:lnTo>
                      <a:pt x="428366" y="626076"/>
                    </a:lnTo>
                    <a:lnTo>
                      <a:pt x="428366" y="724930"/>
                    </a:lnTo>
                    <a:lnTo>
                      <a:pt x="329512" y="724930"/>
                    </a:lnTo>
                    <a:close/>
                    <a:moveTo>
                      <a:pt x="164756" y="626076"/>
                    </a:moveTo>
                    <a:lnTo>
                      <a:pt x="263610" y="626076"/>
                    </a:lnTo>
                    <a:lnTo>
                      <a:pt x="263610" y="724930"/>
                    </a:lnTo>
                    <a:lnTo>
                      <a:pt x="164756" y="724930"/>
                    </a:lnTo>
                    <a:close/>
                    <a:moveTo>
                      <a:pt x="0" y="626076"/>
                    </a:moveTo>
                    <a:lnTo>
                      <a:pt x="98854" y="626076"/>
                    </a:lnTo>
                    <a:lnTo>
                      <a:pt x="98854" y="724930"/>
                    </a:lnTo>
                    <a:lnTo>
                      <a:pt x="0" y="724930"/>
                    </a:lnTo>
                    <a:close/>
                    <a:moveTo>
                      <a:pt x="823780" y="469557"/>
                    </a:moveTo>
                    <a:lnTo>
                      <a:pt x="922634" y="469557"/>
                    </a:lnTo>
                    <a:lnTo>
                      <a:pt x="922634" y="568411"/>
                    </a:lnTo>
                    <a:lnTo>
                      <a:pt x="823780" y="568411"/>
                    </a:lnTo>
                    <a:close/>
                    <a:moveTo>
                      <a:pt x="659024" y="469557"/>
                    </a:moveTo>
                    <a:lnTo>
                      <a:pt x="757878" y="469557"/>
                    </a:lnTo>
                    <a:lnTo>
                      <a:pt x="757878" y="568411"/>
                    </a:lnTo>
                    <a:lnTo>
                      <a:pt x="659024" y="568411"/>
                    </a:lnTo>
                    <a:close/>
                    <a:moveTo>
                      <a:pt x="494268" y="469557"/>
                    </a:moveTo>
                    <a:lnTo>
                      <a:pt x="593122" y="469557"/>
                    </a:lnTo>
                    <a:lnTo>
                      <a:pt x="593122" y="568411"/>
                    </a:lnTo>
                    <a:lnTo>
                      <a:pt x="494268" y="568411"/>
                    </a:lnTo>
                    <a:close/>
                    <a:moveTo>
                      <a:pt x="329512" y="469557"/>
                    </a:moveTo>
                    <a:lnTo>
                      <a:pt x="428366" y="469557"/>
                    </a:lnTo>
                    <a:lnTo>
                      <a:pt x="428366" y="568411"/>
                    </a:lnTo>
                    <a:lnTo>
                      <a:pt x="329512" y="568411"/>
                    </a:lnTo>
                    <a:close/>
                    <a:moveTo>
                      <a:pt x="164756" y="469557"/>
                    </a:moveTo>
                    <a:lnTo>
                      <a:pt x="263610" y="469557"/>
                    </a:lnTo>
                    <a:lnTo>
                      <a:pt x="263610" y="568411"/>
                    </a:lnTo>
                    <a:lnTo>
                      <a:pt x="164756" y="568411"/>
                    </a:lnTo>
                    <a:close/>
                    <a:moveTo>
                      <a:pt x="0" y="469557"/>
                    </a:moveTo>
                    <a:lnTo>
                      <a:pt x="98854" y="469557"/>
                    </a:lnTo>
                    <a:lnTo>
                      <a:pt x="98854" y="568411"/>
                    </a:lnTo>
                    <a:lnTo>
                      <a:pt x="0" y="568411"/>
                    </a:lnTo>
                    <a:close/>
                    <a:moveTo>
                      <a:pt x="823780" y="313038"/>
                    </a:moveTo>
                    <a:lnTo>
                      <a:pt x="922634" y="313038"/>
                    </a:lnTo>
                    <a:lnTo>
                      <a:pt x="922634" y="411892"/>
                    </a:lnTo>
                    <a:lnTo>
                      <a:pt x="823780" y="411892"/>
                    </a:lnTo>
                    <a:close/>
                    <a:moveTo>
                      <a:pt x="659024" y="313038"/>
                    </a:moveTo>
                    <a:lnTo>
                      <a:pt x="757878" y="313038"/>
                    </a:lnTo>
                    <a:lnTo>
                      <a:pt x="757878" y="411892"/>
                    </a:lnTo>
                    <a:lnTo>
                      <a:pt x="659024" y="411892"/>
                    </a:lnTo>
                    <a:close/>
                    <a:moveTo>
                      <a:pt x="494268" y="313038"/>
                    </a:moveTo>
                    <a:lnTo>
                      <a:pt x="593122" y="313038"/>
                    </a:lnTo>
                    <a:lnTo>
                      <a:pt x="593122" y="411892"/>
                    </a:lnTo>
                    <a:lnTo>
                      <a:pt x="494268" y="411892"/>
                    </a:lnTo>
                    <a:close/>
                    <a:moveTo>
                      <a:pt x="329512" y="313038"/>
                    </a:moveTo>
                    <a:lnTo>
                      <a:pt x="428366" y="313038"/>
                    </a:lnTo>
                    <a:lnTo>
                      <a:pt x="428366" y="411892"/>
                    </a:lnTo>
                    <a:lnTo>
                      <a:pt x="329512" y="411892"/>
                    </a:lnTo>
                    <a:close/>
                    <a:moveTo>
                      <a:pt x="164756" y="313038"/>
                    </a:moveTo>
                    <a:lnTo>
                      <a:pt x="263610" y="313038"/>
                    </a:lnTo>
                    <a:lnTo>
                      <a:pt x="263610" y="411892"/>
                    </a:lnTo>
                    <a:lnTo>
                      <a:pt x="164756" y="411892"/>
                    </a:lnTo>
                    <a:close/>
                    <a:moveTo>
                      <a:pt x="0" y="313038"/>
                    </a:moveTo>
                    <a:lnTo>
                      <a:pt x="98854" y="313038"/>
                    </a:lnTo>
                    <a:lnTo>
                      <a:pt x="98854" y="411892"/>
                    </a:lnTo>
                    <a:lnTo>
                      <a:pt x="0" y="411892"/>
                    </a:lnTo>
                    <a:close/>
                    <a:moveTo>
                      <a:pt x="823780" y="156519"/>
                    </a:moveTo>
                    <a:lnTo>
                      <a:pt x="922634" y="156519"/>
                    </a:lnTo>
                    <a:lnTo>
                      <a:pt x="922634" y="255373"/>
                    </a:lnTo>
                    <a:lnTo>
                      <a:pt x="823780" y="255373"/>
                    </a:lnTo>
                    <a:close/>
                    <a:moveTo>
                      <a:pt x="659024" y="156519"/>
                    </a:moveTo>
                    <a:lnTo>
                      <a:pt x="757878" y="156519"/>
                    </a:lnTo>
                    <a:lnTo>
                      <a:pt x="757878" y="255373"/>
                    </a:lnTo>
                    <a:lnTo>
                      <a:pt x="659024" y="255373"/>
                    </a:lnTo>
                    <a:close/>
                    <a:moveTo>
                      <a:pt x="494268" y="156519"/>
                    </a:moveTo>
                    <a:lnTo>
                      <a:pt x="593122" y="156519"/>
                    </a:lnTo>
                    <a:lnTo>
                      <a:pt x="593122" y="255373"/>
                    </a:lnTo>
                    <a:lnTo>
                      <a:pt x="494268" y="255373"/>
                    </a:lnTo>
                    <a:close/>
                    <a:moveTo>
                      <a:pt x="329512" y="156519"/>
                    </a:moveTo>
                    <a:lnTo>
                      <a:pt x="428366" y="156519"/>
                    </a:lnTo>
                    <a:lnTo>
                      <a:pt x="428366" y="255373"/>
                    </a:lnTo>
                    <a:lnTo>
                      <a:pt x="329512" y="255373"/>
                    </a:lnTo>
                    <a:close/>
                    <a:moveTo>
                      <a:pt x="164756" y="156519"/>
                    </a:moveTo>
                    <a:lnTo>
                      <a:pt x="263610" y="156519"/>
                    </a:lnTo>
                    <a:lnTo>
                      <a:pt x="263610" y="255373"/>
                    </a:lnTo>
                    <a:lnTo>
                      <a:pt x="164756" y="255373"/>
                    </a:lnTo>
                    <a:close/>
                    <a:moveTo>
                      <a:pt x="0" y="156519"/>
                    </a:moveTo>
                    <a:lnTo>
                      <a:pt x="98854" y="156519"/>
                    </a:lnTo>
                    <a:lnTo>
                      <a:pt x="98854" y="255373"/>
                    </a:lnTo>
                    <a:lnTo>
                      <a:pt x="0" y="255373"/>
                    </a:lnTo>
                    <a:close/>
                    <a:moveTo>
                      <a:pt x="823780" y="0"/>
                    </a:moveTo>
                    <a:lnTo>
                      <a:pt x="922634" y="0"/>
                    </a:lnTo>
                    <a:lnTo>
                      <a:pt x="922634" y="98854"/>
                    </a:lnTo>
                    <a:lnTo>
                      <a:pt x="823780" y="98854"/>
                    </a:lnTo>
                    <a:close/>
                    <a:moveTo>
                      <a:pt x="659024" y="0"/>
                    </a:moveTo>
                    <a:lnTo>
                      <a:pt x="757878" y="0"/>
                    </a:lnTo>
                    <a:lnTo>
                      <a:pt x="757878" y="98854"/>
                    </a:lnTo>
                    <a:lnTo>
                      <a:pt x="659024" y="98854"/>
                    </a:lnTo>
                    <a:close/>
                    <a:moveTo>
                      <a:pt x="494268" y="0"/>
                    </a:moveTo>
                    <a:lnTo>
                      <a:pt x="593122" y="0"/>
                    </a:lnTo>
                    <a:lnTo>
                      <a:pt x="593122" y="98854"/>
                    </a:lnTo>
                    <a:lnTo>
                      <a:pt x="494268" y="98854"/>
                    </a:lnTo>
                    <a:close/>
                    <a:moveTo>
                      <a:pt x="329512" y="0"/>
                    </a:moveTo>
                    <a:lnTo>
                      <a:pt x="428366" y="0"/>
                    </a:lnTo>
                    <a:lnTo>
                      <a:pt x="428366" y="98854"/>
                    </a:lnTo>
                    <a:lnTo>
                      <a:pt x="329512" y="98854"/>
                    </a:lnTo>
                    <a:close/>
                    <a:moveTo>
                      <a:pt x="164756" y="0"/>
                    </a:moveTo>
                    <a:lnTo>
                      <a:pt x="263610" y="0"/>
                    </a:lnTo>
                    <a:lnTo>
                      <a:pt x="263610" y="98854"/>
                    </a:lnTo>
                    <a:lnTo>
                      <a:pt x="164756" y="98854"/>
                    </a:lnTo>
                    <a:close/>
                    <a:moveTo>
                      <a:pt x="0" y="0"/>
                    </a:moveTo>
                    <a:lnTo>
                      <a:pt x="98854" y="0"/>
                    </a:lnTo>
                    <a:lnTo>
                      <a:pt x="98854" y="98854"/>
                    </a:lnTo>
                    <a:lnTo>
                      <a:pt x="0" y="9885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6" name="MH_Text_2"/>
              <p:cNvSpPr/>
              <p:nvPr>
                <p:custDataLst>
                  <p:tags r:id="rId5"/>
                </p:custDataLst>
              </p:nvPr>
            </p:nvSpPr>
            <p:spPr>
              <a:xfrm>
                <a:off x="5401965" y="2405096"/>
                <a:ext cx="1388076" cy="1795913"/>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rgbClr val="FFFFFF"/>
                    </a:solidFill>
                  </a:rPr>
                  <a:t>80</a:t>
                </a:r>
                <a:r>
                  <a:rPr lang="en-US" altLang="zh-CN" sz="1600" dirty="0">
                    <a:solidFill>
                      <a:srgbClr val="FFFFFF"/>
                    </a:solidFill>
                  </a:rPr>
                  <a:t>%</a:t>
                </a:r>
                <a:endParaRPr lang="zh-CN" altLang="en-US" sz="2400" dirty="0">
                  <a:solidFill>
                    <a:srgbClr val="FFFFFF"/>
                  </a:solidFill>
                </a:endParaRPr>
              </a:p>
            </p:txBody>
          </p:sp>
        </p:grpSp>
        <p:grpSp>
          <p:nvGrpSpPr>
            <p:cNvPr id="25" name="组合 24"/>
            <p:cNvGrpSpPr/>
            <p:nvPr/>
          </p:nvGrpSpPr>
          <p:grpSpPr>
            <a:xfrm>
              <a:off x="4815794" y="4785448"/>
              <a:ext cx="2564898" cy="1145539"/>
              <a:chOff x="1501867" y="3195403"/>
              <a:chExt cx="2564898" cy="1145539"/>
            </a:xfrm>
          </p:grpSpPr>
          <p:sp>
            <p:nvSpPr>
              <p:cNvPr id="26" name="矩形 25"/>
              <p:cNvSpPr/>
              <p:nvPr/>
            </p:nvSpPr>
            <p:spPr>
              <a:xfrm>
                <a:off x="1501867" y="3677812"/>
                <a:ext cx="2564898" cy="663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投影仪进行</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演示也可以将演示文稿</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打印</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7" name="矩形 26"/>
              <p:cNvSpPr/>
              <p:nvPr/>
            </p:nvSpPr>
            <p:spPr>
              <a:xfrm>
                <a:off x="1663328"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grpSp>
        <p:nvGrpSpPr>
          <p:cNvPr id="9" name="组合 8"/>
          <p:cNvGrpSpPr/>
          <p:nvPr/>
        </p:nvGrpSpPr>
        <p:grpSpPr>
          <a:xfrm>
            <a:off x="8273604" y="1791831"/>
            <a:ext cx="2564898" cy="4139156"/>
            <a:chOff x="8273604" y="1791831"/>
            <a:chExt cx="2564898" cy="4139156"/>
          </a:xfrm>
        </p:grpSpPr>
        <p:grpSp>
          <p:nvGrpSpPr>
            <p:cNvPr id="3" name="组合 2"/>
            <p:cNvGrpSpPr/>
            <p:nvPr/>
          </p:nvGrpSpPr>
          <p:grpSpPr>
            <a:xfrm>
              <a:off x="8687223" y="1791831"/>
              <a:ext cx="1763060" cy="2882802"/>
              <a:chOff x="9456482" y="1935252"/>
              <a:chExt cx="1385690" cy="2265759"/>
            </a:xfrm>
          </p:grpSpPr>
          <p:sp>
            <p:nvSpPr>
              <p:cNvPr id="67" name="MH_Other_3"/>
              <p:cNvSpPr/>
              <p:nvPr>
                <p:custDataLst>
                  <p:tags r:id="rId2"/>
                </p:custDataLst>
              </p:nvPr>
            </p:nvSpPr>
            <p:spPr>
              <a:xfrm>
                <a:off x="9456482" y="1935252"/>
                <a:ext cx="1385690" cy="2265759"/>
              </a:xfrm>
              <a:custGeom>
                <a:avLst/>
                <a:gdLst>
                  <a:gd name="connsiteX0" fmla="*/ 823780 w 922634"/>
                  <a:gd name="connsiteY0" fmla="*/ 1408671 h 1507525"/>
                  <a:gd name="connsiteX1" fmla="*/ 922634 w 922634"/>
                  <a:gd name="connsiteY1" fmla="*/ 1408671 h 1507525"/>
                  <a:gd name="connsiteX2" fmla="*/ 922634 w 922634"/>
                  <a:gd name="connsiteY2" fmla="*/ 1507525 h 1507525"/>
                  <a:gd name="connsiteX3" fmla="*/ 823780 w 922634"/>
                  <a:gd name="connsiteY3" fmla="*/ 1507525 h 1507525"/>
                  <a:gd name="connsiteX4" fmla="*/ 659024 w 922634"/>
                  <a:gd name="connsiteY4" fmla="*/ 1408671 h 1507525"/>
                  <a:gd name="connsiteX5" fmla="*/ 757878 w 922634"/>
                  <a:gd name="connsiteY5" fmla="*/ 1408671 h 1507525"/>
                  <a:gd name="connsiteX6" fmla="*/ 757878 w 922634"/>
                  <a:gd name="connsiteY6" fmla="*/ 1507525 h 1507525"/>
                  <a:gd name="connsiteX7" fmla="*/ 659024 w 922634"/>
                  <a:gd name="connsiteY7" fmla="*/ 1507525 h 1507525"/>
                  <a:gd name="connsiteX8" fmla="*/ 494268 w 922634"/>
                  <a:gd name="connsiteY8" fmla="*/ 1408671 h 1507525"/>
                  <a:gd name="connsiteX9" fmla="*/ 593122 w 922634"/>
                  <a:gd name="connsiteY9" fmla="*/ 1408671 h 1507525"/>
                  <a:gd name="connsiteX10" fmla="*/ 593122 w 922634"/>
                  <a:gd name="connsiteY10" fmla="*/ 1507525 h 1507525"/>
                  <a:gd name="connsiteX11" fmla="*/ 494268 w 922634"/>
                  <a:gd name="connsiteY11" fmla="*/ 1507525 h 1507525"/>
                  <a:gd name="connsiteX12" fmla="*/ 329512 w 922634"/>
                  <a:gd name="connsiteY12" fmla="*/ 1408671 h 1507525"/>
                  <a:gd name="connsiteX13" fmla="*/ 428366 w 922634"/>
                  <a:gd name="connsiteY13" fmla="*/ 1408671 h 1507525"/>
                  <a:gd name="connsiteX14" fmla="*/ 428366 w 922634"/>
                  <a:gd name="connsiteY14" fmla="*/ 1507525 h 1507525"/>
                  <a:gd name="connsiteX15" fmla="*/ 329512 w 922634"/>
                  <a:gd name="connsiteY15" fmla="*/ 1507525 h 1507525"/>
                  <a:gd name="connsiteX16" fmla="*/ 164756 w 922634"/>
                  <a:gd name="connsiteY16" fmla="*/ 1408671 h 1507525"/>
                  <a:gd name="connsiteX17" fmla="*/ 263610 w 922634"/>
                  <a:gd name="connsiteY17" fmla="*/ 1408671 h 1507525"/>
                  <a:gd name="connsiteX18" fmla="*/ 263610 w 922634"/>
                  <a:gd name="connsiteY18" fmla="*/ 1507525 h 1507525"/>
                  <a:gd name="connsiteX19" fmla="*/ 164756 w 922634"/>
                  <a:gd name="connsiteY19" fmla="*/ 1507525 h 1507525"/>
                  <a:gd name="connsiteX20" fmla="*/ 0 w 922634"/>
                  <a:gd name="connsiteY20" fmla="*/ 1408671 h 1507525"/>
                  <a:gd name="connsiteX21" fmla="*/ 98854 w 922634"/>
                  <a:gd name="connsiteY21" fmla="*/ 1408671 h 1507525"/>
                  <a:gd name="connsiteX22" fmla="*/ 98854 w 922634"/>
                  <a:gd name="connsiteY22" fmla="*/ 1507525 h 1507525"/>
                  <a:gd name="connsiteX23" fmla="*/ 0 w 922634"/>
                  <a:gd name="connsiteY23" fmla="*/ 1507525 h 1507525"/>
                  <a:gd name="connsiteX24" fmla="*/ 823780 w 922634"/>
                  <a:gd name="connsiteY24" fmla="*/ 1252152 h 1507525"/>
                  <a:gd name="connsiteX25" fmla="*/ 922634 w 922634"/>
                  <a:gd name="connsiteY25" fmla="*/ 1252152 h 1507525"/>
                  <a:gd name="connsiteX26" fmla="*/ 922634 w 922634"/>
                  <a:gd name="connsiteY26" fmla="*/ 1351006 h 1507525"/>
                  <a:gd name="connsiteX27" fmla="*/ 823780 w 922634"/>
                  <a:gd name="connsiteY27" fmla="*/ 1351006 h 1507525"/>
                  <a:gd name="connsiteX28" fmla="*/ 659024 w 922634"/>
                  <a:gd name="connsiteY28" fmla="*/ 1252152 h 1507525"/>
                  <a:gd name="connsiteX29" fmla="*/ 757878 w 922634"/>
                  <a:gd name="connsiteY29" fmla="*/ 1252152 h 1507525"/>
                  <a:gd name="connsiteX30" fmla="*/ 757878 w 922634"/>
                  <a:gd name="connsiteY30" fmla="*/ 1351006 h 1507525"/>
                  <a:gd name="connsiteX31" fmla="*/ 659024 w 922634"/>
                  <a:gd name="connsiteY31" fmla="*/ 1351006 h 1507525"/>
                  <a:gd name="connsiteX32" fmla="*/ 494268 w 922634"/>
                  <a:gd name="connsiteY32" fmla="*/ 1252152 h 1507525"/>
                  <a:gd name="connsiteX33" fmla="*/ 593122 w 922634"/>
                  <a:gd name="connsiteY33" fmla="*/ 1252152 h 1507525"/>
                  <a:gd name="connsiteX34" fmla="*/ 593122 w 922634"/>
                  <a:gd name="connsiteY34" fmla="*/ 1351006 h 1507525"/>
                  <a:gd name="connsiteX35" fmla="*/ 494268 w 922634"/>
                  <a:gd name="connsiteY35" fmla="*/ 1351006 h 1507525"/>
                  <a:gd name="connsiteX36" fmla="*/ 329512 w 922634"/>
                  <a:gd name="connsiteY36" fmla="*/ 1252152 h 1507525"/>
                  <a:gd name="connsiteX37" fmla="*/ 428366 w 922634"/>
                  <a:gd name="connsiteY37" fmla="*/ 1252152 h 1507525"/>
                  <a:gd name="connsiteX38" fmla="*/ 428366 w 922634"/>
                  <a:gd name="connsiteY38" fmla="*/ 1351006 h 1507525"/>
                  <a:gd name="connsiteX39" fmla="*/ 329512 w 922634"/>
                  <a:gd name="connsiteY39" fmla="*/ 1351006 h 1507525"/>
                  <a:gd name="connsiteX40" fmla="*/ 164756 w 922634"/>
                  <a:gd name="connsiteY40" fmla="*/ 1252152 h 1507525"/>
                  <a:gd name="connsiteX41" fmla="*/ 263610 w 922634"/>
                  <a:gd name="connsiteY41" fmla="*/ 1252152 h 1507525"/>
                  <a:gd name="connsiteX42" fmla="*/ 263610 w 922634"/>
                  <a:gd name="connsiteY42" fmla="*/ 1351006 h 1507525"/>
                  <a:gd name="connsiteX43" fmla="*/ 164756 w 922634"/>
                  <a:gd name="connsiteY43" fmla="*/ 1351006 h 1507525"/>
                  <a:gd name="connsiteX44" fmla="*/ 0 w 922634"/>
                  <a:gd name="connsiteY44" fmla="*/ 1252152 h 1507525"/>
                  <a:gd name="connsiteX45" fmla="*/ 98854 w 922634"/>
                  <a:gd name="connsiteY45" fmla="*/ 1252152 h 1507525"/>
                  <a:gd name="connsiteX46" fmla="*/ 98854 w 922634"/>
                  <a:gd name="connsiteY46" fmla="*/ 1351006 h 1507525"/>
                  <a:gd name="connsiteX47" fmla="*/ 0 w 922634"/>
                  <a:gd name="connsiteY47" fmla="*/ 1351006 h 1507525"/>
                  <a:gd name="connsiteX48" fmla="*/ 823780 w 922634"/>
                  <a:gd name="connsiteY48" fmla="*/ 1095633 h 1507525"/>
                  <a:gd name="connsiteX49" fmla="*/ 922634 w 922634"/>
                  <a:gd name="connsiteY49" fmla="*/ 1095633 h 1507525"/>
                  <a:gd name="connsiteX50" fmla="*/ 922634 w 922634"/>
                  <a:gd name="connsiteY50" fmla="*/ 1194487 h 1507525"/>
                  <a:gd name="connsiteX51" fmla="*/ 823780 w 922634"/>
                  <a:gd name="connsiteY51" fmla="*/ 1194487 h 1507525"/>
                  <a:gd name="connsiteX52" fmla="*/ 659024 w 922634"/>
                  <a:gd name="connsiteY52" fmla="*/ 1095633 h 1507525"/>
                  <a:gd name="connsiteX53" fmla="*/ 757878 w 922634"/>
                  <a:gd name="connsiteY53" fmla="*/ 1095633 h 1507525"/>
                  <a:gd name="connsiteX54" fmla="*/ 757878 w 922634"/>
                  <a:gd name="connsiteY54" fmla="*/ 1194487 h 1507525"/>
                  <a:gd name="connsiteX55" fmla="*/ 659024 w 922634"/>
                  <a:gd name="connsiteY55" fmla="*/ 1194487 h 1507525"/>
                  <a:gd name="connsiteX56" fmla="*/ 494268 w 922634"/>
                  <a:gd name="connsiteY56" fmla="*/ 1095633 h 1507525"/>
                  <a:gd name="connsiteX57" fmla="*/ 593122 w 922634"/>
                  <a:gd name="connsiteY57" fmla="*/ 1095633 h 1507525"/>
                  <a:gd name="connsiteX58" fmla="*/ 593122 w 922634"/>
                  <a:gd name="connsiteY58" fmla="*/ 1194487 h 1507525"/>
                  <a:gd name="connsiteX59" fmla="*/ 494268 w 922634"/>
                  <a:gd name="connsiteY59" fmla="*/ 1194487 h 1507525"/>
                  <a:gd name="connsiteX60" fmla="*/ 329512 w 922634"/>
                  <a:gd name="connsiteY60" fmla="*/ 1095633 h 1507525"/>
                  <a:gd name="connsiteX61" fmla="*/ 428366 w 922634"/>
                  <a:gd name="connsiteY61" fmla="*/ 1095633 h 1507525"/>
                  <a:gd name="connsiteX62" fmla="*/ 428366 w 922634"/>
                  <a:gd name="connsiteY62" fmla="*/ 1194487 h 1507525"/>
                  <a:gd name="connsiteX63" fmla="*/ 329512 w 922634"/>
                  <a:gd name="connsiteY63" fmla="*/ 1194487 h 1507525"/>
                  <a:gd name="connsiteX64" fmla="*/ 164756 w 922634"/>
                  <a:gd name="connsiteY64" fmla="*/ 1095633 h 1507525"/>
                  <a:gd name="connsiteX65" fmla="*/ 263610 w 922634"/>
                  <a:gd name="connsiteY65" fmla="*/ 1095633 h 1507525"/>
                  <a:gd name="connsiteX66" fmla="*/ 263610 w 922634"/>
                  <a:gd name="connsiteY66" fmla="*/ 1194487 h 1507525"/>
                  <a:gd name="connsiteX67" fmla="*/ 164756 w 922634"/>
                  <a:gd name="connsiteY67" fmla="*/ 1194487 h 1507525"/>
                  <a:gd name="connsiteX68" fmla="*/ 0 w 922634"/>
                  <a:gd name="connsiteY68" fmla="*/ 1095633 h 1507525"/>
                  <a:gd name="connsiteX69" fmla="*/ 98854 w 922634"/>
                  <a:gd name="connsiteY69" fmla="*/ 1095633 h 1507525"/>
                  <a:gd name="connsiteX70" fmla="*/ 98854 w 922634"/>
                  <a:gd name="connsiteY70" fmla="*/ 1194487 h 1507525"/>
                  <a:gd name="connsiteX71" fmla="*/ 0 w 922634"/>
                  <a:gd name="connsiteY71" fmla="*/ 1194487 h 1507525"/>
                  <a:gd name="connsiteX72" fmla="*/ 823780 w 922634"/>
                  <a:gd name="connsiteY72" fmla="*/ 939114 h 1507525"/>
                  <a:gd name="connsiteX73" fmla="*/ 922634 w 922634"/>
                  <a:gd name="connsiteY73" fmla="*/ 939114 h 1507525"/>
                  <a:gd name="connsiteX74" fmla="*/ 922634 w 922634"/>
                  <a:gd name="connsiteY74" fmla="*/ 1037968 h 1507525"/>
                  <a:gd name="connsiteX75" fmla="*/ 823780 w 922634"/>
                  <a:gd name="connsiteY75" fmla="*/ 1037968 h 1507525"/>
                  <a:gd name="connsiteX76" fmla="*/ 659024 w 922634"/>
                  <a:gd name="connsiteY76" fmla="*/ 939114 h 1507525"/>
                  <a:gd name="connsiteX77" fmla="*/ 757878 w 922634"/>
                  <a:gd name="connsiteY77" fmla="*/ 939114 h 1507525"/>
                  <a:gd name="connsiteX78" fmla="*/ 757878 w 922634"/>
                  <a:gd name="connsiteY78" fmla="*/ 1037968 h 1507525"/>
                  <a:gd name="connsiteX79" fmla="*/ 659024 w 922634"/>
                  <a:gd name="connsiteY79" fmla="*/ 1037968 h 1507525"/>
                  <a:gd name="connsiteX80" fmla="*/ 494268 w 922634"/>
                  <a:gd name="connsiteY80" fmla="*/ 939114 h 1507525"/>
                  <a:gd name="connsiteX81" fmla="*/ 593122 w 922634"/>
                  <a:gd name="connsiteY81" fmla="*/ 939114 h 1507525"/>
                  <a:gd name="connsiteX82" fmla="*/ 593122 w 922634"/>
                  <a:gd name="connsiteY82" fmla="*/ 1037968 h 1507525"/>
                  <a:gd name="connsiteX83" fmla="*/ 494268 w 922634"/>
                  <a:gd name="connsiteY83" fmla="*/ 1037968 h 1507525"/>
                  <a:gd name="connsiteX84" fmla="*/ 329512 w 922634"/>
                  <a:gd name="connsiteY84" fmla="*/ 939114 h 1507525"/>
                  <a:gd name="connsiteX85" fmla="*/ 428366 w 922634"/>
                  <a:gd name="connsiteY85" fmla="*/ 939114 h 1507525"/>
                  <a:gd name="connsiteX86" fmla="*/ 428366 w 922634"/>
                  <a:gd name="connsiteY86" fmla="*/ 1037968 h 1507525"/>
                  <a:gd name="connsiteX87" fmla="*/ 329512 w 922634"/>
                  <a:gd name="connsiteY87" fmla="*/ 1037968 h 1507525"/>
                  <a:gd name="connsiteX88" fmla="*/ 164756 w 922634"/>
                  <a:gd name="connsiteY88" fmla="*/ 939114 h 1507525"/>
                  <a:gd name="connsiteX89" fmla="*/ 263610 w 922634"/>
                  <a:gd name="connsiteY89" fmla="*/ 939114 h 1507525"/>
                  <a:gd name="connsiteX90" fmla="*/ 263610 w 922634"/>
                  <a:gd name="connsiteY90" fmla="*/ 1037968 h 1507525"/>
                  <a:gd name="connsiteX91" fmla="*/ 164756 w 922634"/>
                  <a:gd name="connsiteY91" fmla="*/ 1037968 h 1507525"/>
                  <a:gd name="connsiteX92" fmla="*/ 0 w 922634"/>
                  <a:gd name="connsiteY92" fmla="*/ 939114 h 1507525"/>
                  <a:gd name="connsiteX93" fmla="*/ 98854 w 922634"/>
                  <a:gd name="connsiteY93" fmla="*/ 939114 h 1507525"/>
                  <a:gd name="connsiteX94" fmla="*/ 98854 w 922634"/>
                  <a:gd name="connsiteY94" fmla="*/ 1037968 h 1507525"/>
                  <a:gd name="connsiteX95" fmla="*/ 0 w 922634"/>
                  <a:gd name="connsiteY95" fmla="*/ 1037968 h 1507525"/>
                  <a:gd name="connsiteX96" fmla="*/ 823780 w 922634"/>
                  <a:gd name="connsiteY96" fmla="*/ 782595 h 1507525"/>
                  <a:gd name="connsiteX97" fmla="*/ 922634 w 922634"/>
                  <a:gd name="connsiteY97" fmla="*/ 782595 h 1507525"/>
                  <a:gd name="connsiteX98" fmla="*/ 922634 w 922634"/>
                  <a:gd name="connsiteY98" fmla="*/ 881449 h 1507525"/>
                  <a:gd name="connsiteX99" fmla="*/ 823780 w 922634"/>
                  <a:gd name="connsiteY99" fmla="*/ 881449 h 1507525"/>
                  <a:gd name="connsiteX100" fmla="*/ 659024 w 922634"/>
                  <a:gd name="connsiteY100" fmla="*/ 782595 h 1507525"/>
                  <a:gd name="connsiteX101" fmla="*/ 757878 w 922634"/>
                  <a:gd name="connsiteY101" fmla="*/ 782595 h 1507525"/>
                  <a:gd name="connsiteX102" fmla="*/ 757878 w 922634"/>
                  <a:gd name="connsiteY102" fmla="*/ 881449 h 1507525"/>
                  <a:gd name="connsiteX103" fmla="*/ 659024 w 922634"/>
                  <a:gd name="connsiteY103" fmla="*/ 881449 h 1507525"/>
                  <a:gd name="connsiteX104" fmla="*/ 494268 w 922634"/>
                  <a:gd name="connsiteY104" fmla="*/ 782595 h 1507525"/>
                  <a:gd name="connsiteX105" fmla="*/ 593122 w 922634"/>
                  <a:gd name="connsiteY105" fmla="*/ 782595 h 1507525"/>
                  <a:gd name="connsiteX106" fmla="*/ 593122 w 922634"/>
                  <a:gd name="connsiteY106" fmla="*/ 881449 h 1507525"/>
                  <a:gd name="connsiteX107" fmla="*/ 494268 w 922634"/>
                  <a:gd name="connsiteY107" fmla="*/ 881449 h 1507525"/>
                  <a:gd name="connsiteX108" fmla="*/ 329512 w 922634"/>
                  <a:gd name="connsiteY108" fmla="*/ 782595 h 1507525"/>
                  <a:gd name="connsiteX109" fmla="*/ 428366 w 922634"/>
                  <a:gd name="connsiteY109" fmla="*/ 782595 h 1507525"/>
                  <a:gd name="connsiteX110" fmla="*/ 428366 w 922634"/>
                  <a:gd name="connsiteY110" fmla="*/ 881449 h 1507525"/>
                  <a:gd name="connsiteX111" fmla="*/ 329512 w 922634"/>
                  <a:gd name="connsiteY111" fmla="*/ 881449 h 1507525"/>
                  <a:gd name="connsiteX112" fmla="*/ 164756 w 922634"/>
                  <a:gd name="connsiteY112" fmla="*/ 782595 h 1507525"/>
                  <a:gd name="connsiteX113" fmla="*/ 263610 w 922634"/>
                  <a:gd name="connsiteY113" fmla="*/ 782595 h 1507525"/>
                  <a:gd name="connsiteX114" fmla="*/ 263610 w 922634"/>
                  <a:gd name="connsiteY114" fmla="*/ 881449 h 1507525"/>
                  <a:gd name="connsiteX115" fmla="*/ 164756 w 922634"/>
                  <a:gd name="connsiteY115" fmla="*/ 881449 h 1507525"/>
                  <a:gd name="connsiteX116" fmla="*/ 0 w 922634"/>
                  <a:gd name="connsiteY116" fmla="*/ 782595 h 1507525"/>
                  <a:gd name="connsiteX117" fmla="*/ 98854 w 922634"/>
                  <a:gd name="connsiteY117" fmla="*/ 782595 h 1507525"/>
                  <a:gd name="connsiteX118" fmla="*/ 98854 w 922634"/>
                  <a:gd name="connsiteY118" fmla="*/ 881449 h 1507525"/>
                  <a:gd name="connsiteX119" fmla="*/ 0 w 922634"/>
                  <a:gd name="connsiteY119" fmla="*/ 881449 h 1507525"/>
                  <a:gd name="connsiteX120" fmla="*/ 823780 w 922634"/>
                  <a:gd name="connsiteY120" fmla="*/ 626076 h 1507525"/>
                  <a:gd name="connsiteX121" fmla="*/ 922634 w 922634"/>
                  <a:gd name="connsiteY121" fmla="*/ 626076 h 1507525"/>
                  <a:gd name="connsiteX122" fmla="*/ 922634 w 922634"/>
                  <a:gd name="connsiteY122" fmla="*/ 724930 h 1507525"/>
                  <a:gd name="connsiteX123" fmla="*/ 823780 w 922634"/>
                  <a:gd name="connsiteY123" fmla="*/ 724930 h 1507525"/>
                  <a:gd name="connsiteX124" fmla="*/ 659024 w 922634"/>
                  <a:gd name="connsiteY124" fmla="*/ 626076 h 1507525"/>
                  <a:gd name="connsiteX125" fmla="*/ 757878 w 922634"/>
                  <a:gd name="connsiteY125" fmla="*/ 626076 h 1507525"/>
                  <a:gd name="connsiteX126" fmla="*/ 757878 w 922634"/>
                  <a:gd name="connsiteY126" fmla="*/ 724930 h 1507525"/>
                  <a:gd name="connsiteX127" fmla="*/ 659024 w 922634"/>
                  <a:gd name="connsiteY127" fmla="*/ 724930 h 1507525"/>
                  <a:gd name="connsiteX128" fmla="*/ 494268 w 922634"/>
                  <a:gd name="connsiteY128" fmla="*/ 626076 h 1507525"/>
                  <a:gd name="connsiteX129" fmla="*/ 593122 w 922634"/>
                  <a:gd name="connsiteY129" fmla="*/ 626076 h 1507525"/>
                  <a:gd name="connsiteX130" fmla="*/ 593122 w 922634"/>
                  <a:gd name="connsiteY130" fmla="*/ 724930 h 1507525"/>
                  <a:gd name="connsiteX131" fmla="*/ 494268 w 922634"/>
                  <a:gd name="connsiteY131" fmla="*/ 724930 h 1507525"/>
                  <a:gd name="connsiteX132" fmla="*/ 329512 w 922634"/>
                  <a:gd name="connsiteY132" fmla="*/ 626076 h 1507525"/>
                  <a:gd name="connsiteX133" fmla="*/ 428366 w 922634"/>
                  <a:gd name="connsiteY133" fmla="*/ 626076 h 1507525"/>
                  <a:gd name="connsiteX134" fmla="*/ 428366 w 922634"/>
                  <a:gd name="connsiteY134" fmla="*/ 724930 h 1507525"/>
                  <a:gd name="connsiteX135" fmla="*/ 329512 w 922634"/>
                  <a:gd name="connsiteY135" fmla="*/ 724930 h 1507525"/>
                  <a:gd name="connsiteX136" fmla="*/ 164756 w 922634"/>
                  <a:gd name="connsiteY136" fmla="*/ 626076 h 1507525"/>
                  <a:gd name="connsiteX137" fmla="*/ 263610 w 922634"/>
                  <a:gd name="connsiteY137" fmla="*/ 626076 h 1507525"/>
                  <a:gd name="connsiteX138" fmla="*/ 263610 w 922634"/>
                  <a:gd name="connsiteY138" fmla="*/ 724930 h 1507525"/>
                  <a:gd name="connsiteX139" fmla="*/ 164756 w 922634"/>
                  <a:gd name="connsiteY139" fmla="*/ 724930 h 1507525"/>
                  <a:gd name="connsiteX140" fmla="*/ 0 w 922634"/>
                  <a:gd name="connsiteY140" fmla="*/ 626076 h 1507525"/>
                  <a:gd name="connsiteX141" fmla="*/ 98854 w 922634"/>
                  <a:gd name="connsiteY141" fmla="*/ 626076 h 1507525"/>
                  <a:gd name="connsiteX142" fmla="*/ 98854 w 922634"/>
                  <a:gd name="connsiteY142" fmla="*/ 724930 h 1507525"/>
                  <a:gd name="connsiteX143" fmla="*/ 0 w 922634"/>
                  <a:gd name="connsiteY143" fmla="*/ 724930 h 1507525"/>
                  <a:gd name="connsiteX144" fmla="*/ 823780 w 922634"/>
                  <a:gd name="connsiteY144" fmla="*/ 469557 h 1507525"/>
                  <a:gd name="connsiteX145" fmla="*/ 922634 w 922634"/>
                  <a:gd name="connsiteY145" fmla="*/ 469557 h 1507525"/>
                  <a:gd name="connsiteX146" fmla="*/ 922634 w 922634"/>
                  <a:gd name="connsiteY146" fmla="*/ 568411 h 1507525"/>
                  <a:gd name="connsiteX147" fmla="*/ 823780 w 922634"/>
                  <a:gd name="connsiteY147" fmla="*/ 568411 h 1507525"/>
                  <a:gd name="connsiteX148" fmla="*/ 659024 w 922634"/>
                  <a:gd name="connsiteY148" fmla="*/ 469557 h 1507525"/>
                  <a:gd name="connsiteX149" fmla="*/ 757878 w 922634"/>
                  <a:gd name="connsiteY149" fmla="*/ 469557 h 1507525"/>
                  <a:gd name="connsiteX150" fmla="*/ 757878 w 922634"/>
                  <a:gd name="connsiteY150" fmla="*/ 568411 h 1507525"/>
                  <a:gd name="connsiteX151" fmla="*/ 659024 w 922634"/>
                  <a:gd name="connsiteY151" fmla="*/ 568411 h 1507525"/>
                  <a:gd name="connsiteX152" fmla="*/ 494268 w 922634"/>
                  <a:gd name="connsiteY152" fmla="*/ 469557 h 1507525"/>
                  <a:gd name="connsiteX153" fmla="*/ 593122 w 922634"/>
                  <a:gd name="connsiteY153" fmla="*/ 469557 h 1507525"/>
                  <a:gd name="connsiteX154" fmla="*/ 593122 w 922634"/>
                  <a:gd name="connsiteY154" fmla="*/ 568411 h 1507525"/>
                  <a:gd name="connsiteX155" fmla="*/ 494268 w 922634"/>
                  <a:gd name="connsiteY155" fmla="*/ 568411 h 1507525"/>
                  <a:gd name="connsiteX156" fmla="*/ 329512 w 922634"/>
                  <a:gd name="connsiteY156" fmla="*/ 469557 h 1507525"/>
                  <a:gd name="connsiteX157" fmla="*/ 428366 w 922634"/>
                  <a:gd name="connsiteY157" fmla="*/ 469557 h 1507525"/>
                  <a:gd name="connsiteX158" fmla="*/ 428366 w 922634"/>
                  <a:gd name="connsiteY158" fmla="*/ 568411 h 1507525"/>
                  <a:gd name="connsiteX159" fmla="*/ 329512 w 922634"/>
                  <a:gd name="connsiteY159" fmla="*/ 568411 h 1507525"/>
                  <a:gd name="connsiteX160" fmla="*/ 164756 w 922634"/>
                  <a:gd name="connsiteY160" fmla="*/ 469557 h 1507525"/>
                  <a:gd name="connsiteX161" fmla="*/ 263610 w 922634"/>
                  <a:gd name="connsiteY161" fmla="*/ 469557 h 1507525"/>
                  <a:gd name="connsiteX162" fmla="*/ 263610 w 922634"/>
                  <a:gd name="connsiteY162" fmla="*/ 568411 h 1507525"/>
                  <a:gd name="connsiteX163" fmla="*/ 164756 w 922634"/>
                  <a:gd name="connsiteY163" fmla="*/ 568411 h 1507525"/>
                  <a:gd name="connsiteX164" fmla="*/ 0 w 922634"/>
                  <a:gd name="connsiteY164" fmla="*/ 469557 h 1507525"/>
                  <a:gd name="connsiteX165" fmla="*/ 98854 w 922634"/>
                  <a:gd name="connsiteY165" fmla="*/ 469557 h 1507525"/>
                  <a:gd name="connsiteX166" fmla="*/ 98854 w 922634"/>
                  <a:gd name="connsiteY166" fmla="*/ 568411 h 1507525"/>
                  <a:gd name="connsiteX167" fmla="*/ 0 w 922634"/>
                  <a:gd name="connsiteY167" fmla="*/ 568411 h 1507525"/>
                  <a:gd name="connsiteX168" fmla="*/ 823780 w 922634"/>
                  <a:gd name="connsiteY168" fmla="*/ 313038 h 1507525"/>
                  <a:gd name="connsiteX169" fmla="*/ 922634 w 922634"/>
                  <a:gd name="connsiteY169" fmla="*/ 313038 h 1507525"/>
                  <a:gd name="connsiteX170" fmla="*/ 922634 w 922634"/>
                  <a:gd name="connsiteY170" fmla="*/ 411892 h 1507525"/>
                  <a:gd name="connsiteX171" fmla="*/ 823780 w 922634"/>
                  <a:gd name="connsiteY171" fmla="*/ 411892 h 1507525"/>
                  <a:gd name="connsiteX172" fmla="*/ 659024 w 922634"/>
                  <a:gd name="connsiteY172" fmla="*/ 313038 h 1507525"/>
                  <a:gd name="connsiteX173" fmla="*/ 757878 w 922634"/>
                  <a:gd name="connsiteY173" fmla="*/ 313038 h 1507525"/>
                  <a:gd name="connsiteX174" fmla="*/ 757878 w 922634"/>
                  <a:gd name="connsiteY174" fmla="*/ 411892 h 1507525"/>
                  <a:gd name="connsiteX175" fmla="*/ 659024 w 922634"/>
                  <a:gd name="connsiteY175" fmla="*/ 411892 h 1507525"/>
                  <a:gd name="connsiteX176" fmla="*/ 494268 w 922634"/>
                  <a:gd name="connsiteY176" fmla="*/ 313038 h 1507525"/>
                  <a:gd name="connsiteX177" fmla="*/ 593122 w 922634"/>
                  <a:gd name="connsiteY177" fmla="*/ 313038 h 1507525"/>
                  <a:gd name="connsiteX178" fmla="*/ 593122 w 922634"/>
                  <a:gd name="connsiteY178" fmla="*/ 411892 h 1507525"/>
                  <a:gd name="connsiteX179" fmla="*/ 494268 w 922634"/>
                  <a:gd name="connsiteY179" fmla="*/ 411892 h 1507525"/>
                  <a:gd name="connsiteX180" fmla="*/ 329512 w 922634"/>
                  <a:gd name="connsiteY180" fmla="*/ 313038 h 1507525"/>
                  <a:gd name="connsiteX181" fmla="*/ 428366 w 922634"/>
                  <a:gd name="connsiteY181" fmla="*/ 313038 h 1507525"/>
                  <a:gd name="connsiteX182" fmla="*/ 428366 w 922634"/>
                  <a:gd name="connsiteY182" fmla="*/ 411892 h 1507525"/>
                  <a:gd name="connsiteX183" fmla="*/ 329512 w 922634"/>
                  <a:gd name="connsiteY183" fmla="*/ 411892 h 1507525"/>
                  <a:gd name="connsiteX184" fmla="*/ 164756 w 922634"/>
                  <a:gd name="connsiteY184" fmla="*/ 313038 h 1507525"/>
                  <a:gd name="connsiteX185" fmla="*/ 263610 w 922634"/>
                  <a:gd name="connsiteY185" fmla="*/ 313038 h 1507525"/>
                  <a:gd name="connsiteX186" fmla="*/ 263610 w 922634"/>
                  <a:gd name="connsiteY186" fmla="*/ 411892 h 1507525"/>
                  <a:gd name="connsiteX187" fmla="*/ 164756 w 922634"/>
                  <a:gd name="connsiteY187" fmla="*/ 411892 h 1507525"/>
                  <a:gd name="connsiteX188" fmla="*/ 0 w 922634"/>
                  <a:gd name="connsiteY188" fmla="*/ 313038 h 1507525"/>
                  <a:gd name="connsiteX189" fmla="*/ 98854 w 922634"/>
                  <a:gd name="connsiteY189" fmla="*/ 313038 h 1507525"/>
                  <a:gd name="connsiteX190" fmla="*/ 98854 w 922634"/>
                  <a:gd name="connsiteY190" fmla="*/ 411892 h 1507525"/>
                  <a:gd name="connsiteX191" fmla="*/ 0 w 922634"/>
                  <a:gd name="connsiteY191" fmla="*/ 411892 h 1507525"/>
                  <a:gd name="connsiteX192" fmla="*/ 823780 w 922634"/>
                  <a:gd name="connsiteY192" fmla="*/ 156519 h 1507525"/>
                  <a:gd name="connsiteX193" fmla="*/ 922634 w 922634"/>
                  <a:gd name="connsiteY193" fmla="*/ 156519 h 1507525"/>
                  <a:gd name="connsiteX194" fmla="*/ 922634 w 922634"/>
                  <a:gd name="connsiteY194" fmla="*/ 255373 h 1507525"/>
                  <a:gd name="connsiteX195" fmla="*/ 823780 w 922634"/>
                  <a:gd name="connsiteY195" fmla="*/ 255373 h 1507525"/>
                  <a:gd name="connsiteX196" fmla="*/ 659024 w 922634"/>
                  <a:gd name="connsiteY196" fmla="*/ 156519 h 1507525"/>
                  <a:gd name="connsiteX197" fmla="*/ 757878 w 922634"/>
                  <a:gd name="connsiteY197" fmla="*/ 156519 h 1507525"/>
                  <a:gd name="connsiteX198" fmla="*/ 757878 w 922634"/>
                  <a:gd name="connsiteY198" fmla="*/ 255373 h 1507525"/>
                  <a:gd name="connsiteX199" fmla="*/ 659024 w 922634"/>
                  <a:gd name="connsiteY199" fmla="*/ 255373 h 1507525"/>
                  <a:gd name="connsiteX200" fmla="*/ 494268 w 922634"/>
                  <a:gd name="connsiteY200" fmla="*/ 156519 h 1507525"/>
                  <a:gd name="connsiteX201" fmla="*/ 593122 w 922634"/>
                  <a:gd name="connsiteY201" fmla="*/ 156519 h 1507525"/>
                  <a:gd name="connsiteX202" fmla="*/ 593122 w 922634"/>
                  <a:gd name="connsiteY202" fmla="*/ 255373 h 1507525"/>
                  <a:gd name="connsiteX203" fmla="*/ 494268 w 922634"/>
                  <a:gd name="connsiteY203" fmla="*/ 255373 h 1507525"/>
                  <a:gd name="connsiteX204" fmla="*/ 329512 w 922634"/>
                  <a:gd name="connsiteY204" fmla="*/ 156519 h 1507525"/>
                  <a:gd name="connsiteX205" fmla="*/ 428366 w 922634"/>
                  <a:gd name="connsiteY205" fmla="*/ 156519 h 1507525"/>
                  <a:gd name="connsiteX206" fmla="*/ 428366 w 922634"/>
                  <a:gd name="connsiteY206" fmla="*/ 255373 h 1507525"/>
                  <a:gd name="connsiteX207" fmla="*/ 329512 w 922634"/>
                  <a:gd name="connsiteY207" fmla="*/ 255373 h 1507525"/>
                  <a:gd name="connsiteX208" fmla="*/ 164756 w 922634"/>
                  <a:gd name="connsiteY208" fmla="*/ 156519 h 1507525"/>
                  <a:gd name="connsiteX209" fmla="*/ 263610 w 922634"/>
                  <a:gd name="connsiteY209" fmla="*/ 156519 h 1507525"/>
                  <a:gd name="connsiteX210" fmla="*/ 263610 w 922634"/>
                  <a:gd name="connsiteY210" fmla="*/ 255373 h 1507525"/>
                  <a:gd name="connsiteX211" fmla="*/ 164756 w 922634"/>
                  <a:gd name="connsiteY211" fmla="*/ 255373 h 1507525"/>
                  <a:gd name="connsiteX212" fmla="*/ 0 w 922634"/>
                  <a:gd name="connsiteY212" fmla="*/ 156519 h 1507525"/>
                  <a:gd name="connsiteX213" fmla="*/ 98854 w 922634"/>
                  <a:gd name="connsiteY213" fmla="*/ 156519 h 1507525"/>
                  <a:gd name="connsiteX214" fmla="*/ 98854 w 922634"/>
                  <a:gd name="connsiteY214" fmla="*/ 255373 h 1507525"/>
                  <a:gd name="connsiteX215" fmla="*/ 0 w 922634"/>
                  <a:gd name="connsiteY215" fmla="*/ 255373 h 1507525"/>
                  <a:gd name="connsiteX216" fmla="*/ 823780 w 922634"/>
                  <a:gd name="connsiteY216" fmla="*/ 0 h 1507525"/>
                  <a:gd name="connsiteX217" fmla="*/ 922634 w 922634"/>
                  <a:gd name="connsiteY217" fmla="*/ 0 h 1507525"/>
                  <a:gd name="connsiteX218" fmla="*/ 922634 w 922634"/>
                  <a:gd name="connsiteY218" fmla="*/ 98854 h 1507525"/>
                  <a:gd name="connsiteX219" fmla="*/ 823780 w 922634"/>
                  <a:gd name="connsiteY219" fmla="*/ 98854 h 1507525"/>
                  <a:gd name="connsiteX220" fmla="*/ 659024 w 922634"/>
                  <a:gd name="connsiteY220" fmla="*/ 0 h 1507525"/>
                  <a:gd name="connsiteX221" fmla="*/ 757878 w 922634"/>
                  <a:gd name="connsiteY221" fmla="*/ 0 h 1507525"/>
                  <a:gd name="connsiteX222" fmla="*/ 757878 w 922634"/>
                  <a:gd name="connsiteY222" fmla="*/ 98854 h 1507525"/>
                  <a:gd name="connsiteX223" fmla="*/ 659024 w 922634"/>
                  <a:gd name="connsiteY223" fmla="*/ 98854 h 1507525"/>
                  <a:gd name="connsiteX224" fmla="*/ 494268 w 922634"/>
                  <a:gd name="connsiteY224" fmla="*/ 0 h 1507525"/>
                  <a:gd name="connsiteX225" fmla="*/ 593122 w 922634"/>
                  <a:gd name="connsiteY225" fmla="*/ 0 h 1507525"/>
                  <a:gd name="connsiteX226" fmla="*/ 593122 w 922634"/>
                  <a:gd name="connsiteY226" fmla="*/ 98854 h 1507525"/>
                  <a:gd name="connsiteX227" fmla="*/ 494268 w 922634"/>
                  <a:gd name="connsiteY227" fmla="*/ 98854 h 1507525"/>
                  <a:gd name="connsiteX228" fmla="*/ 329512 w 922634"/>
                  <a:gd name="connsiteY228" fmla="*/ 0 h 1507525"/>
                  <a:gd name="connsiteX229" fmla="*/ 428366 w 922634"/>
                  <a:gd name="connsiteY229" fmla="*/ 0 h 1507525"/>
                  <a:gd name="connsiteX230" fmla="*/ 428366 w 922634"/>
                  <a:gd name="connsiteY230" fmla="*/ 98854 h 1507525"/>
                  <a:gd name="connsiteX231" fmla="*/ 329512 w 922634"/>
                  <a:gd name="connsiteY231" fmla="*/ 98854 h 1507525"/>
                  <a:gd name="connsiteX232" fmla="*/ 164756 w 922634"/>
                  <a:gd name="connsiteY232" fmla="*/ 0 h 1507525"/>
                  <a:gd name="connsiteX233" fmla="*/ 263610 w 922634"/>
                  <a:gd name="connsiteY233" fmla="*/ 0 h 1507525"/>
                  <a:gd name="connsiteX234" fmla="*/ 263610 w 922634"/>
                  <a:gd name="connsiteY234" fmla="*/ 98854 h 1507525"/>
                  <a:gd name="connsiteX235" fmla="*/ 164756 w 922634"/>
                  <a:gd name="connsiteY235" fmla="*/ 98854 h 1507525"/>
                  <a:gd name="connsiteX236" fmla="*/ 0 w 922634"/>
                  <a:gd name="connsiteY236" fmla="*/ 0 h 1507525"/>
                  <a:gd name="connsiteX237" fmla="*/ 98854 w 922634"/>
                  <a:gd name="connsiteY237" fmla="*/ 0 h 1507525"/>
                  <a:gd name="connsiteX238" fmla="*/ 98854 w 922634"/>
                  <a:gd name="connsiteY238" fmla="*/ 98854 h 1507525"/>
                  <a:gd name="connsiteX239" fmla="*/ 0 w 922634"/>
                  <a:gd name="connsiteY239" fmla="*/ 98854 h 1507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Lst>
                <a:rect l="l" t="t" r="r" b="b"/>
                <a:pathLst>
                  <a:path w="922634" h="1507525">
                    <a:moveTo>
                      <a:pt x="823780" y="1408671"/>
                    </a:moveTo>
                    <a:lnTo>
                      <a:pt x="922634" y="1408671"/>
                    </a:lnTo>
                    <a:lnTo>
                      <a:pt x="922634" y="1507525"/>
                    </a:lnTo>
                    <a:lnTo>
                      <a:pt x="823780" y="1507525"/>
                    </a:lnTo>
                    <a:close/>
                    <a:moveTo>
                      <a:pt x="659024" y="1408671"/>
                    </a:moveTo>
                    <a:lnTo>
                      <a:pt x="757878" y="1408671"/>
                    </a:lnTo>
                    <a:lnTo>
                      <a:pt x="757878" y="1507525"/>
                    </a:lnTo>
                    <a:lnTo>
                      <a:pt x="659024" y="1507525"/>
                    </a:lnTo>
                    <a:close/>
                    <a:moveTo>
                      <a:pt x="494268" y="1408671"/>
                    </a:moveTo>
                    <a:lnTo>
                      <a:pt x="593122" y="1408671"/>
                    </a:lnTo>
                    <a:lnTo>
                      <a:pt x="593122" y="1507525"/>
                    </a:lnTo>
                    <a:lnTo>
                      <a:pt x="494268" y="1507525"/>
                    </a:lnTo>
                    <a:close/>
                    <a:moveTo>
                      <a:pt x="329512" y="1408671"/>
                    </a:moveTo>
                    <a:lnTo>
                      <a:pt x="428366" y="1408671"/>
                    </a:lnTo>
                    <a:lnTo>
                      <a:pt x="428366" y="1507525"/>
                    </a:lnTo>
                    <a:lnTo>
                      <a:pt x="329512" y="1507525"/>
                    </a:lnTo>
                    <a:close/>
                    <a:moveTo>
                      <a:pt x="164756" y="1408671"/>
                    </a:moveTo>
                    <a:lnTo>
                      <a:pt x="263610" y="1408671"/>
                    </a:lnTo>
                    <a:lnTo>
                      <a:pt x="263610" y="1507525"/>
                    </a:lnTo>
                    <a:lnTo>
                      <a:pt x="164756" y="1507525"/>
                    </a:lnTo>
                    <a:close/>
                    <a:moveTo>
                      <a:pt x="0" y="1408671"/>
                    </a:moveTo>
                    <a:lnTo>
                      <a:pt x="98854" y="1408671"/>
                    </a:lnTo>
                    <a:lnTo>
                      <a:pt x="98854" y="1507525"/>
                    </a:lnTo>
                    <a:lnTo>
                      <a:pt x="0" y="1507525"/>
                    </a:lnTo>
                    <a:close/>
                    <a:moveTo>
                      <a:pt x="823780" y="1252152"/>
                    </a:moveTo>
                    <a:lnTo>
                      <a:pt x="922634" y="1252152"/>
                    </a:lnTo>
                    <a:lnTo>
                      <a:pt x="922634" y="1351006"/>
                    </a:lnTo>
                    <a:lnTo>
                      <a:pt x="823780" y="1351006"/>
                    </a:lnTo>
                    <a:close/>
                    <a:moveTo>
                      <a:pt x="659024" y="1252152"/>
                    </a:moveTo>
                    <a:lnTo>
                      <a:pt x="757878" y="1252152"/>
                    </a:lnTo>
                    <a:lnTo>
                      <a:pt x="757878" y="1351006"/>
                    </a:lnTo>
                    <a:lnTo>
                      <a:pt x="659024" y="1351006"/>
                    </a:lnTo>
                    <a:close/>
                    <a:moveTo>
                      <a:pt x="494268" y="1252152"/>
                    </a:moveTo>
                    <a:lnTo>
                      <a:pt x="593122" y="1252152"/>
                    </a:lnTo>
                    <a:lnTo>
                      <a:pt x="593122" y="1351006"/>
                    </a:lnTo>
                    <a:lnTo>
                      <a:pt x="494268" y="1351006"/>
                    </a:lnTo>
                    <a:close/>
                    <a:moveTo>
                      <a:pt x="329512" y="1252152"/>
                    </a:moveTo>
                    <a:lnTo>
                      <a:pt x="428366" y="1252152"/>
                    </a:lnTo>
                    <a:lnTo>
                      <a:pt x="428366" y="1351006"/>
                    </a:lnTo>
                    <a:lnTo>
                      <a:pt x="329512" y="1351006"/>
                    </a:lnTo>
                    <a:close/>
                    <a:moveTo>
                      <a:pt x="164756" y="1252152"/>
                    </a:moveTo>
                    <a:lnTo>
                      <a:pt x="263610" y="1252152"/>
                    </a:lnTo>
                    <a:lnTo>
                      <a:pt x="263610" y="1351006"/>
                    </a:lnTo>
                    <a:lnTo>
                      <a:pt x="164756" y="1351006"/>
                    </a:lnTo>
                    <a:close/>
                    <a:moveTo>
                      <a:pt x="0" y="1252152"/>
                    </a:moveTo>
                    <a:lnTo>
                      <a:pt x="98854" y="1252152"/>
                    </a:lnTo>
                    <a:lnTo>
                      <a:pt x="98854" y="1351006"/>
                    </a:lnTo>
                    <a:lnTo>
                      <a:pt x="0" y="1351006"/>
                    </a:lnTo>
                    <a:close/>
                    <a:moveTo>
                      <a:pt x="823780" y="1095633"/>
                    </a:moveTo>
                    <a:lnTo>
                      <a:pt x="922634" y="1095633"/>
                    </a:lnTo>
                    <a:lnTo>
                      <a:pt x="922634" y="1194487"/>
                    </a:lnTo>
                    <a:lnTo>
                      <a:pt x="823780" y="1194487"/>
                    </a:lnTo>
                    <a:close/>
                    <a:moveTo>
                      <a:pt x="659024" y="1095633"/>
                    </a:moveTo>
                    <a:lnTo>
                      <a:pt x="757878" y="1095633"/>
                    </a:lnTo>
                    <a:lnTo>
                      <a:pt x="757878" y="1194487"/>
                    </a:lnTo>
                    <a:lnTo>
                      <a:pt x="659024" y="1194487"/>
                    </a:lnTo>
                    <a:close/>
                    <a:moveTo>
                      <a:pt x="494268" y="1095633"/>
                    </a:moveTo>
                    <a:lnTo>
                      <a:pt x="593122" y="1095633"/>
                    </a:lnTo>
                    <a:lnTo>
                      <a:pt x="593122" y="1194487"/>
                    </a:lnTo>
                    <a:lnTo>
                      <a:pt x="494268" y="1194487"/>
                    </a:lnTo>
                    <a:close/>
                    <a:moveTo>
                      <a:pt x="329512" y="1095633"/>
                    </a:moveTo>
                    <a:lnTo>
                      <a:pt x="428366" y="1095633"/>
                    </a:lnTo>
                    <a:lnTo>
                      <a:pt x="428366" y="1194487"/>
                    </a:lnTo>
                    <a:lnTo>
                      <a:pt x="329512" y="1194487"/>
                    </a:lnTo>
                    <a:close/>
                    <a:moveTo>
                      <a:pt x="164756" y="1095633"/>
                    </a:moveTo>
                    <a:lnTo>
                      <a:pt x="263610" y="1095633"/>
                    </a:lnTo>
                    <a:lnTo>
                      <a:pt x="263610" y="1194487"/>
                    </a:lnTo>
                    <a:lnTo>
                      <a:pt x="164756" y="1194487"/>
                    </a:lnTo>
                    <a:close/>
                    <a:moveTo>
                      <a:pt x="0" y="1095633"/>
                    </a:moveTo>
                    <a:lnTo>
                      <a:pt x="98854" y="1095633"/>
                    </a:lnTo>
                    <a:lnTo>
                      <a:pt x="98854" y="1194487"/>
                    </a:lnTo>
                    <a:lnTo>
                      <a:pt x="0" y="1194487"/>
                    </a:lnTo>
                    <a:close/>
                    <a:moveTo>
                      <a:pt x="823780" y="939114"/>
                    </a:moveTo>
                    <a:lnTo>
                      <a:pt x="922634" y="939114"/>
                    </a:lnTo>
                    <a:lnTo>
                      <a:pt x="922634" y="1037968"/>
                    </a:lnTo>
                    <a:lnTo>
                      <a:pt x="823780" y="1037968"/>
                    </a:lnTo>
                    <a:close/>
                    <a:moveTo>
                      <a:pt x="659024" y="939114"/>
                    </a:moveTo>
                    <a:lnTo>
                      <a:pt x="757878" y="939114"/>
                    </a:lnTo>
                    <a:lnTo>
                      <a:pt x="757878" y="1037968"/>
                    </a:lnTo>
                    <a:lnTo>
                      <a:pt x="659024" y="1037968"/>
                    </a:lnTo>
                    <a:close/>
                    <a:moveTo>
                      <a:pt x="494268" y="939114"/>
                    </a:moveTo>
                    <a:lnTo>
                      <a:pt x="593122" y="939114"/>
                    </a:lnTo>
                    <a:lnTo>
                      <a:pt x="593122" y="1037968"/>
                    </a:lnTo>
                    <a:lnTo>
                      <a:pt x="494268" y="1037968"/>
                    </a:lnTo>
                    <a:close/>
                    <a:moveTo>
                      <a:pt x="329512" y="939114"/>
                    </a:moveTo>
                    <a:lnTo>
                      <a:pt x="428366" y="939114"/>
                    </a:lnTo>
                    <a:lnTo>
                      <a:pt x="428366" y="1037968"/>
                    </a:lnTo>
                    <a:lnTo>
                      <a:pt x="329512" y="1037968"/>
                    </a:lnTo>
                    <a:close/>
                    <a:moveTo>
                      <a:pt x="164756" y="939114"/>
                    </a:moveTo>
                    <a:lnTo>
                      <a:pt x="263610" y="939114"/>
                    </a:lnTo>
                    <a:lnTo>
                      <a:pt x="263610" y="1037968"/>
                    </a:lnTo>
                    <a:lnTo>
                      <a:pt x="164756" y="1037968"/>
                    </a:lnTo>
                    <a:close/>
                    <a:moveTo>
                      <a:pt x="0" y="939114"/>
                    </a:moveTo>
                    <a:lnTo>
                      <a:pt x="98854" y="939114"/>
                    </a:lnTo>
                    <a:lnTo>
                      <a:pt x="98854" y="1037968"/>
                    </a:lnTo>
                    <a:lnTo>
                      <a:pt x="0" y="1037968"/>
                    </a:lnTo>
                    <a:close/>
                    <a:moveTo>
                      <a:pt x="823780" y="782595"/>
                    </a:moveTo>
                    <a:lnTo>
                      <a:pt x="922634" y="782595"/>
                    </a:lnTo>
                    <a:lnTo>
                      <a:pt x="922634" y="881449"/>
                    </a:lnTo>
                    <a:lnTo>
                      <a:pt x="823780" y="881449"/>
                    </a:lnTo>
                    <a:close/>
                    <a:moveTo>
                      <a:pt x="659024" y="782595"/>
                    </a:moveTo>
                    <a:lnTo>
                      <a:pt x="757878" y="782595"/>
                    </a:lnTo>
                    <a:lnTo>
                      <a:pt x="757878" y="881449"/>
                    </a:lnTo>
                    <a:lnTo>
                      <a:pt x="659024" y="881449"/>
                    </a:lnTo>
                    <a:close/>
                    <a:moveTo>
                      <a:pt x="494268" y="782595"/>
                    </a:moveTo>
                    <a:lnTo>
                      <a:pt x="593122" y="782595"/>
                    </a:lnTo>
                    <a:lnTo>
                      <a:pt x="593122" y="881449"/>
                    </a:lnTo>
                    <a:lnTo>
                      <a:pt x="494268" y="881449"/>
                    </a:lnTo>
                    <a:close/>
                    <a:moveTo>
                      <a:pt x="329512" y="782595"/>
                    </a:moveTo>
                    <a:lnTo>
                      <a:pt x="428366" y="782595"/>
                    </a:lnTo>
                    <a:lnTo>
                      <a:pt x="428366" y="881449"/>
                    </a:lnTo>
                    <a:lnTo>
                      <a:pt x="329512" y="881449"/>
                    </a:lnTo>
                    <a:close/>
                    <a:moveTo>
                      <a:pt x="164756" y="782595"/>
                    </a:moveTo>
                    <a:lnTo>
                      <a:pt x="263610" y="782595"/>
                    </a:lnTo>
                    <a:lnTo>
                      <a:pt x="263610" y="881449"/>
                    </a:lnTo>
                    <a:lnTo>
                      <a:pt x="164756" y="881449"/>
                    </a:lnTo>
                    <a:close/>
                    <a:moveTo>
                      <a:pt x="0" y="782595"/>
                    </a:moveTo>
                    <a:lnTo>
                      <a:pt x="98854" y="782595"/>
                    </a:lnTo>
                    <a:lnTo>
                      <a:pt x="98854" y="881449"/>
                    </a:lnTo>
                    <a:lnTo>
                      <a:pt x="0" y="881449"/>
                    </a:lnTo>
                    <a:close/>
                    <a:moveTo>
                      <a:pt x="823780" y="626076"/>
                    </a:moveTo>
                    <a:lnTo>
                      <a:pt x="922634" y="626076"/>
                    </a:lnTo>
                    <a:lnTo>
                      <a:pt x="922634" y="724930"/>
                    </a:lnTo>
                    <a:lnTo>
                      <a:pt x="823780" y="724930"/>
                    </a:lnTo>
                    <a:close/>
                    <a:moveTo>
                      <a:pt x="659024" y="626076"/>
                    </a:moveTo>
                    <a:lnTo>
                      <a:pt x="757878" y="626076"/>
                    </a:lnTo>
                    <a:lnTo>
                      <a:pt x="757878" y="724930"/>
                    </a:lnTo>
                    <a:lnTo>
                      <a:pt x="659024" y="724930"/>
                    </a:lnTo>
                    <a:close/>
                    <a:moveTo>
                      <a:pt x="494268" y="626076"/>
                    </a:moveTo>
                    <a:lnTo>
                      <a:pt x="593122" y="626076"/>
                    </a:lnTo>
                    <a:lnTo>
                      <a:pt x="593122" y="724930"/>
                    </a:lnTo>
                    <a:lnTo>
                      <a:pt x="494268" y="724930"/>
                    </a:lnTo>
                    <a:close/>
                    <a:moveTo>
                      <a:pt x="329512" y="626076"/>
                    </a:moveTo>
                    <a:lnTo>
                      <a:pt x="428366" y="626076"/>
                    </a:lnTo>
                    <a:lnTo>
                      <a:pt x="428366" y="724930"/>
                    </a:lnTo>
                    <a:lnTo>
                      <a:pt x="329512" y="724930"/>
                    </a:lnTo>
                    <a:close/>
                    <a:moveTo>
                      <a:pt x="164756" y="626076"/>
                    </a:moveTo>
                    <a:lnTo>
                      <a:pt x="263610" y="626076"/>
                    </a:lnTo>
                    <a:lnTo>
                      <a:pt x="263610" y="724930"/>
                    </a:lnTo>
                    <a:lnTo>
                      <a:pt x="164756" y="724930"/>
                    </a:lnTo>
                    <a:close/>
                    <a:moveTo>
                      <a:pt x="0" y="626076"/>
                    </a:moveTo>
                    <a:lnTo>
                      <a:pt x="98854" y="626076"/>
                    </a:lnTo>
                    <a:lnTo>
                      <a:pt x="98854" y="724930"/>
                    </a:lnTo>
                    <a:lnTo>
                      <a:pt x="0" y="724930"/>
                    </a:lnTo>
                    <a:close/>
                    <a:moveTo>
                      <a:pt x="823780" y="469557"/>
                    </a:moveTo>
                    <a:lnTo>
                      <a:pt x="922634" y="469557"/>
                    </a:lnTo>
                    <a:lnTo>
                      <a:pt x="922634" y="568411"/>
                    </a:lnTo>
                    <a:lnTo>
                      <a:pt x="823780" y="568411"/>
                    </a:lnTo>
                    <a:close/>
                    <a:moveTo>
                      <a:pt x="659024" y="469557"/>
                    </a:moveTo>
                    <a:lnTo>
                      <a:pt x="757878" y="469557"/>
                    </a:lnTo>
                    <a:lnTo>
                      <a:pt x="757878" y="568411"/>
                    </a:lnTo>
                    <a:lnTo>
                      <a:pt x="659024" y="568411"/>
                    </a:lnTo>
                    <a:close/>
                    <a:moveTo>
                      <a:pt x="494268" y="469557"/>
                    </a:moveTo>
                    <a:lnTo>
                      <a:pt x="593122" y="469557"/>
                    </a:lnTo>
                    <a:lnTo>
                      <a:pt x="593122" y="568411"/>
                    </a:lnTo>
                    <a:lnTo>
                      <a:pt x="494268" y="568411"/>
                    </a:lnTo>
                    <a:close/>
                    <a:moveTo>
                      <a:pt x="329512" y="469557"/>
                    </a:moveTo>
                    <a:lnTo>
                      <a:pt x="428366" y="469557"/>
                    </a:lnTo>
                    <a:lnTo>
                      <a:pt x="428366" y="568411"/>
                    </a:lnTo>
                    <a:lnTo>
                      <a:pt x="329512" y="568411"/>
                    </a:lnTo>
                    <a:close/>
                    <a:moveTo>
                      <a:pt x="164756" y="469557"/>
                    </a:moveTo>
                    <a:lnTo>
                      <a:pt x="263610" y="469557"/>
                    </a:lnTo>
                    <a:lnTo>
                      <a:pt x="263610" y="568411"/>
                    </a:lnTo>
                    <a:lnTo>
                      <a:pt x="164756" y="568411"/>
                    </a:lnTo>
                    <a:close/>
                    <a:moveTo>
                      <a:pt x="0" y="469557"/>
                    </a:moveTo>
                    <a:lnTo>
                      <a:pt x="98854" y="469557"/>
                    </a:lnTo>
                    <a:lnTo>
                      <a:pt x="98854" y="568411"/>
                    </a:lnTo>
                    <a:lnTo>
                      <a:pt x="0" y="568411"/>
                    </a:lnTo>
                    <a:close/>
                    <a:moveTo>
                      <a:pt x="823780" y="313038"/>
                    </a:moveTo>
                    <a:lnTo>
                      <a:pt x="922634" y="313038"/>
                    </a:lnTo>
                    <a:lnTo>
                      <a:pt x="922634" y="411892"/>
                    </a:lnTo>
                    <a:lnTo>
                      <a:pt x="823780" y="411892"/>
                    </a:lnTo>
                    <a:close/>
                    <a:moveTo>
                      <a:pt x="659024" y="313038"/>
                    </a:moveTo>
                    <a:lnTo>
                      <a:pt x="757878" y="313038"/>
                    </a:lnTo>
                    <a:lnTo>
                      <a:pt x="757878" y="411892"/>
                    </a:lnTo>
                    <a:lnTo>
                      <a:pt x="659024" y="411892"/>
                    </a:lnTo>
                    <a:close/>
                    <a:moveTo>
                      <a:pt x="494268" y="313038"/>
                    </a:moveTo>
                    <a:lnTo>
                      <a:pt x="593122" y="313038"/>
                    </a:lnTo>
                    <a:lnTo>
                      <a:pt x="593122" y="411892"/>
                    </a:lnTo>
                    <a:lnTo>
                      <a:pt x="494268" y="411892"/>
                    </a:lnTo>
                    <a:close/>
                    <a:moveTo>
                      <a:pt x="329512" y="313038"/>
                    </a:moveTo>
                    <a:lnTo>
                      <a:pt x="428366" y="313038"/>
                    </a:lnTo>
                    <a:lnTo>
                      <a:pt x="428366" y="411892"/>
                    </a:lnTo>
                    <a:lnTo>
                      <a:pt x="329512" y="411892"/>
                    </a:lnTo>
                    <a:close/>
                    <a:moveTo>
                      <a:pt x="164756" y="313038"/>
                    </a:moveTo>
                    <a:lnTo>
                      <a:pt x="263610" y="313038"/>
                    </a:lnTo>
                    <a:lnTo>
                      <a:pt x="263610" y="411892"/>
                    </a:lnTo>
                    <a:lnTo>
                      <a:pt x="164756" y="411892"/>
                    </a:lnTo>
                    <a:close/>
                    <a:moveTo>
                      <a:pt x="0" y="313038"/>
                    </a:moveTo>
                    <a:lnTo>
                      <a:pt x="98854" y="313038"/>
                    </a:lnTo>
                    <a:lnTo>
                      <a:pt x="98854" y="411892"/>
                    </a:lnTo>
                    <a:lnTo>
                      <a:pt x="0" y="411892"/>
                    </a:lnTo>
                    <a:close/>
                    <a:moveTo>
                      <a:pt x="823780" y="156519"/>
                    </a:moveTo>
                    <a:lnTo>
                      <a:pt x="922634" y="156519"/>
                    </a:lnTo>
                    <a:lnTo>
                      <a:pt x="922634" y="255373"/>
                    </a:lnTo>
                    <a:lnTo>
                      <a:pt x="823780" y="255373"/>
                    </a:lnTo>
                    <a:close/>
                    <a:moveTo>
                      <a:pt x="659024" y="156519"/>
                    </a:moveTo>
                    <a:lnTo>
                      <a:pt x="757878" y="156519"/>
                    </a:lnTo>
                    <a:lnTo>
                      <a:pt x="757878" y="255373"/>
                    </a:lnTo>
                    <a:lnTo>
                      <a:pt x="659024" y="255373"/>
                    </a:lnTo>
                    <a:close/>
                    <a:moveTo>
                      <a:pt x="494268" y="156519"/>
                    </a:moveTo>
                    <a:lnTo>
                      <a:pt x="593122" y="156519"/>
                    </a:lnTo>
                    <a:lnTo>
                      <a:pt x="593122" y="255373"/>
                    </a:lnTo>
                    <a:lnTo>
                      <a:pt x="494268" y="255373"/>
                    </a:lnTo>
                    <a:close/>
                    <a:moveTo>
                      <a:pt x="329512" y="156519"/>
                    </a:moveTo>
                    <a:lnTo>
                      <a:pt x="428366" y="156519"/>
                    </a:lnTo>
                    <a:lnTo>
                      <a:pt x="428366" y="255373"/>
                    </a:lnTo>
                    <a:lnTo>
                      <a:pt x="329512" y="255373"/>
                    </a:lnTo>
                    <a:close/>
                    <a:moveTo>
                      <a:pt x="164756" y="156519"/>
                    </a:moveTo>
                    <a:lnTo>
                      <a:pt x="263610" y="156519"/>
                    </a:lnTo>
                    <a:lnTo>
                      <a:pt x="263610" y="255373"/>
                    </a:lnTo>
                    <a:lnTo>
                      <a:pt x="164756" y="255373"/>
                    </a:lnTo>
                    <a:close/>
                    <a:moveTo>
                      <a:pt x="0" y="156519"/>
                    </a:moveTo>
                    <a:lnTo>
                      <a:pt x="98854" y="156519"/>
                    </a:lnTo>
                    <a:lnTo>
                      <a:pt x="98854" y="255373"/>
                    </a:lnTo>
                    <a:lnTo>
                      <a:pt x="0" y="255373"/>
                    </a:lnTo>
                    <a:close/>
                    <a:moveTo>
                      <a:pt x="823780" y="0"/>
                    </a:moveTo>
                    <a:lnTo>
                      <a:pt x="922634" y="0"/>
                    </a:lnTo>
                    <a:lnTo>
                      <a:pt x="922634" y="98854"/>
                    </a:lnTo>
                    <a:lnTo>
                      <a:pt x="823780" y="98854"/>
                    </a:lnTo>
                    <a:close/>
                    <a:moveTo>
                      <a:pt x="659024" y="0"/>
                    </a:moveTo>
                    <a:lnTo>
                      <a:pt x="757878" y="0"/>
                    </a:lnTo>
                    <a:lnTo>
                      <a:pt x="757878" y="98854"/>
                    </a:lnTo>
                    <a:lnTo>
                      <a:pt x="659024" y="98854"/>
                    </a:lnTo>
                    <a:close/>
                    <a:moveTo>
                      <a:pt x="494268" y="0"/>
                    </a:moveTo>
                    <a:lnTo>
                      <a:pt x="593122" y="0"/>
                    </a:lnTo>
                    <a:lnTo>
                      <a:pt x="593122" y="98854"/>
                    </a:lnTo>
                    <a:lnTo>
                      <a:pt x="494268" y="98854"/>
                    </a:lnTo>
                    <a:close/>
                    <a:moveTo>
                      <a:pt x="329512" y="0"/>
                    </a:moveTo>
                    <a:lnTo>
                      <a:pt x="428366" y="0"/>
                    </a:lnTo>
                    <a:lnTo>
                      <a:pt x="428366" y="98854"/>
                    </a:lnTo>
                    <a:lnTo>
                      <a:pt x="329512" y="98854"/>
                    </a:lnTo>
                    <a:close/>
                    <a:moveTo>
                      <a:pt x="164756" y="0"/>
                    </a:moveTo>
                    <a:lnTo>
                      <a:pt x="263610" y="0"/>
                    </a:lnTo>
                    <a:lnTo>
                      <a:pt x="263610" y="98854"/>
                    </a:lnTo>
                    <a:lnTo>
                      <a:pt x="164756" y="98854"/>
                    </a:lnTo>
                    <a:close/>
                    <a:moveTo>
                      <a:pt x="0" y="0"/>
                    </a:moveTo>
                    <a:lnTo>
                      <a:pt x="98854" y="0"/>
                    </a:lnTo>
                    <a:lnTo>
                      <a:pt x="98854" y="98854"/>
                    </a:lnTo>
                    <a:lnTo>
                      <a:pt x="0" y="9885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8" name="MH_Text_3"/>
              <p:cNvSpPr/>
              <p:nvPr>
                <p:custDataLst>
                  <p:tags r:id="rId3"/>
                </p:custDataLst>
              </p:nvPr>
            </p:nvSpPr>
            <p:spPr>
              <a:xfrm>
                <a:off x="9456482" y="2159441"/>
                <a:ext cx="1385690" cy="2041568"/>
              </a:xfrm>
              <a:prstGeom prst="rect">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rgbClr val="FFFFFF"/>
                    </a:solidFill>
                  </a:rPr>
                  <a:t>90</a:t>
                </a:r>
                <a:r>
                  <a:rPr lang="en-US" altLang="zh-CN" sz="1600" dirty="0">
                    <a:solidFill>
                      <a:srgbClr val="FFFFFF"/>
                    </a:solidFill>
                  </a:rPr>
                  <a:t>%</a:t>
                </a:r>
                <a:endParaRPr lang="zh-CN" altLang="en-US" sz="1600" dirty="0">
                  <a:solidFill>
                    <a:srgbClr val="FFFFFF"/>
                  </a:solidFill>
                </a:endParaRPr>
              </a:p>
            </p:txBody>
          </p:sp>
        </p:grpSp>
        <p:grpSp>
          <p:nvGrpSpPr>
            <p:cNvPr id="28" name="组合 27"/>
            <p:cNvGrpSpPr/>
            <p:nvPr/>
          </p:nvGrpSpPr>
          <p:grpSpPr>
            <a:xfrm>
              <a:off x="8273604" y="4785448"/>
              <a:ext cx="2564898" cy="1145539"/>
              <a:chOff x="1501867" y="3195403"/>
              <a:chExt cx="2564898" cy="1145539"/>
            </a:xfrm>
          </p:grpSpPr>
          <p:sp>
            <p:nvSpPr>
              <p:cNvPr id="29" name="矩形 28"/>
              <p:cNvSpPr/>
              <p:nvPr/>
            </p:nvSpPr>
            <p:spPr>
              <a:xfrm>
                <a:off x="1501867" y="3677812"/>
                <a:ext cx="2564898" cy="663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投影仪进行</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演示也可以将演示文稿</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打印</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0" name="矩形 29"/>
              <p:cNvSpPr/>
              <p:nvPr/>
            </p:nvSpPr>
            <p:spPr>
              <a:xfrm>
                <a:off x="1663328"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spTree>
    <p:custDataLst>
      <p:tags r:id="rId1"/>
    </p:custDataLst>
    <p:extLst>
      <p:ext uri="{BB962C8B-B14F-4D97-AF65-F5344CB8AC3E}">
        <p14:creationId xmlns:p14="http://schemas.microsoft.com/office/powerpoint/2010/main" val="31418979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1+#ppt_w/2"/>
                                          </p:val>
                                        </p:tav>
                                        <p:tav tm="100000">
                                          <p:val>
                                            <p:strVal val="#ppt_x"/>
                                          </p:val>
                                        </p:tav>
                                      </p:tavLst>
                                    </p:anim>
                                    <p:anim calcmode="lin" valueType="num">
                                      <p:cBhvr additive="base">
                                        <p:cTn id="13" dur="500" fill="hold"/>
                                        <p:tgtEl>
                                          <p:spTgt spid="2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par>
                                <p:cTn id="18" presetID="22" presetClass="entr" presetSubtype="4"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par>
                                <p:cTn id="21" presetID="22" presetClass="entr" presetSubtype="4"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par>
                          <p:cTn id="24" fill="hold">
                            <p:stCondLst>
                              <p:cond delay="1500"/>
                            </p:stCondLst>
                            <p:childTnLst>
                              <p:par>
                                <p:cTn id="25" presetID="22" presetClass="entr" presetSubtype="1"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25971" t="13208"/>
          <a:stretch/>
        </p:blipFill>
        <p:spPr>
          <a:xfrm rot="5400000">
            <a:off x="5567233" y="-747586"/>
            <a:ext cx="5877180" cy="7372353"/>
          </a:xfrm>
          <a:prstGeom prst="rect">
            <a:avLst/>
          </a:prstGeom>
        </p:spPr>
      </p:pic>
      <p:sp>
        <p:nvSpPr>
          <p:cNvPr id="3" name="文本框 2"/>
          <p:cNvSpPr txBox="1"/>
          <p:nvPr/>
        </p:nvSpPr>
        <p:spPr>
          <a:xfrm>
            <a:off x="994228" y="3032380"/>
            <a:ext cx="4288353" cy="707886"/>
          </a:xfrm>
          <a:prstGeom prst="rect">
            <a:avLst/>
          </a:prstGeom>
          <a:noFill/>
        </p:spPr>
        <p:txBody>
          <a:bodyPr wrap="none" rtlCol="0">
            <a:spAutoFit/>
            <a:scene3d>
              <a:camera prst="orthographicFront"/>
              <a:lightRig rig="threePt" dir="t"/>
            </a:scene3d>
            <a:sp3d contourW="12700"/>
          </a:bodyPr>
          <a:lstStyle/>
          <a:p>
            <a:r>
              <a:rPr lang="zh-CN" altLang="en-US" sz="40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40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4" name="文本框 3"/>
          <p:cNvSpPr txBox="1"/>
          <p:nvPr/>
        </p:nvSpPr>
        <p:spPr>
          <a:xfrm>
            <a:off x="994228" y="3814763"/>
            <a:ext cx="5663730" cy="51334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5" name="文本框 4"/>
          <p:cNvSpPr txBox="1"/>
          <p:nvPr/>
        </p:nvSpPr>
        <p:spPr>
          <a:xfrm>
            <a:off x="994228" y="2227591"/>
            <a:ext cx="1928733" cy="707886"/>
          </a:xfrm>
          <a:prstGeom prst="rect">
            <a:avLst/>
          </a:prstGeom>
          <a:noFill/>
        </p:spPr>
        <p:txBody>
          <a:bodyPr wrap="none" rtlCol="0">
            <a:spAutoFit/>
            <a:scene3d>
              <a:camera prst="orthographicFront"/>
              <a:lightRig rig="threePt" dir="t"/>
            </a:scene3d>
            <a:sp3d contourW="12700"/>
          </a:bodyPr>
          <a:lstStyle/>
          <a:p>
            <a:r>
              <a:rPr lang="en-US" altLang="zh-CN" sz="4000" dirty="0" smtClean="0">
                <a:solidFill>
                  <a:schemeClr val="accent1">
                    <a:lumMod val="75000"/>
                  </a:schemeClr>
                </a:solidFill>
                <a:latin typeface="迷你简准圆" panose="03000509000000000000" pitchFamily="65" charset="-122"/>
                <a:ea typeface="迷你简准圆" panose="03000509000000000000" pitchFamily="65" charset="-122"/>
              </a:rPr>
              <a:t>PART 04</a:t>
            </a:r>
            <a:endParaRPr lang="zh-CN" altLang="en-US" sz="4000" dirty="0">
              <a:solidFill>
                <a:schemeClr val="accent1">
                  <a:lumMod val="75000"/>
                </a:schemeClr>
              </a:solidFill>
              <a:latin typeface="迷你简准圆" panose="03000509000000000000" pitchFamily="65" charset="-122"/>
              <a:ea typeface="迷你简准圆" panose="03000509000000000000" pitchFamily="65" charset="-122"/>
            </a:endParaRPr>
          </a:p>
        </p:txBody>
      </p:sp>
    </p:spTree>
    <p:extLst>
      <p:ext uri="{BB962C8B-B14F-4D97-AF65-F5344CB8AC3E}">
        <p14:creationId xmlns:p14="http://schemas.microsoft.com/office/powerpoint/2010/main" val="171701037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ppt_x</p:attrName>
                                        </p:attrNameLst>
                                      </p:cBhvr>
                                      <p:tavLst>
                                        <p:tav tm="0">
                                          <p:val>
                                            <p:strVal val="#ppt_x-#ppt_w*1.125000"/>
                                          </p:val>
                                        </p:tav>
                                        <p:tav tm="100000">
                                          <p:val>
                                            <p:strVal val="#ppt_x"/>
                                          </p:val>
                                        </p:tav>
                                      </p:tavLst>
                                    </p:anim>
                                    <p:animEffect transition="in" filter="wipe(right)">
                                      <p:cBhvr>
                                        <p:cTn id="19" dur="500"/>
                                        <p:tgtEl>
                                          <p:spTgt spid="3"/>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randombar(horizontal)">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7" name="文本框 6"/>
          <p:cNvSpPr txBox="1"/>
          <p:nvPr/>
        </p:nvSpPr>
        <p:spPr>
          <a:xfrm>
            <a:off x="1758505" y="428690"/>
            <a:ext cx="1996059" cy="584775"/>
          </a:xfrm>
          <a:prstGeom prst="rect">
            <a:avLst/>
          </a:prstGeom>
          <a:noFill/>
        </p:spPr>
        <p:txBody>
          <a:bodyPr wrap="none" rtlCol="0">
            <a:spAutoFit/>
            <a:scene3d>
              <a:camera prst="orthographicFront"/>
              <a:lightRig rig="threePt" dir="t"/>
            </a:scene3d>
            <a:sp3d contourW="12700"/>
          </a:bodyPr>
          <a:lstStyle/>
          <a:p>
            <a:r>
              <a:rPr lang="en-US" altLang="zh-CN"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CONTENTS</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15" name="组合 14"/>
          <p:cNvGrpSpPr/>
          <p:nvPr/>
        </p:nvGrpSpPr>
        <p:grpSpPr>
          <a:xfrm>
            <a:off x="1156334" y="2391069"/>
            <a:ext cx="4825366" cy="863600"/>
            <a:chOff x="1156334" y="2391069"/>
            <a:chExt cx="4825366" cy="863600"/>
          </a:xfrm>
        </p:grpSpPr>
        <p:grpSp>
          <p:nvGrpSpPr>
            <p:cNvPr id="13" name="组合 12"/>
            <p:cNvGrpSpPr/>
            <p:nvPr/>
          </p:nvGrpSpPr>
          <p:grpSpPr>
            <a:xfrm>
              <a:off x="2177605" y="2406988"/>
              <a:ext cx="3804095" cy="831763"/>
              <a:chOff x="2533205" y="2454569"/>
              <a:chExt cx="3804095" cy="831763"/>
            </a:xfrm>
          </p:grpSpPr>
          <p:sp>
            <p:nvSpPr>
              <p:cNvPr id="11" name="文本框 10"/>
              <p:cNvSpPr txBox="1"/>
              <p:nvPr/>
            </p:nvSpPr>
            <p:spPr>
              <a:xfrm>
                <a:off x="2533205" y="2454569"/>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12" name="矩形 11"/>
              <p:cNvSpPr/>
              <p:nvPr/>
            </p:nvSpPr>
            <p:spPr>
              <a:xfrm>
                <a:off x="2533205" y="3009333"/>
                <a:ext cx="3804095"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bg1">
                        <a:lumMod val="65000"/>
                      </a:schemeClr>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bg1">
                      <a:lumMod val="65000"/>
                    </a:schemeClr>
                  </a:solidFill>
                  <a:effectLst/>
                  <a:uLnTx/>
                  <a:uFillTx/>
                  <a:ea typeface="等线" panose="02010600030101010101" pitchFamily="2" charset="-122"/>
                  <a:cs typeface="+mn-cs"/>
                </a:endParaRPr>
              </a:p>
            </p:txBody>
          </p:sp>
        </p:grpSp>
        <p:sp>
          <p:nvSpPr>
            <p:cNvPr id="14" name="圆角矩形 13"/>
            <p:cNvSpPr/>
            <p:nvPr/>
          </p:nvSpPr>
          <p:spPr>
            <a:xfrm>
              <a:off x="1156334" y="2391069"/>
              <a:ext cx="863600" cy="8636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r>
                <a:rPr lang="en-US" altLang="zh-CN" sz="3600" dirty="0" smtClean="0">
                  <a:latin typeface="迷你简准圆" panose="03000509000000000000" pitchFamily="65" charset="-122"/>
                  <a:ea typeface="迷你简准圆" panose="03000509000000000000" pitchFamily="65" charset="-122"/>
                </a:rPr>
                <a:t>01</a:t>
              </a:r>
              <a:endParaRPr lang="zh-CN" altLang="en-US" sz="3600" dirty="0">
                <a:latin typeface="迷你简准圆" panose="03000509000000000000" pitchFamily="65" charset="-122"/>
                <a:ea typeface="迷你简准圆" panose="03000509000000000000" pitchFamily="65" charset="-122"/>
              </a:endParaRPr>
            </a:p>
          </p:txBody>
        </p:sp>
      </p:grpSp>
      <p:grpSp>
        <p:nvGrpSpPr>
          <p:cNvPr id="16" name="组合 15"/>
          <p:cNvGrpSpPr/>
          <p:nvPr/>
        </p:nvGrpSpPr>
        <p:grpSpPr>
          <a:xfrm>
            <a:off x="1156334" y="4029369"/>
            <a:ext cx="4825366" cy="863600"/>
            <a:chOff x="1156334" y="2391069"/>
            <a:chExt cx="4825366" cy="863600"/>
          </a:xfrm>
        </p:grpSpPr>
        <p:grpSp>
          <p:nvGrpSpPr>
            <p:cNvPr id="17" name="组合 16"/>
            <p:cNvGrpSpPr/>
            <p:nvPr/>
          </p:nvGrpSpPr>
          <p:grpSpPr>
            <a:xfrm>
              <a:off x="2177605" y="2406988"/>
              <a:ext cx="3804095" cy="831763"/>
              <a:chOff x="2533205" y="2454569"/>
              <a:chExt cx="3804095" cy="831763"/>
            </a:xfrm>
          </p:grpSpPr>
          <p:sp>
            <p:nvSpPr>
              <p:cNvPr id="19" name="文本框 18"/>
              <p:cNvSpPr txBox="1"/>
              <p:nvPr/>
            </p:nvSpPr>
            <p:spPr>
              <a:xfrm>
                <a:off x="2533205" y="2454569"/>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0" name="矩形 19"/>
              <p:cNvSpPr/>
              <p:nvPr/>
            </p:nvSpPr>
            <p:spPr>
              <a:xfrm>
                <a:off x="2533205" y="3009333"/>
                <a:ext cx="3804095"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bg1">
                        <a:lumMod val="65000"/>
                      </a:schemeClr>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bg1">
                      <a:lumMod val="65000"/>
                    </a:schemeClr>
                  </a:solidFill>
                  <a:effectLst/>
                  <a:uLnTx/>
                  <a:uFillTx/>
                  <a:ea typeface="等线" panose="02010600030101010101" pitchFamily="2" charset="-122"/>
                  <a:cs typeface="+mn-cs"/>
                </a:endParaRPr>
              </a:p>
            </p:txBody>
          </p:sp>
        </p:grpSp>
        <p:sp>
          <p:nvSpPr>
            <p:cNvPr id="18" name="圆角矩形 17"/>
            <p:cNvSpPr/>
            <p:nvPr/>
          </p:nvSpPr>
          <p:spPr>
            <a:xfrm>
              <a:off x="1156334" y="2391069"/>
              <a:ext cx="863600" cy="8636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r>
                <a:rPr lang="en-US" altLang="zh-CN" sz="3600" dirty="0" smtClean="0">
                  <a:latin typeface="迷你简准圆" panose="03000509000000000000" pitchFamily="65" charset="-122"/>
                  <a:ea typeface="迷你简准圆" panose="03000509000000000000" pitchFamily="65" charset="-122"/>
                </a:rPr>
                <a:t>03</a:t>
              </a:r>
              <a:endParaRPr lang="zh-CN" altLang="en-US" sz="3600" dirty="0">
                <a:latin typeface="迷你简准圆" panose="03000509000000000000" pitchFamily="65" charset="-122"/>
                <a:ea typeface="迷你简准圆" panose="03000509000000000000" pitchFamily="65" charset="-122"/>
              </a:endParaRPr>
            </a:p>
          </p:txBody>
        </p:sp>
      </p:grpSp>
      <p:grpSp>
        <p:nvGrpSpPr>
          <p:cNvPr id="21" name="组合 20"/>
          <p:cNvGrpSpPr/>
          <p:nvPr/>
        </p:nvGrpSpPr>
        <p:grpSpPr>
          <a:xfrm>
            <a:off x="6261734" y="2391069"/>
            <a:ext cx="4825366" cy="863600"/>
            <a:chOff x="1156334" y="2391069"/>
            <a:chExt cx="4825366" cy="863600"/>
          </a:xfrm>
        </p:grpSpPr>
        <p:grpSp>
          <p:nvGrpSpPr>
            <p:cNvPr id="22" name="组合 21"/>
            <p:cNvGrpSpPr/>
            <p:nvPr/>
          </p:nvGrpSpPr>
          <p:grpSpPr>
            <a:xfrm>
              <a:off x="2177605" y="2406988"/>
              <a:ext cx="3804095" cy="831763"/>
              <a:chOff x="2533205" y="2454569"/>
              <a:chExt cx="3804095" cy="831763"/>
            </a:xfrm>
          </p:grpSpPr>
          <p:sp>
            <p:nvSpPr>
              <p:cNvPr id="24" name="文本框 23"/>
              <p:cNvSpPr txBox="1"/>
              <p:nvPr/>
            </p:nvSpPr>
            <p:spPr>
              <a:xfrm>
                <a:off x="2533205" y="2454569"/>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5" name="矩形 24"/>
              <p:cNvSpPr/>
              <p:nvPr/>
            </p:nvSpPr>
            <p:spPr>
              <a:xfrm>
                <a:off x="2533205" y="3009333"/>
                <a:ext cx="3804095"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bg1">
                        <a:lumMod val="65000"/>
                      </a:schemeClr>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bg1">
                      <a:lumMod val="65000"/>
                    </a:schemeClr>
                  </a:solidFill>
                  <a:effectLst/>
                  <a:uLnTx/>
                  <a:uFillTx/>
                  <a:ea typeface="等线" panose="02010600030101010101" pitchFamily="2" charset="-122"/>
                  <a:cs typeface="+mn-cs"/>
                </a:endParaRPr>
              </a:p>
            </p:txBody>
          </p:sp>
        </p:grpSp>
        <p:sp>
          <p:nvSpPr>
            <p:cNvPr id="23" name="圆角矩形 22"/>
            <p:cNvSpPr/>
            <p:nvPr/>
          </p:nvSpPr>
          <p:spPr>
            <a:xfrm>
              <a:off x="1156334" y="2391069"/>
              <a:ext cx="863600" cy="8636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r>
                <a:rPr lang="en-US" altLang="zh-CN" sz="3600" dirty="0" smtClean="0">
                  <a:latin typeface="迷你简准圆" panose="03000509000000000000" pitchFamily="65" charset="-122"/>
                  <a:ea typeface="迷你简准圆" panose="03000509000000000000" pitchFamily="65" charset="-122"/>
                </a:rPr>
                <a:t>02</a:t>
              </a:r>
              <a:endParaRPr lang="zh-CN" altLang="en-US" sz="3600" dirty="0">
                <a:latin typeface="迷你简准圆" panose="03000509000000000000" pitchFamily="65" charset="-122"/>
                <a:ea typeface="迷你简准圆" panose="03000509000000000000" pitchFamily="65" charset="-122"/>
              </a:endParaRPr>
            </a:p>
          </p:txBody>
        </p:sp>
      </p:grpSp>
      <p:grpSp>
        <p:nvGrpSpPr>
          <p:cNvPr id="26" name="组合 25"/>
          <p:cNvGrpSpPr/>
          <p:nvPr/>
        </p:nvGrpSpPr>
        <p:grpSpPr>
          <a:xfrm>
            <a:off x="6261734" y="4029369"/>
            <a:ext cx="4825366" cy="863600"/>
            <a:chOff x="1156334" y="2391069"/>
            <a:chExt cx="4825366" cy="863600"/>
          </a:xfrm>
        </p:grpSpPr>
        <p:grpSp>
          <p:nvGrpSpPr>
            <p:cNvPr id="27" name="组合 26"/>
            <p:cNvGrpSpPr/>
            <p:nvPr/>
          </p:nvGrpSpPr>
          <p:grpSpPr>
            <a:xfrm>
              <a:off x="2177605" y="2406988"/>
              <a:ext cx="3804095" cy="831763"/>
              <a:chOff x="2533205" y="2454569"/>
              <a:chExt cx="3804095" cy="831763"/>
            </a:xfrm>
          </p:grpSpPr>
          <p:sp>
            <p:nvSpPr>
              <p:cNvPr id="29" name="文本框 28"/>
              <p:cNvSpPr txBox="1"/>
              <p:nvPr/>
            </p:nvSpPr>
            <p:spPr>
              <a:xfrm>
                <a:off x="2533205" y="2454569"/>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30" name="矩形 29"/>
              <p:cNvSpPr/>
              <p:nvPr/>
            </p:nvSpPr>
            <p:spPr>
              <a:xfrm>
                <a:off x="2533205" y="3009333"/>
                <a:ext cx="3804095"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bg1">
                        <a:lumMod val="65000"/>
                      </a:schemeClr>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bg1">
                      <a:lumMod val="65000"/>
                    </a:schemeClr>
                  </a:solidFill>
                  <a:effectLst/>
                  <a:uLnTx/>
                  <a:uFillTx/>
                  <a:ea typeface="等线" panose="02010600030101010101" pitchFamily="2" charset="-122"/>
                  <a:cs typeface="+mn-cs"/>
                </a:endParaRPr>
              </a:p>
            </p:txBody>
          </p:sp>
        </p:grpSp>
        <p:sp>
          <p:nvSpPr>
            <p:cNvPr id="28" name="圆角矩形 27"/>
            <p:cNvSpPr/>
            <p:nvPr/>
          </p:nvSpPr>
          <p:spPr>
            <a:xfrm>
              <a:off x="1156334" y="2391069"/>
              <a:ext cx="863600" cy="8636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r>
                <a:rPr lang="en-US" altLang="zh-CN" sz="3600" dirty="0" smtClean="0">
                  <a:latin typeface="迷你简准圆" panose="03000509000000000000" pitchFamily="65" charset="-122"/>
                  <a:ea typeface="迷你简准圆" panose="03000509000000000000" pitchFamily="65" charset="-122"/>
                </a:rPr>
                <a:t>04</a:t>
              </a:r>
              <a:endParaRPr lang="zh-CN" altLang="en-US" sz="3600" dirty="0">
                <a:latin typeface="迷你简准圆" panose="03000509000000000000" pitchFamily="65" charset="-122"/>
                <a:ea typeface="迷你简准圆" panose="03000509000000000000" pitchFamily="65" charset="-122"/>
              </a:endParaRPr>
            </a:p>
          </p:txBody>
        </p:sp>
      </p:grpSp>
    </p:spTree>
    <p:extLst>
      <p:ext uri="{BB962C8B-B14F-4D97-AF65-F5344CB8AC3E}">
        <p14:creationId xmlns:p14="http://schemas.microsoft.com/office/powerpoint/2010/main" val="197684325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p:tgtEl>
                                          <p:spTgt spid="15"/>
                                        </p:tgtEl>
                                        <p:attrNameLst>
                                          <p:attrName>ppt_x</p:attrName>
                                        </p:attrNameLst>
                                      </p:cBhvr>
                                      <p:tavLst>
                                        <p:tav tm="0">
                                          <p:val>
                                            <p:strVal val="#ppt_x-#ppt_w*1.125000"/>
                                          </p:val>
                                        </p:tav>
                                        <p:tav tm="100000">
                                          <p:val>
                                            <p:strVal val="#ppt_x"/>
                                          </p:val>
                                        </p:tav>
                                      </p:tavLst>
                                    </p:anim>
                                    <p:animEffect transition="in" filter="wipe(right)">
                                      <p:cBhvr>
                                        <p:cTn id="18" dur="500"/>
                                        <p:tgtEl>
                                          <p:spTgt spid="15"/>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p:tgtEl>
                                          <p:spTgt spid="21"/>
                                        </p:tgtEl>
                                        <p:attrNameLst>
                                          <p:attrName>ppt_x</p:attrName>
                                        </p:attrNameLst>
                                      </p:cBhvr>
                                      <p:tavLst>
                                        <p:tav tm="0">
                                          <p:val>
                                            <p:strVal val="#ppt_x-#ppt_w*1.125000"/>
                                          </p:val>
                                        </p:tav>
                                        <p:tav tm="100000">
                                          <p:val>
                                            <p:strVal val="#ppt_x"/>
                                          </p:val>
                                        </p:tav>
                                      </p:tavLst>
                                    </p:anim>
                                    <p:animEffect transition="in" filter="wipe(right)">
                                      <p:cBhvr>
                                        <p:cTn id="23" dur="500"/>
                                        <p:tgtEl>
                                          <p:spTgt spid="21"/>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p:tgtEl>
                                          <p:spTgt spid="16"/>
                                        </p:tgtEl>
                                        <p:attrNameLst>
                                          <p:attrName>ppt_x</p:attrName>
                                        </p:attrNameLst>
                                      </p:cBhvr>
                                      <p:tavLst>
                                        <p:tav tm="0">
                                          <p:val>
                                            <p:strVal val="#ppt_x-#ppt_w*1.125000"/>
                                          </p:val>
                                        </p:tav>
                                        <p:tav tm="100000">
                                          <p:val>
                                            <p:strVal val="#ppt_x"/>
                                          </p:val>
                                        </p:tav>
                                      </p:tavLst>
                                    </p:anim>
                                    <p:animEffect transition="in" filter="wipe(right)">
                                      <p:cBhvr>
                                        <p:cTn id="28" dur="500"/>
                                        <p:tgtEl>
                                          <p:spTgt spid="16"/>
                                        </p:tgtEl>
                                      </p:cBhvr>
                                    </p:animEffect>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p:tgtEl>
                                          <p:spTgt spid="26"/>
                                        </p:tgtEl>
                                        <p:attrNameLst>
                                          <p:attrName>ppt_x</p:attrName>
                                        </p:attrNameLst>
                                      </p:cBhvr>
                                      <p:tavLst>
                                        <p:tav tm="0">
                                          <p:val>
                                            <p:strVal val="#ppt_x-#ppt_w*1.125000"/>
                                          </p:val>
                                        </p:tav>
                                        <p:tav tm="100000">
                                          <p:val>
                                            <p:strVal val="#ppt_x"/>
                                          </p:val>
                                        </p:tav>
                                      </p:tavLst>
                                    </p:anim>
                                    <p:animEffect transition="in" filter="wipe(right)">
                                      <p:cBhvr>
                                        <p:cTn id="3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11"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16" name="文本框 15"/>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25" name="组合 24"/>
          <p:cNvGrpSpPr/>
          <p:nvPr/>
        </p:nvGrpSpPr>
        <p:grpSpPr>
          <a:xfrm>
            <a:off x="1127805" y="1556824"/>
            <a:ext cx="6152017" cy="4465078"/>
            <a:chOff x="1127805" y="1556824"/>
            <a:chExt cx="6152017" cy="4465078"/>
          </a:xfrm>
        </p:grpSpPr>
        <p:sp>
          <p:nvSpPr>
            <p:cNvPr id="10" name="MH_Other_1"/>
            <p:cNvSpPr/>
            <p:nvPr>
              <p:custDataLst>
                <p:tags r:id="rId2"/>
              </p:custDataLst>
            </p:nvPr>
          </p:nvSpPr>
          <p:spPr>
            <a:xfrm>
              <a:off x="1127805" y="4384127"/>
              <a:ext cx="382009" cy="191005"/>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7" name="MH_Other_2"/>
            <p:cNvSpPr/>
            <p:nvPr>
              <p:custDataLst>
                <p:tags r:id="rId3"/>
              </p:custDataLst>
            </p:nvPr>
          </p:nvSpPr>
          <p:spPr>
            <a:xfrm>
              <a:off x="1127805" y="3114003"/>
              <a:ext cx="382009" cy="191005"/>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4" name="MH_Other_3"/>
            <p:cNvSpPr/>
            <p:nvPr>
              <p:custDataLst>
                <p:tags r:id="rId4"/>
              </p:custDataLst>
            </p:nvPr>
          </p:nvSpPr>
          <p:spPr>
            <a:xfrm>
              <a:off x="1127805" y="1831179"/>
              <a:ext cx="382009" cy="192878"/>
            </a:xfrm>
            <a:prstGeom prs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2" name="MH_Other_4"/>
            <p:cNvSpPr/>
            <p:nvPr>
              <p:custDataLst>
                <p:tags r:id="rId5"/>
              </p:custDataLst>
            </p:nvPr>
          </p:nvSpPr>
          <p:spPr>
            <a:xfrm>
              <a:off x="1255144" y="1556824"/>
              <a:ext cx="6024678" cy="4465078"/>
            </a:xfrm>
            <a:prstGeom prst="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3" name="MH_SubTitle_1"/>
            <p:cNvSpPr/>
            <p:nvPr>
              <p:custDataLst>
                <p:tags r:id="rId6"/>
              </p:custDataLst>
            </p:nvPr>
          </p:nvSpPr>
          <p:spPr>
            <a:xfrm>
              <a:off x="1127806" y="2024056"/>
              <a:ext cx="3057947" cy="382009"/>
            </a:xfrm>
            <a:custGeom>
              <a:avLst/>
              <a:gdLst>
                <a:gd name="connsiteX0" fmla="*/ 0 w 4032448"/>
                <a:gd name="connsiteY0" fmla="*/ 0 h 648072"/>
                <a:gd name="connsiteX1" fmla="*/ 4032448 w 4032448"/>
                <a:gd name="connsiteY1" fmla="*/ 0 h 648072"/>
                <a:gd name="connsiteX2" fmla="*/ 4032448 w 4032448"/>
                <a:gd name="connsiteY2" fmla="*/ 648072 h 648072"/>
                <a:gd name="connsiteX3" fmla="*/ 0 w 4032448"/>
                <a:gd name="connsiteY3" fmla="*/ 648072 h 648072"/>
                <a:gd name="connsiteX4" fmla="*/ 0 w 4032448"/>
                <a:gd name="connsiteY4" fmla="*/ 0 h 648072"/>
                <a:gd name="connsiteX0" fmla="*/ 0 w 4035860"/>
                <a:gd name="connsiteY0" fmla="*/ 0 h 648072"/>
                <a:gd name="connsiteX1" fmla="*/ 4032448 w 4035860"/>
                <a:gd name="connsiteY1" fmla="*/ 0 h 648072"/>
                <a:gd name="connsiteX2" fmla="*/ 4035860 w 4035860"/>
                <a:gd name="connsiteY2" fmla="*/ 24154 h 648072"/>
                <a:gd name="connsiteX3" fmla="*/ 4032448 w 4035860"/>
                <a:gd name="connsiteY3" fmla="*/ 648072 h 648072"/>
                <a:gd name="connsiteX4" fmla="*/ 0 w 4035860"/>
                <a:gd name="connsiteY4" fmla="*/ 648072 h 648072"/>
                <a:gd name="connsiteX5" fmla="*/ 0 w 4035860"/>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2044" h="648072">
                  <a:moveTo>
                    <a:pt x="0" y="0"/>
                  </a:moveTo>
                  <a:lnTo>
                    <a:pt x="4032448" y="0"/>
                  </a:lnTo>
                  <a:lnTo>
                    <a:pt x="4282044" y="293785"/>
                  </a:lnTo>
                  <a:cubicBezTo>
                    <a:pt x="4269184" y="314189"/>
                    <a:pt x="4197708" y="404929"/>
                    <a:pt x="4032448" y="648072"/>
                  </a:cubicBezTo>
                  <a:lnTo>
                    <a:pt x="0" y="648072"/>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solidFill>
                  <a:srgbClr val="FFFFFF"/>
                </a:solidFill>
              </a:endParaRPr>
            </a:p>
          </p:txBody>
        </p:sp>
        <p:sp>
          <p:nvSpPr>
            <p:cNvPr id="8" name="MH_SubTitle_2"/>
            <p:cNvSpPr/>
            <p:nvPr>
              <p:custDataLst>
                <p:tags r:id="rId7"/>
              </p:custDataLst>
            </p:nvPr>
          </p:nvSpPr>
          <p:spPr>
            <a:xfrm>
              <a:off x="1127806" y="3305007"/>
              <a:ext cx="3057947" cy="383883"/>
            </a:xfrm>
            <a:custGeom>
              <a:avLst/>
              <a:gdLst>
                <a:gd name="connsiteX0" fmla="*/ 0 w 4032448"/>
                <a:gd name="connsiteY0" fmla="*/ 0 h 648072"/>
                <a:gd name="connsiteX1" fmla="*/ 4032448 w 4032448"/>
                <a:gd name="connsiteY1" fmla="*/ 0 h 648072"/>
                <a:gd name="connsiteX2" fmla="*/ 4032448 w 4032448"/>
                <a:gd name="connsiteY2" fmla="*/ 648072 h 648072"/>
                <a:gd name="connsiteX3" fmla="*/ 0 w 4032448"/>
                <a:gd name="connsiteY3" fmla="*/ 648072 h 648072"/>
                <a:gd name="connsiteX4" fmla="*/ 0 w 4032448"/>
                <a:gd name="connsiteY4" fmla="*/ 0 h 648072"/>
                <a:gd name="connsiteX0" fmla="*/ 0 w 4035860"/>
                <a:gd name="connsiteY0" fmla="*/ 0 h 648072"/>
                <a:gd name="connsiteX1" fmla="*/ 4032448 w 4035860"/>
                <a:gd name="connsiteY1" fmla="*/ 0 h 648072"/>
                <a:gd name="connsiteX2" fmla="*/ 4035860 w 4035860"/>
                <a:gd name="connsiteY2" fmla="*/ 24154 h 648072"/>
                <a:gd name="connsiteX3" fmla="*/ 4032448 w 4035860"/>
                <a:gd name="connsiteY3" fmla="*/ 648072 h 648072"/>
                <a:gd name="connsiteX4" fmla="*/ 0 w 4035860"/>
                <a:gd name="connsiteY4" fmla="*/ 648072 h 648072"/>
                <a:gd name="connsiteX5" fmla="*/ 0 w 4035860"/>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2044" h="648072">
                  <a:moveTo>
                    <a:pt x="0" y="0"/>
                  </a:moveTo>
                  <a:lnTo>
                    <a:pt x="4032448" y="0"/>
                  </a:lnTo>
                  <a:lnTo>
                    <a:pt x="4282044" y="293785"/>
                  </a:lnTo>
                  <a:cubicBezTo>
                    <a:pt x="4269184" y="314189"/>
                    <a:pt x="4197708" y="404929"/>
                    <a:pt x="4032448" y="648072"/>
                  </a:cubicBezTo>
                  <a:lnTo>
                    <a:pt x="0" y="648072"/>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solidFill>
                  <a:srgbClr val="FFFFFF"/>
                </a:solidFill>
              </a:endParaRPr>
            </a:p>
          </p:txBody>
        </p:sp>
        <p:sp>
          <p:nvSpPr>
            <p:cNvPr id="11" name="MH_SubTitle_3"/>
            <p:cNvSpPr/>
            <p:nvPr>
              <p:custDataLst>
                <p:tags r:id="rId8"/>
              </p:custDataLst>
            </p:nvPr>
          </p:nvSpPr>
          <p:spPr>
            <a:xfrm>
              <a:off x="1127806" y="4575131"/>
              <a:ext cx="3057947" cy="382009"/>
            </a:xfrm>
            <a:custGeom>
              <a:avLst/>
              <a:gdLst>
                <a:gd name="connsiteX0" fmla="*/ 0 w 4032448"/>
                <a:gd name="connsiteY0" fmla="*/ 0 h 648072"/>
                <a:gd name="connsiteX1" fmla="*/ 4032448 w 4032448"/>
                <a:gd name="connsiteY1" fmla="*/ 0 h 648072"/>
                <a:gd name="connsiteX2" fmla="*/ 4032448 w 4032448"/>
                <a:gd name="connsiteY2" fmla="*/ 648072 h 648072"/>
                <a:gd name="connsiteX3" fmla="*/ 0 w 4032448"/>
                <a:gd name="connsiteY3" fmla="*/ 648072 h 648072"/>
                <a:gd name="connsiteX4" fmla="*/ 0 w 4032448"/>
                <a:gd name="connsiteY4" fmla="*/ 0 h 648072"/>
                <a:gd name="connsiteX0" fmla="*/ 0 w 4035860"/>
                <a:gd name="connsiteY0" fmla="*/ 0 h 648072"/>
                <a:gd name="connsiteX1" fmla="*/ 4032448 w 4035860"/>
                <a:gd name="connsiteY1" fmla="*/ 0 h 648072"/>
                <a:gd name="connsiteX2" fmla="*/ 4035860 w 4035860"/>
                <a:gd name="connsiteY2" fmla="*/ 24154 h 648072"/>
                <a:gd name="connsiteX3" fmla="*/ 4032448 w 4035860"/>
                <a:gd name="connsiteY3" fmla="*/ 648072 h 648072"/>
                <a:gd name="connsiteX4" fmla="*/ 0 w 4035860"/>
                <a:gd name="connsiteY4" fmla="*/ 648072 h 648072"/>
                <a:gd name="connsiteX5" fmla="*/ 0 w 4035860"/>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2044" h="648072">
                  <a:moveTo>
                    <a:pt x="0" y="0"/>
                  </a:moveTo>
                  <a:lnTo>
                    <a:pt x="4032448" y="0"/>
                  </a:lnTo>
                  <a:lnTo>
                    <a:pt x="4282044" y="293785"/>
                  </a:lnTo>
                  <a:cubicBezTo>
                    <a:pt x="4269184" y="314189"/>
                    <a:pt x="4197708" y="404929"/>
                    <a:pt x="4032448" y="648072"/>
                  </a:cubicBezTo>
                  <a:lnTo>
                    <a:pt x="0" y="648072"/>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solidFill>
                  <a:srgbClr val="FFFFFF"/>
                </a:solidFill>
              </a:endParaRPr>
            </a:p>
          </p:txBody>
        </p:sp>
        <p:sp>
          <p:nvSpPr>
            <p:cNvPr id="18" name="矩形 17"/>
            <p:cNvSpPr/>
            <p:nvPr/>
          </p:nvSpPr>
          <p:spPr>
            <a:xfrm>
              <a:off x="1376013" y="2524560"/>
              <a:ext cx="5494687"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19" name="矩形 18"/>
            <p:cNvSpPr/>
            <p:nvPr/>
          </p:nvSpPr>
          <p:spPr>
            <a:xfrm>
              <a:off x="1382148" y="1980054"/>
              <a:ext cx="2241974" cy="436402"/>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20" name="矩形 19"/>
            <p:cNvSpPr/>
            <p:nvPr/>
          </p:nvSpPr>
          <p:spPr>
            <a:xfrm>
              <a:off x="1382148" y="3263963"/>
              <a:ext cx="2241974" cy="436402"/>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21" name="矩形 20"/>
            <p:cNvSpPr/>
            <p:nvPr/>
          </p:nvSpPr>
          <p:spPr>
            <a:xfrm>
              <a:off x="1382148" y="4547934"/>
              <a:ext cx="2241974" cy="436402"/>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22" name="矩形 21"/>
            <p:cNvSpPr/>
            <p:nvPr/>
          </p:nvSpPr>
          <p:spPr>
            <a:xfrm>
              <a:off x="1376013" y="3803688"/>
              <a:ext cx="5494687"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23" name="矩形 22"/>
            <p:cNvSpPr/>
            <p:nvPr/>
          </p:nvSpPr>
          <p:spPr>
            <a:xfrm>
              <a:off x="1376013" y="5073849"/>
              <a:ext cx="5494687"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grpSp>
      <p:pic>
        <p:nvPicPr>
          <p:cNvPr id="24" name="图片占位符 23"/>
          <p:cNvPicPr>
            <a:picLocks noGrp="1" noChangeAspect="1"/>
          </p:cNvPicPr>
          <p:nvPr>
            <p:ph type="pic" sz="quarter" idx="10"/>
          </p:nvPr>
        </p:nvPicPr>
        <p:blipFill>
          <a:blip r:embed="rId12">
            <a:extLst>
              <a:ext uri="{28A0092B-C50C-407E-A947-70E740481C1C}">
                <a14:useLocalDpi xmlns:a14="http://schemas.microsoft.com/office/drawing/2010/main" val="0"/>
              </a:ext>
            </a:extLst>
          </a:blip>
          <a:srcRect l="19709" r="19709"/>
          <a:stretch>
            <a:fillRect/>
          </a:stretch>
        </p:blipFill>
        <p:spPr/>
      </p:pic>
    </p:spTree>
    <p:custDataLst>
      <p:tags r:id="rId1"/>
    </p:custDataLst>
    <p:extLst>
      <p:ext uri="{BB962C8B-B14F-4D97-AF65-F5344CB8AC3E}">
        <p14:creationId xmlns:p14="http://schemas.microsoft.com/office/powerpoint/2010/main" val="50805193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1+#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000"/>
                                        <p:tgtEl>
                                          <p:spTgt spid="25"/>
                                        </p:tgtEl>
                                      </p:cBhvr>
                                    </p:animEffect>
                                    <p:anim calcmode="lin" valueType="num">
                                      <p:cBhvr>
                                        <p:cTn id="18" dur="1000" fill="hold"/>
                                        <p:tgtEl>
                                          <p:spTgt spid="25"/>
                                        </p:tgtEl>
                                        <p:attrNameLst>
                                          <p:attrName>ppt_x</p:attrName>
                                        </p:attrNameLst>
                                      </p:cBhvr>
                                      <p:tavLst>
                                        <p:tav tm="0">
                                          <p:val>
                                            <p:strVal val="#ppt_x"/>
                                          </p:val>
                                        </p:tav>
                                        <p:tav tm="100000">
                                          <p:val>
                                            <p:strVal val="#ppt_x"/>
                                          </p:val>
                                        </p:tav>
                                      </p:tavLst>
                                    </p:anim>
                                    <p:anim calcmode="lin" valueType="num">
                                      <p:cBhvr>
                                        <p:cTn id="19" dur="1000" fill="hold"/>
                                        <p:tgtEl>
                                          <p:spTgt spid="25"/>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randombar(horizontal)">
                                      <p:cBhvr>
                                        <p:cTn id="2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MH_SubTitle_1"/>
          <p:cNvSpPr>
            <a:spLocks noChangeArrowheads="1"/>
          </p:cNvSpPr>
          <p:nvPr>
            <p:custDataLst>
              <p:tags r:id="rId2"/>
            </p:custDataLst>
          </p:nvPr>
        </p:nvSpPr>
        <p:spPr bwMode="auto">
          <a:xfrm>
            <a:off x="1168401" y="2603408"/>
            <a:ext cx="2300851" cy="559464"/>
          </a:xfrm>
          <a:prstGeom prst="rect">
            <a:avLst/>
          </a:prstGeom>
          <a:solidFill>
            <a:schemeClr val="accent1"/>
          </a:solidFill>
          <a:ln>
            <a:noFill/>
          </a:ln>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endParaRPr lang="zh-CN" altLang="zh-CN" sz="1800" dirty="0">
              <a:solidFill>
                <a:srgbClr val="FFFFFF"/>
              </a:solidFill>
              <a:latin typeface="+mn-lt"/>
              <a:ea typeface="+mn-ea"/>
            </a:endParaRPr>
          </a:p>
        </p:txBody>
      </p:sp>
      <p:sp>
        <p:nvSpPr>
          <p:cNvPr id="5124" name="MH_SubTitle_3"/>
          <p:cNvSpPr>
            <a:spLocks noChangeArrowheads="1"/>
          </p:cNvSpPr>
          <p:nvPr>
            <p:custDataLst>
              <p:tags r:id="rId3"/>
            </p:custDataLst>
          </p:nvPr>
        </p:nvSpPr>
        <p:spPr bwMode="auto">
          <a:xfrm>
            <a:off x="6204635" y="2603408"/>
            <a:ext cx="2300851" cy="559464"/>
          </a:xfrm>
          <a:prstGeom prst="rect">
            <a:avLst/>
          </a:prstGeom>
          <a:solidFill>
            <a:schemeClr val="accent3"/>
          </a:solidFill>
          <a:ln>
            <a:noFill/>
          </a:ln>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endParaRPr lang="zh-CN" altLang="zh-CN" sz="1800" dirty="0">
              <a:solidFill>
                <a:srgbClr val="FFFFFF"/>
              </a:solidFill>
              <a:latin typeface="+mn-lt"/>
              <a:ea typeface="+mn-ea"/>
            </a:endParaRPr>
          </a:p>
        </p:txBody>
      </p:sp>
      <p:sp>
        <p:nvSpPr>
          <p:cNvPr id="5126" name="MH_SubTitle_2"/>
          <p:cNvSpPr>
            <a:spLocks noChangeArrowheads="1"/>
          </p:cNvSpPr>
          <p:nvPr>
            <p:custDataLst>
              <p:tags r:id="rId4"/>
            </p:custDataLst>
          </p:nvPr>
        </p:nvSpPr>
        <p:spPr bwMode="auto">
          <a:xfrm>
            <a:off x="3686517" y="4390831"/>
            <a:ext cx="2300850" cy="559464"/>
          </a:xfrm>
          <a:prstGeom prst="rect">
            <a:avLst/>
          </a:prstGeom>
          <a:solidFill>
            <a:schemeClr val="accent2"/>
          </a:solidFill>
          <a:ln>
            <a:noFill/>
          </a:ln>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endParaRPr lang="zh-CN" altLang="zh-CN" sz="1800" dirty="0">
              <a:solidFill>
                <a:srgbClr val="FFFFFF"/>
              </a:solidFill>
              <a:latin typeface="+mn-lt"/>
              <a:ea typeface="+mn-ea"/>
            </a:endParaRPr>
          </a:p>
        </p:txBody>
      </p:sp>
      <p:sp>
        <p:nvSpPr>
          <p:cNvPr id="5128" name="MH_SubTitle_4"/>
          <p:cNvSpPr>
            <a:spLocks noChangeArrowheads="1"/>
          </p:cNvSpPr>
          <p:nvPr>
            <p:custDataLst>
              <p:tags r:id="rId5"/>
            </p:custDataLst>
          </p:nvPr>
        </p:nvSpPr>
        <p:spPr bwMode="auto">
          <a:xfrm>
            <a:off x="8722751" y="4390831"/>
            <a:ext cx="2300850" cy="559464"/>
          </a:xfrm>
          <a:prstGeom prst="rect">
            <a:avLst/>
          </a:prstGeom>
          <a:solidFill>
            <a:schemeClr val="accent4"/>
          </a:solidFill>
          <a:ln>
            <a:noFill/>
          </a:ln>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endParaRPr lang="zh-CN" altLang="zh-CN" sz="1800" dirty="0">
              <a:solidFill>
                <a:srgbClr val="FFFFFF"/>
              </a:solidFill>
              <a:latin typeface="+mn-lt"/>
              <a:ea typeface="+mn-ea"/>
            </a:endParaRPr>
          </a:p>
        </p:txBody>
      </p:sp>
      <p:pic>
        <p:nvPicPr>
          <p:cNvPr id="13" name="图片 12"/>
          <p:cNvPicPr>
            <a:picLocks noChangeAspect="1"/>
          </p:cNvPicPr>
          <p:nvPr/>
        </p:nvPicPr>
        <p:blipFill rotWithShape="1">
          <a:blip r:embed="rId8"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14" name="文本框 13"/>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17" name="矩形 16"/>
          <p:cNvSpPr/>
          <p:nvPr/>
        </p:nvSpPr>
        <p:spPr>
          <a:xfrm>
            <a:off x="1199539" y="2624197"/>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18" name="矩形 17"/>
          <p:cNvSpPr/>
          <p:nvPr/>
        </p:nvSpPr>
        <p:spPr>
          <a:xfrm>
            <a:off x="6234072" y="2624197"/>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19" name="矩形 18"/>
          <p:cNvSpPr/>
          <p:nvPr/>
        </p:nvSpPr>
        <p:spPr>
          <a:xfrm>
            <a:off x="3707425" y="4417961"/>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20" name="矩形 19"/>
          <p:cNvSpPr/>
          <p:nvPr/>
        </p:nvSpPr>
        <p:spPr>
          <a:xfrm>
            <a:off x="8750562" y="4417961"/>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迷你简准圆" panose="03000509000000000000" pitchFamily="65" charset="-122"/>
                <a:ea typeface="迷你简准圆" panose="03000509000000000000" pitchFamily="65" charset="-122"/>
              </a:rPr>
              <a:t>标题文字添加</a:t>
            </a:r>
          </a:p>
        </p:txBody>
      </p:sp>
      <p:pic>
        <p:nvPicPr>
          <p:cNvPr id="7" name="图片占位符 6"/>
          <p:cNvPicPr>
            <a:picLocks noGrp="1" noChangeAspect="1"/>
          </p:cNvPicPr>
          <p:nvPr>
            <p:ph type="pic" sz="quarter" idx="10"/>
          </p:nvPr>
        </p:nvPicPr>
        <p:blipFill>
          <a:blip r:embed="rId9" cstate="print">
            <a:extLst>
              <a:ext uri="{28A0092B-C50C-407E-A947-70E740481C1C}">
                <a14:useLocalDpi xmlns:a14="http://schemas.microsoft.com/office/drawing/2010/main" val="0"/>
              </a:ext>
            </a:extLst>
          </a:blip>
          <a:srcRect l="15125" r="15125"/>
          <a:stretch>
            <a:fillRect/>
          </a:stretch>
        </p:blipFill>
        <p:spPr/>
      </p:pic>
      <p:pic>
        <p:nvPicPr>
          <p:cNvPr id="8" name="图片占位符 7"/>
          <p:cNvPicPr>
            <a:picLocks noGrp="1" noChangeAspect="1"/>
          </p:cNvPicPr>
          <p:nvPr>
            <p:ph type="pic" sz="quarter" idx="11"/>
          </p:nvPr>
        </p:nvPicPr>
        <p:blipFill>
          <a:blip r:embed="rId10" cstate="print">
            <a:extLst>
              <a:ext uri="{28A0092B-C50C-407E-A947-70E740481C1C}">
                <a14:useLocalDpi xmlns:a14="http://schemas.microsoft.com/office/drawing/2010/main" val="0"/>
              </a:ext>
            </a:extLst>
          </a:blip>
          <a:srcRect l="16477" r="16477"/>
          <a:stretch>
            <a:fillRect/>
          </a:stretch>
        </p:blipFill>
        <p:spPr/>
      </p:pic>
      <p:pic>
        <p:nvPicPr>
          <p:cNvPr id="9" name="图片占位符 8"/>
          <p:cNvPicPr>
            <a:picLocks noGrp="1" noChangeAspect="1"/>
          </p:cNvPicPr>
          <p:nvPr>
            <p:ph type="pic" sz="quarter" idx="12"/>
          </p:nvPr>
        </p:nvPicPr>
        <p:blipFill>
          <a:blip r:embed="rId11" cstate="print">
            <a:extLst>
              <a:ext uri="{28A0092B-C50C-407E-A947-70E740481C1C}">
                <a14:useLocalDpi xmlns:a14="http://schemas.microsoft.com/office/drawing/2010/main" val="0"/>
              </a:ext>
            </a:extLst>
          </a:blip>
          <a:srcRect l="15425" r="15425"/>
          <a:stretch>
            <a:fillRect/>
          </a:stretch>
        </p:blipFill>
        <p:spPr/>
      </p:pic>
      <p:pic>
        <p:nvPicPr>
          <p:cNvPr id="10" name="图片占位符 9"/>
          <p:cNvPicPr>
            <a:picLocks noGrp="1" noChangeAspect="1"/>
          </p:cNvPicPr>
          <p:nvPr>
            <p:ph type="pic" sz="quarter" idx="13"/>
          </p:nvPr>
        </p:nvPicPr>
        <p:blipFill>
          <a:blip r:embed="rId12" cstate="print">
            <a:extLst>
              <a:ext uri="{28A0092B-C50C-407E-A947-70E740481C1C}">
                <a14:useLocalDpi xmlns:a14="http://schemas.microsoft.com/office/drawing/2010/main" val="0"/>
              </a:ext>
            </a:extLst>
          </a:blip>
          <a:srcRect l="14266" r="14266"/>
          <a:stretch>
            <a:fillRect/>
          </a:stretch>
        </p:blipFill>
        <p:spPr/>
      </p:pic>
    </p:spTree>
    <p:custDataLst>
      <p:tags r:id="rId1"/>
    </p:custDataLst>
    <p:extLst>
      <p:ext uri="{BB962C8B-B14F-4D97-AF65-F5344CB8AC3E}">
        <p14:creationId xmlns:p14="http://schemas.microsoft.com/office/powerpoint/2010/main" val="152498039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53" presetClass="entr" presetSubtype="16" fill="hold" grpId="0" nodeType="afterEffect">
                                  <p:stCondLst>
                                    <p:cond delay="0"/>
                                  </p:stCondLst>
                                  <p:childTnLst>
                                    <p:set>
                                      <p:cBhvr>
                                        <p:cTn id="37" dur="1" fill="hold">
                                          <p:stCondLst>
                                            <p:cond delay="0"/>
                                          </p:stCondLst>
                                        </p:cTn>
                                        <p:tgtEl>
                                          <p:spTgt spid="5122"/>
                                        </p:tgtEl>
                                        <p:attrNameLst>
                                          <p:attrName>style.visibility</p:attrName>
                                        </p:attrNameLst>
                                      </p:cBhvr>
                                      <p:to>
                                        <p:strVal val="visible"/>
                                      </p:to>
                                    </p:set>
                                    <p:anim calcmode="lin" valueType="num">
                                      <p:cBhvr>
                                        <p:cTn id="38" dur="500" fill="hold"/>
                                        <p:tgtEl>
                                          <p:spTgt spid="5122"/>
                                        </p:tgtEl>
                                        <p:attrNameLst>
                                          <p:attrName>ppt_w</p:attrName>
                                        </p:attrNameLst>
                                      </p:cBhvr>
                                      <p:tavLst>
                                        <p:tav tm="0">
                                          <p:val>
                                            <p:fltVal val="0"/>
                                          </p:val>
                                        </p:tav>
                                        <p:tav tm="100000">
                                          <p:val>
                                            <p:strVal val="#ppt_w"/>
                                          </p:val>
                                        </p:tav>
                                      </p:tavLst>
                                    </p:anim>
                                    <p:anim calcmode="lin" valueType="num">
                                      <p:cBhvr>
                                        <p:cTn id="39" dur="500" fill="hold"/>
                                        <p:tgtEl>
                                          <p:spTgt spid="5122"/>
                                        </p:tgtEl>
                                        <p:attrNameLst>
                                          <p:attrName>ppt_h</p:attrName>
                                        </p:attrNameLst>
                                      </p:cBhvr>
                                      <p:tavLst>
                                        <p:tav tm="0">
                                          <p:val>
                                            <p:fltVal val="0"/>
                                          </p:val>
                                        </p:tav>
                                        <p:tav tm="100000">
                                          <p:val>
                                            <p:strVal val="#ppt_h"/>
                                          </p:val>
                                        </p:tav>
                                      </p:tavLst>
                                    </p:anim>
                                    <p:animEffect transition="in" filter="fade">
                                      <p:cBhvr>
                                        <p:cTn id="40" dur="500"/>
                                        <p:tgtEl>
                                          <p:spTgt spid="5122"/>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5124"/>
                                        </p:tgtEl>
                                        <p:attrNameLst>
                                          <p:attrName>style.visibility</p:attrName>
                                        </p:attrNameLst>
                                      </p:cBhvr>
                                      <p:to>
                                        <p:strVal val="visible"/>
                                      </p:to>
                                    </p:set>
                                    <p:anim calcmode="lin" valueType="num">
                                      <p:cBhvr>
                                        <p:cTn id="43" dur="500" fill="hold"/>
                                        <p:tgtEl>
                                          <p:spTgt spid="5124"/>
                                        </p:tgtEl>
                                        <p:attrNameLst>
                                          <p:attrName>ppt_w</p:attrName>
                                        </p:attrNameLst>
                                      </p:cBhvr>
                                      <p:tavLst>
                                        <p:tav tm="0">
                                          <p:val>
                                            <p:fltVal val="0"/>
                                          </p:val>
                                        </p:tav>
                                        <p:tav tm="100000">
                                          <p:val>
                                            <p:strVal val="#ppt_w"/>
                                          </p:val>
                                        </p:tav>
                                      </p:tavLst>
                                    </p:anim>
                                    <p:anim calcmode="lin" valueType="num">
                                      <p:cBhvr>
                                        <p:cTn id="44" dur="500" fill="hold"/>
                                        <p:tgtEl>
                                          <p:spTgt spid="5124"/>
                                        </p:tgtEl>
                                        <p:attrNameLst>
                                          <p:attrName>ppt_h</p:attrName>
                                        </p:attrNameLst>
                                      </p:cBhvr>
                                      <p:tavLst>
                                        <p:tav tm="0">
                                          <p:val>
                                            <p:fltVal val="0"/>
                                          </p:val>
                                        </p:tav>
                                        <p:tav tm="100000">
                                          <p:val>
                                            <p:strVal val="#ppt_h"/>
                                          </p:val>
                                        </p:tav>
                                      </p:tavLst>
                                    </p:anim>
                                    <p:animEffect transition="in" filter="fade">
                                      <p:cBhvr>
                                        <p:cTn id="45" dur="500"/>
                                        <p:tgtEl>
                                          <p:spTgt spid="5124"/>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5126"/>
                                        </p:tgtEl>
                                        <p:attrNameLst>
                                          <p:attrName>style.visibility</p:attrName>
                                        </p:attrNameLst>
                                      </p:cBhvr>
                                      <p:to>
                                        <p:strVal val="visible"/>
                                      </p:to>
                                    </p:set>
                                    <p:anim calcmode="lin" valueType="num">
                                      <p:cBhvr>
                                        <p:cTn id="58" dur="500" fill="hold"/>
                                        <p:tgtEl>
                                          <p:spTgt spid="5126"/>
                                        </p:tgtEl>
                                        <p:attrNameLst>
                                          <p:attrName>ppt_w</p:attrName>
                                        </p:attrNameLst>
                                      </p:cBhvr>
                                      <p:tavLst>
                                        <p:tav tm="0">
                                          <p:val>
                                            <p:fltVal val="0"/>
                                          </p:val>
                                        </p:tav>
                                        <p:tav tm="100000">
                                          <p:val>
                                            <p:strVal val="#ppt_w"/>
                                          </p:val>
                                        </p:tav>
                                      </p:tavLst>
                                    </p:anim>
                                    <p:anim calcmode="lin" valueType="num">
                                      <p:cBhvr>
                                        <p:cTn id="59" dur="500" fill="hold"/>
                                        <p:tgtEl>
                                          <p:spTgt spid="5126"/>
                                        </p:tgtEl>
                                        <p:attrNameLst>
                                          <p:attrName>ppt_h</p:attrName>
                                        </p:attrNameLst>
                                      </p:cBhvr>
                                      <p:tavLst>
                                        <p:tav tm="0">
                                          <p:val>
                                            <p:fltVal val="0"/>
                                          </p:val>
                                        </p:tav>
                                        <p:tav tm="100000">
                                          <p:val>
                                            <p:strVal val="#ppt_h"/>
                                          </p:val>
                                        </p:tav>
                                      </p:tavLst>
                                    </p:anim>
                                    <p:animEffect transition="in" filter="fade">
                                      <p:cBhvr>
                                        <p:cTn id="60" dur="500"/>
                                        <p:tgtEl>
                                          <p:spTgt spid="5126"/>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5128"/>
                                        </p:tgtEl>
                                        <p:attrNameLst>
                                          <p:attrName>style.visibility</p:attrName>
                                        </p:attrNameLst>
                                      </p:cBhvr>
                                      <p:to>
                                        <p:strVal val="visible"/>
                                      </p:to>
                                    </p:set>
                                    <p:anim calcmode="lin" valueType="num">
                                      <p:cBhvr>
                                        <p:cTn id="63" dur="500" fill="hold"/>
                                        <p:tgtEl>
                                          <p:spTgt spid="5128"/>
                                        </p:tgtEl>
                                        <p:attrNameLst>
                                          <p:attrName>ppt_w</p:attrName>
                                        </p:attrNameLst>
                                      </p:cBhvr>
                                      <p:tavLst>
                                        <p:tav tm="0">
                                          <p:val>
                                            <p:fltVal val="0"/>
                                          </p:val>
                                        </p:tav>
                                        <p:tav tm="100000">
                                          <p:val>
                                            <p:strVal val="#ppt_w"/>
                                          </p:val>
                                        </p:tav>
                                      </p:tavLst>
                                    </p:anim>
                                    <p:anim calcmode="lin" valueType="num">
                                      <p:cBhvr>
                                        <p:cTn id="64" dur="500" fill="hold"/>
                                        <p:tgtEl>
                                          <p:spTgt spid="5128"/>
                                        </p:tgtEl>
                                        <p:attrNameLst>
                                          <p:attrName>ppt_h</p:attrName>
                                        </p:attrNameLst>
                                      </p:cBhvr>
                                      <p:tavLst>
                                        <p:tav tm="0">
                                          <p:val>
                                            <p:fltVal val="0"/>
                                          </p:val>
                                        </p:tav>
                                        <p:tav tm="100000">
                                          <p:val>
                                            <p:strVal val="#ppt_h"/>
                                          </p:val>
                                        </p:tav>
                                      </p:tavLst>
                                    </p:anim>
                                    <p:animEffect transition="in" filter="fade">
                                      <p:cBhvr>
                                        <p:cTn id="65" dur="500"/>
                                        <p:tgtEl>
                                          <p:spTgt spid="5128"/>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p:cTn id="68" dur="500" fill="hold"/>
                                        <p:tgtEl>
                                          <p:spTgt spid="19"/>
                                        </p:tgtEl>
                                        <p:attrNameLst>
                                          <p:attrName>ppt_w</p:attrName>
                                        </p:attrNameLst>
                                      </p:cBhvr>
                                      <p:tavLst>
                                        <p:tav tm="0">
                                          <p:val>
                                            <p:fltVal val="0"/>
                                          </p:val>
                                        </p:tav>
                                        <p:tav tm="100000">
                                          <p:val>
                                            <p:strVal val="#ppt_w"/>
                                          </p:val>
                                        </p:tav>
                                      </p:tavLst>
                                    </p:anim>
                                    <p:anim calcmode="lin" valueType="num">
                                      <p:cBhvr>
                                        <p:cTn id="69" dur="500" fill="hold"/>
                                        <p:tgtEl>
                                          <p:spTgt spid="19"/>
                                        </p:tgtEl>
                                        <p:attrNameLst>
                                          <p:attrName>ppt_h</p:attrName>
                                        </p:attrNameLst>
                                      </p:cBhvr>
                                      <p:tavLst>
                                        <p:tav tm="0">
                                          <p:val>
                                            <p:fltVal val="0"/>
                                          </p:val>
                                        </p:tav>
                                        <p:tav tm="100000">
                                          <p:val>
                                            <p:strVal val="#ppt_h"/>
                                          </p:val>
                                        </p:tav>
                                      </p:tavLst>
                                    </p:anim>
                                    <p:animEffect transition="in" filter="fade">
                                      <p:cBhvr>
                                        <p:cTn id="70" dur="500"/>
                                        <p:tgtEl>
                                          <p:spTgt spid="19"/>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ppt_w</p:attrName>
                                        </p:attrNameLst>
                                      </p:cBhvr>
                                      <p:tavLst>
                                        <p:tav tm="0">
                                          <p:val>
                                            <p:fltVal val="0"/>
                                          </p:val>
                                        </p:tav>
                                        <p:tav tm="100000">
                                          <p:val>
                                            <p:strVal val="#ppt_w"/>
                                          </p:val>
                                        </p:tav>
                                      </p:tavLst>
                                    </p:anim>
                                    <p:anim calcmode="lin" valueType="num">
                                      <p:cBhvr>
                                        <p:cTn id="74" dur="500" fill="hold"/>
                                        <p:tgtEl>
                                          <p:spTgt spid="20"/>
                                        </p:tgtEl>
                                        <p:attrNameLst>
                                          <p:attrName>ppt_h</p:attrName>
                                        </p:attrNameLst>
                                      </p:cBhvr>
                                      <p:tavLst>
                                        <p:tav tm="0">
                                          <p:val>
                                            <p:fltVal val="0"/>
                                          </p:val>
                                        </p:tav>
                                        <p:tav tm="100000">
                                          <p:val>
                                            <p:strVal val="#ppt_h"/>
                                          </p:val>
                                        </p:tav>
                                      </p:tavLst>
                                    </p:anim>
                                    <p:animEffect transition="in" filter="fade">
                                      <p:cBhvr>
                                        <p:cTn id="7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4" grpId="0" animBg="1"/>
      <p:bldP spid="5126" grpId="0" animBg="1"/>
      <p:bldP spid="5128" grpId="0" animBg="1"/>
      <p:bldP spid="14" grpId="0"/>
      <p:bldP spid="17" grpId="0"/>
      <p:bldP spid="18" grpId="0"/>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3" name="MH_Text_1"/>
          <p:cNvSpPr>
            <a:spLocks noChangeArrowheads="1"/>
          </p:cNvSpPr>
          <p:nvPr>
            <p:custDataLst>
              <p:tags r:id="rId2"/>
            </p:custDataLst>
          </p:nvPr>
        </p:nvSpPr>
        <p:spPr bwMode="auto">
          <a:xfrm>
            <a:off x="1600200" y="1673226"/>
            <a:ext cx="2182809" cy="2108438"/>
          </a:xfrm>
          <a:prstGeom prst="rect">
            <a:avLst/>
          </a:prstGeom>
          <a:solidFill>
            <a:schemeClr val="accent2"/>
          </a:solidFill>
          <a:ln w="28575">
            <a:solidFill>
              <a:schemeClr val="bg1"/>
            </a:solidFill>
            <a:miter lim="800000"/>
            <a:headEnd/>
            <a:tailEnd/>
          </a:ln>
        </p:spPr>
        <p:txBody>
          <a:bodyPr lIns="180000" rIns="18000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40000"/>
              </a:lnSpc>
              <a:spcBef>
                <a:spcPct val="0"/>
              </a:spcBef>
              <a:spcAft>
                <a:spcPts val="600"/>
              </a:spcAft>
              <a:buNone/>
              <a:defRPr/>
            </a:pPr>
            <a:endParaRPr lang="zh-CN" altLang="en-US" sz="1200" dirty="0">
              <a:solidFill>
                <a:srgbClr val="FFFFFF"/>
              </a:solidFill>
              <a:latin typeface="+mn-lt"/>
              <a:ea typeface="+mn-ea"/>
            </a:endParaRPr>
          </a:p>
        </p:txBody>
      </p:sp>
      <p:pic>
        <p:nvPicPr>
          <p:cNvPr id="6" name="图片占位符 5"/>
          <p:cNvPicPr>
            <a:picLocks noGrp="1" noChangeAspect="1"/>
          </p:cNvPicPr>
          <p:nvPr>
            <p:ph type="pic" sz="quarter" idx="10"/>
          </p:nvPr>
        </p:nvPicPr>
        <p:blipFill>
          <a:blip r:embed="rId6" cstate="print">
            <a:extLst>
              <a:ext uri="{28A0092B-C50C-407E-A947-70E740481C1C}">
                <a14:useLocalDpi xmlns:a14="http://schemas.microsoft.com/office/drawing/2010/main" val="0"/>
              </a:ext>
            </a:extLst>
          </a:blip>
          <a:srcRect l="5486" r="5486"/>
          <a:stretch>
            <a:fillRect/>
          </a:stretch>
        </p:blipFill>
        <p:spPr>
          <a:xfrm>
            <a:off x="3783010" y="1673226"/>
            <a:ext cx="2363161" cy="2123312"/>
          </a:xfrm>
          <a:ln w="28575">
            <a:solidFill>
              <a:schemeClr val="bg1"/>
            </a:solidFill>
          </a:ln>
        </p:spPr>
      </p:pic>
      <p:sp>
        <p:nvSpPr>
          <p:cNvPr id="5126" name="MH_Text_3"/>
          <p:cNvSpPr>
            <a:spLocks noChangeArrowheads="1"/>
          </p:cNvSpPr>
          <p:nvPr>
            <p:custDataLst>
              <p:tags r:id="rId3"/>
            </p:custDataLst>
          </p:nvPr>
        </p:nvSpPr>
        <p:spPr bwMode="auto">
          <a:xfrm>
            <a:off x="8558583" y="3781664"/>
            <a:ext cx="2223714" cy="2152746"/>
          </a:xfrm>
          <a:prstGeom prst="rect">
            <a:avLst/>
          </a:prstGeom>
          <a:solidFill>
            <a:schemeClr val="accent4"/>
          </a:solidFill>
          <a:ln w="28575">
            <a:solidFill>
              <a:schemeClr val="bg1"/>
            </a:solidFill>
            <a:miter lim="800000"/>
            <a:headEnd/>
            <a:tailEnd/>
          </a:ln>
        </p:spPr>
        <p:txBody>
          <a:bodyPr lIns="180000" rIns="18000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40000"/>
              </a:lnSpc>
              <a:spcBef>
                <a:spcPct val="0"/>
              </a:spcBef>
              <a:spcAft>
                <a:spcPts val="600"/>
              </a:spcAft>
              <a:buNone/>
              <a:defRPr/>
            </a:pPr>
            <a:endParaRPr lang="zh-CN" altLang="en-US" sz="1200" dirty="0">
              <a:solidFill>
                <a:srgbClr val="FFFFFF"/>
              </a:solidFill>
              <a:latin typeface="+mn-lt"/>
              <a:ea typeface="+mn-ea"/>
            </a:endParaRPr>
          </a:p>
        </p:txBody>
      </p:sp>
      <p:pic>
        <p:nvPicPr>
          <p:cNvPr id="11" name="图片 10"/>
          <p:cNvPicPr>
            <a:picLocks noChangeAspect="1"/>
          </p:cNvPicPr>
          <p:nvPr/>
        </p:nvPicPr>
        <p:blipFill rotWithShape="1">
          <a:blip r:embed="rId7"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12" name="文本框 11"/>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13" name="组合 12"/>
          <p:cNvGrpSpPr/>
          <p:nvPr/>
        </p:nvGrpSpPr>
        <p:grpSpPr>
          <a:xfrm>
            <a:off x="6419375" y="1925404"/>
            <a:ext cx="4324824" cy="1461138"/>
            <a:chOff x="874712" y="3195403"/>
            <a:chExt cx="4324824" cy="1461138"/>
          </a:xfrm>
        </p:grpSpPr>
        <p:sp>
          <p:nvSpPr>
            <p:cNvPr id="14" name="矩形 13"/>
            <p:cNvSpPr/>
            <p:nvPr/>
          </p:nvSpPr>
          <p:spPr>
            <a:xfrm>
              <a:off x="874712" y="3677812"/>
              <a:ext cx="4324824"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15" name="矩形 14"/>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
        <p:nvSpPr>
          <p:cNvPr id="16" name="矩形 15"/>
          <p:cNvSpPr/>
          <p:nvPr/>
        </p:nvSpPr>
        <p:spPr>
          <a:xfrm>
            <a:off x="1864318" y="4375022"/>
            <a:ext cx="1654574"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accent1"/>
                </a:solidFill>
                <a:latin typeface="迷你简准圆" panose="03000509000000000000" pitchFamily="65" charset="-122"/>
                <a:ea typeface="迷你简准圆" panose="03000509000000000000" pitchFamily="65" charset="-122"/>
              </a:rPr>
              <a:t>标题</a:t>
            </a:r>
            <a:r>
              <a:rPr lang="zh-CN" altLang="en-US" sz="2400" b="1" dirty="0" smtClean="0">
                <a:solidFill>
                  <a:schemeClr val="accent1"/>
                </a:solidFill>
                <a:latin typeface="迷你简准圆" panose="03000509000000000000" pitchFamily="65" charset="-122"/>
                <a:ea typeface="迷你简准圆" panose="03000509000000000000" pitchFamily="65" charset="-122"/>
              </a:rPr>
              <a:t>文字</a:t>
            </a:r>
            <a:endParaRPr lang="en-US" altLang="zh-CN" sz="2400" b="1" dirty="0" smtClean="0">
              <a:solidFill>
                <a:schemeClr val="accent1"/>
              </a:solidFill>
              <a:latin typeface="迷你简准圆" panose="03000509000000000000" pitchFamily="65" charset="-122"/>
              <a:ea typeface="迷你简准圆" panose="03000509000000000000" pitchFamily="65" charset="-122"/>
            </a:endParaRPr>
          </a:p>
          <a:p>
            <a:pPr algn="ctr">
              <a:lnSpc>
                <a:spcPct val="120000"/>
              </a:lnSpc>
            </a:pPr>
            <a:r>
              <a:rPr lang="zh-CN" altLang="en-US" sz="2400" b="1" dirty="0" smtClean="0">
                <a:solidFill>
                  <a:schemeClr val="accent1"/>
                </a:solidFill>
                <a:latin typeface="迷你简准圆" panose="03000509000000000000" pitchFamily="65" charset="-122"/>
                <a:ea typeface="迷你简准圆" panose="03000509000000000000" pitchFamily="65" charset="-122"/>
              </a:rPr>
              <a:t>添加此处</a:t>
            </a:r>
            <a:endParaRPr lang="zh-CN" altLang="en-US" sz="2400" b="1" dirty="0">
              <a:solidFill>
                <a:schemeClr val="accent1"/>
              </a:solidFill>
              <a:latin typeface="迷你简准圆" panose="03000509000000000000" pitchFamily="65" charset="-122"/>
              <a:ea typeface="迷你简准圆" panose="03000509000000000000" pitchFamily="65" charset="-122"/>
            </a:endParaRPr>
          </a:p>
        </p:txBody>
      </p:sp>
      <p:pic>
        <p:nvPicPr>
          <p:cNvPr id="7" name="图片占位符 6"/>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l="13217" r="13217"/>
          <a:stretch>
            <a:fillRect/>
          </a:stretch>
        </p:blipFill>
        <p:spPr>
          <a:xfrm>
            <a:off x="3783010" y="3794364"/>
            <a:ext cx="2363161" cy="2140046"/>
          </a:xfrm>
          <a:ln w="28575">
            <a:solidFill>
              <a:schemeClr val="bg1"/>
            </a:solidFill>
          </a:ln>
        </p:spPr>
      </p:pic>
      <p:pic>
        <p:nvPicPr>
          <p:cNvPr id="8" name="图片占位符 7"/>
          <p:cNvPicPr>
            <a:picLocks noGrp="1" noChangeAspect="1"/>
          </p:cNvPicPr>
          <p:nvPr>
            <p:ph type="pic" sz="quarter" idx="12"/>
          </p:nvPr>
        </p:nvPicPr>
        <p:blipFill>
          <a:blip r:embed="rId9" cstate="print">
            <a:extLst>
              <a:ext uri="{28A0092B-C50C-407E-A947-70E740481C1C}">
                <a14:useLocalDpi xmlns:a14="http://schemas.microsoft.com/office/drawing/2010/main" val="0"/>
              </a:ext>
            </a:extLst>
          </a:blip>
          <a:srcRect l="8411" r="8411"/>
          <a:stretch>
            <a:fillRect/>
          </a:stretch>
        </p:blipFill>
        <p:spPr>
          <a:xfrm>
            <a:off x="6171571" y="3794364"/>
            <a:ext cx="2374316" cy="2140046"/>
          </a:xfrm>
          <a:ln w="28575">
            <a:solidFill>
              <a:schemeClr val="bg1"/>
            </a:solidFill>
          </a:ln>
        </p:spPr>
      </p:pic>
    </p:spTree>
    <p:custDataLst>
      <p:tags r:id="rId1"/>
    </p:custDataLst>
    <p:extLst>
      <p:ext uri="{BB962C8B-B14F-4D97-AF65-F5344CB8AC3E}">
        <p14:creationId xmlns:p14="http://schemas.microsoft.com/office/powerpoint/2010/main" val="311849848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5123"/>
                                        </p:tgtEl>
                                        <p:attrNameLst>
                                          <p:attrName>style.visibility</p:attrName>
                                        </p:attrNameLst>
                                      </p:cBhvr>
                                      <p:to>
                                        <p:strVal val="visible"/>
                                      </p:to>
                                    </p:set>
                                    <p:anim calcmode="lin" valueType="num">
                                      <p:cBhvr>
                                        <p:cTn id="17" dur="500" fill="hold"/>
                                        <p:tgtEl>
                                          <p:spTgt spid="5123"/>
                                        </p:tgtEl>
                                        <p:attrNameLst>
                                          <p:attrName>ppt_w</p:attrName>
                                        </p:attrNameLst>
                                      </p:cBhvr>
                                      <p:tavLst>
                                        <p:tav tm="0">
                                          <p:val>
                                            <p:fltVal val="0"/>
                                          </p:val>
                                        </p:tav>
                                        <p:tav tm="100000">
                                          <p:val>
                                            <p:strVal val="#ppt_w"/>
                                          </p:val>
                                        </p:tav>
                                      </p:tavLst>
                                    </p:anim>
                                    <p:anim calcmode="lin" valueType="num">
                                      <p:cBhvr>
                                        <p:cTn id="18" dur="500" fill="hold"/>
                                        <p:tgtEl>
                                          <p:spTgt spid="5123"/>
                                        </p:tgtEl>
                                        <p:attrNameLst>
                                          <p:attrName>ppt_h</p:attrName>
                                        </p:attrNameLst>
                                      </p:cBhvr>
                                      <p:tavLst>
                                        <p:tav tm="0">
                                          <p:val>
                                            <p:fltVal val="0"/>
                                          </p:val>
                                        </p:tav>
                                        <p:tav tm="100000">
                                          <p:val>
                                            <p:strVal val="#ppt_h"/>
                                          </p:val>
                                        </p:tav>
                                      </p:tavLst>
                                    </p:anim>
                                    <p:animEffect transition="in" filter="fade">
                                      <p:cBhvr>
                                        <p:cTn id="19" dur="500"/>
                                        <p:tgtEl>
                                          <p:spTgt spid="5123"/>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5126"/>
                                        </p:tgtEl>
                                        <p:attrNameLst>
                                          <p:attrName>style.visibility</p:attrName>
                                        </p:attrNameLst>
                                      </p:cBhvr>
                                      <p:to>
                                        <p:strVal val="visible"/>
                                      </p:to>
                                    </p:set>
                                    <p:anim calcmode="lin" valueType="num">
                                      <p:cBhvr>
                                        <p:cTn id="41" dur="500" fill="hold"/>
                                        <p:tgtEl>
                                          <p:spTgt spid="5126"/>
                                        </p:tgtEl>
                                        <p:attrNameLst>
                                          <p:attrName>ppt_w</p:attrName>
                                        </p:attrNameLst>
                                      </p:cBhvr>
                                      <p:tavLst>
                                        <p:tav tm="0">
                                          <p:val>
                                            <p:fltVal val="0"/>
                                          </p:val>
                                        </p:tav>
                                        <p:tav tm="100000">
                                          <p:val>
                                            <p:strVal val="#ppt_w"/>
                                          </p:val>
                                        </p:tav>
                                      </p:tavLst>
                                    </p:anim>
                                    <p:anim calcmode="lin" valueType="num">
                                      <p:cBhvr>
                                        <p:cTn id="42" dur="500" fill="hold"/>
                                        <p:tgtEl>
                                          <p:spTgt spid="5126"/>
                                        </p:tgtEl>
                                        <p:attrNameLst>
                                          <p:attrName>ppt_h</p:attrName>
                                        </p:attrNameLst>
                                      </p:cBhvr>
                                      <p:tavLst>
                                        <p:tav tm="0">
                                          <p:val>
                                            <p:fltVal val="0"/>
                                          </p:val>
                                        </p:tav>
                                        <p:tav tm="100000">
                                          <p:val>
                                            <p:strVal val="#ppt_h"/>
                                          </p:val>
                                        </p:tav>
                                      </p:tavLst>
                                    </p:anim>
                                    <p:animEffect transition="in" filter="fade">
                                      <p:cBhvr>
                                        <p:cTn id="43" dur="500"/>
                                        <p:tgtEl>
                                          <p:spTgt spid="5126"/>
                                        </p:tgtEl>
                                      </p:cBhvr>
                                    </p:animEffect>
                                  </p:childTnLst>
                                </p:cTn>
                              </p:par>
                            </p:childTnLst>
                          </p:cTn>
                        </p:par>
                        <p:par>
                          <p:cTn id="44" fill="hold">
                            <p:stCondLst>
                              <p:cond delay="3500"/>
                            </p:stCondLst>
                            <p:childTnLst>
                              <p:par>
                                <p:cTn id="45" presetID="14" presetClass="entr" presetSubtype="1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randombar(horizontal)">
                                      <p:cBhvr>
                                        <p:cTn id="47" dur="500"/>
                                        <p:tgtEl>
                                          <p:spTgt spid="16"/>
                                        </p:tgtEl>
                                      </p:cBhvr>
                                    </p:animEffect>
                                  </p:childTnLst>
                                </p:cTn>
                              </p:par>
                            </p:childTnLst>
                          </p:cTn>
                        </p:par>
                        <p:par>
                          <p:cTn id="48" fill="hold">
                            <p:stCondLst>
                              <p:cond delay="4000"/>
                            </p:stCondLst>
                            <p:childTnLst>
                              <p:par>
                                <p:cTn id="49" presetID="22" presetClass="entr" presetSubtype="8" fill="hold"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left)">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animBg="1"/>
      <p:bldP spid="5126" grpId="0" animBg="1"/>
      <p:bldP spid="12"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12" name="文本框 11"/>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13" name="组合 12"/>
          <p:cNvGrpSpPr/>
          <p:nvPr/>
        </p:nvGrpSpPr>
        <p:grpSpPr>
          <a:xfrm>
            <a:off x="7063390" y="4286252"/>
            <a:ext cx="3819207" cy="1461138"/>
            <a:chOff x="874712" y="3195403"/>
            <a:chExt cx="3819207" cy="1461138"/>
          </a:xfrm>
        </p:grpSpPr>
        <p:sp>
          <p:nvSpPr>
            <p:cNvPr id="14" name="矩形 13"/>
            <p:cNvSpPr/>
            <p:nvPr/>
          </p:nvSpPr>
          <p:spPr>
            <a:xfrm>
              <a:off x="874712" y="3677812"/>
              <a:ext cx="3819207" cy="97872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15" name="矩形 14"/>
            <p:cNvSpPr/>
            <p:nvPr/>
          </p:nvSpPr>
          <p:spPr>
            <a:xfrm>
              <a:off x="2451945" y="3195403"/>
              <a:ext cx="2241974" cy="50520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pic>
        <p:nvPicPr>
          <p:cNvPr id="7" name="图片占位符 6"/>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l="10937" r="10937"/>
          <a:stretch>
            <a:fillRect/>
          </a:stretch>
        </p:blipFill>
        <p:spPr/>
      </p:pic>
      <p:pic>
        <p:nvPicPr>
          <p:cNvPr id="17" name="图片占位符 16"/>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l="9953" r="9953"/>
          <a:stretch>
            <a:fillRect/>
          </a:stretch>
        </p:blipFill>
        <p:spPr/>
      </p:pic>
      <p:pic>
        <p:nvPicPr>
          <p:cNvPr id="16" name="图片占位符 15"/>
          <p:cNvPicPr>
            <a:picLocks noGrp="1" noChangeAspect="1"/>
          </p:cNvPicPr>
          <p:nvPr>
            <p:ph type="pic" sz="quarter" idx="12"/>
          </p:nvPr>
        </p:nvPicPr>
        <p:blipFill>
          <a:blip r:embed="rId7" cstate="print">
            <a:extLst>
              <a:ext uri="{28A0092B-C50C-407E-A947-70E740481C1C}">
                <a14:useLocalDpi xmlns:a14="http://schemas.microsoft.com/office/drawing/2010/main" val="0"/>
              </a:ext>
            </a:extLst>
          </a:blip>
          <a:srcRect l="11334" r="11334"/>
          <a:stretch>
            <a:fillRect/>
          </a:stretch>
        </p:blipFill>
        <p:spPr/>
      </p:pic>
      <p:pic>
        <p:nvPicPr>
          <p:cNvPr id="8" name="图片占位符 7"/>
          <p:cNvPicPr>
            <a:picLocks noGrp="1" noChangeAspect="1"/>
          </p:cNvPicPr>
          <p:nvPr>
            <p:ph type="pic" sz="quarter" idx="13"/>
          </p:nvPr>
        </p:nvPicPr>
        <p:blipFill>
          <a:blip r:embed="rId8" cstate="print">
            <a:extLst>
              <a:ext uri="{28A0092B-C50C-407E-A947-70E740481C1C}">
                <a14:useLocalDpi xmlns:a14="http://schemas.microsoft.com/office/drawing/2010/main" val="0"/>
              </a:ext>
            </a:extLst>
          </a:blip>
          <a:srcRect l="12500" r="12500"/>
          <a:stretch>
            <a:fillRect/>
          </a:stretch>
        </p:blipFill>
        <p:spPr/>
      </p:pic>
    </p:spTree>
    <p:custDataLst>
      <p:tags r:id="rId1"/>
    </p:custDataLst>
    <p:extLst>
      <p:ext uri="{BB962C8B-B14F-4D97-AF65-F5344CB8AC3E}">
        <p14:creationId xmlns:p14="http://schemas.microsoft.com/office/powerpoint/2010/main" val="261761054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par>
                                <p:cTn id="21" presetID="31"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1000" fill="hold"/>
                                        <p:tgtEl>
                                          <p:spTgt spid="17"/>
                                        </p:tgtEl>
                                        <p:attrNameLst>
                                          <p:attrName>ppt_w</p:attrName>
                                        </p:attrNameLst>
                                      </p:cBhvr>
                                      <p:tavLst>
                                        <p:tav tm="0">
                                          <p:val>
                                            <p:fltVal val="0"/>
                                          </p:val>
                                        </p:tav>
                                        <p:tav tm="100000">
                                          <p:val>
                                            <p:strVal val="#ppt_w"/>
                                          </p:val>
                                        </p:tav>
                                      </p:tavLst>
                                    </p:anim>
                                    <p:anim calcmode="lin" valueType="num">
                                      <p:cBhvr>
                                        <p:cTn id="24" dur="1000" fill="hold"/>
                                        <p:tgtEl>
                                          <p:spTgt spid="17"/>
                                        </p:tgtEl>
                                        <p:attrNameLst>
                                          <p:attrName>ppt_h</p:attrName>
                                        </p:attrNameLst>
                                      </p:cBhvr>
                                      <p:tavLst>
                                        <p:tav tm="0">
                                          <p:val>
                                            <p:fltVal val="0"/>
                                          </p:val>
                                        </p:tav>
                                        <p:tav tm="100000">
                                          <p:val>
                                            <p:strVal val="#ppt_h"/>
                                          </p:val>
                                        </p:tav>
                                      </p:tavLst>
                                    </p:anim>
                                    <p:anim calcmode="lin" valueType="num">
                                      <p:cBhvr>
                                        <p:cTn id="25" dur="1000" fill="hold"/>
                                        <p:tgtEl>
                                          <p:spTgt spid="17"/>
                                        </p:tgtEl>
                                        <p:attrNameLst>
                                          <p:attrName>style.rotation</p:attrName>
                                        </p:attrNameLst>
                                      </p:cBhvr>
                                      <p:tavLst>
                                        <p:tav tm="0">
                                          <p:val>
                                            <p:fltVal val="90"/>
                                          </p:val>
                                        </p:tav>
                                        <p:tav tm="100000">
                                          <p:val>
                                            <p:fltVal val="0"/>
                                          </p:val>
                                        </p:tav>
                                      </p:tavLst>
                                    </p:anim>
                                    <p:animEffect transition="in" filter="fade">
                                      <p:cBhvr>
                                        <p:cTn id="26" dur="1000"/>
                                        <p:tgtEl>
                                          <p:spTgt spid="17"/>
                                        </p:tgtEl>
                                      </p:cBhvr>
                                    </p:animEffect>
                                  </p:childTnLst>
                                </p:cTn>
                              </p:par>
                              <p:par>
                                <p:cTn id="27" presetID="31"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1000" fill="hold"/>
                                        <p:tgtEl>
                                          <p:spTgt spid="16"/>
                                        </p:tgtEl>
                                        <p:attrNameLst>
                                          <p:attrName>ppt_w</p:attrName>
                                        </p:attrNameLst>
                                      </p:cBhvr>
                                      <p:tavLst>
                                        <p:tav tm="0">
                                          <p:val>
                                            <p:fltVal val="0"/>
                                          </p:val>
                                        </p:tav>
                                        <p:tav tm="100000">
                                          <p:val>
                                            <p:strVal val="#ppt_w"/>
                                          </p:val>
                                        </p:tav>
                                      </p:tavLst>
                                    </p:anim>
                                    <p:anim calcmode="lin" valueType="num">
                                      <p:cBhvr>
                                        <p:cTn id="30" dur="1000" fill="hold"/>
                                        <p:tgtEl>
                                          <p:spTgt spid="16"/>
                                        </p:tgtEl>
                                        <p:attrNameLst>
                                          <p:attrName>ppt_h</p:attrName>
                                        </p:attrNameLst>
                                      </p:cBhvr>
                                      <p:tavLst>
                                        <p:tav tm="0">
                                          <p:val>
                                            <p:fltVal val="0"/>
                                          </p:val>
                                        </p:tav>
                                        <p:tav tm="100000">
                                          <p:val>
                                            <p:strVal val="#ppt_h"/>
                                          </p:val>
                                        </p:tav>
                                      </p:tavLst>
                                    </p:anim>
                                    <p:anim calcmode="lin" valueType="num">
                                      <p:cBhvr>
                                        <p:cTn id="31" dur="1000" fill="hold"/>
                                        <p:tgtEl>
                                          <p:spTgt spid="16"/>
                                        </p:tgtEl>
                                        <p:attrNameLst>
                                          <p:attrName>style.rotation</p:attrName>
                                        </p:attrNameLst>
                                      </p:cBhvr>
                                      <p:tavLst>
                                        <p:tav tm="0">
                                          <p:val>
                                            <p:fltVal val="90"/>
                                          </p:val>
                                        </p:tav>
                                        <p:tav tm="100000">
                                          <p:val>
                                            <p:fltVal val="0"/>
                                          </p:val>
                                        </p:tav>
                                      </p:tavLst>
                                    </p:anim>
                                    <p:animEffect transition="in" filter="fade">
                                      <p:cBhvr>
                                        <p:cTn id="32" dur="1000"/>
                                        <p:tgtEl>
                                          <p:spTgt spid="16"/>
                                        </p:tgtEl>
                                      </p:cBhvr>
                                    </p:animEffect>
                                  </p:childTnLst>
                                </p:cTn>
                              </p:par>
                              <p:par>
                                <p:cTn id="33" presetID="31" presetClass="entr" presetSubtype="0"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ppt_w</p:attrName>
                                        </p:attrNameLst>
                                      </p:cBhvr>
                                      <p:tavLst>
                                        <p:tav tm="0">
                                          <p:val>
                                            <p:fltVal val="0"/>
                                          </p:val>
                                        </p:tav>
                                        <p:tav tm="100000">
                                          <p:val>
                                            <p:strVal val="#ppt_w"/>
                                          </p:val>
                                        </p:tav>
                                      </p:tavLst>
                                    </p:anim>
                                    <p:anim calcmode="lin" valueType="num">
                                      <p:cBhvr>
                                        <p:cTn id="36" dur="1000" fill="hold"/>
                                        <p:tgtEl>
                                          <p:spTgt spid="8"/>
                                        </p:tgtEl>
                                        <p:attrNameLst>
                                          <p:attrName>ppt_h</p:attrName>
                                        </p:attrNameLst>
                                      </p:cBhvr>
                                      <p:tavLst>
                                        <p:tav tm="0">
                                          <p:val>
                                            <p:fltVal val="0"/>
                                          </p:val>
                                        </p:tav>
                                        <p:tav tm="100000">
                                          <p:val>
                                            <p:strVal val="#ppt_h"/>
                                          </p:val>
                                        </p:tav>
                                      </p:tavLst>
                                    </p:anim>
                                    <p:anim calcmode="lin" valueType="num">
                                      <p:cBhvr>
                                        <p:cTn id="37" dur="1000" fill="hold"/>
                                        <p:tgtEl>
                                          <p:spTgt spid="8"/>
                                        </p:tgtEl>
                                        <p:attrNameLst>
                                          <p:attrName>style.rotation</p:attrName>
                                        </p:attrNameLst>
                                      </p:cBhvr>
                                      <p:tavLst>
                                        <p:tav tm="0">
                                          <p:val>
                                            <p:fltVal val="90"/>
                                          </p:val>
                                        </p:tav>
                                        <p:tav tm="100000">
                                          <p:val>
                                            <p:fltVal val="0"/>
                                          </p:val>
                                        </p:tav>
                                      </p:tavLst>
                                    </p:anim>
                                    <p:animEffect transition="in" filter="fade">
                                      <p:cBhvr>
                                        <p:cTn id="38" dur="1000"/>
                                        <p:tgtEl>
                                          <p:spTgt spid="8"/>
                                        </p:tgtEl>
                                      </p:cBhvr>
                                    </p:animEffect>
                                  </p:childTnLst>
                                </p:cTn>
                              </p:par>
                            </p:childTnLst>
                          </p:cTn>
                        </p:par>
                        <p:par>
                          <p:cTn id="39" fill="hold">
                            <p:stCondLst>
                              <p:cond delay="2000"/>
                            </p:stCondLst>
                            <p:childTnLst>
                              <p:par>
                                <p:cTn id="40" presetID="12" presetClass="entr" presetSubtype="2"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p:tgtEl>
                                          <p:spTgt spid="13"/>
                                        </p:tgtEl>
                                        <p:attrNameLst>
                                          <p:attrName>ppt_x</p:attrName>
                                        </p:attrNameLst>
                                      </p:cBhvr>
                                      <p:tavLst>
                                        <p:tav tm="0">
                                          <p:val>
                                            <p:strVal val="#ppt_x+#ppt_w*1.125000"/>
                                          </p:val>
                                        </p:tav>
                                        <p:tav tm="100000">
                                          <p:val>
                                            <p:strVal val="#ppt_x"/>
                                          </p:val>
                                        </p:tav>
                                      </p:tavLst>
                                    </p:anim>
                                    <p:animEffect transition="in" filter="wipe(left)">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11" name="文本框 10"/>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12" name="组合 11"/>
          <p:cNvGrpSpPr/>
          <p:nvPr/>
        </p:nvGrpSpPr>
        <p:grpSpPr>
          <a:xfrm>
            <a:off x="1406914" y="4859403"/>
            <a:ext cx="4562086" cy="1165673"/>
            <a:chOff x="874712" y="3195403"/>
            <a:chExt cx="4562086" cy="1165673"/>
          </a:xfrm>
        </p:grpSpPr>
        <p:sp>
          <p:nvSpPr>
            <p:cNvPr id="13" name="矩形 12"/>
            <p:cNvSpPr/>
            <p:nvPr/>
          </p:nvSpPr>
          <p:spPr>
            <a:xfrm>
              <a:off x="874712" y="3677812"/>
              <a:ext cx="456208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4" name="矩形 13"/>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15" name="组合 14"/>
          <p:cNvGrpSpPr/>
          <p:nvPr/>
        </p:nvGrpSpPr>
        <p:grpSpPr>
          <a:xfrm>
            <a:off x="6197195" y="4859403"/>
            <a:ext cx="4562086" cy="1165673"/>
            <a:chOff x="874712" y="3195403"/>
            <a:chExt cx="4562086" cy="1165673"/>
          </a:xfrm>
        </p:grpSpPr>
        <p:sp>
          <p:nvSpPr>
            <p:cNvPr id="16" name="矩形 15"/>
            <p:cNvSpPr/>
            <p:nvPr/>
          </p:nvSpPr>
          <p:spPr>
            <a:xfrm>
              <a:off x="874712" y="3677812"/>
              <a:ext cx="456208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7" name="矩形 16"/>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pic>
        <p:nvPicPr>
          <p:cNvPr id="7" name="图片占位符 6"/>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l="6742" r="6742"/>
          <a:stretch>
            <a:fillRect/>
          </a:stretch>
        </p:blipFill>
        <p:spPr/>
      </p:pic>
      <p:pic>
        <p:nvPicPr>
          <p:cNvPr id="8" name="图片占位符 7"/>
          <p:cNvPicPr>
            <a:picLocks noGrp="1" noChangeAspect="1"/>
          </p:cNvPicPr>
          <p:nvPr>
            <p:ph type="pic" sz="quarter" idx="11"/>
          </p:nvPr>
        </p:nvPicPr>
        <p:blipFill>
          <a:blip r:embed="rId6">
            <a:extLst>
              <a:ext uri="{28A0092B-C50C-407E-A947-70E740481C1C}">
                <a14:useLocalDpi xmlns:a14="http://schemas.microsoft.com/office/drawing/2010/main" val="0"/>
              </a:ext>
            </a:extLst>
          </a:blip>
          <a:srcRect l="14007" r="14007"/>
          <a:stretch>
            <a:fillRect/>
          </a:stretch>
        </p:blipFill>
        <p:spPr/>
      </p:pic>
      <p:pic>
        <p:nvPicPr>
          <p:cNvPr id="9" name="图片占位符 8"/>
          <p:cNvPicPr>
            <a:picLocks noGrp="1" noChangeAspect="1"/>
          </p:cNvPicPr>
          <p:nvPr>
            <p:ph type="pic" sz="quarter" idx="12"/>
          </p:nvPr>
        </p:nvPicPr>
        <p:blipFill>
          <a:blip r:embed="rId7" cstate="print">
            <a:extLst>
              <a:ext uri="{28A0092B-C50C-407E-A947-70E740481C1C}">
                <a14:useLocalDpi xmlns:a14="http://schemas.microsoft.com/office/drawing/2010/main" val="0"/>
              </a:ext>
            </a:extLst>
          </a:blip>
          <a:srcRect l="7756" r="7756"/>
          <a:stretch>
            <a:fillRect/>
          </a:stretch>
        </p:blipFill>
        <p:spPr/>
      </p:pic>
      <p:pic>
        <p:nvPicPr>
          <p:cNvPr id="18" name="图片占位符 17"/>
          <p:cNvPicPr>
            <a:picLocks noGrp="1" noChangeAspect="1"/>
          </p:cNvPicPr>
          <p:nvPr>
            <p:ph type="pic" sz="quarter" idx="13"/>
          </p:nvPr>
        </p:nvPicPr>
        <p:blipFill>
          <a:blip r:embed="rId8" cstate="print">
            <a:extLst>
              <a:ext uri="{28A0092B-C50C-407E-A947-70E740481C1C}">
                <a14:useLocalDpi xmlns:a14="http://schemas.microsoft.com/office/drawing/2010/main" val="0"/>
              </a:ext>
            </a:extLst>
          </a:blip>
          <a:srcRect l="8126" r="8126"/>
          <a:stretch>
            <a:fillRect/>
          </a:stretch>
        </p:blipFill>
        <p:spPr/>
      </p:pic>
    </p:spTree>
    <p:custDataLst>
      <p:tags r:id="rId1"/>
    </p:custDataLst>
    <p:extLst>
      <p:ext uri="{BB962C8B-B14F-4D97-AF65-F5344CB8AC3E}">
        <p14:creationId xmlns:p14="http://schemas.microsoft.com/office/powerpoint/2010/main" val="203266359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1+#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0-#ppt_w/2"/>
                                          </p:val>
                                        </p:tav>
                                        <p:tav tm="100000">
                                          <p:val>
                                            <p:strVal val="#ppt_x"/>
                                          </p:val>
                                        </p:tav>
                                      </p:tavLst>
                                    </p:anim>
                                    <p:anim calcmode="lin" valueType="num">
                                      <p:cBhvr additive="base">
                                        <p:cTn id="4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7747079" y="2569029"/>
            <a:ext cx="3570209" cy="1107996"/>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6600" b="0" i="0" u="none" strike="noStrike" kern="1200" cap="none" spc="0" normalizeH="0" baseline="0" noProof="0" dirty="0" smtClean="0">
                <a:ln>
                  <a:noFill/>
                </a:ln>
                <a:solidFill>
                  <a:prstClr val="black">
                    <a:lumMod val="75000"/>
                    <a:lumOff val="25000"/>
                  </a:prstClr>
                </a:solidFill>
                <a:effectLst/>
                <a:uLnTx/>
                <a:uFillTx/>
                <a:latin typeface="汉仪趣黑W" panose="00020600040101010101" pitchFamily="18" charset="-122"/>
                <a:ea typeface="汉仪趣黑W" panose="00020600040101010101" pitchFamily="18" charset="-122"/>
                <a:cs typeface="+mn-cs"/>
              </a:rPr>
              <a:t>谢谢观看</a:t>
            </a:r>
          </a:p>
        </p:txBody>
      </p:sp>
      <p:sp>
        <p:nvSpPr>
          <p:cNvPr id="28" name="文本框 27"/>
          <p:cNvSpPr txBox="1"/>
          <p:nvPr/>
        </p:nvSpPr>
        <p:spPr>
          <a:xfrm>
            <a:off x="5551958" y="3557135"/>
            <a:ext cx="5663730" cy="513346"/>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14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The user can demonstrate on a projector or computer, or print the presentation and make it into a film to be used in a wider field</a:t>
            </a:r>
          </a:p>
        </p:txBody>
      </p:sp>
      <p:sp>
        <p:nvSpPr>
          <p:cNvPr id="16" name="圆角矩形 15"/>
          <p:cNvSpPr/>
          <p:nvPr/>
        </p:nvSpPr>
        <p:spPr>
          <a:xfrm>
            <a:off x="7320425" y="4490959"/>
            <a:ext cx="1137548" cy="34834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30" name="圆角矩形 29"/>
          <p:cNvSpPr/>
          <p:nvPr/>
        </p:nvSpPr>
        <p:spPr>
          <a:xfrm>
            <a:off x="8670254" y="4490959"/>
            <a:ext cx="1137548" cy="348343"/>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31" name="圆角矩形 30"/>
          <p:cNvSpPr/>
          <p:nvPr/>
        </p:nvSpPr>
        <p:spPr>
          <a:xfrm>
            <a:off x="10020083" y="4490959"/>
            <a:ext cx="1137548" cy="34834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32" name="文本框 31"/>
          <p:cNvSpPr txBox="1"/>
          <p:nvPr/>
        </p:nvSpPr>
        <p:spPr>
          <a:xfrm>
            <a:off x="7437794" y="4512475"/>
            <a:ext cx="902811" cy="30777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rPr>
              <a:t>说课教育</a:t>
            </a:r>
          </a:p>
        </p:txBody>
      </p:sp>
      <p:sp>
        <p:nvSpPr>
          <p:cNvPr id="33" name="文本框 32"/>
          <p:cNvSpPr txBox="1"/>
          <p:nvPr/>
        </p:nvSpPr>
        <p:spPr>
          <a:xfrm>
            <a:off x="8787623" y="4512475"/>
            <a:ext cx="902811" cy="30777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rPr>
              <a:t>工作汇报</a:t>
            </a:r>
          </a:p>
        </p:txBody>
      </p:sp>
      <p:sp>
        <p:nvSpPr>
          <p:cNvPr id="34" name="文本框 33"/>
          <p:cNvSpPr txBox="1"/>
          <p:nvPr/>
        </p:nvSpPr>
        <p:spPr>
          <a:xfrm>
            <a:off x="10137452" y="4512475"/>
            <a:ext cx="902811" cy="30777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rPr>
              <a:t>校园招聘</a:t>
            </a:r>
          </a:p>
        </p:txBody>
      </p:sp>
    </p:spTree>
    <p:extLst>
      <p:ext uri="{BB962C8B-B14F-4D97-AF65-F5344CB8AC3E}">
        <p14:creationId xmlns:p14="http://schemas.microsoft.com/office/powerpoint/2010/main" val="136271407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12" presetClass="entr" presetSubtype="2"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p:tgtEl>
                                          <p:spTgt spid="28"/>
                                        </p:tgtEl>
                                        <p:attrNameLst>
                                          <p:attrName>ppt_x</p:attrName>
                                        </p:attrNameLst>
                                      </p:cBhvr>
                                      <p:tavLst>
                                        <p:tav tm="0">
                                          <p:val>
                                            <p:strVal val="#ppt_x+#ppt_w*1.125000"/>
                                          </p:val>
                                        </p:tav>
                                        <p:tav tm="100000">
                                          <p:val>
                                            <p:strVal val="#ppt_x"/>
                                          </p:val>
                                        </p:tav>
                                      </p:tavLst>
                                    </p:anim>
                                    <p:animEffect transition="in" filter="wipe(left)">
                                      <p:cBhvr>
                                        <p:cTn id="14" dur="500"/>
                                        <p:tgtEl>
                                          <p:spTgt spid="28"/>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animEffect transition="in" filter="fade">
                                      <p:cBhvr>
                                        <p:cTn id="20" dur="500"/>
                                        <p:tgtEl>
                                          <p:spTgt spid="16"/>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animEffect transition="in" filter="fade">
                                      <p:cBhvr>
                                        <p:cTn id="25" dur="500"/>
                                        <p:tgtEl>
                                          <p:spTgt spid="30"/>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animEffect transition="in" filter="fade">
                                      <p:cBhvr>
                                        <p:cTn id="30" dur="500"/>
                                        <p:tgtEl>
                                          <p:spTgt spid="31"/>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p:cTn id="33" dur="500" fill="hold"/>
                                        <p:tgtEl>
                                          <p:spTgt spid="32"/>
                                        </p:tgtEl>
                                        <p:attrNameLst>
                                          <p:attrName>ppt_w</p:attrName>
                                        </p:attrNameLst>
                                      </p:cBhvr>
                                      <p:tavLst>
                                        <p:tav tm="0">
                                          <p:val>
                                            <p:fltVal val="0"/>
                                          </p:val>
                                        </p:tav>
                                        <p:tav tm="100000">
                                          <p:val>
                                            <p:strVal val="#ppt_w"/>
                                          </p:val>
                                        </p:tav>
                                      </p:tavLst>
                                    </p:anim>
                                    <p:anim calcmode="lin" valueType="num">
                                      <p:cBhvr>
                                        <p:cTn id="34" dur="500" fill="hold"/>
                                        <p:tgtEl>
                                          <p:spTgt spid="32"/>
                                        </p:tgtEl>
                                        <p:attrNameLst>
                                          <p:attrName>ppt_h</p:attrName>
                                        </p:attrNameLst>
                                      </p:cBhvr>
                                      <p:tavLst>
                                        <p:tav tm="0">
                                          <p:val>
                                            <p:fltVal val="0"/>
                                          </p:val>
                                        </p:tav>
                                        <p:tav tm="100000">
                                          <p:val>
                                            <p:strVal val="#ppt_h"/>
                                          </p:val>
                                        </p:tav>
                                      </p:tavLst>
                                    </p:anim>
                                    <p:animEffect transition="in" filter="fade">
                                      <p:cBhvr>
                                        <p:cTn id="35" dur="500"/>
                                        <p:tgtEl>
                                          <p:spTgt spid="32"/>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cBhvr>
                                        <p:cTn id="38" dur="500" fill="hold"/>
                                        <p:tgtEl>
                                          <p:spTgt spid="33"/>
                                        </p:tgtEl>
                                        <p:attrNameLst>
                                          <p:attrName>ppt_w</p:attrName>
                                        </p:attrNameLst>
                                      </p:cBhvr>
                                      <p:tavLst>
                                        <p:tav tm="0">
                                          <p:val>
                                            <p:fltVal val="0"/>
                                          </p:val>
                                        </p:tav>
                                        <p:tav tm="100000">
                                          <p:val>
                                            <p:strVal val="#ppt_w"/>
                                          </p:val>
                                        </p:tav>
                                      </p:tavLst>
                                    </p:anim>
                                    <p:anim calcmode="lin" valueType="num">
                                      <p:cBhvr>
                                        <p:cTn id="39" dur="500" fill="hold"/>
                                        <p:tgtEl>
                                          <p:spTgt spid="33"/>
                                        </p:tgtEl>
                                        <p:attrNameLst>
                                          <p:attrName>ppt_h</p:attrName>
                                        </p:attrNameLst>
                                      </p:cBhvr>
                                      <p:tavLst>
                                        <p:tav tm="0">
                                          <p:val>
                                            <p:fltVal val="0"/>
                                          </p:val>
                                        </p:tav>
                                        <p:tav tm="100000">
                                          <p:val>
                                            <p:strVal val="#ppt_h"/>
                                          </p:val>
                                        </p:tav>
                                      </p:tavLst>
                                    </p:anim>
                                    <p:animEffect transition="in" filter="fade">
                                      <p:cBhvr>
                                        <p:cTn id="40" dur="500"/>
                                        <p:tgtEl>
                                          <p:spTgt spid="33"/>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p:cTn id="43" dur="500" fill="hold"/>
                                        <p:tgtEl>
                                          <p:spTgt spid="34"/>
                                        </p:tgtEl>
                                        <p:attrNameLst>
                                          <p:attrName>ppt_w</p:attrName>
                                        </p:attrNameLst>
                                      </p:cBhvr>
                                      <p:tavLst>
                                        <p:tav tm="0">
                                          <p:val>
                                            <p:fltVal val="0"/>
                                          </p:val>
                                        </p:tav>
                                        <p:tav tm="100000">
                                          <p:val>
                                            <p:strVal val="#ppt_w"/>
                                          </p:val>
                                        </p:tav>
                                      </p:tavLst>
                                    </p:anim>
                                    <p:anim calcmode="lin" valueType="num">
                                      <p:cBhvr>
                                        <p:cTn id="44" dur="500" fill="hold"/>
                                        <p:tgtEl>
                                          <p:spTgt spid="34"/>
                                        </p:tgtEl>
                                        <p:attrNameLst>
                                          <p:attrName>ppt_h</p:attrName>
                                        </p:attrNameLst>
                                      </p:cBhvr>
                                      <p:tavLst>
                                        <p:tav tm="0">
                                          <p:val>
                                            <p:fltVal val="0"/>
                                          </p:val>
                                        </p:tav>
                                        <p:tav tm="100000">
                                          <p:val>
                                            <p:strVal val="#ppt_h"/>
                                          </p:val>
                                        </p:tav>
                                      </p:tavLst>
                                    </p:anim>
                                    <p:animEffect transition="in" filter="fade">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8" grpId="0"/>
      <p:bldP spid="16" grpId="0" animBg="1"/>
      <p:bldP spid="30" grpId="0" animBg="1"/>
      <p:bldP spid="31" grpId="0" animBg="1"/>
      <p:bldP spid="32" grpId="0"/>
      <p:bldP spid="33" grpId="0"/>
      <p:bldP spid="3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25971" t="13208"/>
          <a:stretch/>
        </p:blipFill>
        <p:spPr>
          <a:xfrm rot="5400000">
            <a:off x="5567233" y="-747586"/>
            <a:ext cx="5877180" cy="7372353"/>
          </a:xfrm>
          <a:prstGeom prst="rect">
            <a:avLst/>
          </a:prstGeom>
        </p:spPr>
      </p:pic>
      <p:sp>
        <p:nvSpPr>
          <p:cNvPr id="3" name="文本框 2"/>
          <p:cNvSpPr txBox="1"/>
          <p:nvPr/>
        </p:nvSpPr>
        <p:spPr>
          <a:xfrm>
            <a:off x="994228" y="3032380"/>
            <a:ext cx="4288353" cy="707886"/>
          </a:xfrm>
          <a:prstGeom prst="rect">
            <a:avLst/>
          </a:prstGeom>
          <a:noFill/>
        </p:spPr>
        <p:txBody>
          <a:bodyPr wrap="none" rtlCol="0">
            <a:spAutoFit/>
            <a:scene3d>
              <a:camera prst="orthographicFront"/>
              <a:lightRig rig="threePt" dir="t"/>
            </a:scene3d>
            <a:sp3d contourW="12700"/>
          </a:bodyPr>
          <a:lstStyle/>
          <a:p>
            <a:r>
              <a:rPr lang="zh-CN" altLang="en-US" sz="40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40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4" name="文本框 3"/>
          <p:cNvSpPr txBox="1"/>
          <p:nvPr/>
        </p:nvSpPr>
        <p:spPr>
          <a:xfrm>
            <a:off x="994228" y="3814763"/>
            <a:ext cx="5663730" cy="51334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5" name="文本框 4"/>
          <p:cNvSpPr txBox="1"/>
          <p:nvPr/>
        </p:nvSpPr>
        <p:spPr>
          <a:xfrm>
            <a:off x="994228" y="2227591"/>
            <a:ext cx="1835759" cy="707886"/>
          </a:xfrm>
          <a:prstGeom prst="rect">
            <a:avLst/>
          </a:prstGeom>
          <a:noFill/>
        </p:spPr>
        <p:txBody>
          <a:bodyPr wrap="none" rtlCol="0">
            <a:spAutoFit/>
            <a:scene3d>
              <a:camera prst="orthographicFront"/>
              <a:lightRig rig="threePt" dir="t"/>
            </a:scene3d>
            <a:sp3d contourW="12700"/>
          </a:bodyPr>
          <a:lstStyle/>
          <a:p>
            <a:r>
              <a:rPr lang="en-US" altLang="zh-CN" sz="4000" dirty="0" smtClean="0">
                <a:solidFill>
                  <a:schemeClr val="accent1">
                    <a:lumMod val="75000"/>
                  </a:schemeClr>
                </a:solidFill>
                <a:latin typeface="迷你简准圆" panose="03000509000000000000" pitchFamily="65" charset="-122"/>
                <a:ea typeface="迷你简准圆" panose="03000509000000000000" pitchFamily="65" charset="-122"/>
              </a:rPr>
              <a:t>PART 01</a:t>
            </a:r>
            <a:endParaRPr lang="zh-CN" altLang="en-US" sz="4000" dirty="0">
              <a:solidFill>
                <a:schemeClr val="accent1">
                  <a:lumMod val="75000"/>
                </a:schemeClr>
              </a:solidFill>
              <a:latin typeface="迷你简准圆" panose="03000509000000000000" pitchFamily="65" charset="-122"/>
              <a:ea typeface="迷你简准圆" panose="03000509000000000000" pitchFamily="65" charset="-122"/>
            </a:endParaRPr>
          </a:p>
        </p:txBody>
      </p:sp>
    </p:spTree>
    <p:extLst>
      <p:ext uri="{BB962C8B-B14F-4D97-AF65-F5344CB8AC3E}">
        <p14:creationId xmlns:p14="http://schemas.microsoft.com/office/powerpoint/2010/main" val="310072689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ppt_x</p:attrName>
                                        </p:attrNameLst>
                                      </p:cBhvr>
                                      <p:tavLst>
                                        <p:tav tm="0">
                                          <p:val>
                                            <p:strVal val="#ppt_x-#ppt_w*1.125000"/>
                                          </p:val>
                                        </p:tav>
                                        <p:tav tm="100000">
                                          <p:val>
                                            <p:strVal val="#ppt_x"/>
                                          </p:val>
                                        </p:tav>
                                      </p:tavLst>
                                    </p:anim>
                                    <p:animEffect transition="in" filter="wipe(right)">
                                      <p:cBhvr>
                                        <p:cTn id="19" dur="500"/>
                                        <p:tgtEl>
                                          <p:spTgt spid="3"/>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randombar(horizontal)">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MH_SubTitle_4"/>
          <p:cNvSpPr>
            <a:spLocks noChangeArrowheads="1"/>
          </p:cNvSpPr>
          <p:nvPr>
            <p:custDataLst>
              <p:tags r:id="rId2"/>
            </p:custDataLst>
          </p:nvPr>
        </p:nvSpPr>
        <p:spPr bwMode="gray">
          <a:xfrm rot="19833255">
            <a:off x="3803650" y="3816170"/>
            <a:ext cx="3798888" cy="339725"/>
          </a:xfrm>
          <a:prstGeom prst="roundRect">
            <a:avLst>
              <a:gd name="adj" fmla="val 50000"/>
            </a:avLst>
          </a:prstGeom>
          <a:solidFill>
            <a:schemeClr val="accent4"/>
          </a:solidFill>
          <a:ln w="3175">
            <a:solidFill>
              <a:schemeClr val="bg1"/>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324000" tIns="0" rIns="0" bIns="0" anchor="ctr"/>
          <a:lstStyle/>
          <a:p>
            <a:pPr marL="108000">
              <a:lnSpc>
                <a:spcPct val="120000"/>
              </a:lnSpc>
              <a:spcBef>
                <a:spcPts val="450"/>
              </a:spcBef>
              <a:spcAft>
                <a:spcPts val="450"/>
              </a:spcAft>
              <a:defRPr/>
            </a:pPr>
            <a:r>
              <a:rPr lang="zh-CN" altLang="en-US" sz="1600" dirty="0">
                <a:solidFill>
                  <a:srgbClr val="FFFFFF"/>
                </a:solidFill>
              </a:rPr>
              <a:t>投影仪或计算机上进行演示</a:t>
            </a:r>
          </a:p>
        </p:txBody>
      </p:sp>
      <p:sp>
        <p:nvSpPr>
          <p:cNvPr id="21" name="MH_SubTitle_3"/>
          <p:cNvSpPr>
            <a:spLocks noChangeArrowheads="1"/>
          </p:cNvSpPr>
          <p:nvPr>
            <p:custDataLst>
              <p:tags r:id="rId3"/>
            </p:custDataLst>
          </p:nvPr>
        </p:nvSpPr>
        <p:spPr bwMode="gray">
          <a:xfrm rot="19814224">
            <a:off x="3556000" y="3352620"/>
            <a:ext cx="3746500" cy="338137"/>
          </a:xfrm>
          <a:prstGeom prst="roundRect">
            <a:avLst>
              <a:gd name="adj" fmla="val 50000"/>
            </a:avLst>
          </a:prstGeom>
          <a:solidFill>
            <a:schemeClr val="accent3"/>
          </a:solidFill>
          <a:ln w="3175">
            <a:solidFill>
              <a:schemeClr val="bg1"/>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648000" tIns="0" rIns="0" bIns="0" anchor="ctr"/>
          <a:lstStyle/>
          <a:p>
            <a:pPr marL="108000">
              <a:lnSpc>
                <a:spcPct val="120000"/>
              </a:lnSpc>
              <a:spcBef>
                <a:spcPts val="450"/>
              </a:spcBef>
              <a:spcAft>
                <a:spcPts val="450"/>
              </a:spcAft>
              <a:defRPr/>
            </a:pPr>
            <a:r>
              <a:rPr lang="zh-CN" altLang="en-US" sz="1600" dirty="0">
                <a:solidFill>
                  <a:srgbClr val="FFFFFF"/>
                </a:solidFill>
              </a:rPr>
              <a:t>投影仪或计算机上进行演示</a:t>
            </a:r>
          </a:p>
        </p:txBody>
      </p:sp>
      <p:sp>
        <p:nvSpPr>
          <p:cNvPr id="22" name="MH_SubTitle_2"/>
          <p:cNvSpPr>
            <a:spLocks noChangeArrowheads="1"/>
          </p:cNvSpPr>
          <p:nvPr>
            <p:custDataLst>
              <p:tags r:id="rId4"/>
            </p:custDataLst>
          </p:nvPr>
        </p:nvSpPr>
        <p:spPr bwMode="gray">
          <a:xfrm rot="19812938">
            <a:off x="3208338" y="2898595"/>
            <a:ext cx="3744912" cy="339725"/>
          </a:xfrm>
          <a:prstGeom prst="roundRect">
            <a:avLst>
              <a:gd name="adj" fmla="val 50000"/>
            </a:avLst>
          </a:prstGeom>
          <a:solidFill>
            <a:schemeClr val="accent2"/>
          </a:solidFill>
          <a:ln w="3175">
            <a:solidFill>
              <a:schemeClr val="bg1"/>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648000" tIns="0" rIns="0" bIns="0" anchor="ctr"/>
          <a:lstStyle/>
          <a:p>
            <a:pPr marL="108000">
              <a:lnSpc>
                <a:spcPct val="120000"/>
              </a:lnSpc>
              <a:spcBef>
                <a:spcPts val="450"/>
              </a:spcBef>
              <a:spcAft>
                <a:spcPts val="450"/>
              </a:spcAft>
              <a:defRPr/>
            </a:pPr>
            <a:r>
              <a:rPr lang="zh-CN" altLang="en-US" sz="1600" dirty="0">
                <a:solidFill>
                  <a:srgbClr val="FFFFFF"/>
                </a:solidFill>
              </a:rPr>
              <a:t>投影仪或计算机上进行演示</a:t>
            </a:r>
          </a:p>
        </p:txBody>
      </p:sp>
      <p:sp>
        <p:nvSpPr>
          <p:cNvPr id="10" name="MH_SubTitle_1"/>
          <p:cNvSpPr>
            <a:spLocks noChangeArrowheads="1"/>
          </p:cNvSpPr>
          <p:nvPr>
            <p:custDataLst>
              <p:tags r:id="rId5"/>
            </p:custDataLst>
          </p:nvPr>
        </p:nvSpPr>
        <p:spPr bwMode="gray">
          <a:xfrm rot="19812938">
            <a:off x="2820988" y="2462032"/>
            <a:ext cx="3746500" cy="339725"/>
          </a:xfrm>
          <a:prstGeom prst="roundRect">
            <a:avLst>
              <a:gd name="adj" fmla="val 50000"/>
            </a:avLst>
          </a:prstGeom>
          <a:solidFill>
            <a:schemeClr val="accent1"/>
          </a:solidFill>
          <a:ln w="3175">
            <a:solidFill>
              <a:schemeClr val="bg1"/>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504000" tIns="0" rIns="0" bIns="0" anchor="ctr"/>
          <a:lstStyle/>
          <a:p>
            <a:pPr marL="108000">
              <a:lnSpc>
                <a:spcPct val="120000"/>
              </a:lnSpc>
              <a:spcBef>
                <a:spcPts val="450"/>
              </a:spcBef>
              <a:spcAft>
                <a:spcPts val="450"/>
              </a:spcAft>
              <a:defRPr/>
            </a:pPr>
            <a:r>
              <a:rPr lang="zh-CN" altLang="en-US" sz="1600" dirty="0" smtClean="0">
                <a:solidFill>
                  <a:srgbClr val="FFFFFF"/>
                </a:solidFill>
              </a:rPr>
              <a:t>投影仪或计算机</a:t>
            </a:r>
            <a:r>
              <a:rPr lang="zh-CN" altLang="en-US" sz="1600" dirty="0">
                <a:solidFill>
                  <a:srgbClr val="FFFFFF"/>
                </a:solidFill>
              </a:rPr>
              <a:t>上进行演示</a:t>
            </a:r>
          </a:p>
        </p:txBody>
      </p:sp>
      <p:cxnSp>
        <p:nvCxnSpPr>
          <p:cNvPr id="17" name="MH_Other_1"/>
          <p:cNvCxnSpPr/>
          <p:nvPr>
            <p:custDataLst>
              <p:tags r:id="rId6"/>
            </p:custDataLst>
          </p:nvPr>
        </p:nvCxnSpPr>
        <p:spPr>
          <a:xfrm flipH="1">
            <a:off x="9304339" y="3963807"/>
            <a:ext cx="985837" cy="569913"/>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5" name="MH_Other_2"/>
          <p:cNvCxnSpPr/>
          <p:nvPr>
            <p:custDataLst>
              <p:tags r:id="rId7"/>
            </p:custDataLst>
          </p:nvPr>
        </p:nvCxnSpPr>
        <p:spPr>
          <a:xfrm flipH="1">
            <a:off x="8016875" y="3789182"/>
            <a:ext cx="2273300" cy="1312863"/>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sp>
        <p:nvSpPr>
          <p:cNvPr id="14" name="MH_Desc_1"/>
          <p:cNvSpPr/>
          <p:nvPr>
            <p:custDataLst>
              <p:tags r:id="rId8"/>
            </p:custDataLst>
          </p:nvPr>
        </p:nvSpPr>
        <p:spPr bwMode="auto">
          <a:xfrm rot="19840851">
            <a:off x="5218735" y="3629229"/>
            <a:ext cx="4746625" cy="1485900"/>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normAutofit/>
            <a:scene3d>
              <a:camera prst="orthographicFront"/>
              <a:lightRig rig="threePt" dir="t"/>
            </a:scene3d>
            <a:sp3d contourW="12700"/>
          </a:bodyPr>
          <a:lstStyle/>
          <a:p>
            <a:pPr>
              <a:lnSpc>
                <a:spcPct val="120000"/>
              </a:lnSpc>
              <a:defRPr/>
            </a:pPr>
            <a:r>
              <a:rPr lang="zh-CN" altLang="en-US" dirty="0">
                <a:solidFill>
                  <a:schemeClr val="tx1">
                    <a:lumMod val="65000"/>
                    <a:lumOff val="35000"/>
                  </a:schemeClr>
                </a:solidFill>
              </a:rPr>
              <a:t>用户可以在投影仪或者计算机上进行演示也可以将演示文稿打印出来制作成胶片以便应用到更广泛的领域中</a:t>
            </a:r>
          </a:p>
        </p:txBody>
      </p:sp>
      <p:pic>
        <p:nvPicPr>
          <p:cNvPr id="11" name="图片 10"/>
          <p:cNvPicPr>
            <a:picLocks noChangeAspect="1"/>
          </p:cNvPicPr>
          <p:nvPr/>
        </p:nvPicPr>
        <p:blipFill rotWithShape="1">
          <a:blip r:embed="rId12"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12" name="文本框 11"/>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pic>
        <p:nvPicPr>
          <p:cNvPr id="3" name="图片占位符 2"/>
          <p:cNvPicPr>
            <a:picLocks noGrp="1" noChangeAspect="1"/>
          </p:cNvPicPr>
          <p:nvPr>
            <p:ph type="pic" sz="quarter" idx="10"/>
          </p:nvPr>
        </p:nvPicPr>
        <p:blipFill>
          <a:blip r:embed="rId13" cstate="print">
            <a:extLst>
              <a:ext uri="{28A0092B-C50C-407E-A947-70E740481C1C}">
                <a14:useLocalDpi xmlns:a14="http://schemas.microsoft.com/office/drawing/2010/main" val="0"/>
              </a:ext>
            </a:extLst>
          </a:blip>
          <a:srcRect l="10000" r="10000"/>
          <a:stretch>
            <a:fillRect/>
          </a:stretch>
        </p:blipFill>
        <p:spPr/>
      </p:pic>
      <p:sp>
        <p:nvSpPr>
          <p:cNvPr id="23" name="MH_Title_1"/>
          <p:cNvSpPr>
            <a:spLocks noChangeArrowheads="1"/>
          </p:cNvSpPr>
          <p:nvPr>
            <p:custDataLst>
              <p:tags r:id="rId9"/>
            </p:custDataLst>
          </p:nvPr>
        </p:nvSpPr>
        <p:spPr bwMode="gray">
          <a:xfrm>
            <a:off x="2025651" y="3406595"/>
            <a:ext cx="2174875" cy="2174875"/>
          </a:xfrm>
          <a:prstGeom prst="ellipse">
            <a:avLst/>
          </a:prstGeom>
          <a:noFill/>
          <a:ln w="276225">
            <a:solidFill>
              <a:schemeClr val="bg1">
                <a:lumMod val="9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t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eaLnBrk="1" hangingPunct="1">
              <a:lnSpc>
                <a:spcPct val="120000"/>
              </a:lnSpc>
              <a:defRPr/>
            </a:pPr>
            <a:endParaRPr lang="zh-CN" altLang="en-US" sz="3200" dirty="0">
              <a:solidFill>
                <a:srgbClr val="FFFFFF"/>
              </a:solidFill>
              <a:latin typeface="+mn-lt"/>
              <a:ea typeface="+mn-ea"/>
            </a:endParaRPr>
          </a:p>
        </p:txBody>
      </p:sp>
    </p:spTree>
    <p:custDataLst>
      <p:tags r:id="rId1"/>
    </p:custDataLst>
    <p:extLst>
      <p:ext uri="{BB962C8B-B14F-4D97-AF65-F5344CB8AC3E}">
        <p14:creationId xmlns:p14="http://schemas.microsoft.com/office/powerpoint/2010/main" val="288962187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1000"/>
                                        <p:tgtEl>
                                          <p:spTgt spid="23"/>
                                        </p:tgtEl>
                                      </p:cBhvr>
                                    </p:animEffect>
                                    <p:anim calcmode="lin" valueType="num">
                                      <p:cBhvr>
                                        <p:cTn id="43" dur="1000" fill="hold"/>
                                        <p:tgtEl>
                                          <p:spTgt spid="23"/>
                                        </p:tgtEl>
                                        <p:attrNameLst>
                                          <p:attrName>ppt_x</p:attrName>
                                        </p:attrNameLst>
                                      </p:cBhvr>
                                      <p:tavLst>
                                        <p:tav tm="0">
                                          <p:val>
                                            <p:strVal val="#ppt_x"/>
                                          </p:val>
                                        </p:tav>
                                        <p:tav tm="100000">
                                          <p:val>
                                            <p:strVal val="#ppt_x"/>
                                          </p:val>
                                        </p:tav>
                                      </p:tavLst>
                                    </p:anim>
                                    <p:anim calcmode="lin" valueType="num">
                                      <p:cBhvr>
                                        <p:cTn id="44" dur="1000" fill="hold"/>
                                        <p:tgtEl>
                                          <p:spTgt spid="23"/>
                                        </p:tgtEl>
                                        <p:attrNameLst>
                                          <p:attrName>ppt_y</p:attrName>
                                        </p:attrNameLst>
                                      </p:cBhvr>
                                      <p:tavLst>
                                        <p:tav tm="0">
                                          <p:val>
                                            <p:strVal val="#ppt_y+.1"/>
                                          </p:val>
                                        </p:tav>
                                        <p:tav tm="100000">
                                          <p:val>
                                            <p:strVal val="#ppt_y"/>
                                          </p:val>
                                        </p:tav>
                                      </p:tavLst>
                                    </p:anim>
                                  </p:childTnLst>
                                </p:cTn>
                              </p:par>
                            </p:childTnLst>
                          </p:cTn>
                        </p:par>
                        <p:par>
                          <p:cTn id="45" fill="hold">
                            <p:stCondLst>
                              <p:cond delay="2000"/>
                            </p:stCondLst>
                            <p:childTnLst>
                              <p:par>
                                <p:cTn id="46" presetID="53" presetClass="entr" presetSubtype="16"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animEffect transition="in" filter="fade">
                                      <p:cBhvr>
                                        <p:cTn id="50" dur="500"/>
                                        <p:tgtEl>
                                          <p:spTgt spid="14"/>
                                        </p:tgtEl>
                                      </p:cBhvr>
                                    </p:animEffect>
                                  </p:childTnLst>
                                </p:cTn>
                              </p:par>
                            </p:childTnLst>
                          </p:cTn>
                        </p:par>
                        <p:par>
                          <p:cTn id="51" fill="hold">
                            <p:stCondLst>
                              <p:cond delay="2500"/>
                            </p:stCondLst>
                            <p:childTnLst>
                              <p:par>
                                <p:cTn id="52" presetID="10" presetClass="entr" presetSubtype="0"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par>
                                <p:cTn id="55" presetID="10" presetClass="entr" presetSubtype="0" fill="hold"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fade">
                                      <p:cBhvr>
                                        <p:cTn id="5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10" grpId="0" animBg="1"/>
      <p:bldP spid="14" grpId="0"/>
      <p:bldP spid="12" grpId="0"/>
      <p:bldP spid="2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20"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24" name="文本框 23"/>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7" name="组合 6"/>
          <p:cNvGrpSpPr/>
          <p:nvPr/>
        </p:nvGrpSpPr>
        <p:grpSpPr>
          <a:xfrm>
            <a:off x="1393373" y="1843242"/>
            <a:ext cx="9405256" cy="3892242"/>
            <a:chOff x="1393373" y="1843242"/>
            <a:chExt cx="9405256" cy="3892242"/>
          </a:xfrm>
        </p:grpSpPr>
        <p:grpSp>
          <p:nvGrpSpPr>
            <p:cNvPr id="5" name="组合 4"/>
            <p:cNvGrpSpPr/>
            <p:nvPr/>
          </p:nvGrpSpPr>
          <p:grpSpPr>
            <a:xfrm>
              <a:off x="1393373" y="1843242"/>
              <a:ext cx="9405256" cy="3892242"/>
              <a:chOff x="2963863" y="2295525"/>
              <a:chExt cx="6264276" cy="2592388"/>
            </a:xfrm>
          </p:grpSpPr>
          <p:sp>
            <p:nvSpPr>
              <p:cNvPr id="3" name="MH_SubTitle_1"/>
              <p:cNvSpPr/>
              <p:nvPr>
                <p:custDataLst>
                  <p:tags r:id="rId2"/>
                </p:custDataLst>
              </p:nvPr>
            </p:nvSpPr>
            <p:spPr>
              <a:xfrm>
                <a:off x="2963863" y="2295525"/>
                <a:ext cx="3078162" cy="2592388"/>
              </a:xfrm>
              <a:prstGeom prst="roundRect">
                <a:avLst>
                  <a:gd name="adj" fmla="val 3149"/>
                </a:avLst>
              </a:prstGeom>
              <a:solidFill>
                <a:srgbClr val="FFFFFF"/>
              </a:solidFill>
              <a:ln>
                <a:solidFill>
                  <a:srgbClr val="C2C2C2"/>
                </a:solidFill>
              </a:ln>
              <a:effectLst/>
            </p:spPr>
            <p:style>
              <a:lnRef idx="2">
                <a:schemeClr val="accent1">
                  <a:shade val="50000"/>
                </a:schemeClr>
              </a:lnRef>
              <a:fillRef idx="1">
                <a:schemeClr val="accent1"/>
              </a:fillRef>
              <a:effectRef idx="0">
                <a:schemeClr val="accent1"/>
              </a:effectRef>
              <a:fontRef idx="minor">
                <a:schemeClr val="lt1"/>
              </a:fontRef>
            </p:style>
            <p:txBody>
              <a:bodyPr lIns="90000" tIns="90000" rIns="648000" bIns="90000" anchor="ctr">
                <a:normAutofit/>
              </a:bodyPr>
              <a:lstStyle/>
              <a:p>
                <a:pPr algn="just">
                  <a:lnSpc>
                    <a:spcPct val="130000"/>
                  </a:lnSpc>
                  <a:defRPr/>
                </a:pPr>
                <a:endParaRPr lang="zh-CN" altLang="en-US" sz="1400" dirty="0">
                  <a:solidFill>
                    <a:srgbClr val="333333"/>
                  </a:solidFill>
                </a:endParaRPr>
              </a:p>
            </p:txBody>
          </p:sp>
          <p:sp>
            <p:nvSpPr>
              <p:cNvPr id="4" name="MH_SubTitle_2"/>
              <p:cNvSpPr/>
              <p:nvPr>
                <p:custDataLst>
                  <p:tags r:id="rId3"/>
                </p:custDataLst>
              </p:nvPr>
            </p:nvSpPr>
            <p:spPr>
              <a:xfrm>
                <a:off x="6149976" y="2295525"/>
                <a:ext cx="3078163" cy="2592388"/>
              </a:xfrm>
              <a:prstGeom prst="roundRect">
                <a:avLst>
                  <a:gd name="adj" fmla="val 3149"/>
                </a:avLst>
              </a:prstGeom>
              <a:solidFill>
                <a:srgbClr val="FFFFFF"/>
              </a:solidFill>
              <a:ln>
                <a:solidFill>
                  <a:srgbClr val="C2C2C2"/>
                </a:solidFill>
              </a:ln>
              <a:effectLst/>
            </p:spPr>
            <p:style>
              <a:lnRef idx="2">
                <a:schemeClr val="accent1">
                  <a:shade val="50000"/>
                </a:schemeClr>
              </a:lnRef>
              <a:fillRef idx="1">
                <a:schemeClr val="accent1"/>
              </a:fillRef>
              <a:effectRef idx="0">
                <a:schemeClr val="accent1"/>
              </a:effectRef>
              <a:fontRef idx="minor">
                <a:schemeClr val="lt1"/>
              </a:fontRef>
            </p:style>
            <p:txBody>
              <a:bodyPr lIns="648000" tIns="90000" rIns="90000" bIns="90000" anchor="ctr">
                <a:normAutofit/>
              </a:bodyPr>
              <a:lstStyle/>
              <a:p>
                <a:pPr algn="just">
                  <a:lnSpc>
                    <a:spcPct val="130000"/>
                  </a:lnSpc>
                  <a:defRPr/>
                </a:pPr>
                <a:endParaRPr lang="en-US" altLang="zh-CN" sz="1400" dirty="0">
                  <a:solidFill>
                    <a:srgbClr val="333333"/>
                  </a:solidFill>
                </a:endParaRPr>
              </a:p>
            </p:txBody>
          </p:sp>
          <p:sp>
            <p:nvSpPr>
              <p:cNvPr id="2" name="MH_Other_1"/>
              <p:cNvSpPr/>
              <p:nvPr>
                <p:custDataLst>
                  <p:tags r:id="rId4"/>
                </p:custDataLst>
              </p:nvPr>
            </p:nvSpPr>
            <p:spPr>
              <a:xfrm>
                <a:off x="5529264" y="3024189"/>
                <a:ext cx="1133475" cy="1133475"/>
              </a:xfrm>
              <a:prstGeom prst="ellipse">
                <a:avLst/>
              </a:prstGeom>
              <a:solidFill>
                <a:schemeClr val="accent1"/>
              </a:solidFill>
              <a:ln w="57150">
                <a:solidFill>
                  <a:srgbClr val="C2C2C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MH_Title_1"/>
              <p:cNvSpPr/>
              <p:nvPr>
                <p:custDataLst>
                  <p:tags r:id="rId5"/>
                </p:custDataLst>
              </p:nvPr>
            </p:nvSpPr>
            <p:spPr>
              <a:xfrm>
                <a:off x="5643564" y="3138489"/>
                <a:ext cx="904875" cy="904875"/>
              </a:xfrm>
              <a:prstGeom prst="ellipse">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defRPr/>
                </a:pPr>
                <a:endParaRPr lang="zh-CN" altLang="en-US" sz="1600" b="1" dirty="0">
                  <a:solidFill>
                    <a:schemeClr val="accent1">
                      <a:lumMod val="75000"/>
                    </a:schemeClr>
                  </a:solidFill>
                </a:endParaRPr>
              </a:p>
            </p:txBody>
          </p:sp>
          <p:sp>
            <p:nvSpPr>
              <p:cNvPr id="13" name="MH_Other_2"/>
              <p:cNvSpPr/>
              <p:nvPr>
                <p:custDataLst>
                  <p:tags r:id="rId6"/>
                </p:custDataLst>
              </p:nvPr>
            </p:nvSpPr>
            <p:spPr>
              <a:xfrm>
                <a:off x="6179612" y="2443534"/>
                <a:ext cx="71917" cy="80727"/>
              </a:xfrm>
              <a:prstGeom prst="ellipse">
                <a:avLst/>
              </a:prstGeom>
              <a:gradFill flip="none" rotWithShape="1">
                <a:gsLst>
                  <a:gs pos="51000">
                    <a:srgbClr val="525252"/>
                  </a:gs>
                  <a:gs pos="20000">
                    <a:srgbClr val="808080"/>
                  </a:gs>
                  <a:gs pos="86000">
                    <a:srgbClr val="A5A5A5"/>
                  </a:gs>
                </a:gsLst>
                <a:path path="circle">
                  <a:fillToRect l="100000" t="100000"/>
                </a:path>
                <a:tileRect r="-100000" b="-100000"/>
              </a:grad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16" name="MH_Other_3"/>
              <p:cNvSpPr/>
              <p:nvPr>
                <p:custDataLst>
                  <p:tags r:id="rId7"/>
                </p:custDataLst>
              </p:nvPr>
            </p:nvSpPr>
            <p:spPr>
              <a:xfrm>
                <a:off x="5926033" y="2447535"/>
                <a:ext cx="71917" cy="80727"/>
              </a:xfrm>
              <a:prstGeom prst="ellipse">
                <a:avLst/>
              </a:prstGeom>
              <a:gradFill flip="none" rotWithShape="1">
                <a:gsLst>
                  <a:gs pos="51000">
                    <a:srgbClr val="525252"/>
                  </a:gs>
                  <a:gs pos="20000">
                    <a:srgbClr val="808080"/>
                  </a:gs>
                  <a:gs pos="86000">
                    <a:srgbClr val="A5A5A5"/>
                  </a:gs>
                </a:gsLst>
                <a:path path="circle">
                  <a:fillToRect l="100000" t="100000"/>
                </a:path>
                <a:tileRect r="-100000" b="-100000"/>
              </a:grad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12" name="MH_Other_4"/>
              <p:cNvSpPr/>
              <p:nvPr>
                <p:custDataLst>
                  <p:tags r:id="rId8"/>
                </p:custDataLst>
              </p:nvPr>
            </p:nvSpPr>
            <p:spPr>
              <a:xfrm>
                <a:off x="5961064" y="2457451"/>
                <a:ext cx="269875" cy="53975"/>
              </a:xfrm>
              <a:prstGeom prst="rect">
                <a:avLst/>
              </a:prstGeom>
              <a:gradFill flip="none" rotWithShape="1">
                <a:gsLst>
                  <a:gs pos="57000">
                    <a:srgbClr val="D2D2D2"/>
                  </a:gs>
                  <a:gs pos="9000">
                    <a:srgbClr val="808080"/>
                  </a:gs>
                  <a:gs pos="98000">
                    <a:srgbClr val="AEAEA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21" name="MH_Other_5"/>
              <p:cNvSpPr/>
              <p:nvPr>
                <p:custDataLst>
                  <p:tags r:id="rId9"/>
                </p:custDataLst>
              </p:nvPr>
            </p:nvSpPr>
            <p:spPr>
              <a:xfrm>
                <a:off x="6179612" y="2618913"/>
                <a:ext cx="71917" cy="80727"/>
              </a:xfrm>
              <a:prstGeom prst="ellipse">
                <a:avLst/>
              </a:prstGeom>
              <a:gradFill flip="none" rotWithShape="1">
                <a:gsLst>
                  <a:gs pos="51000">
                    <a:srgbClr val="525252"/>
                  </a:gs>
                  <a:gs pos="20000">
                    <a:srgbClr val="808080"/>
                  </a:gs>
                  <a:gs pos="86000">
                    <a:srgbClr val="A5A5A5"/>
                  </a:gs>
                </a:gsLst>
                <a:path path="circle">
                  <a:fillToRect l="100000" t="100000"/>
                </a:path>
                <a:tileRect r="-100000" b="-100000"/>
              </a:grad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22" name="MH_Other_6"/>
              <p:cNvSpPr/>
              <p:nvPr>
                <p:custDataLst>
                  <p:tags r:id="rId10"/>
                </p:custDataLst>
              </p:nvPr>
            </p:nvSpPr>
            <p:spPr>
              <a:xfrm>
                <a:off x="5926033" y="2622914"/>
                <a:ext cx="71917" cy="80727"/>
              </a:xfrm>
              <a:prstGeom prst="ellipse">
                <a:avLst/>
              </a:prstGeom>
              <a:gradFill flip="none" rotWithShape="1">
                <a:gsLst>
                  <a:gs pos="51000">
                    <a:srgbClr val="525252"/>
                  </a:gs>
                  <a:gs pos="20000">
                    <a:srgbClr val="808080"/>
                  </a:gs>
                  <a:gs pos="86000">
                    <a:srgbClr val="A5A5A5"/>
                  </a:gs>
                </a:gsLst>
                <a:path path="circle">
                  <a:fillToRect l="100000" t="100000"/>
                </a:path>
                <a:tileRect r="-100000" b="-100000"/>
              </a:grad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23" name="MH_Other_7"/>
              <p:cNvSpPr/>
              <p:nvPr>
                <p:custDataLst>
                  <p:tags r:id="rId11"/>
                </p:custDataLst>
              </p:nvPr>
            </p:nvSpPr>
            <p:spPr>
              <a:xfrm>
                <a:off x="5961064" y="2632076"/>
                <a:ext cx="269875" cy="53975"/>
              </a:xfrm>
              <a:prstGeom prst="rect">
                <a:avLst/>
              </a:prstGeom>
              <a:gradFill flip="none" rotWithShape="1">
                <a:gsLst>
                  <a:gs pos="57000">
                    <a:srgbClr val="D2D2D2"/>
                  </a:gs>
                  <a:gs pos="9000">
                    <a:srgbClr val="808080"/>
                  </a:gs>
                  <a:gs pos="98000">
                    <a:srgbClr val="AEAEA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25" name="MH_Other_8"/>
              <p:cNvSpPr/>
              <p:nvPr>
                <p:custDataLst>
                  <p:tags r:id="rId12"/>
                </p:custDataLst>
              </p:nvPr>
            </p:nvSpPr>
            <p:spPr>
              <a:xfrm>
                <a:off x="6179612" y="4401111"/>
                <a:ext cx="71917" cy="80727"/>
              </a:xfrm>
              <a:prstGeom prst="ellipse">
                <a:avLst/>
              </a:prstGeom>
              <a:gradFill flip="none" rotWithShape="1">
                <a:gsLst>
                  <a:gs pos="51000">
                    <a:srgbClr val="525252"/>
                  </a:gs>
                  <a:gs pos="20000">
                    <a:srgbClr val="808080"/>
                  </a:gs>
                  <a:gs pos="86000">
                    <a:srgbClr val="A5A5A5"/>
                  </a:gs>
                </a:gsLst>
                <a:path path="circle">
                  <a:fillToRect l="100000" t="100000"/>
                </a:path>
                <a:tileRect r="-100000" b="-100000"/>
              </a:grad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26" name="MH_Other_9"/>
              <p:cNvSpPr/>
              <p:nvPr>
                <p:custDataLst>
                  <p:tags r:id="rId13"/>
                </p:custDataLst>
              </p:nvPr>
            </p:nvSpPr>
            <p:spPr>
              <a:xfrm>
                <a:off x="5926033" y="4405112"/>
                <a:ext cx="71917" cy="80727"/>
              </a:xfrm>
              <a:prstGeom prst="ellipse">
                <a:avLst/>
              </a:prstGeom>
              <a:gradFill flip="none" rotWithShape="1">
                <a:gsLst>
                  <a:gs pos="51000">
                    <a:srgbClr val="525252"/>
                  </a:gs>
                  <a:gs pos="20000">
                    <a:srgbClr val="808080"/>
                  </a:gs>
                  <a:gs pos="86000">
                    <a:srgbClr val="A5A5A5"/>
                  </a:gs>
                </a:gsLst>
                <a:path path="circle">
                  <a:fillToRect l="100000" t="100000"/>
                </a:path>
                <a:tileRect r="-100000" b="-100000"/>
              </a:grad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27" name="MH_Other_10"/>
              <p:cNvSpPr/>
              <p:nvPr>
                <p:custDataLst>
                  <p:tags r:id="rId14"/>
                </p:custDataLst>
              </p:nvPr>
            </p:nvSpPr>
            <p:spPr>
              <a:xfrm>
                <a:off x="5961064" y="4414839"/>
                <a:ext cx="269875" cy="53975"/>
              </a:xfrm>
              <a:prstGeom prst="rect">
                <a:avLst/>
              </a:prstGeom>
              <a:gradFill flip="none" rotWithShape="1">
                <a:gsLst>
                  <a:gs pos="57000">
                    <a:srgbClr val="D2D2D2"/>
                  </a:gs>
                  <a:gs pos="9000">
                    <a:srgbClr val="808080"/>
                  </a:gs>
                  <a:gs pos="98000">
                    <a:srgbClr val="AEAEA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29" name="MH_Other_11"/>
              <p:cNvSpPr/>
              <p:nvPr>
                <p:custDataLst>
                  <p:tags r:id="rId15"/>
                </p:custDataLst>
              </p:nvPr>
            </p:nvSpPr>
            <p:spPr>
              <a:xfrm>
                <a:off x="6179612" y="4576489"/>
                <a:ext cx="71917" cy="80727"/>
              </a:xfrm>
              <a:prstGeom prst="ellipse">
                <a:avLst/>
              </a:prstGeom>
              <a:gradFill flip="none" rotWithShape="1">
                <a:gsLst>
                  <a:gs pos="51000">
                    <a:srgbClr val="525252"/>
                  </a:gs>
                  <a:gs pos="20000">
                    <a:srgbClr val="808080"/>
                  </a:gs>
                  <a:gs pos="86000">
                    <a:srgbClr val="A5A5A5"/>
                  </a:gs>
                </a:gsLst>
                <a:path path="circle">
                  <a:fillToRect l="100000" t="100000"/>
                </a:path>
                <a:tileRect r="-100000" b="-100000"/>
              </a:grad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30" name="MH_Other_12"/>
              <p:cNvSpPr/>
              <p:nvPr>
                <p:custDataLst>
                  <p:tags r:id="rId16"/>
                </p:custDataLst>
              </p:nvPr>
            </p:nvSpPr>
            <p:spPr>
              <a:xfrm>
                <a:off x="5926033" y="4580490"/>
                <a:ext cx="71917" cy="80727"/>
              </a:xfrm>
              <a:prstGeom prst="ellipse">
                <a:avLst/>
              </a:prstGeom>
              <a:gradFill flip="none" rotWithShape="1">
                <a:gsLst>
                  <a:gs pos="51000">
                    <a:srgbClr val="525252"/>
                  </a:gs>
                  <a:gs pos="20000">
                    <a:srgbClr val="808080"/>
                  </a:gs>
                  <a:gs pos="86000">
                    <a:srgbClr val="A5A5A5"/>
                  </a:gs>
                </a:gsLst>
                <a:path path="circle">
                  <a:fillToRect l="100000" t="100000"/>
                </a:path>
                <a:tileRect r="-100000" b="-100000"/>
              </a:grad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31" name="MH_Other_13"/>
              <p:cNvSpPr/>
              <p:nvPr>
                <p:custDataLst>
                  <p:tags r:id="rId17"/>
                </p:custDataLst>
              </p:nvPr>
            </p:nvSpPr>
            <p:spPr>
              <a:xfrm>
                <a:off x="5961064" y="4589464"/>
                <a:ext cx="269875" cy="53975"/>
              </a:xfrm>
              <a:prstGeom prst="rect">
                <a:avLst/>
              </a:prstGeom>
              <a:gradFill flip="none" rotWithShape="1">
                <a:gsLst>
                  <a:gs pos="57000">
                    <a:srgbClr val="D2D2D2"/>
                  </a:gs>
                  <a:gs pos="9000">
                    <a:srgbClr val="808080"/>
                  </a:gs>
                  <a:gs pos="98000">
                    <a:srgbClr val="AEAEA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grpSp>
        <p:grpSp>
          <p:nvGrpSpPr>
            <p:cNvPr id="28" name="组合 27"/>
            <p:cNvGrpSpPr/>
            <p:nvPr/>
          </p:nvGrpSpPr>
          <p:grpSpPr>
            <a:xfrm>
              <a:off x="1794564" y="2263813"/>
              <a:ext cx="3288454" cy="1165673"/>
              <a:chOff x="874713" y="3195403"/>
              <a:chExt cx="3288454" cy="1165673"/>
            </a:xfrm>
          </p:grpSpPr>
          <p:sp>
            <p:nvSpPr>
              <p:cNvPr id="32" name="矩形 31"/>
              <p:cNvSpPr/>
              <p:nvPr/>
            </p:nvSpPr>
            <p:spPr>
              <a:xfrm>
                <a:off x="874713" y="3677812"/>
                <a:ext cx="3288454"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3" name="矩形 32"/>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4" name="组合 33"/>
            <p:cNvGrpSpPr/>
            <p:nvPr/>
          </p:nvGrpSpPr>
          <p:grpSpPr>
            <a:xfrm>
              <a:off x="1794564" y="3955489"/>
              <a:ext cx="3288454" cy="1165673"/>
              <a:chOff x="874713" y="3195403"/>
              <a:chExt cx="3288454" cy="1165673"/>
            </a:xfrm>
          </p:grpSpPr>
          <p:sp>
            <p:nvSpPr>
              <p:cNvPr id="35" name="矩形 34"/>
              <p:cNvSpPr/>
              <p:nvPr/>
            </p:nvSpPr>
            <p:spPr>
              <a:xfrm>
                <a:off x="874713" y="3677812"/>
                <a:ext cx="3288454"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6" name="矩形 35"/>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7" name="组合 36"/>
            <p:cNvGrpSpPr/>
            <p:nvPr/>
          </p:nvGrpSpPr>
          <p:grpSpPr>
            <a:xfrm>
              <a:off x="7228541" y="2263813"/>
              <a:ext cx="3288454" cy="1165673"/>
              <a:chOff x="874713" y="3195403"/>
              <a:chExt cx="3288454" cy="1165673"/>
            </a:xfrm>
          </p:grpSpPr>
          <p:sp>
            <p:nvSpPr>
              <p:cNvPr id="38" name="矩形 37"/>
              <p:cNvSpPr/>
              <p:nvPr/>
            </p:nvSpPr>
            <p:spPr>
              <a:xfrm>
                <a:off x="874713" y="3677812"/>
                <a:ext cx="3288454"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9" name="矩形 38"/>
              <p:cNvSpPr/>
              <p:nvPr/>
            </p:nvSpPr>
            <p:spPr>
              <a:xfrm>
                <a:off x="1921193"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40" name="组合 39"/>
            <p:cNvGrpSpPr/>
            <p:nvPr/>
          </p:nvGrpSpPr>
          <p:grpSpPr>
            <a:xfrm>
              <a:off x="7228541" y="3955489"/>
              <a:ext cx="3288454" cy="1165673"/>
              <a:chOff x="874713" y="3195403"/>
              <a:chExt cx="3288454" cy="1165673"/>
            </a:xfrm>
          </p:grpSpPr>
          <p:sp>
            <p:nvSpPr>
              <p:cNvPr id="41" name="矩形 40"/>
              <p:cNvSpPr/>
              <p:nvPr/>
            </p:nvSpPr>
            <p:spPr>
              <a:xfrm>
                <a:off x="874713" y="3677812"/>
                <a:ext cx="3288454"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2" name="矩形 41"/>
              <p:cNvSpPr/>
              <p:nvPr/>
            </p:nvSpPr>
            <p:spPr>
              <a:xfrm>
                <a:off x="1921193"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
          <p:nvSpPr>
            <p:cNvPr id="43" name="椭圆 5"/>
            <p:cNvSpPr/>
            <p:nvPr/>
          </p:nvSpPr>
          <p:spPr>
            <a:xfrm>
              <a:off x="5753101" y="3429486"/>
              <a:ext cx="685800" cy="685800"/>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ustDataLst>
      <p:tags r:id="rId1"/>
    </p:custDataLst>
    <p:extLst>
      <p:ext uri="{BB962C8B-B14F-4D97-AF65-F5344CB8AC3E}">
        <p14:creationId xmlns:p14="http://schemas.microsoft.com/office/powerpoint/2010/main" val="314287728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 name="组合 4"/>
          <p:cNvGrpSpPr/>
          <p:nvPr/>
        </p:nvGrpSpPr>
        <p:grpSpPr>
          <a:xfrm>
            <a:off x="2809608" y="1657010"/>
            <a:ext cx="6572788" cy="4264706"/>
            <a:chOff x="3557589" y="2241551"/>
            <a:chExt cx="5076825" cy="3294062"/>
          </a:xfrm>
        </p:grpSpPr>
        <p:sp>
          <p:nvSpPr>
            <p:cNvPr id="2" name="MH_SubTitle_1"/>
            <p:cNvSpPr/>
            <p:nvPr>
              <p:custDataLst>
                <p:tags r:id="rId2"/>
              </p:custDataLst>
            </p:nvPr>
          </p:nvSpPr>
          <p:spPr>
            <a:xfrm>
              <a:off x="4248150" y="2241551"/>
              <a:ext cx="1098550" cy="10652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000" dirty="0">
                <a:solidFill>
                  <a:srgbClr val="FFFFFF"/>
                </a:solidFill>
              </a:endParaRPr>
            </a:p>
          </p:txBody>
        </p:sp>
        <p:sp>
          <p:nvSpPr>
            <p:cNvPr id="3" name="MH_SubTitle_2"/>
            <p:cNvSpPr/>
            <p:nvPr>
              <p:custDataLst>
                <p:tags r:id="rId3"/>
              </p:custDataLst>
            </p:nvPr>
          </p:nvSpPr>
          <p:spPr>
            <a:xfrm>
              <a:off x="5538788" y="2241551"/>
              <a:ext cx="1098550" cy="10652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000" dirty="0">
                <a:solidFill>
                  <a:srgbClr val="FFFFFF"/>
                </a:solidFill>
              </a:endParaRPr>
            </a:p>
          </p:txBody>
        </p:sp>
        <p:sp>
          <p:nvSpPr>
            <p:cNvPr id="4" name="MH_SubTitle_3"/>
            <p:cNvSpPr/>
            <p:nvPr>
              <p:custDataLst>
                <p:tags r:id="rId4"/>
              </p:custDataLst>
            </p:nvPr>
          </p:nvSpPr>
          <p:spPr>
            <a:xfrm>
              <a:off x="6780213" y="2257426"/>
              <a:ext cx="1098550" cy="10652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000" dirty="0">
                <a:solidFill>
                  <a:srgbClr val="FFFFFF"/>
                </a:solidFill>
              </a:endParaRPr>
            </a:p>
          </p:txBody>
        </p:sp>
        <p:sp>
          <p:nvSpPr>
            <p:cNvPr id="13" name="MH_Desc_1"/>
            <p:cNvSpPr/>
            <p:nvPr>
              <p:custDataLst>
                <p:tags r:id="rId5"/>
              </p:custDataLst>
            </p:nvPr>
          </p:nvSpPr>
          <p:spPr>
            <a:xfrm>
              <a:off x="3557589" y="4456113"/>
              <a:ext cx="5076825" cy="1079500"/>
            </a:xfrm>
            <a:prstGeom prst="rect">
              <a:avLst/>
            </a:prstGeom>
            <a:noFill/>
            <a:ln w="3175" cmpd="thinThick">
              <a:solidFill>
                <a:srgbClr val="C2C2C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72000" anchor="b">
              <a:normAutofit/>
            </a:bodyPr>
            <a:lstStyle/>
            <a:p>
              <a:pPr algn="ctr">
                <a:lnSpc>
                  <a:spcPct val="130000"/>
                </a:lnSpc>
                <a:defRPr/>
              </a:pPr>
              <a:endParaRPr lang="zh-CN" altLang="en-US" sz="1400" dirty="0">
                <a:solidFill>
                  <a:schemeClr val="tx1"/>
                </a:solidFill>
              </a:endParaRPr>
            </a:p>
          </p:txBody>
        </p:sp>
        <p:cxnSp>
          <p:nvCxnSpPr>
            <p:cNvPr id="14" name="MH_Other_1"/>
            <p:cNvCxnSpPr/>
            <p:nvPr>
              <p:custDataLst>
                <p:tags r:id="rId6"/>
              </p:custDataLst>
            </p:nvPr>
          </p:nvCxnSpPr>
          <p:spPr>
            <a:xfrm rot="16200000" flipH="1">
              <a:off x="4677569" y="3426619"/>
              <a:ext cx="1149350" cy="909638"/>
            </a:xfrm>
            <a:prstGeom prst="bentConnector3">
              <a:avLst/>
            </a:prstGeom>
            <a:ln w="15875">
              <a:solidFill>
                <a:srgbClr val="C4C4C4"/>
              </a:solidFill>
              <a:prstDash val="dash"/>
              <a:tailEnd type="stealth"/>
            </a:ln>
          </p:spPr>
          <p:style>
            <a:lnRef idx="1">
              <a:schemeClr val="accent1"/>
            </a:lnRef>
            <a:fillRef idx="0">
              <a:schemeClr val="accent1"/>
            </a:fillRef>
            <a:effectRef idx="0">
              <a:schemeClr val="accent1"/>
            </a:effectRef>
            <a:fontRef idx="minor">
              <a:schemeClr val="tx1"/>
            </a:fontRef>
          </p:style>
        </p:cxnSp>
        <p:cxnSp>
          <p:nvCxnSpPr>
            <p:cNvPr id="15" name="MH_Other_2"/>
            <p:cNvCxnSpPr/>
            <p:nvPr>
              <p:custDataLst>
                <p:tags r:id="rId7"/>
              </p:custDataLst>
            </p:nvPr>
          </p:nvCxnSpPr>
          <p:spPr>
            <a:xfrm rot="5400000">
              <a:off x="6262689" y="3463926"/>
              <a:ext cx="1150937" cy="836613"/>
            </a:xfrm>
            <a:prstGeom prst="bentConnector3">
              <a:avLst/>
            </a:prstGeom>
            <a:ln w="15875">
              <a:solidFill>
                <a:srgbClr val="C4C4C4"/>
              </a:solidFill>
              <a:prstDash val="dash"/>
              <a:tailEnd type="stealth"/>
            </a:ln>
          </p:spPr>
          <p:style>
            <a:lnRef idx="1">
              <a:schemeClr val="accent1"/>
            </a:lnRef>
            <a:fillRef idx="0">
              <a:schemeClr val="accent1"/>
            </a:fillRef>
            <a:effectRef idx="0">
              <a:schemeClr val="accent1"/>
            </a:effectRef>
            <a:fontRef idx="minor">
              <a:schemeClr val="tx1"/>
            </a:fontRef>
          </p:style>
        </p:cxnSp>
        <p:cxnSp>
          <p:nvCxnSpPr>
            <p:cNvPr id="17" name="MH_Other_3"/>
            <p:cNvCxnSpPr>
              <a:endCxn id="13" idx="0"/>
            </p:cNvCxnSpPr>
            <p:nvPr>
              <p:custDataLst>
                <p:tags r:id="rId8"/>
              </p:custDataLst>
            </p:nvPr>
          </p:nvCxnSpPr>
          <p:spPr>
            <a:xfrm>
              <a:off x="6088064" y="3306763"/>
              <a:ext cx="7937" cy="1149350"/>
            </a:xfrm>
            <a:prstGeom prst="straightConnector1">
              <a:avLst/>
            </a:prstGeom>
            <a:ln w="15875">
              <a:solidFill>
                <a:srgbClr val="C4C4C4"/>
              </a:solidFill>
              <a:prstDash val="dash"/>
              <a:tailEnd type="stealth"/>
            </a:ln>
          </p:spPr>
          <p:style>
            <a:lnRef idx="1">
              <a:schemeClr val="accent1"/>
            </a:lnRef>
            <a:fillRef idx="0">
              <a:schemeClr val="accent1"/>
            </a:fillRef>
            <a:effectRef idx="0">
              <a:schemeClr val="accent1"/>
            </a:effectRef>
            <a:fontRef idx="minor">
              <a:schemeClr val="tx1"/>
            </a:fontRef>
          </p:style>
        </p:cxnSp>
        <p:sp>
          <p:nvSpPr>
            <p:cNvPr id="19" name="MH_Title_1"/>
            <p:cNvSpPr/>
            <p:nvPr>
              <p:custDataLst>
                <p:tags r:id="rId9"/>
              </p:custDataLst>
            </p:nvPr>
          </p:nvSpPr>
          <p:spPr>
            <a:xfrm>
              <a:off x="4691063" y="4456114"/>
              <a:ext cx="2781300" cy="377825"/>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normAutofit/>
            </a:bodyPr>
            <a:lstStyle/>
            <a:p>
              <a:pPr algn="ctr">
                <a:defRPr/>
              </a:pPr>
              <a:endParaRPr lang="zh-CN" altLang="en-US" sz="1500" dirty="0">
                <a:solidFill>
                  <a:srgbClr val="FFFFFF"/>
                </a:solidFill>
              </a:endParaRPr>
            </a:p>
          </p:txBody>
        </p:sp>
      </p:grpSp>
      <p:pic>
        <p:nvPicPr>
          <p:cNvPr id="12" name="图片 11"/>
          <p:cNvPicPr>
            <a:picLocks noChangeAspect="1"/>
          </p:cNvPicPr>
          <p:nvPr/>
        </p:nvPicPr>
        <p:blipFill rotWithShape="1">
          <a:blip r:embed="rId12"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16" name="文本框 15"/>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0" name="矩形 19"/>
          <p:cNvSpPr/>
          <p:nvPr/>
        </p:nvSpPr>
        <p:spPr>
          <a:xfrm>
            <a:off x="3057272" y="5155374"/>
            <a:ext cx="607745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21" name="矩形 20"/>
          <p:cNvSpPr/>
          <p:nvPr/>
        </p:nvSpPr>
        <p:spPr>
          <a:xfrm>
            <a:off x="4975704" y="4498365"/>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22" name="矩形 21"/>
          <p:cNvSpPr/>
          <p:nvPr/>
        </p:nvSpPr>
        <p:spPr>
          <a:xfrm>
            <a:off x="3936745" y="1863804"/>
            <a:ext cx="956069"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bg1"/>
                </a:solidFill>
                <a:latin typeface="迷你简准圆" panose="03000509000000000000" pitchFamily="65" charset="-122"/>
                <a:ea typeface="迷你简准圆" panose="03000509000000000000" pitchFamily="65" charset="-122"/>
              </a:rPr>
              <a:t>文字</a:t>
            </a:r>
            <a:endParaRPr lang="en-US" altLang="zh-CN" sz="2400" b="1" dirty="0" smtClean="0">
              <a:solidFill>
                <a:schemeClr val="bg1"/>
              </a:solidFill>
              <a:latin typeface="迷你简准圆" panose="03000509000000000000" pitchFamily="65" charset="-122"/>
              <a:ea typeface="迷你简准圆" panose="03000509000000000000" pitchFamily="65" charset="-122"/>
            </a:endParaRPr>
          </a:p>
          <a:p>
            <a:pPr algn="ctr">
              <a:lnSpc>
                <a:spcPct val="120000"/>
              </a:lnSpc>
            </a:pPr>
            <a:r>
              <a:rPr lang="zh-CN" altLang="en-US" sz="2400" b="1" dirty="0" smtClean="0">
                <a:solidFill>
                  <a:schemeClr val="bg1"/>
                </a:solidFill>
                <a:latin typeface="迷你简准圆" panose="03000509000000000000" pitchFamily="65" charset="-122"/>
                <a:ea typeface="迷你简准圆" panose="03000509000000000000" pitchFamily="65" charset="-122"/>
              </a:rPr>
              <a:t>添加</a:t>
            </a:r>
            <a:endParaRPr lang="zh-CN" altLang="en-US" sz="2400" b="1" dirty="0">
              <a:solidFill>
                <a:schemeClr val="bg1"/>
              </a:solidFill>
              <a:latin typeface="迷你简准圆" panose="03000509000000000000" pitchFamily="65" charset="-122"/>
              <a:ea typeface="迷你简准圆" panose="03000509000000000000" pitchFamily="65" charset="-122"/>
            </a:endParaRPr>
          </a:p>
        </p:txBody>
      </p:sp>
      <p:sp>
        <p:nvSpPr>
          <p:cNvPr id="23" name="矩形 22"/>
          <p:cNvSpPr/>
          <p:nvPr/>
        </p:nvSpPr>
        <p:spPr>
          <a:xfrm>
            <a:off x="5617965" y="1863804"/>
            <a:ext cx="956069"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bg1"/>
                </a:solidFill>
                <a:latin typeface="迷你简准圆" panose="03000509000000000000" pitchFamily="65" charset="-122"/>
                <a:ea typeface="迷你简准圆" panose="03000509000000000000" pitchFamily="65" charset="-122"/>
              </a:rPr>
              <a:t>文字</a:t>
            </a:r>
            <a:endParaRPr lang="en-US" altLang="zh-CN" sz="2400" b="1" dirty="0" smtClean="0">
              <a:solidFill>
                <a:schemeClr val="bg1"/>
              </a:solidFill>
              <a:latin typeface="迷你简准圆" panose="03000509000000000000" pitchFamily="65" charset="-122"/>
              <a:ea typeface="迷你简准圆" panose="03000509000000000000" pitchFamily="65" charset="-122"/>
            </a:endParaRPr>
          </a:p>
          <a:p>
            <a:pPr algn="ctr">
              <a:lnSpc>
                <a:spcPct val="120000"/>
              </a:lnSpc>
            </a:pPr>
            <a:r>
              <a:rPr lang="zh-CN" altLang="en-US" sz="2400" b="1" dirty="0" smtClean="0">
                <a:solidFill>
                  <a:schemeClr val="bg1"/>
                </a:solidFill>
                <a:latin typeface="迷你简准圆" panose="03000509000000000000" pitchFamily="65" charset="-122"/>
                <a:ea typeface="迷你简准圆" panose="03000509000000000000" pitchFamily="65" charset="-122"/>
              </a:rPr>
              <a:t>添加</a:t>
            </a:r>
            <a:endParaRPr lang="zh-CN" altLang="en-US" sz="2400" b="1" dirty="0">
              <a:solidFill>
                <a:schemeClr val="bg1"/>
              </a:solidFill>
              <a:latin typeface="迷你简准圆" panose="03000509000000000000" pitchFamily="65" charset="-122"/>
              <a:ea typeface="迷你简准圆" panose="03000509000000000000" pitchFamily="65" charset="-122"/>
            </a:endParaRPr>
          </a:p>
        </p:txBody>
      </p:sp>
      <p:sp>
        <p:nvSpPr>
          <p:cNvPr id="24" name="矩形 23"/>
          <p:cNvSpPr/>
          <p:nvPr/>
        </p:nvSpPr>
        <p:spPr>
          <a:xfrm>
            <a:off x="7214919" y="1863804"/>
            <a:ext cx="956069"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bg1"/>
                </a:solidFill>
                <a:latin typeface="迷你简准圆" panose="03000509000000000000" pitchFamily="65" charset="-122"/>
                <a:ea typeface="迷你简准圆" panose="03000509000000000000" pitchFamily="65" charset="-122"/>
              </a:rPr>
              <a:t>文字</a:t>
            </a:r>
            <a:endParaRPr lang="en-US" altLang="zh-CN" sz="2400" b="1" dirty="0" smtClean="0">
              <a:solidFill>
                <a:schemeClr val="bg1"/>
              </a:solidFill>
              <a:latin typeface="迷你简准圆" panose="03000509000000000000" pitchFamily="65" charset="-122"/>
              <a:ea typeface="迷你简准圆" panose="03000509000000000000" pitchFamily="65" charset="-122"/>
            </a:endParaRPr>
          </a:p>
          <a:p>
            <a:pPr algn="ctr">
              <a:lnSpc>
                <a:spcPct val="120000"/>
              </a:lnSpc>
            </a:pPr>
            <a:r>
              <a:rPr lang="zh-CN" altLang="en-US" sz="2400" b="1" dirty="0" smtClean="0">
                <a:solidFill>
                  <a:schemeClr val="bg1"/>
                </a:solidFill>
                <a:latin typeface="迷你简准圆" panose="03000509000000000000" pitchFamily="65" charset="-122"/>
                <a:ea typeface="迷你简准圆" panose="03000509000000000000" pitchFamily="65" charset="-122"/>
              </a:rPr>
              <a:t>添加</a:t>
            </a:r>
            <a:endParaRPr lang="zh-CN" altLang="en-US" sz="2400" b="1" dirty="0">
              <a:solidFill>
                <a:schemeClr val="bg1"/>
              </a:solidFill>
              <a:latin typeface="迷你简准圆" panose="03000509000000000000" pitchFamily="65" charset="-122"/>
              <a:ea typeface="迷你简准圆" panose="03000509000000000000" pitchFamily="65" charset="-122"/>
            </a:endParaRPr>
          </a:p>
        </p:txBody>
      </p:sp>
    </p:spTree>
    <p:custDataLst>
      <p:tags r:id="rId1"/>
    </p:custDataLst>
    <p:extLst>
      <p:ext uri="{BB962C8B-B14F-4D97-AF65-F5344CB8AC3E}">
        <p14:creationId xmlns:p14="http://schemas.microsoft.com/office/powerpoint/2010/main" val="194684301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1+#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animEffect transition="in" filter="fade">
                                      <p:cBhvr>
                                        <p:cTn id="25" dur="500"/>
                                        <p:tgtEl>
                                          <p:spTgt spid="22"/>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fltVal val="0"/>
                                          </p:val>
                                        </p:tav>
                                        <p:tav tm="100000">
                                          <p:val>
                                            <p:strVal val="#ppt_w"/>
                                          </p:val>
                                        </p:tav>
                                      </p:tavLst>
                                    </p:anim>
                                    <p:anim calcmode="lin" valueType="num">
                                      <p:cBhvr>
                                        <p:cTn id="34" dur="500" fill="hold"/>
                                        <p:tgtEl>
                                          <p:spTgt spid="24"/>
                                        </p:tgtEl>
                                        <p:attrNameLst>
                                          <p:attrName>ppt_h</p:attrName>
                                        </p:attrNameLst>
                                      </p:cBhvr>
                                      <p:tavLst>
                                        <p:tav tm="0">
                                          <p:val>
                                            <p:fltVal val="0"/>
                                          </p:val>
                                        </p:tav>
                                        <p:tav tm="100000">
                                          <p:val>
                                            <p:strVal val="#ppt_h"/>
                                          </p:val>
                                        </p:tav>
                                      </p:tavLst>
                                    </p:anim>
                                    <p:animEffect transition="in" filter="fade">
                                      <p:cBhvr>
                                        <p:cTn id="35" dur="500"/>
                                        <p:tgtEl>
                                          <p:spTgt spid="24"/>
                                        </p:tgtEl>
                                      </p:cBhvr>
                                    </p:animEffect>
                                  </p:childTnLst>
                                </p:cTn>
                              </p:par>
                            </p:childTnLst>
                          </p:cTn>
                        </p:par>
                        <p:par>
                          <p:cTn id="36" fill="hold">
                            <p:stCondLst>
                              <p:cond delay="2500"/>
                            </p:stCondLst>
                            <p:childTnLst>
                              <p:par>
                                <p:cTn id="37" presetID="14" presetClass="entr" presetSubtype="1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randombar(horizontal)">
                                      <p:cBhvr>
                                        <p:cTn id="39" dur="500"/>
                                        <p:tgtEl>
                                          <p:spTgt spid="21"/>
                                        </p:tgtEl>
                                      </p:cBhvr>
                                    </p:animEffect>
                                  </p:childTnLst>
                                </p:cTn>
                              </p:par>
                            </p:childTnLst>
                          </p:cTn>
                        </p:par>
                        <p:par>
                          <p:cTn id="40" fill="hold">
                            <p:stCondLst>
                              <p:cond delay="3000"/>
                            </p:stCondLst>
                            <p:childTnLst>
                              <p:par>
                                <p:cTn id="41" presetID="14" presetClass="entr" presetSubtype="1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randombar(horizontal)">
                                      <p:cBhvr>
                                        <p:cTn id="4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1" grpId="0"/>
      <p:bldP spid="22" grpId="0"/>
      <p:bldP spid="23"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4" name="组合 43"/>
          <p:cNvGrpSpPr/>
          <p:nvPr/>
        </p:nvGrpSpPr>
        <p:grpSpPr>
          <a:xfrm>
            <a:off x="1654629" y="2314806"/>
            <a:ext cx="8882745" cy="2949114"/>
            <a:chOff x="2311400" y="2976563"/>
            <a:chExt cx="7569201" cy="2513013"/>
          </a:xfrm>
        </p:grpSpPr>
        <p:sp>
          <p:nvSpPr>
            <p:cNvPr id="45" name="MH_SubTitle_1"/>
            <p:cNvSpPr/>
            <p:nvPr/>
          </p:nvSpPr>
          <p:spPr>
            <a:xfrm>
              <a:off x="2311400" y="2980869"/>
              <a:ext cx="900000" cy="891388"/>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accent1">
                <a:lumMod val="75000"/>
              </a:schemeClr>
            </a:solidFill>
            <a:ln w="25400" cap="flat" cmpd="sng" algn="ctr">
              <a:noFill/>
              <a:prstDash val="solid"/>
            </a:ln>
            <a:effectLst/>
          </p:spPr>
          <p:txBody>
            <a:bodyPr lIns="0" tIns="0" rIns="0" bIns="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600" kern="0" dirty="0">
                <a:solidFill>
                  <a:srgbClr val="FFFFFF"/>
                </a:solidFill>
              </a:endParaRPr>
            </a:p>
          </p:txBody>
        </p:sp>
        <p:sp>
          <p:nvSpPr>
            <p:cNvPr id="46" name="MH_Text_1"/>
            <p:cNvSpPr/>
            <p:nvPr/>
          </p:nvSpPr>
          <p:spPr>
            <a:xfrm>
              <a:off x="2397126" y="3309939"/>
              <a:ext cx="2181225" cy="2179637"/>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eaLnBrk="1" hangingPunct="1">
                <a:lnSpc>
                  <a:spcPct val="130000"/>
                </a:lnSpc>
                <a:defRPr/>
              </a:pPr>
              <a:endParaRPr lang="zh-CN" altLang="en-US" sz="1600" dirty="0">
                <a:latin typeface="+mn-lt"/>
                <a:ea typeface="+mn-ea"/>
              </a:endParaRPr>
            </a:p>
          </p:txBody>
        </p:sp>
        <p:sp>
          <p:nvSpPr>
            <p:cNvPr id="47" name="MH_SubTitle_2"/>
            <p:cNvSpPr/>
            <p:nvPr/>
          </p:nvSpPr>
          <p:spPr>
            <a:xfrm>
              <a:off x="4962525" y="3016651"/>
              <a:ext cx="900000" cy="819823"/>
            </a:xfrm>
            <a:custGeom>
              <a:avLst/>
              <a:gdLst>
                <a:gd name="connsiteX0" fmla="*/ 182569 w 338094"/>
                <a:gd name="connsiteY0" fmla="*/ 192088 h 307975"/>
                <a:gd name="connsiteX1" fmla="*/ 191830 w 338094"/>
                <a:gd name="connsiteY1" fmla="*/ 202620 h 307975"/>
                <a:gd name="connsiteX2" fmla="*/ 206382 w 338094"/>
                <a:gd name="connsiteY2" fmla="*/ 203936 h 307975"/>
                <a:gd name="connsiteX3" fmla="*/ 205059 w 338094"/>
                <a:gd name="connsiteY3" fmla="*/ 209202 h 307975"/>
                <a:gd name="connsiteX4" fmla="*/ 206382 w 338094"/>
                <a:gd name="connsiteY4" fmla="*/ 221050 h 307975"/>
                <a:gd name="connsiteX5" fmla="*/ 206382 w 338094"/>
                <a:gd name="connsiteY5" fmla="*/ 234215 h 307975"/>
                <a:gd name="connsiteX6" fmla="*/ 194476 w 338094"/>
                <a:gd name="connsiteY6" fmla="*/ 246063 h 307975"/>
                <a:gd name="connsiteX7" fmla="*/ 182569 w 338094"/>
                <a:gd name="connsiteY7" fmla="*/ 234215 h 307975"/>
                <a:gd name="connsiteX8" fmla="*/ 182569 w 338094"/>
                <a:gd name="connsiteY8" fmla="*/ 192088 h 307975"/>
                <a:gd name="connsiteX9" fmla="*/ 149231 w 338094"/>
                <a:gd name="connsiteY9" fmla="*/ 183859 h 307975"/>
                <a:gd name="connsiteX10" fmla="*/ 173044 w 338094"/>
                <a:gd name="connsiteY10" fmla="*/ 194226 h 307975"/>
                <a:gd name="connsiteX11" fmla="*/ 173044 w 338094"/>
                <a:gd name="connsiteY11" fmla="*/ 234400 h 307975"/>
                <a:gd name="connsiteX12" fmla="*/ 159815 w 338094"/>
                <a:gd name="connsiteY12" fmla="*/ 246063 h 307975"/>
                <a:gd name="connsiteX13" fmla="*/ 149231 w 338094"/>
                <a:gd name="connsiteY13" fmla="*/ 234400 h 307975"/>
                <a:gd name="connsiteX14" fmla="*/ 149231 w 338094"/>
                <a:gd name="connsiteY14" fmla="*/ 183859 h 307975"/>
                <a:gd name="connsiteX15" fmla="*/ 74619 w 338094"/>
                <a:gd name="connsiteY15" fmla="*/ 182563 h 307975"/>
                <a:gd name="connsiteX16" fmla="*/ 74619 w 338094"/>
                <a:gd name="connsiteY16" fmla="*/ 238126 h 307975"/>
                <a:gd name="connsiteX17" fmla="*/ 63506 w 338094"/>
                <a:gd name="connsiteY17" fmla="*/ 227789 h 307975"/>
                <a:gd name="connsiteX18" fmla="*/ 63506 w 338094"/>
                <a:gd name="connsiteY18" fmla="*/ 192900 h 307975"/>
                <a:gd name="connsiteX19" fmla="*/ 73230 w 338094"/>
                <a:gd name="connsiteY19" fmla="*/ 183855 h 307975"/>
                <a:gd name="connsiteX20" fmla="*/ 74619 w 338094"/>
                <a:gd name="connsiteY20" fmla="*/ 182563 h 307975"/>
                <a:gd name="connsiteX21" fmla="*/ 90666 w 338094"/>
                <a:gd name="connsiteY21" fmla="*/ 92075 h 307975"/>
                <a:gd name="connsiteX22" fmla="*/ 130275 w 338094"/>
                <a:gd name="connsiteY22" fmla="*/ 92075 h 307975"/>
                <a:gd name="connsiteX23" fmla="*/ 140838 w 338094"/>
                <a:gd name="connsiteY23" fmla="*/ 97302 h 307975"/>
                <a:gd name="connsiteX24" fmla="*/ 175165 w 338094"/>
                <a:gd name="connsiteY24" fmla="*/ 171785 h 307975"/>
                <a:gd name="connsiteX25" fmla="*/ 169884 w 338094"/>
                <a:gd name="connsiteY25" fmla="*/ 186159 h 307975"/>
                <a:gd name="connsiteX26" fmla="*/ 156681 w 338094"/>
                <a:gd name="connsiteY26" fmla="*/ 180932 h 307975"/>
                <a:gd name="connsiteX27" fmla="*/ 139517 w 338094"/>
                <a:gd name="connsiteY27" fmla="*/ 144344 h 307975"/>
                <a:gd name="connsiteX28" fmla="*/ 139517 w 338094"/>
                <a:gd name="connsiteY28" fmla="*/ 271096 h 307975"/>
                <a:gd name="connsiteX29" fmla="*/ 127635 w 338094"/>
                <a:gd name="connsiteY29" fmla="*/ 284163 h 307975"/>
                <a:gd name="connsiteX30" fmla="*/ 115752 w 338094"/>
                <a:gd name="connsiteY30" fmla="*/ 271096 h 307975"/>
                <a:gd name="connsiteX31" fmla="*/ 115752 w 338094"/>
                <a:gd name="connsiteY31" fmla="*/ 197919 h 307975"/>
                <a:gd name="connsiteX32" fmla="*/ 106510 w 338094"/>
                <a:gd name="connsiteY32" fmla="*/ 197919 h 307975"/>
                <a:gd name="connsiteX33" fmla="*/ 106510 w 338094"/>
                <a:gd name="connsiteY33" fmla="*/ 271096 h 307975"/>
                <a:gd name="connsiteX34" fmla="*/ 94627 w 338094"/>
                <a:gd name="connsiteY34" fmla="*/ 284163 h 307975"/>
                <a:gd name="connsiteX35" fmla="*/ 81424 w 338094"/>
                <a:gd name="connsiteY35" fmla="*/ 271096 h 307975"/>
                <a:gd name="connsiteX36" fmla="*/ 81424 w 338094"/>
                <a:gd name="connsiteY36" fmla="*/ 144344 h 307975"/>
                <a:gd name="connsiteX37" fmla="*/ 65581 w 338094"/>
                <a:gd name="connsiteY37" fmla="*/ 180932 h 307975"/>
                <a:gd name="connsiteX38" fmla="*/ 51058 w 338094"/>
                <a:gd name="connsiteY38" fmla="*/ 186159 h 307975"/>
                <a:gd name="connsiteX39" fmla="*/ 45776 w 338094"/>
                <a:gd name="connsiteY39" fmla="*/ 171785 h 307975"/>
                <a:gd name="connsiteX40" fmla="*/ 80104 w 338094"/>
                <a:gd name="connsiteY40" fmla="*/ 97302 h 307975"/>
                <a:gd name="connsiteX41" fmla="*/ 90666 w 338094"/>
                <a:gd name="connsiteY41" fmla="*/ 92075 h 307975"/>
                <a:gd name="connsiteX42" fmla="*/ 238843 w 338094"/>
                <a:gd name="connsiteY42" fmla="*/ 88900 h 307975"/>
                <a:gd name="connsiteX43" fmla="*/ 286633 w 338094"/>
                <a:gd name="connsiteY43" fmla="*/ 88900 h 307975"/>
                <a:gd name="connsiteX44" fmla="*/ 297253 w 338094"/>
                <a:gd name="connsiteY44" fmla="*/ 95459 h 307975"/>
                <a:gd name="connsiteX45" fmla="*/ 337077 w 338094"/>
                <a:gd name="connsiteY45" fmla="*/ 180728 h 307975"/>
                <a:gd name="connsiteX46" fmla="*/ 330440 w 338094"/>
                <a:gd name="connsiteY46" fmla="*/ 195158 h 307975"/>
                <a:gd name="connsiteX47" fmla="*/ 315837 w 338094"/>
                <a:gd name="connsiteY47" fmla="*/ 189911 h 307975"/>
                <a:gd name="connsiteX48" fmla="*/ 302563 w 338094"/>
                <a:gd name="connsiteY48" fmla="*/ 163674 h 307975"/>
                <a:gd name="connsiteX49" fmla="*/ 313182 w 338094"/>
                <a:gd name="connsiteY49" fmla="*/ 212212 h 307975"/>
                <a:gd name="connsiteX50" fmla="*/ 306545 w 338094"/>
                <a:gd name="connsiteY50" fmla="*/ 220083 h 307975"/>
                <a:gd name="connsiteX51" fmla="*/ 295925 w 338094"/>
                <a:gd name="connsiteY51" fmla="*/ 220083 h 307975"/>
                <a:gd name="connsiteX52" fmla="*/ 295925 w 338094"/>
                <a:gd name="connsiteY52" fmla="*/ 293545 h 307975"/>
                <a:gd name="connsiteX53" fmla="*/ 282650 w 338094"/>
                <a:gd name="connsiteY53" fmla="*/ 307975 h 307975"/>
                <a:gd name="connsiteX54" fmla="*/ 268048 w 338094"/>
                <a:gd name="connsiteY54" fmla="*/ 293545 h 307975"/>
                <a:gd name="connsiteX55" fmla="*/ 268048 w 338094"/>
                <a:gd name="connsiteY55" fmla="*/ 220083 h 307975"/>
                <a:gd name="connsiteX56" fmla="*/ 257428 w 338094"/>
                <a:gd name="connsiteY56" fmla="*/ 220083 h 307975"/>
                <a:gd name="connsiteX57" fmla="*/ 257428 w 338094"/>
                <a:gd name="connsiteY57" fmla="*/ 293545 h 307975"/>
                <a:gd name="connsiteX58" fmla="*/ 244153 w 338094"/>
                <a:gd name="connsiteY58" fmla="*/ 307975 h 307975"/>
                <a:gd name="connsiteX59" fmla="*/ 229551 w 338094"/>
                <a:gd name="connsiteY59" fmla="*/ 293545 h 307975"/>
                <a:gd name="connsiteX60" fmla="*/ 229551 w 338094"/>
                <a:gd name="connsiteY60" fmla="*/ 220083 h 307975"/>
                <a:gd name="connsiteX61" fmla="*/ 218931 w 338094"/>
                <a:gd name="connsiteY61" fmla="*/ 220083 h 307975"/>
                <a:gd name="connsiteX62" fmla="*/ 212294 w 338094"/>
                <a:gd name="connsiteY62" fmla="*/ 212212 h 307975"/>
                <a:gd name="connsiteX63" fmla="*/ 222914 w 338094"/>
                <a:gd name="connsiteY63" fmla="*/ 163674 h 307975"/>
                <a:gd name="connsiteX64" fmla="*/ 210966 w 338094"/>
                <a:gd name="connsiteY64" fmla="*/ 189911 h 307975"/>
                <a:gd name="connsiteX65" fmla="*/ 195036 w 338094"/>
                <a:gd name="connsiteY65" fmla="*/ 195158 h 307975"/>
                <a:gd name="connsiteX66" fmla="*/ 188399 w 338094"/>
                <a:gd name="connsiteY66" fmla="*/ 180728 h 307975"/>
                <a:gd name="connsiteX67" fmla="*/ 228223 w 338094"/>
                <a:gd name="connsiteY67" fmla="*/ 95459 h 307975"/>
                <a:gd name="connsiteX68" fmla="*/ 238843 w 338094"/>
                <a:gd name="connsiteY68" fmla="*/ 88900 h 307975"/>
                <a:gd name="connsiteX69" fmla="*/ 40753 w 338094"/>
                <a:gd name="connsiteY69" fmla="*/ 63500 h 307975"/>
                <a:gd name="connsiteX70" fmla="*/ 79117 w 338094"/>
                <a:gd name="connsiteY70" fmla="*/ 63500 h 307975"/>
                <a:gd name="connsiteX71" fmla="*/ 85732 w 338094"/>
                <a:gd name="connsiteY71" fmla="*/ 81882 h 307975"/>
                <a:gd name="connsiteX72" fmla="*/ 85732 w 338094"/>
                <a:gd name="connsiteY72" fmla="*/ 83195 h 307975"/>
                <a:gd name="connsiteX73" fmla="*/ 73826 w 338094"/>
                <a:gd name="connsiteY73" fmla="*/ 92385 h 307975"/>
                <a:gd name="connsiteX74" fmla="*/ 51336 w 338094"/>
                <a:gd name="connsiteY74" fmla="*/ 139652 h 307975"/>
                <a:gd name="connsiteX75" fmla="*/ 39430 w 338094"/>
                <a:gd name="connsiteY75" fmla="*/ 168538 h 307975"/>
                <a:gd name="connsiteX76" fmla="*/ 48690 w 338094"/>
                <a:gd name="connsiteY76" fmla="*/ 192171 h 307975"/>
                <a:gd name="connsiteX77" fmla="*/ 55305 w 338094"/>
                <a:gd name="connsiteY77" fmla="*/ 194797 h 307975"/>
                <a:gd name="connsiteX78" fmla="*/ 55305 w 338094"/>
                <a:gd name="connsiteY78" fmla="*/ 227621 h 307975"/>
                <a:gd name="connsiteX79" fmla="*/ 43398 w 338094"/>
                <a:gd name="connsiteY79" fmla="*/ 238125 h 307975"/>
                <a:gd name="connsiteX80" fmla="*/ 32815 w 338094"/>
                <a:gd name="connsiteY80" fmla="*/ 227621 h 307975"/>
                <a:gd name="connsiteX81" fmla="*/ 32815 w 338094"/>
                <a:gd name="connsiteY81" fmla="*/ 112080 h 307975"/>
                <a:gd name="connsiteX82" fmla="*/ 18263 w 338094"/>
                <a:gd name="connsiteY82" fmla="*/ 144904 h 307975"/>
                <a:gd name="connsiteX83" fmla="*/ 5034 w 338094"/>
                <a:gd name="connsiteY83" fmla="*/ 148843 h 307975"/>
                <a:gd name="connsiteX84" fmla="*/ 1065 w 338094"/>
                <a:gd name="connsiteY84" fmla="*/ 137026 h 307975"/>
                <a:gd name="connsiteX85" fmla="*/ 31492 w 338094"/>
                <a:gd name="connsiteY85" fmla="*/ 68752 h 307975"/>
                <a:gd name="connsiteX86" fmla="*/ 40753 w 338094"/>
                <a:gd name="connsiteY86" fmla="*/ 63500 h 307975"/>
                <a:gd name="connsiteX87" fmla="*/ 157633 w 338094"/>
                <a:gd name="connsiteY87" fmla="*/ 53975 h 307975"/>
                <a:gd name="connsiteX88" fmla="*/ 197198 w 338094"/>
                <a:gd name="connsiteY88" fmla="*/ 53975 h 307975"/>
                <a:gd name="connsiteX89" fmla="*/ 207749 w 338094"/>
                <a:gd name="connsiteY89" fmla="*/ 59183 h 307975"/>
                <a:gd name="connsiteX90" fmla="*/ 222256 w 338094"/>
                <a:gd name="connsiteY90" fmla="*/ 90434 h 307975"/>
                <a:gd name="connsiteX91" fmla="*/ 220937 w 338094"/>
                <a:gd name="connsiteY91" fmla="*/ 91736 h 307975"/>
                <a:gd name="connsiteX92" fmla="*/ 210386 w 338094"/>
                <a:gd name="connsiteY92" fmla="*/ 115174 h 307975"/>
                <a:gd name="connsiteX93" fmla="*/ 206430 w 338094"/>
                <a:gd name="connsiteY93" fmla="*/ 106060 h 307975"/>
                <a:gd name="connsiteX94" fmla="*/ 206430 w 338094"/>
                <a:gd name="connsiteY94" fmla="*/ 122987 h 307975"/>
                <a:gd name="connsiteX95" fmla="*/ 185328 w 338094"/>
                <a:gd name="connsiteY95" fmla="*/ 169863 h 307975"/>
                <a:gd name="connsiteX96" fmla="*/ 169502 w 338094"/>
                <a:gd name="connsiteY96" fmla="*/ 137310 h 307975"/>
                <a:gd name="connsiteX97" fmla="*/ 149719 w 338094"/>
                <a:gd name="connsiteY97" fmla="*/ 93038 h 307975"/>
                <a:gd name="connsiteX98" fmla="*/ 136531 w 338094"/>
                <a:gd name="connsiteY98" fmla="*/ 83924 h 307975"/>
                <a:gd name="connsiteX99" fmla="*/ 136531 w 338094"/>
                <a:gd name="connsiteY99" fmla="*/ 82621 h 307975"/>
                <a:gd name="connsiteX100" fmla="*/ 144444 w 338094"/>
                <a:gd name="connsiteY100" fmla="*/ 66996 h 307975"/>
                <a:gd name="connsiteX101" fmla="*/ 147082 w 338094"/>
                <a:gd name="connsiteY101" fmla="*/ 59183 h 307975"/>
                <a:gd name="connsiteX102" fmla="*/ 157633 w 338094"/>
                <a:gd name="connsiteY102" fmla="*/ 53975 h 307975"/>
                <a:gd name="connsiteX103" fmla="*/ 111926 w 338094"/>
                <a:gd name="connsiteY103" fmla="*/ 38100 h 307975"/>
                <a:gd name="connsiteX104" fmla="*/ 136533 w 338094"/>
                <a:gd name="connsiteY104" fmla="*/ 61913 h 307975"/>
                <a:gd name="connsiteX105" fmla="*/ 111926 w 338094"/>
                <a:gd name="connsiteY105" fmla="*/ 85726 h 307975"/>
                <a:gd name="connsiteX106" fmla="*/ 87319 w 338094"/>
                <a:gd name="connsiteY106" fmla="*/ 61913 h 307975"/>
                <a:gd name="connsiteX107" fmla="*/ 111926 w 338094"/>
                <a:gd name="connsiteY107" fmla="*/ 38100 h 307975"/>
                <a:gd name="connsiteX108" fmla="*/ 262738 w 338094"/>
                <a:gd name="connsiteY108" fmla="*/ 28575 h 307975"/>
                <a:gd name="connsiteX109" fmla="*/ 290519 w 338094"/>
                <a:gd name="connsiteY109" fmla="*/ 56221 h 307975"/>
                <a:gd name="connsiteX110" fmla="*/ 262738 w 338094"/>
                <a:gd name="connsiteY110" fmla="*/ 82550 h 307975"/>
                <a:gd name="connsiteX111" fmla="*/ 234956 w 338094"/>
                <a:gd name="connsiteY111" fmla="*/ 56221 h 307975"/>
                <a:gd name="connsiteX112" fmla="*/ 262738 w 338094"/>
                <a:gd name="connsiteY112" fmla="*/ 28575 h 307975"/>
                <a:gd name="connsiteX113" fmla="*/ 58744 w 338094"/>
                <a:gd name="connsiteY113" fmla="*/ 15875 h 307975"/>
                <a:gd name="connsiteX114" fmla="*/ 80969 w 338094"/>
                <a:gd name="connsiteY114" fmla="*/ 38100 h 307975"/>
                <a:gd name="connsiteX115" fmla="*/ 58744 w 338094"/>
                <a:gd name="connsiteY115" fmla="*/ 60325 h 307975"/>
                <a:gd name="connsiteX116" fmla="*/ 36519 w 338094"/>
                <a:gd name="connsiteY116" fmla="*/ 38100 h 307975"/>
                <a:gd name="connsiteX117" fmla="*/ 58744 w 338094"/>
                <a:gd name="connsiteY117" fmla="*/ 15875 h 307975"/>
                <a:gd name="connsiteX118" fmla="*/ 177013 w 338094"/>
                <a:gd name="connsiteY118" fmla="*/ 0 h 307975"/>
                <a:gd name="connsiteX119" fmla="*/ 200032 w 338094"/>
                <a:gd name="connsiteY119" fmla="*/ 23813 h 307975"/>
                <a:gd name="connsiteX120" fmla="*/ 177013 w 338094"/>
                <a:gd name="connsiteY120" fmla="*/ 47626 h 307975"/>
                <a:gd name="connsiteX121" fmla="*/ 153994 w 338094"/>
                <a:gd name="connsiteY121" fmla="*/ 23813 h 307975"/>
                <a:gd name="connsiteX122" fmla="*/ 177013 w 338094"/>
                <a:gd name="connsiteY122" fmla="*/ 0 h 307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338094" h="307975">
                  <a:moveTo>
                    <a:pt x="182569" y="192088"/>
                  </a:moveTo>
                  <a:cubicBezTo>
                    <a:pt x="183892" y="197354"/>
                    <a:pt x="187861" y="201303"/>
                    <a:pt x="191830" y="202620"/>
                  </a:cubicBezTo>
                  <a:cubicBezTo>
                    <a:pt x="195798" y="205253"/>
                    <a:pt x="201090" y="205253"/>
                    <a:pt x="206382" y="203936"/>
                  </a:cubicBezTo>
                  <a:cubicBezTo>
                    <a:pt x="206382" y="203936"/>
                    <a:pt x="206382" y="203936"/>
                    <a:pt x="205059" y="209202"/>
                  </a:cubicBezTo>
                  <a:cubicBezTo>
                    <a:pt x="203736" y="213151"/>
                    <a:pt x="205059" y="217101"/>
                    <a:pt x="206382" y="221050"/>
                  </a:cubicBezTo>
                  <a:cubicBezTo>
                    <a:pt x="206382" y="221050"/>
                    <a:pt x="206382" y="221050"/>
                    <a:pt x="206382" y="234215"/>
                  </a:cubicBezTo>
                  <a:cubicBezTo>
                    <a:pt x="206382" y="240797"/>
                    <a:pt x="201090" y="246063"/>
                    <a:pt x="194476" y="246063"/>
                  </a:cubicBezTo>
                  <a:cubicBezTo>
                    <a:pt x="187861" y="246063"/>
                    <a:pt x="182569" y="240797"/>
                    <a:pt x="182569" y="234215"/>
                  </a:cubicBezTo>
                  <a:cubicBezTo>
                    <a:pt x="182569" y="234215"/>
                    <a:pt x="182569" y="234215"/>
                    <a:pt x="182569" y="192088"/>
                  </a:cubicBezTo>
                  <a:close/>
                  <a:moveTo>
                    <a:pt x="149231" y="183859"/>
                  </a:moveTo>
                  <a:cubicBezTo>
                    <a:pt x="153200" y="192930"/>
                    <a:pt x="163783" y="196818"/>
                    <a:pt x="173044" y="194226"/>
                  </a:cubicBezTo>
                  <a:cubicBezTo>
                    <a:pt x="173044" y="194226"/>
                    <a:pt x="173044" y="194226"/>
                    <a:pt x="173044" y="234400"/>
                  </a:cubicBezTo>
                  <a:cubicBezTo>
                    <a:pt x="173044" y="240879"/>
                    <a:pt x="167752" y="246063"/>
                    <a:pt x="159815" y="246063"/>
                  </a:cubicBezTo>
                  <a:cubicBezTo>
                    <a:pt x="155846" y="246063"/>
                    <a:pt x="149231" y="242175"/>
                    <a:pt x="149231" y="234400"/>
                  </a:cubicBezTo>
                  <a:cubicBezTo>
                    <a:pt x="149231" y="234400"/>
                    <a:pt x="149231" y="234400"/>
                    <a:pt x="149231" y="183859"/>
                  </a:cubicBezTo>
                  <a:close/>
                  <a:moveTo>
                    <a:pt x="74619" y="182563"/>
                  </a:moveTo>
                  <a:cubicBezTo>
                    <a:pt x="74619" y="182563"/>
                    <a:pt x="74619" y="182563"/>
                    <a:pt x="74619" y="238126"/>
                  </a:cubicBezTo>
                  <a:cubicBezTo>
                    <a:pt x="67673" y="238126"/>
                    <a:pt x="63506" y="232957"/>
                    <a:pt x="63506" y="227789"/>
                  </a:cubicBezTo>
                  <a:cubicBezTo>
                    <a:pt x="63506" y="227789"/>
                    <a:pt x="63506" y="227789"/>
                    <a:pt x="63506" y="192900"/>
                  </a:cubicBezTo>
                  <a:cubicBezTo>
                    <a:pt x="67673" y="191608"/>
                    <a:pt x="71841" y="189024"/>
                    <a:pt x="73230" y="183855"/>
                  </a:cubicBezTo>
                  <a:cubicBezTo>
                    <a:pt x="73230" y="183855"/>
                    <a:pt x="73230" y="183855"/>
                    <a:pt x="74619" y="182563"/>
                  </a:cubicBezTo>
                  <a:close/>
                  <a:moveTo>
                    <a:pt x="90666" y="92075"/>
                  </a:moveTo>
                  <a:cubicBezTo>
                    <a:pt x="90666" y="92075"/>
                    <a:pt x="90666" y="92075"/>
                    <a:pt x="130275" y="92075"/>
                  </a:cubicBezTo>
                  <a:cubicBezTo>
                    <a:pt x="135557" y="92075"/>
                    <a:pt x="139517" y="93382"/>
                    <a:pt x="140838" y="97302"/>
                  </a:cubicBezTo>
                  <a:lnTo>
                    <a:pt x="175165" y="171785"/>
                  </a:lnTo>
                  <a:cubicBezTo>
                    <a:pt x="177806" y="177012"/>
                    <a:pt x="175165" y="183546"/>
                    <a:pt x="169884" y="186159"/>
                  </a:cubicBezTo>
                  <a:cubicBezTo>
                    <a:pt x="165923" y="187466"/>
                    <a:pt x="159322" y="186159"/>
                    <a:pt x="156681" y="180932"/>
                  </a:cubicBezTo>
                  <a:cubicBezTo>
                    <a:pt x="156681" y="180932"/>
                    <a:pt x="156681" y="180932"/>
                    <a:pt x="139517" y="144344"/>
                  </a:cubicBezTo>
                  <a:cubicBezTo>
                    <a:pt x="139517" y="144344"/>
                    <a:pt x="139517" y="144344"/>
                    <a:pt x="139517" y="271096"/>
                  </a:cubicBezTo>
                  <a:cubicBezTo>
                    <a:pt x="139517" y="278936"/>
                    <a:pt x="134236" y="284163"/>
                    <a:pt x="127635" y="284163"/>
                  </a:cubicBezTo>
                  <a:cubicBezTo>
                    <a:pt x="121033" y="284163"/>
                    <a:pt x="115752" y="278936"/>
                    <a:pt x="115752" y="271096"/>
                  </a:cubicBezTo>
                  <a:cubicBezTo>
                    <a:pt x="115752" y="271096"/>
                    <a:pt x="115752" y="271096"/>
                    <a:pt x="115752" y="197919"/>
                  </a:cubicBezTo>
                  <a:cubicBezTo>
                    <a:pt x="115752" y="197919"/>
                    <a:pt x="115752" y="197919"/>
                    <a:pt x="106510" y="197919"/>
                  </a:cubicBezTo>
                  <a:cubicBezTo>
                    <a:pt x="106510" y="197919"/>
                    <a:pt x="106510" y="197919"/>
                    <a:pt x="106510" y="271096"/>
                  </a:cubicBezTo>
                  <a:cubicBezTo>
                    <a:pt x="106510" y="278936"/>
                    <a:pt x="101229" y="284163"/>
                    <a:pt x="94627" y="284163"/>
                  </a:cubicBezTo>
                  <a:cubicBezTo>
                    <a:pt x="86706" y="284163"/>
                    <a:pt x="81424" y="278936"/>
                    <a:pt x="81424" y="271096"/>
                  </a:cubicBezTo>
                  <a:cubicBezTo>
                    <a:pt x="81424" y="271096"/>
                    <a:pt x="81424" y="271096"/>
                    <a:pt x="81424" y="144344"/>
                  </a:cubicBezTo>
                  <a:cubicBezTo>
                    <a:pt x="81424" y="144344"/>
                    <a:pt x="81424" y="144344"/>
                    <a:pt x="65581" y="180932"/>
                  </a:cubicBezTo>
                  <a:cubicBezTo>
                    <a:pt x="62940" y="186159"/>
                    <a:pt x="56339" y="187466"/>
                    <a:pt x="51058" y="186159"/>
                  </a:cubicBezTo>
                  <a:cubicBezTo>
                    <a:pt x="45776" y="183546"/>
                    <a:pt x="44456" y="177012"/>
                    <a:pt x="45776" y="171785"/>
                  </a:cubicBezTo>
                  <a:cubicBezTo>
                    <a:pt x="45776" y="171785"/>
                    <a:pt x="45776" y="171785"/>
                    <a:pt x="80104" y="97302"/>
                  </a:cubicBezTo>
                  <a:cubicBezTo>
                    <a:pt x="82745" y="93382"/>
                    <a:pt x="86706" y="92075"/>
                    <a:pt x="90666" y="92075"/>
                  </a:cubicBezTo>
                  <a:close/>
                  <a:moveTo>
                    <a:pt x="238843" y="88900"/>
                  </a:moveTo>
                  <a:cubicBezTo>
                    <a:pt x="238843" y="88900"/>
                    <a:pt x="238843" y="88900"/>
                    <a:pt x="286633" y="88900"/>
                  </a:cubicBezTo>
                  <a:cubicBezTo>
                    <a:pt x="291943" y="88900"/>
                    <a:pt x="295925" y="91524"/>
                    <a:pt x="297253" y="95459"/>
                  </a:cubicBezTo>
                  <a:cubicBezTo>
                    <a:pt x="297253" y="95459"/>
                    <a:pt x="297253" y="95459"/>
                    <a:pt x="337077" y="180728"/>
                  </a:cubicBezTo>
                  <a:cubicBezTo>
                    <a:pt x="339732" y="185975"/>
                    <a:pt x="337077" y="192534"/>
                    <a:pt x="330440" y="195158"/>
                  </a:cubicBezTo>
                  <a:cubicBezTo>
                    <a:pt x="325130" y="197782"/>
                    <a:pt x="318492" y="196470"/>
                    <a:pt x="315837" y="189911"/>
                  </a:cubicBezTo>
                  <a:cubicBezTo>
                    <a:pt x="315837" y="189911"/>
                    <a:pt x="315837" y="189911"/>
                    <a:pt x="302563" y="163674"/>
                  </a:cubicBezTo>
                  <a:cubicBezTo>
                    <a:pt x="302563" y="163674"/>
                    <a:pt x="302563" y="163674"/>
                    <a:pt x="313182" y="212212"/>
                  </a:cubicBezTo>
                  <a:cubicBezTo>
                    <a:pt x="314510" y="216147"/>
                    <a:pt x="310527" y="220083"/>
                    <a:pt x="306545" y="220083"/>
                  </a:cubicBezTo>
                  <a:cubicBezTo>
                    <a:pt x="306545" y="220083"/>
                    <a:pt x="306545" y="220083"/>
                    <a:pt x="295925" y="220083"/>
                  </a:cubicBezTo>
                  <a:cubicBezTo>
                    <a:pt x="295925" y="220083"/>
                    <a:pt x="295925" y="220083"/>
                    <a:pt x="295925" y="293545"/>
                  </a:cubicBezTo>
                  <a:cubicBezTo>
                    <a:pt x="295925" y="301416"/>
                    <a:pt x="290615" y="307975"/>
                    <a:pt x="282650" y="307975"/>
                  </a:cubicBezTo>
                  <a:cubicBezTo>
                    <a:pt x="274685" y="307975"/>
                    <a:pt x="268048" y="301416"/>
                    <a:pt x="268048" y="293545"/>
                  </a:cubicBezTo>
                  <a:cubicBezTo>
                    <a:pt x="268048" y="293545"/>
                    <a:pt x="268048" y="293545"/>
                    <a:pt x="268048" y="220083"/>
                  </a:cubicBezTo>
                  <a:cubicBezTo>
                    <a:pt x="268048" y="220083"/>
                    <a:pt x="268048" y="220083"/>
                    <a:pt x="257428" y="220083"/>
                  </a:cubicBezTo>
                  <a:cubicBezTo>
                    <a:pt x="257428" y="220083"/>
                    <a:pt x="257428" y="220083"/>
                    <a:pt x="257428" y="293545"/>
                  </a:cubicBezTo>
                  <a:cubicBezTo>
                    <a:pt x="257428" y="301416"/>
                    <a:pt x="250791" y="307975"/>
                    <a:pt x="244153" y="307975"/>
                  </a:cubicBezTo>
                  <a:cubicBezTo>
                    <a:pt x="236188" y="307975"/>
                    <a:pt x="229551" y="301416"/>
                    <a:pt x="229551" y="293545"/>
                  </a:cubicBezTo>
                  <a:cubicBezTo>
                    <a:pt x="229551" y="293545"/>
                    <a:pt x="229551" y="293545"/>
                    <a:pt x="229551" y="220083"/>
                  </a:cubicBezTo>
                  <a:cubicBezTo>
                    <a:pt x="229551" y="220083"/>
                    <a:pt x="229551" y="220083"/>
                    <a:pt x="218931" y="220083"/>
                  </a:cubicBezTo>
                  <a:cubicBezTo>
                    <a:pt x="214949" y="220083"/>
                    <a:pt x="210966" y="216147"/>
                    <a:pt x="212294" y="212212"/>
                  </a:cubicBezTo>
                  <a:cubicBezTo>
                    <a:pt x="212294" y="212212"/>
                    <a:pt x="212294" y="212212"/>
                    <a:pt x="222914" y="163674"/>
                  </a:cubicBezTo>
                  <a:cubicBezTo>
                    <a:pt x="222914" y="163674"/>
                    <a:pt x="222914" y="163674"/>
                    <a:pt x="210966" y="189911"/>
                  </a:cubicBezTo>
                  <a:cubicBezTo>
                    <a:pt x="208311" y="196470"/>
                    <a:pt x="200346" y="197782"/>
                    <a:pt x="195036" y="195158"/>
                  </a:cubicBezTo>
                  <a:cubicBezTo>
                    <a:pt x="188399" y="192534"/>
                    <a:pt x="185744" y="185975"/>
                    <a:pt x="188399" y="180728"/>
                  </a:cubicBezTo>
                  <a:cubicBezTo>
                    <a:pt x="188399" y="180728"/>
                    <a:pt x="188399" y="180728"/>
                    <a:pt x="228223" y="95459"/>
                  </a:cubicBezTo>
                  <a:cubicBezTo>
                    <a:pt x="230878" y="91524"/>
                    <a:pt x="234861" y="88900"/>
                    <a:pt x="238843" y="88900"/>
                  </a:cubicBezTo>
                  <a:close/>
                  <a:moveTo>
                    <a:pt x="40753" y="63500"/>
                  </a:moveTo>
                  <a:cubicBezTo>
                    <a:pt x="40753" y="63500"/>
                    <a:pt x="40753" y="63500"/>
                    <a:pt x="79117" y="63500"/>
                  </a:cubicBezTo>
                  <a:cubicBezTo>
                    <a:pt x="79117" y="70065"/>
                    <a:pt x="81763" y="76630"/>
                    <a:pt x="85732" y="81882"/>
                  </a:cubicBezTo>
                  <a:cubicBezTo>
                    <a:pt x="85732" y="81882"/>
                    <a:pt x="85732" y="81882"/>
                    <a:pt x="85732" y="83195"/>
                  </a:cubicBezTo>
                  <a:cubicBezTo>
                    <a:pt x="80440" y="84507"/>
                    <a:pt x="75149" y="88446"/>
                    <a:pt x="73826" y="92385"/>
                  </a:cubicBezTo>
                  <a:cubicBezTo>
                    <a:pt x="73826" y="92385"/>
                    <a:pt x="73826" y="92385"/>
                    <a:pt x="51336" y="139652"/>
                  </a:cubicBezTo>
                  <a:cubicBezTo>
                    <a:pt x="51336" y="139652"/>
                    <a:pt x="51336" y="139652"/>
                    <a:pt x="39430" y="168538"/>
                  </a:cubicBezTo>
                  <a:cubicBezTo>
                    <a:pt x="34138" y="177728"/>
                    <a:pt x="39430" y="188232"/>
                    <a:pt x="48690" y="192171"/>
                  </a:cubicBezTo>
                  <a:cubicBezTo>
                    <a:pt x="50013" y="193484"/>
                    <a:pt x="52659" y="193484"/>
                    <a:pt x="55305" y="194797"/>
                  </a:cubicBezTo>
                  <a:cubicBezTo>
                    <a:pt x="55305" y="194797"/>
                    <a:pt x="55305" y="194797"/>
                    <a:pt x="55305" y="227621"/>
                  </a:cubicBezTo>
                  <a:cubicBezTo>
                    <a:pt x="55305" y="232873"/>
                    <a:pt x="50013" y="238125"/>
                    <a:pt x="43398" y="238125"/>
                  </a:cubicBezTo>
                  <a:cubicBezTo>
                    <a:pt x="38107" y="238125"/>
                    <a:pt x="32815" y="232873"/>
                    <a:pt x="32815" y="227621"/>
                  </a:cubicBezTo>
                  <a:cubicBezTo>
                    <a:pt x="32815" y="155408"/>
                    <a:pt x="32815" y="114706"/>
                    <a:pt x="32815" y="112080"/>
                  </a:cubicBezTo>
                  <a:cubicBezTo>
                    <a:pt x="32815" y="112080"/>
                    <a:pt x="32815" y="112080"/>
                    <a:pt x="18263" y="144904"/>
                  </a:cubicBezTo>
                  <a:cubicBezTo>
                    <a:pt x="15617" y="148843"/>
                    <a:pt x="10325" y="151469"/>
                    <a:pt x="5034" y="148843"/>
                  </a:cubicBezTo>
                  <a:cubicBezTo>
                    <a:pt x="1065" y="146217"/>
                    <a:pt x="-1581" y="140965"/>
                    <a:pt x="1065" y="137026"/>
                  </a:cubicBezTo>
                  <a:cubicBezTo>
                    <a:pt x="1065" y="137026"/>
                    <a:pt x="1065" y="137026"/>
                    <a:pt x="31492" y="68752"/>
                  </a:cubicBezTo>
                  <a:cubicBezTo>
                    <a:pt x="34138" y="64813"/>
                    <a:pt x="36784" y="63500"/>
                    <a:pt x="40753" y="63500"/>
                  </a:cubicBezTo>
                  <a:close/>
                  <a:moveTo>
                    <a:pt x="157633" y="53975"/>
                  </a:moveTo>
                  <a:cubicBezTo>
                    <a:pt x="157633" y="53975"/>
                    <a:pt x="157633" y="53975"/>
                    <a:pt x="197198" y="53975"/>
                  </a:cubicBezTo>
                  <a:cubicBezTo>
                    <a:pt x="202473" y="53975"/>
                    <a:pt x="206430" y="55277"/>
                    <a:pt x="207749" y="59183"/>
                  </a:cubicBezTo>
                  <a:cubicBezTo>
                    <a:pt x="207749" y="59183"/>
                    <a:pt x="207749" y="59183"/>
                    <a:pt x="222256" y="90434"/>
                  </a:cubicBezTo>
                  <a:cubicBezTo>
                    <a:pt x="222256" y="90434"/>
                    <a:pt x="220937" y="91736"/>
                    <a:pt x="220937" y="91736"/>
                  </a:cubicBezTo>
                  <a:cubicBezTo>
                    <a:pt x="220937" y="91736"/>
                    <a:pt x="220937" y="91736"/>
                    <a:pt x="210386" y="115174"/>
                  </a:cubicBezTo>
                  <a:cubicBezTo>
                    <a:pt x="210386" y="115174"/>
                    <a:pt x="210386" y="115174"/>
                    <a:pt x="206430" y="106060"/>
                  </a:cubicBezTo>
                  <a:cubicBezTo>
                    <a:pt x="206430" y="106060"/>
                    <a:pt x="206430" y="106060"/>
                    <a:pt x="206430" y="122987"/>
                  </a:cubicBezTo>
                  <a:cubicBezTo>
                    <a:pt x="199836" y="138612"/>
                    <a:pt x="205111" y="126893"/>
                    <a:pt x="185328" y="169863"/>
                  </a:cubicBezTo>
                  <a:cubicBezTo>
                    <a:pt x="184009" y="168561"/>
                    <a:pt x="170821" y="138612"/>
                    <a:pt x="169502" y="137310"/>
                  </a:cubicBezTo>
                  <a:cubicBezTo>
                    <a:pt x="169502" y="137310"/>
                    <a:pt x="169502" y="137310"/>
                    <a:pt x="149719" y="93038"/>
                  </a:cubicBezTo>
                  <a:cubicBezTo>
                    <a:pt x="147082" y="89132"/>
                    <a:pt x="143125" y="85226"/>
                    <a:pt x="136531" y="83924"/>
                  </a:cubicBezTo>
                  <a:cubicBezTo>
                    <a:pt x="136531" y="83924"/>
                    <a:pt x="136531" y="83924"/>
                    <a:pt x="136531" y="82621"/>
                  </a:cubicBezTo>
                  <a:cubicBezTo>
                    <a:pt x="140488" y="78715"/>
                    <a:pt x="143125" y="73507"/>
                    <a:pt x="144444" y="66996"/>
                  </a:cubicBezTo>
                  <a:cubicBezTo>
                    <a:pt x="144444" y="66996"/>
                    <a:pt x="144444" y="66996"/>
                    <a:pt x="147082" y="59183"/>
                  </a:cubicBezTo>
                  <a:cubicBezTo>
                    <a:pt x="149719" y="55277"/>
                    <a:pt x="153676" y="53975"/>
                    <a:pt x="157633" y="53975"/>
                  </a:cubicBezTo>
                  <a:close/>
                  <a:moveTo>
                    <a:pt x="111926" y="38100"/>
                  </a:moveTo>
                  <a:cubicBezTo>
                    <a:pt x="125516" y="38100"/>
                    <a:pt x="136533" y="48761"/>
                    <a:pt x="136533" y="61913"/>
                  </a:cubicBezTo>
                  <a:cubicBezTo>
                    <a:pt x="136533" y="75065"/>
                    <a:pt x="125516" y="85726"/>
                    <a:pt x="111926" y="85726"/>
                  </a:cubicBezTo>
                  <a:cubicBezTo>
                    <a:pt x="98336" y="85726"/>
                    <a:pt x="87319" y="75065"/>
                    <a:pt x="87319" y="61913"/>
                  </a:cubicBezTo>
                  <a:cubicBezTo>
                    <a:pt x="87319" y="48761"/>
                    <a:pt x="98336" y="38100"/>
                    <a:pt x="111926" y="38100"/>
                  </a:cubicBezTo>
                  <a:close/>
                  <a:moveTo>
                    <a:pt x="262738" y="28575"/>
                  </a:moveTo>
                  <a:cubicBezTo>
                    <a:pt x="278613" y="28575"/>
                    <a:pt x="290519" y="40423"/>
                    <a:pt x="290519" y="56221"/>
                  </a:cubicBezTo>
                  <a:cubicBezTo>
                    <a:pt x="290519" y="72018"/>
                    <a:pt x="277290" y="82550"/>
                    <a:pt x="262738" y="82550"/>
                  </a:cubicBezTo>
                  <a:cubicBezTo>
                    <a:pt x="248185" y="82550"/>
                    <a:pt x="234956" y="72018"/>
                    <a:pt x="234956" y="56221"/>
                  </a:cubicBezTo>
                  <a:cubicBezTo>
                    <a:pt x="234956" y="40423"/>
                    <a:pt x="248185" y="28575"/>
                    <a:pt x="262738" y="28575"/>
                  </a:cubicBezTo>
                  <a:close/>
                  <a:moveTo>
                    <a:pt x="58744" y="15875"/>
                  </a:moveTo>
                  <a:cubicBezTo>
                    <a:pt x="71019" y="15875"/>
                    <a:pt x="80969" y="25825"/>
                    <a:pt x="80969" y="38100"/>
                  </a:cubicBezTo>
                  <a:cubicBezTo>
                    <a:pt x="80969" y="50375"/>
                    <a:pt x="71019" y="60325"/>
                    <a:pt x="58744" y="60325"/>
                  </a:cubicBezTo>
                  <a:cubicBezTo>
                    <a:pt x="46469" y="60325"/>
                    <a:pt x="36519" y="50375"/>
                    <a:pt x="36519" y="38100"/>
                  </a:cubicBezTo>
                  <a:cubicBezTo>
                    <a:pt x="36519" y="25825"/>
                    <a:pt x="46469" y="15875"/>
                    <a:pt x="58744" y="15875"/>
                  </a:cubicBezTo>
                  <a:close/>
                  <a:moveTo>
                    <a:pt x="177013" y="0"/>
                  </a:moveTo>
                  <a:cubicBezTo>
                    <a:pt x="189726" y="0"/>
                    <a:pt x="200032" y="10661"/>
                    <a:pt x="200032" y="23813"/>
                  </a:cubicBezTo>
                  <a:cubicBezTo>
                    <a:pt x="200032" y="36965"/>
                    <a:pt x="189726" y="47626"/>
                    <a:pt x="177013" y="47626"/>
                  </a:cubicBezTo>
                  <a:cubicBezTo>
                    <a:pt x="164300" y="47626"/>
                    <a:pt x="153994" y="36965"/>
                    <a:pt x="153994" y="23813"/>
                  </a:cubicBezTo>
                  <a:cubicBezTo>
                    <a:pt x="153994" y="10661"/>
                    <a:pt x="164300" y="0"/>
                    <a:pt x="177013" y="0"/>
                  </a:cubicBezTo>
                  <a:close/>
                </a:path>
              </a:pathLst>
            </a:custGeom>
            <a:solidFill>
              <a:schemeClr val="accent2"/>
            </a:solidFill>
            <a:ln w="25400" cap="flat" cmpd="sng" algn="ctr">
              <a:noFill/>
              <a:prstDash val="solid"/>
            </a:ln>
            <a:effectLst/>
          </p:spPr>
          <p:txBody>
            <a:bodyPr lIns="0" tIns="0" rIns="0" bIns="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600" kern="0" dirty="0">
                <a:solidFill>
                  <a:srgbClr val="FFFFFF"/>
                </a:solidFill>
              </a:endParaRPr>
            </a:p>
          </p:txBody>
        </p:sp>
        <p:sp>
          <p:nvSpPr>
            <p:cNvPr id="48" name="MH_Text_2"/>
            <p:cNvSpPr/>
            <p:nvPr/>
          </p:nvSpPr>
          <p:spPr>
            <a:xfrm>
              <a:off x="5048251" y="3309939"/>
              <a:ext cx="2181225" cy="2179637"/>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2"/>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eaLnBrk="1" hangingPunct="1">
                <a:lnSpc>
                  <a:spcPct val="130000"/>
                </a:lnSpc>
                <a:defRPr/>
              </a:pPr>
              <a:endParaRPr lang="zh-CN" altLang="en-US" sz="1600" dirty="0">
                <a:latin typeface="+mn-lt"/>
                <a:ea typeface="+mn-ea"/>
              </a:endParaRPr>
            </a:p>
          </p:txBody>
        </p:sp>
        <p:sp>
          <p:nvSpPr>
            <p:cNvPr id="49" name="MH_SubTitle_3"/>
            <p:cNvSpPr/>
            <p:nvPr/>
          </p:nvSpPr>
          <p:spPr>
            <a:xfrm>
              <a:off x="7613650" y="2976563"/>
              <a:ext cx="900000" cy="900000"/>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accent4"/>
            </a:solidFill>
            <a:ln w="25400" cap="flat" cmpd="sng" algn="ctr">
              <a:noFill/>
              <a:prstDash val="solid"/>
            </a:ln>
            <a:effectLst/>
          </p:spPr>
          <p:txBody>
            <a:bodyPr lIns="0" tIns="0" rIns="0" bIns="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600" kern="0" dirty="0">
                <a:solidFill>
                  <a:srgbClr val="FFFFFF"/>
                </a:solidFill>
              </a:endParaRPr>
            </a:p>
          </p:txBody>
        </p:sp>
        <p:sp>
          <p:nvSpPr>
            <p:cNvPr id="50" name="MH_Text_3"/>
            <p:cNvSpPr/>
            <p:nvPr/>
          </p:nvSpPr>
          <p:spPr>
            <a:xfrm>
              <a:off x="7699376" y="3309939"/>
              <a:ext cx="2181225" cy="2179637"/>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eaLnBrk="1" hangingPunct="1">
                <a:lnSpc>
                  <a:spcPct val="130000"/>
                </a:lnSpc>
                <a:defRPr/>
              </a:pPr>
              <a:endParaRPr lang="zh-CN" altLang="en-US" sz="1600" dirty="0">
                <a:latin typeface="+mn-lt"/>
                <a:ea typeface="+mn-ea"/>
              </a:endParaRPr>
            </a:p>
          </p:txBody>
        </p:sp>
      </p:grpSp>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11" name="文本框 10"/>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13" name="矩形 12"/>
          <p:cNvSpPr/>
          <p:nvPr/>
        </p:nvSpPr>
        <p:spPr>
          <a:xfrm>
            <a:off x="2287319" y="3533712"/>
            <a:ext cx="1535591"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演示</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5" name="矩形 14"/>
          <p:cNvSpPr/>
          <p:nvPr/>
        </p:nvSpPr>
        <p:spPr>
          <a:xfrm>
            <a:off x="5378507" y="3533712"/>
            <a:ext cx="1535591"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演示</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7" name="矩形 16"/>
          <p:cNvSpPr/>
          <p:nvPr/>
        </p:nvSpPr>
        <p:spPr>
          <a:xfrm>
            <a:off x="8489701" y="3533712"/>
            <a:ext cx="1535591"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演示</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Tree>
    <p:custDataLst>
      <p:tags r:id="rId1"/>
    </p:custDataLst>
    <p:extLst>
      <p:ext uri="{BB962C8B-B14F-4D97-AF65-F5344CB8AC3E}">
        <p14:creationId xmlns:p14="http://schemas.microsoft.com/office/powerpoint/2010/main" val="40713229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ppt_x</p:attrName>
                                        </p:attrNameLst>
                                      </p:cBhvr>
                                      <p:tavLst>
                                        <p:tav tm="0">
                                          <p:val>
                                            <p:strVal val="#ppt_x"/>
                                          </p:val>
                                        </p:tav>
                                        <p:tav tm="100000">
                                          <p:val>
                                            <p:strVal val="#ppt_x"/>
                                          </p:val>
                                        </p:tav>
                                      </p:tavLst>
                                    </p:anim>
                                    <p:anim calcmode="lin" valueType="num">
                                      <p:cBhvr>
                                        <p:cTn id="19" dur="1000" fill="hold"/>
                                        <p:tgtEl>
                                          <p:spTgt spid="44"/>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500" fill="hold"/>
                                        <p:tgtEl>
                                          <p:spTgt spid="17"/>
                                        </p:tgtEl>
                                        <p:attrNameLst>
                                          <p:attrName>ppt_w</p:attrName>
                                        </p:attrNameLst>
                                      </p:cBhvr>
                                      <p:tavLst>
                                        <p:tav tm="0">
                                          <p:val>
                                            <p:fltVal val="0"/>
                                          </p:val>
                                        </p:tav>
                                        <p:tav tm="100000">
                                          <p:val>
                                            <p:strVal val="#ppt_w"/>
                                          </p:val>
                                        </p:tav>
                                      </p:tavLst>
                                    </p:anim>
                                    <p:anim calcmode="lin" valueType="num">
                                      <p:cBhvr>
                                        <p:cTn id="36" dur="500" fill="hold"/>
                                        <p:tgtEl>
                                          <p:spTgt spid="17"/>
                                        </p:tgtEl>
                                        <p:attrNameLst>
                                          <p:attrName>ppt_h</p:attrName>
                                        </p:attrNameLst>
                                      </p:cBhvr>
                                      <p:tavLst>
                                        <p:tav tm="0">
                                          <p:val>
                                            <p:fltVal val="0"/>
                                          </p:val>
                                        </p:tav>
                                        <p:tav tm="100000">
                                          <p:val>
                                            <p:strVal val="#ppt_h"/>
                                          </p:val>
                                        </p:tav>
                                      </p:tavLst>
                                    </p:anim>
                                    <p:animEffect transition="in" filter="fade">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5"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组合 7"/>
          <p:cNvGrpSpPr/>
          <p:nvPr/>
        </p:nvGrpSpPr>
        <p:grpSpPr>
          <a:xfrm>
            <a:off x="3948321" y="1963418"/>
            <a:ext cx="6897479" cy="683264"/>
            <a:chOff x="3948321" y="1963418"/>
            <a:chExt cx="6897479" cy="683264"/>
          </a:xfrm>
        </p:grpSpPr>
        <p:grpSp>
          <p:nvGrpSpPr>
            <p:cNvPr id="6" name="组合 5"/>
            <p:cNvGrpSpPr/>
            <p:nvPr/>
          </p:nvGrpSpPr>
          <p:grpSpPr>
            <a:xfrm>
              <a:off x="3948321" y="1995487"/>
              <a:ext cx="3458304" cy="619125"/>
              <a:chOff x="3948321" y="1995487"/>
              <a:chExt cx="3458304" cy="619125"/>
            </a:xfrm>
          </p:grpSpPr>
          <p:cxnSp>
            <p:nvCxnSpPr>
              <p:cNvPr id="4" name="直接连接符 3"/>
              <p:cNvCxnSpPr/>
              <p:nvPr/>
            </p:nvCxnSpPr>
            <p:spPr>
              <a:xfrm>
                <a:off x="3948321" y="2305050"/>
                <a:ext cx="3458304"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097062" y="2305050"/>
                <a:ext cx="619125"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42" name="矩形 41"/>
            <p:cNvSpPr/>
            <p:nvPr/>
          </p:nvSpPr>
          <p:spPr>
            <a:xfrm>
              <a:off x="7525295" y="1963418"/>
              <a:ext cx="3320505"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9" name="组合 8"/>
          <p:cNvGrpSpPr/>
          <p:nvPr/>
        </p:nvGrpSpPr>
        <p:grpSpPr>
          <a:xfrm>
            <a:off x="4663425" y="2902363"/>
            <a:ext cx="6182375" cy="683264"/>
            <a:chOff x="4663425" y="2902363"/>
            <a:chExt cx="6182375" cy="683264"/>
          </a:xfrm>
        </p:grpSpPr>
        <p:grpSp>
          <p:nvGrpSpPr>
            <p:cNvPr id="28" name="组合 27"/>
            <p:cNvGrpSpPr/>
            <p:nvPr/>
          </p:nvGrpSpPr>
          <p:grpSpPr>
            <a:xfrm>
              <a:off x="4663425" y="2934432"/>
              <a:ext cx="2743200" cy="619125"/>
              <a:chOff x="4663425" y="1995487"/>
              <a:chExt cx="2743200" cy="619125"/>
            </a:xfrm>
          </p:grpSpPr>
          <p:cxnSp>
            <p:nvCxnSpPr>
              <p:cNvPr id="29" name="直接连接符 28"/>
              <p:cNvCxnSpPr/>
              <p:nvPr/>
            </p:nvCxnSpPr>
            <p:spPr>
              <a:xfrm>
                <a:off x="4663425" y="2305050"/>
                <a:ext cx="27432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16200000">
                <a:off x="7097062" y="2305050"/>
                <a:ext cx="619125"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44" name="矩形 43"/>
            <p:cNvSpPr/>
            <p:nvPr/>
          </p:nvSpPr>
          <p:spPr>
            <a:xfrm>
              <a:off x="7525295" y="2902363"/>
              <a:ext cx="3320505"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10" name="组合 9"/>
          <p:cNvGrpSpPr/>
          <p:nvPr/>
        </p:nvGrpSpPr>
        <p:grpSpPr>
          <a:xfrm>
            <a:off x="4663425" y="3841308"/>
            <a:ext cx="6182375" cy="683264"/>
            <a:chOff x="4663425" y="3841308"/>
            <a:chExt cx="6182375" cy="683264"/>
          </a:xfrm>
        </p:grpSpPr>
        <p:grpSp>
          <p:nvGrpSpPr>
            <p:cNvPr id="31" name="组合 30"/>
            <p:cNvGrpSpPr/>
            <p:nvPr/>
          </p:nvGrpSpPr>
          <p:grpSpPr>
            <a:xfrm>
              <a:off x="4663425" y="3873377"/>
              <a:ext cx="2743200" cy="619125"/>
              <a:chOff x="4663425" y="1995487"/>
              <a:chExt cx="2743200" cy="619125"/>
            </a:xfrm>
          </p:grpSpPr>
          <p:cxnSp>
            <p:nvCxnSpPr>
              <p:cNvPr id="32" name="直接连接符 31"/>
              <p:cNvCxnSpPr/>
              <p:nvPr/>
            </p:nvCxnSpPr>
            <p:spPr>
              <a:xfrm>
                <a:off x="4663425" y="2305050"/>
                <a:ext cx="27432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16200000">
                <a:off x="7097062" y="2305050"/>
                <a:ext cx="619125"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48" name="矩形 47"/>
            <p:cNvSpPr/>
            <p:nvPr/>
          </p:nvSpPr>
          <p:spPr>
            <a:xfrm>
              <a:off x="7525295" y="3841308"/>
              <a:ext cx="3320505"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11" name="组合 10"/>
          <p:cNvGrpSpPr/>
          <p:nvPr/>
        </p:nvGrpSpPr>
        <p:grpSpPr>
          <a:xfrm>
            <a:off x="4663425" y="4780254"/>
            <a:ext cx="6182375" cy="683264"/>
            <a:chOff x="4663425" y="4780254"/>
            <a:chExt cx="6182375" cy="683264"/>
          </a:xfrm>
        </p:grpSpPr>
        <p:grpSp>
          <p:nvGrpSpPr>
            <p:cNvPr id="35" name="组合 34"/>
            <p:cNvGrpSpPr/>
            <p:nvPr/>
          </p:nvGrpSpPr>
          <p:grpSpPr>
            <a:xfrm>
              <a:off x="4663425" y="4812323"/>
              <a:ext cx="2743200" cy="619125"/>
              <a:chOff x="4663425" y="1995487"/>
              <a:chExt cx="2743200" cy="619125"/>
            </a:xfrm>
          </p:grpSpPr>
          <p:cxnSp>
            <p:nvCxnSpPr>
              <p:cNvPr id="36" name="直接连接符 35"/>
              <p:cNvCxnSpPr/>
              <p:nvPr/>
            </p:nvCxnSpPr>
            <p:spPr>
              <a:xfrm>
                <a:off x="4663425" y="2305050"/>
                <a:ext cx="27432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16200000">
                <a:off x="7097062" y="2305050"/>
                <a:ext cx="619125"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49" name="矩形 48"/>
            <p:cNvSpPr/>
            <p:nvPr/>
          </p:nvSpPr>
          <p:spPr>
            <a:xfrm>
              <a:off x="7525295" y="4780254"/>
              <a:ext cx="3320505"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2" name="组合 1"/>
          <p:cNvGrpSpPr/>
          <p:nvPr/>
        </p:nvGrpSpPr>
        <p:grpSpPr>
          <a:xfrm>
            <a:off x="1500414" y="1871529"/>
            <a:ext cx="4876902" cy="4437196"/>
            <a:chOff x="3276601" y="2220913"/>
            <a:chExt cx="3275013" cy="2979737"/>
          </a:xfrm>
        </p:grpSpPr>
        <p:sp>
          <p:nvSpPr>
            <p:cNvPr id="46" name="MH_SubTitle_3"/>
            <p:cNvSpPr/>
            <p:nvPr>
              <p:custDataLst>
                <p:tags r:id="rId2"/>
              </p:custDataLst>
            </p:nvPr>
          </p:nvSpPr>
          <p:spPr>
            <a:xfrm>
              <a:off x="3849689" y="3386139"/>
              <a:ext cx="2130425" cy="528637"/>
            </a:xfrm>
            <a:custGeom>
              <a:avLst/>
              <a:gdLst>
                <a:gd name="connsiteX0" fmla="*/ 338044 w 2130028"/>
                <a:gd name="connsiteY0" fmla="*/ 0 h 527447"/>
                <a:gd name="connsiteX1" fmla="*/ 1791985 w 2130028"/>
                <a:gd name="connsiteY1" fmla="*/ 0 h 527447"/>
                <a:gd name="connsiteX2" fmla="*/ 2130028 w 2130028"/>
                <a:gd name="connsiteY2" fmla="*/ 527447 h 527447"/>
                <a:gd name="connsiteX3" fmla="*/ 0 w 2130028"/>
                <a:gd name="connsiteY3" fmla="*/ 527447 h 527447"/>
              </a:gdLst>
              <a:ahLst/>
              <a:cxnLst>
                <a:cxn ang="0">
                  <a:pos x="connsiteX0" y="connsiteY0"/>
                </a:cxn>
                <a:cxn ang="0">
                  <a:pos x="connsiteX1" y="connsiteY1"/>
                </a:cxn>
                <a:cxn ang="0">
                  <a:pos x="connsiteX2" y="connsiteY2"/>
                </a:cxn>
                <a:cxn ang="0">
                  <a:pos x="connsiteX3" y="connsiteY3"/>
                </a:cxn>
              </a:cxnLst>
              <a:rect l="l" t="t" r="r" b="b"/>
              <a:pathLst>
                <a:path w="2130028" h="527447">
                  <a:moveTo>
                    <a:pt x="338044" y="0"/>
                  </a:moveTo>
                  <a:lnTo>
                    <a:pt x="1791985" y="0"/>
                  </a:lnTo>
                  <a:lnTo>
                    <a:pt x="2130028" y="527447"/>
                  </a:lnTo>
                  <a:lnTo>
                    <a:pt x="0" y="527447"/>
                  </a:lnTo>
                  <a:close/>
                </a:path>
              </a:pathLst>
            </a:custGeom>
            <a:solidFill>
              <a:schemeClr val="accent2"/>
            </a:solidFill>
            <a:ln>
              <a:solidFill>
                <a:schemeClr val="bg1">
                  <a:lumMod val="85000"/>
                </a:schemeClr>
              </a:solidFill>
            </a:ln>
            <a:effectLst/>
          </p:spPr>
          <p:txBody>
            <a:bodyPr anchor="ctr">
              <a:normAutofit/>
              <a:scene3d>
                <a:camera prst="orthographicFront"/>
                <a:lightRig rig="threePt" dir="t"/>
              </a:scene3d>
              <a:sp3d contourW="12700"/>
            </a:bodyPr>
            <a:lstStyle/>
            <a:p>
              <a:pPr algn="ctr">
                <a:defRPr/>
              </a:pPr>
              <a:r>
                <a:rPr lang="en-US" altLang="zh-CN" sz="1600" kern="0">
                  <a:solidFill>
                    <a:schemeClr val="bg1"/>
                  </a:solidFill>
                  <a:latin typeface="迷你简准圆" panose="03000509000000000000" pitchFamily="65" charset="-122"/>
                  <a:ea typeface="迷你简准圆" panose="03000509000000000000" pitchFamily="65" charset="-122"/>
                </a:rPr>
                <a:t>LOREM</a:t>
              </a:r>
              <a:endParaRPr lang="zh-CN" altLang="en-US" sz="1600" kern="0" dirty="0">
                <a:solidFill>
                  <a:schemeClr val="bg1"/>
                </a:solidFill>
                <a:latin typeface="迷你简准圆" panose="03000509000000000000" pitchFamily="65" charset="-122"/>
                <a:ea typeface="迷你简准圆" panose="03000509000000000000" pitchFamily="65" charset="-122"/>
              </a:endParaRPr>
            </a:p>
          </p:txBody>
        </p:sp>
        <p:sp>
          <p:nvSpPr>
            <p:cNvPr id="47" name="MH_SubTitle_4"/>
            <p:cNvSpPr/>
            <p:nvPr>
              <p:custDataLst>
                <p:tags r:id="rId3"/>
              </p:custDataLst>
            </p:nvPr>
          </p:nvSpPr>
          <p:spPr>
            <a:xfrm>
              <a:off x="3276601" y="4048126"/>
              <a:ext cx="3275013" cy="809625"/>
            </a:xfrm>
            <a:custGeom>
              <a:avLst/>
              <a:gdLst>
                <a:gd name="connsiteX0" fmla="*/ 519820 w 3275409"/>
                <a:gd name="connsiteY0" fmla="*/ 0 h 809625"/>
                <a:gd name="connsiteX1" fmla="*/ 2755590 w 3275409"/>
                <a:gd name="connsiteY1" fmla="*/ 0 h 809625"/>
                <a:gd name="connsiteX2" fmla="*/ 3275409 w 3275409"/>
                <a:gd name="connsiteY2" fmla="*/ 809625 h 809625"/>
                <a:gd name="connsiteX3" fmla="*/ 0 w 3275409"/>
                <a:gd name="connsiteY3" fmla="*/ 809625 h 809625"/>
              </a:gdLst>
              <a:ahLst/>
              <a:cxnLst>
                <a:cxn ang="0">
                  <a:pos x="connsiteX0" y="connsiteY0"/>
                </a:cxn>
                <a:cxn ang="0">
                  <a:pos x="connsiteX1" y="connsiteY1"/>
                </a:cxn>
                <a:cxn ang="0">
                  <a:pos x="connsiteX2" y="connsiteY2"/>
                </a:cxn>
                <a:cxn ang="0">
                  <a:pos x="connsiteX3" y="connsiteY3"/>
                </a:cxn>
              </a:cxnLst>
              <a:rect l="l" t="t" r="r" b="b"/>
              <a:pathLst>
                <a:path w="3275409" h="809625">
                  <a:moveTo>
                    <a:pt x="519820" y="0"/>
                  </a:moveTo>
                  <a:lnTo>
                    <a:pt x="2755590" y="0"/>
                  </a:lnTo>
                  <a:lnTo>
                    <a:pt x="3275409" y="809625"/>
                  </a:lnTo>
                  <a:lnTo>
                    <a:pt x="0" y="809625"/>
                  </a:lnTo>
                  <a:close/>
                </a:path>
              </a:pathLst>
            </a:custGeom>
            <a:solidFill>
              <a:schemeClr val="accent1"/>
            </a:solidFill>
            <a:ln>
              <a:noFill/>
            </a:ln>
            <a:effectLst/>
          </p:spPr>
          <p:txBody>
            <a:bodyPr anchor="ctr">
              <a:normAutofit/>
              <a:scene3d>
                <a:camera prst="orthographicFront"/>
                <a:lightRig rig="threePt" dir="t"/>
              </a:scene3d>
              <a:sp3d contourW="12700"/>
            </a:bodyPr>
            <a:lstStyle/>
            <a:p>
              <a:pPr algn="ctr">
                <a:defRPr/>
              </a:pPr>
              <a:r>
                <a:rPr lang="en-US" altLang="zh-CN" sz="2000" kern="0">
                  <a:solidFill>
                    <a:schemeClr val="bg1"/>
                  </a:solidFill>
                  <a:latin typeface="迷你简准圆" panose="03000509000000000000" pitchFamily="65" charset="-122"/>
                  <a:ea typeface="迷你简准圆" panose="03000509000000000000" pitchFamily="65" charset="-122"/>
                </a:rPr>
                <a:t>LOREM</a:t>
              </a:r>
              <a:endParaRPr lang="zh-CN" altLang="en-US" sz="2000" kern="0" dirty="0">
                <a:solidFill>
                  <a:schemeClr val="bg1"/>
                </a:solidFill>
                <a:latin typeface="迷你简准圆" panose="03000509000000000000" pitchFamily="65" charset="-122"/>
                <a:ea typeface="迷你简准圆" panose="03000509000000000000" pitchFamily="65" charset="-122"/>
              </a:endParaRPr>
            </a:p>
          </p:txBody>
        </p:sp>
        <p:sp>
          <p:nvSpPr>
            <p:cNvPr id="45" name="MH_SubTitle_2"/>
            <p:cNvSpPr/>
            <p:nvPr>
              <p:custDataLst>
                <p:tags r:id="rId4"/>
              </p:custDataLst>
            </p:nvPr>
          </p:nvSpPr>
          <p:spPr>
            <a:xfrm>
              <a:off x="4219576" y="2943226"/>
              <a:ext cx="1389063" cy="341313"/>
            </a:xfrm>
            <a:custGeom>
              <a:avLst/>
              <a:gdLst>
                <a:gd name="connsiteX0" fmla="*/ 220512 w 1389459"/>
                <a:gd name="connsiteY0" fmla="*/ 0 h 341710"/>
                <a:gd name="connsiteX1" fmla="*/ 1168947 w 1389459"/>
                <a:gd name="connsiteY1" fmla="*/ 0 h 341710"/>
                <a:gd name="connsiteX2" fmla="*/ 1389459 w 1389459"/>
                <a:gd name="connsiteY2" fmla="*/ 341710 h 341710"/>
                <a:gd name="connsiteX3" fmla="*/ 0 w 1389459"/>
                <a:gd name="connsiteY3" fmla="*/ 341710 h 341710"/>
              </a:gdLst>
              <a:ahLst/>
              <a:cxnLst>
                <a:cxn ang="0">
                  <a:pos x="connsiteX0" y="connsiteY0"/>
                </a:cxn>
                <a:cxn ang="0">
                  <a:pos x="connsiteX1" y="connsiteY1"/>
                </a:cxn>
                <a:cxn ang="0">
                  <a:pos x="connsiteX2" y="connsiteY2"/>
                </a:cxn>
                <a:cxn ang="0">
                  <a:pos x="connsiteX3" y="connsiteY3"/>
                </a:cxn>
              </a:cxnLst>
              <a:rect l="l" t="t" r="r" b="b"/>
              <a:pathLst>
                <a:path w="1389459" h="341710">
                  <a:moveTo>
                    <a:pt x="220512" y="0"/>
                  </a:moveTo>
                  <a:lnTo>
                    <a:pt x="1168947" y="0"/>
                  </a:lnTo>
                  <a:lnTo>
                    <a:pt x="1389459" y="341710"/>
                  </a:lnTo>
                  <a:lnTo>
                    <a:pt x="0" y="341710"/>
                  </a:lnTo>
                  <a:close/>
                </a:path>
              </a:pathLst>
            </a:custGeom>
            <a:solidFill>
              <a:schemeClr val="accent3"/>
            </a:solidFill>
            <a:ln>
              <a:solidFill>
                <a:schemeClr val="bg1">
                  <a:lumMod val="85000"/>
                </a:schemeClr>
              </a:solidFill>
            </a:ln>
            <a:effectLst/>
          </p:spPr>
          <p:txBody>
            <a:bodyPr anchor="ctr">
              <a:normAutofit/>
              <a:scene3d>
                <a:camera prst="orthographicFront"/>
                <a:lightRig rig="threePt" dir="t"/>
              </a:scene3d>
              <a:sp3d contourW="12700"/>
            </a:bodyPr>
            <a:lstStyle/>
            <a:p>
              <a:pPr algn="ctr">
                <a:defRPr/>
              </a:pPr>
              <a:r>
                <a:rPr lang="en-US" altLang="zh-CN" sz="1400" kern="0" dirty="0">
                  <a:solidFill>
                    <a:schemeClr val="bg1"/>
                  </a:solidFill>
                  <a:latin typeface="迷你简准圆" panose="03000509000000000000" pitchFamily="65" charset="-122"/>
                  <a:ea typeface="迷你简准圆" panose="03000509000000000000" pitchFamily="65" charset="-122"/>
                </a:rPr>
                <a:t>LOREM</a:t>
              </a:r>
              <a:endParaRPr lang="zh-CN" altLang="en-US" sz="1400" kern="0" dirty="0">
                <a:solidFill>
                  <a:schemeClr val="bg1"/>
                </a:solidFill>
                <a:latin typeface="迷你简准圆" panose="03000509000000000000" pitchFamily="65" charset="-122"/>
                <a:ea typeface="迷你简准圆" panose="03000509000000000000" pitchFamily="65" charset="-122"/>
              </a:endParaRPr>
            </a:p>
          </p:txBody>
        </p:sp>
        <p:sp>
          <p:nvSpPr>
            <p:cNvPr id="15" name="MH_Other_1"/>
            <p:cNvSpPr>
              <a:spLocks noChangeArrowheads="1"/>
            </p:cNvSpPr>
            <p:nvPr>
              <p:custDataLst>
                <p:tags r:id="rId5"/>
              </p:custDataLst>
            </p:nvPr>
          </p:nvSpPr>
          <p:spPr bwMode="auto">
            <a:xfrm>
              <a:off x="3289301" y="4857750"/>
              <a:ext cx="3262313" cy="3429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chemeClr val="bg1">
                    <a:lumMod val="85000"/>
                  </a:schemeClr>
                </a:gs>
                <a:gs pos="100000">
                  <a:schemeClr val="bg1">
                    <a:alpha val="0"/>
                  </a:schemeClr>
                </a:gs>
              </a:gsLst>
              <a:lin ang="5400000" scaled="1"/>
            </a:gradFill>
            <a:ln>
              <a:noFill/>
            </a:ln>
            <a:effectLst/>
            <a:extLst/>
          </p:spPr>
          <p:txBody>
            <a:bodyPr wrap="none" anchor="ctr">
              <a:scene3d>
                <a:camera prst="orthographicFront"/>
                <a:lightRig rig="threePt" dir="t"/>
              </a:scene3d>
              <a:sp3d contourW="12700"/>
            </a:bodyPr>
            <a:lstStyle/>
            <a:p>
              <a:pPr>
                <a:defRPr/>
              </a:pPr>
              <a:endParaRPr lang="zh-CN" altLang="en-US" sz="1350" kern="0" dirty="0">
                <a:solidFill>
                  <a:schemeClr val="bg1"/>
                </a:solidFill>
                <a:latin typeface="迷你简准圆" panose="03000509000000000000" pitchFamily="65" charset="-122"/>
                <a:ea typeface="迷你简准圆" panose="03000509000000000000" pitchFamily="65" charset="-122"/>
              </a:endParaRPr>
            </a:p>
          </p:txBody>
        </p:sp>
        <p:sp>
          <p:nvSpPr>
            <p:cNvPr id="17" name="MH_Other_2"/>
            <p:cNvSpPr>
              <a:spLocks noChangeArrowheads="1"/>
            </p:cNvSpPr>
            <p:nvPr>
              <p:custDataLst>
                <p:tags r:id="rId6"/>
              </p:custDataLst>
            </p:nvPr>
          </p:nvSpPr>
          <p:spPr bwMode="auto">
            <a:xfrm>
              <a:off x="3779838" y="4048125"/>
              <a:ext cx="2260600" cy="3429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FFFFFF">
                    <a:alpha val="40000"/>
                  </a:srgbClr>
                </a:gs>
                <a:gs pos="100000">
                  <a:srgbClr val="FFFFFF">
                    <a:alpha val="0"/>
                  </a:srgbClr>
                </a:gs>
              </a:gsLst>
              <a:lin ang="5400000" scaled="1"/>
            </a:gradFill>
            <a:ln>
              <a:noFill/>
            </a:ln>
            <a:effectLst/>
            <a:extLst/>
          </p:spPr>
          <p:txBody>
            <a:bodyPr wrap="none" anchor="ctr">
              <a:scene3d>
                <a:camera prst="orthographicFront"/>
                <a:lightRig rig="threePt" dir="t"/>
              </a:scene3d>
              <a:sp3d contourW="12700"/>
            </a:bodyPr>
            <a:lstStyle/>
            <a:p>
              <a:pPr>
                <a:defRPr/>
              </a:pPr>
              <a:endParaRPr lang="zh-CN" altLang="en-US" sz="1350" kern="0" dirty="0">
                <a:solidFill>
                  <a:schemeClr val="bg1"/>
                </a:solidFill>
                <a:latin typeface="迷你简准圆" panose="03000509000000000000" pitchFamily="65" charset="-122"/>
                <a:ea typeface="迷你简准圆" panose="03000509000000000000" pitchFamily="65" charset="-122"/>
              </a:endParaRPr>
            </a:p>
          </p:txBody>
        </p:sp>
        <p:sp>
          <p:nvSpPr>
            <p:cNvPr id="19" name="MH_Other_3"/>
            <p:cNvSpPr>
              <a:spLocks noChangeArrowheads="1"/>
            </p:cNvSpPr>
            <p:nvPr>
              <p:custDataLst>
                <p:tags r:id="rId7"/>
              </p:custDataLst>
            </p:nvPr>
          </p:nvSpPr>
          <p:spPr bwMode="auto">
            <a:xfrm>
              <a:off x="3849689" y="3914775"/>
              <a:ext cx="2130425" cy="13335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chemeClr val="bg1">
                    <a:lumMod val="85000"/>
                  </a:schemeClr>
                </a:gs>
                <a:gs pos="100000">
                  <a:schemeClr val="bg1">
                    <a:alpha val="0"/>
                  </a:schemeClr>
                </a:gs>
              </a:gsLst>
              <a:lin ang="5400000" scaled="1"/>
            </a:gradFill>
            <a:ln>
              <a:noFill/>
            </a:ln>
            <a:effectLst/>
            <a:extLst/>
          </p:spPr>
          <p:txBody>
            <a:bodyPr wrap="none" anchor="ctr">
              <a:scene3d>
                <a:camera prst="orthographicFront"/>
                <a:lightRig rig="threePt" dir="t"/>
              </a:scene3d>
              <a:sp3d contourW="12700"/>
            </a:bodyPr>
            <a:lstStyle/>
            <a:p>
              <a:pPr>
                <a:defRPr/>
              </a:pPr>
              <a:endParaRPr lang="zh-CN" altLang="en-US" sz="1350" kern="0" dirty="0">
                <a:solidFill>
                  <a:schemeClr val="bg1"/>
                </a:solidFill>
                <a:latin typeface="迷你简准圆" panose="03000509000000000000" pitchFamily="65" charset="-122"/>
                <a:ea typeface="迷你简准圆" panose="03000509000000000000" pitchFamily="65" charset="-122"/>
              </a:endParaRPr>
            </a:p>
          </p:txBody>
        </p:sp>
        <p:sp>
          <p:nvSpPr>
            <p:cNvPr id="20" name="MH_Other_4"/>
            <p:cNvSpPr>
              <a:spLocks noChangeArrowheads="1"/>
            </p:cNvSpPr>
            <p:nvPr>
              <p:custDataLst>
                <p:tags r:id="rId8"/>
              </p:custDataLst>
            </p:nvPr>
          </p:nvSpPr>
          <p:spPr bwMode="auto">
            <a:xfrm>
              <a:off x="4191000" y="3386138"/>
              <a:ext cx="1443038" cy="3429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FFFFFF">
                    <a:alpha val="4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scene3d>
                <a:camera prst="orthographicFront"/>
                <a:lightRig rig="threePt" dir="t"/>
              </a:scene3d>
              <a:sp3d contourW="12700"/>
            </a:bodyPr>
            <a:lstStyle/>
            <a:p>
              <a:pPr>
                <a:defRPr/>
              </a:pPr>
              <a:endParaRPr lang="zh-CN" altLang="en-US" sz="1350" kern="0" dirty="0">
                <a:solidFill>
                  <a:schemeClr val="bg1"/>
                </a:solidFill>
                <a:latin typeface="迷你简准圆" panose="03000509000000000000" pitchFamily="65" charset="-122"/>
                <a:ea typeface="迷你简准圆" panose="03000509000000000000" pitchFamily="65" charset="-122"/>
              </a:endParaRPr>
            </a:p>
          </p:txBody>
        </p:sp>
        <p:sp>
          <p:nvSpPr>
            <p:cNvPr id="22" name="MH_Other_5"/>
            <p:cNvSpPr>
              <a:spLocks noChangeArrowheads="1"/>
            </p:cNvSpPr>
            <p:nvPr>
              <p:custDataLst>
                <p:tags r:id="rId9"/>
              </p:custDataLst>
            </p:nvPr>
          </p:nvSpPr>
          <p:spPr bwMode="auto">
            <a:xfrm>
              <a:off x="4191000" y="3284538"/>
              <a:ext cx="1443038" cy="1016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chemeClr val="bg1">
                    <a:lumMod val="85000"/>
                  </a:schemeClr>
                </a:gs>
                <a:gs pos="100000">
                  <a:schemeClr val="bg1">
                    <a:alpha val="0"/>
                  </a:schemeClr>
                </a:gs>
              </a:gsLst>
              <a:lin ang="5400000" scaled="1"/>
            </a:gradFill>
            <a:ln>
              <a:noFill/>
            </a:ln>
            <a:effectLst/>
            <a:extLst/>
          </p:spPr>
          <p:txBody>
            <a:bodyPr wrap="none" anchor="ctr">
              <a:scene3d>
                <a:camera prst="orthographicFront"/>
                <a:lightRig rig="threePt" dir="t"/>
              </a:scene3d>
              <a:sp3d contourW="12700"/>
            </a:bodyPr>
            <a:lstStyle/>
            <a:p>
              <a:pPr>
                <a:defRPr/>
              </a:pPr>
              <a:endParaRPr lang="zh-CN" altLang="en-US" sz="1350" kern="0" dirty="0">
                <a:solidFill>
                  <a:schemeClr val="bg1"/>
                </a:solidFill>
                <a:latin typeface="迷你简准圆" panose="03000509000000000000" pitchFamily="65" charset="-122"/>
                <a:ea typeface="迷你简准圆" panose="03000509000000000000" pitchFamily="65" charset="-122"/>
              </a:endParaRPr>
            </a:p>
          </p:txBody>
        </p:sp>
        <p:sp>
          <p:nvSpPr>
            <p:cNvPr id="23" name="MH_Other_6"/>
            <p:cNvSpPr>
              <a:spLocks noChangeArrowheads="1"/>
            </p:cNvSpPr>
            <p:nvPr>
              <p:custDataLst>
                <p:tags r:id="rId10"/>
              </p:custDataLst>
            </p:nvPr>
          </p:nvSpPr>
          <p:spPr bwMode="auto">
            <a:xfrm>
              <a:off x="4429125" y="2943226"/>
              <a:ext cx="971550" cy="18732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FFFFFF">
                    <a:alpha val="40000"/>
                  </a:srgbClr>
                </a:gs>
                <a:gs pos="100000">
                  <a:srgbClr val="FFFFFF">
                    <a:alpha val="0"/>
                  </a:srgbClr>
                </a:gs>
              </a:gsLst>
              <a:lin ang="5400000" scaled="1"/>
            </a:gradFill>
            <a:ln>
              <a:noFill/>
            </a:ln>
            <a:effectLst/>
            <a:extLst/>
          </p:spPr>
          <p:txBody>
            <a:bodyPr wrap="none" anchor="ctr">
              <a:scene3d>
                <a:camera prst="orthographicFront"/>
                <a:lightRig rig="threePt" dir="t"/>
              </a:scene3d>
              <a:sp3d contourW="12700"/>
            </a:bodyPr>
            <a:lstStyle/>
            <a:p>
              <a:pPr>
                <a:defRPr/>
              </a:pPr>
              <a:endParaRPr lang="zh-CN" altLang="en-US" sz="1350" kern="0" dirty="0">
                <a:solidFill>
                  <a:schemeClr val="bg1"/>
                </a:solidFill>
                <a:latin typeface="迷你简准圆" panose="03000509000000000000" pitchFamily="65" charset="-122"/>
                <a:ea typeface="迷你简准圆" panose="03000509000000000000" pitchFamily="65" charset="-122"/>
              </a:endParaRPr>
            </a:p>
          </p:txBody>
        </p:sp>
        <p:sp>
          <p:nvSpPr>
            <p:cNvPr id="24" name="MH_SubTitle_1"/>
            <p:cNvSpPr>
              <a:spLocks noChangeArrowheads="1"/>
            </p:cNvSpPr>
            <p:nvPr>
              <p:custDataLst>
                <p:tags r:id="rId11"/>
              </p:custDataLst>
            </p:nvPr>
          </p:nvSpPr>
          <p:spPr bwMode="auto">
            <a:xfrm>
              <a:off x="4497389" y="2220913"/>
              <a:ext cx="835025" cy="627062"/>
            </a:xfrm>
            <a:prstGeom prst="triangle">
              <a:avLst>
                <a:gd name="adj" fmla="val 50000"/>
              </a:avLst>
            </a:prstGeom>
            <a:solidFill>
              <a:schemeClr val="accent4"/>
            </a:solidFill>
            <a:ln>
              <a:solidFill>
                <a:schemeClr val="bg1">
                  <a:lumMod val="85000"/>
                </a:schemeClr>
              </a:solidFill>
            </a:ln>
            <a:effectLst/>
            <a:extLst/>
          </p:spPr>
          <p:txBody>
            <a:bodyPr wrap="none" lIns="0" tIns="0" rIns="0" bIns="0" anchor="ctr">
              <a:normAutofit/>
              <a:scene3d>
                <a:camera prst="orthographicFront"/>
                <a:lightRig rig="threePt" dir="t"/>
              </a:scene3d>
              <a:sp3d contourW="12700"/>
            </a:bodyPr>
            <a:lstStyle/>
            <a:p>
              <a:pPr algn="ctr">
                <a:defRPr/>
              </a:pPr>
              <a:r>
                <a:rPr lang="en-US" altLang="zh-CN" sz="1200" kern="0" dirty="0">
                  <a:solidFill>
                    <a:schemeClr val="bg1"/>
                  </a:solidFill>
                  <a:latin typeface="迷你简准圆" panose="03000509000000000000" pitchFamily="65" charset="-122"/>
                  <a:ea typeface="迷你简准圆" panose="03000509000000000000" pitchFamily="65" charset="-122"/>
                </a:rPr>
                <a:t>LOREM</a:t>
              </a:r>
              <a:endParaRPr lang="zh-CN" altLang="en-US" sz="1200" kern="0" dirty="0">
                <a:solidFill>
                  <a:schemeClr val="bg1"/>
                </a:solidFill>
                <a:latin typeface="迷你简准圆" panose="03000509000000000000" pitchFamily="65" charset="-122"/>
                <a:ea typeface="迷你简准圆" panose="03000509000000000000" pitchFamily="65" charset="-122"/>
              </a:endParaRPr>
            </a:p>
          </p:txBody>
        </p:sp>
        <p:sp>
          <p:nvSpPr>
            <p:cNvPr id="25" name="MH_Other_7"/>
            <p:cNvSpPr>
              <a:spLocks noChangeArrowheads="1"/>
            </p:cNvSpPr>
            <p:nvPr>
              <p:custDataLst>
                <p:tags r:id="rId12"/>
              </p:custDataLst>
            </p:nvPr>
          </p:nvSpPr>
          <p:spPr bwMode="auto">
            <a:xfrm>
              <a:off x="4497389" y="2847975"/>
              <a:ext cx="835025" cy="9525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chemeClr val="bg1">
                    <a:lumMod val="85000"/>
                  </a:schemeClr>
                </a:gs>
                <a:gs pos="100000">
                  <a:schemeClr val="bg1">
                    <a:alpha val="0"/>
                  </a:schemeClr>
                </a:gs>
              </a:gsLst>
              <a:lin ang="5400000" scaled="1"/>
            </a:gradFill>
            <a:ln>
              <a:noFill/>
            </a:ln>
            <a:effectLst/>
            <a:extLst/>
          </p:spPr>
          <p:txBody>
            <a:bodyPr wrap="none" anchor="ctr">
              <a:scene3d>
                <a:camera prst="orthographicFront"/>
                <a:lightRig rig="threePt" dir="t"/>
              </a:scene3d>
              <a:sp3d contourW="12700"/>
            </a:bodyPr>
            <a:lstStyle/>
            <a:p>
              <a:pPr>
                <a:defRPr/>
              </a:pPr>
              <a:endParaRPr lang="zh-CN" altLang="en-US" sz="1350" kern="0" dirty="0">
                <a:solidFill>
                  <a:schemeClr val="bg1"/>
                </a:solidFill>
                <a:latin typeface="迷你简准圆" panose="03000509000000000000" pitchFamily="65" charset="-122"/>
                <a:ea typeface="迷你简准圆" panose="03000509000000000000" pitchFamily="65" charset="-122"/>
              </a:endParaRPr>
            </a:p>
          </p:txBody>
        </p:sp>
      </p:grpSp>
      <p:pic>
        <p:nvPicPr>
          <p:cNvPr id="21" name="图片 20"/>
          <p:cNvPicPr>
            <a:picLocks noChangeAspect="1"/>
          </p:cNvPicPr>
          <p:nvPr/>
        </p:nvPicPr>
        <p:blipFill rotWithShape="1">
          <a:blip r:embed="rId15" cstate="print">
            <a:extLst>
              <a:ext uri="{28A0092B-C50C-407E-A947-70E740481C1C}">
                <a14:useLocalDpi xmlns:a14="http://schemas.microsoft.com/office/drawing/2010/main" val="0"/>
              </a:ext>
            </a:extLst>
          </a:blip>
          <a:srcRect l="20861" t="23612"/>
          <a:stretch/>
        </p:blipFill>
        <p:spPr>
          <a:xfrm>
            <a:off x="0" y="1"/>
            <a:ext cx="1758505" cy="1816100"/>
          </a:xfrm>
          <a:prstGeom prst="rect">
            <a:avLst/>
          </a:prstGeom>
        </p:spPr>
      </p:pic>
      <p:sp>
        <p:nvSpPr>
          <p:cNvPr id="26" name="文本框 25"/>
          <p:cNvSpPr txBox="1"/>
          <p:nvPr/>
        </p:nvSpPr>
        <p:spPr>
          <a:xfrm>
            <a:off x="1758505" y="428690"/>
            <a:ext cx="3467616" cy="584775"/>
          </a:xfrm>
          <a:prstGeom prst="rect">
            <a:avLst/>
          </a:prstGeom>
          <a:noFill/>
        </p:spPr>
        <p:txBody>
          <a:bodyPr wrap="non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Tree>
    <p:custDataLst>
      <p:tags r:id="rId1"/>
    </p:custDataLst>
    <p:extLst>
      <p:ext uri="{BB962C8B-B14F-4D97-AF65-F5344CB8AC3E}">
        <p14:creationId xmlns:p14="http://schemas.microsoft.com/office/powerpoint/2010/main" val="396157941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1+#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25971" t="13208"/>
          <a:stretch/>
        </p:blipFill>
        <p:spPr>
          <a:xfrm rot="5400000">
            <a:off x="5567233" y="-747586"/>
            <a:ext cx="5877180" cy="7372353"/>
          </a:xfrm>
          <a:prstGeom prst="rect">
            <a:avLst/>
          </a:prstGeom>
        </p:spPr>
      </p:pic>
      <p:sp>
        <p:nvSpPr>
          <p:cNvPr id="3" name="文本框 2"/>
          <p:cNvSpPr txBox="1"/>
          <p:nvPr/>
        </p:nvSpPr>
        <p:spPr>
          <a:xfrm>
            <a:off x="994228" y="3032380"/>
            <a:ext cx="4288353" cy="707886"/>
          </a:xfrm>
          <a:prstGeom prst="rect">
            <a:avLst/>
          </a:prstGeom>
          <a:noFill/>
        </p:spPr>
        <p:txBody>
          <a:bodyPr wrap="none" rtlCol="0">
            <a:spAutoFit/>
            <a:scene3d>
              <a:camera prst="orthographicFront"/>
              <a:lightRig rig="threePt" dir="t"/>
            </a:scene3d>
            <a:sp3d contourW="12700"/>
          </a:bodyPr>
          <a:lstStyle/>
          <a:p>
            <a:r>
              <a:rPr lang="zh-CN" altLang="en-US" sz="40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40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4" name="文本框 3"/>
          <p:cNvSpPr txBox="1"/>
          <p:nvPr/>
        </p:nvSpPr>
        <p:spPr>
          <a:xfrm>
            <a:off x="994228" y="3814763"/>
            <a:ext cx="5663730" cy="51334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5" name="文本框 4"/>
          <p:cNvSpPr txBox="1"/>
          <p:nvPr/>
        </p:nvSpPr>
        <p:spPr>
          <a:xfrm>
            <a:off x="994228" y="2227591"/>
            <a:ext cx="1928733" cy="707886"/>
          </a:xfrm>
          <a:prstGeom prst="rect">
            <a:avLst/>
          </a:prstGeom>
          <a:noFill/>
        </p:spPr>
        <p:txBody>
          <a:bodyPr wrap="none" rtlCol="0">
            <a:spAutoFit/>
            <a:scene3d>
              <a:camera prst="orthographicFront"/>
              <a:lightRig rig="threePt" dir="t"/>
            </a:scene3d>
            <a:sp3d contourW="12700"/>
          </a:bodyPr>
          <a:lstStyle/>
          <a:p>
            <a:r>
              <a:rPr lang="en-US" altLang="zh-CN" sz="4000" dirty="0" smtClean="0">
                <a:solidFill>
                  <a:schemeClr val="accent1">
                    <a:lumMod val="75000"/>
                  </a:schemeClr>
                </a:solidFill>
                <a:latin typeface="迷你简准圆" panose="03000509000000000000" pitchFamily="65" charset="-122"/>
                <a:ea typeface="迷你简准圆" panose="03000509000000000000" pitchFamily="65" charset="-122"/>
              </a:rPr>
              <a:t>PART 02</a:t>
            </a:r>
            <a:endParaRPr lang="zh-CN" altLang="en-US" sz="4000" dirty="0">
              <a:solidFill>
                <a:schemeClr val="accent1">
                  <a:lumMod val="75000"/>
                </a:schemeClr>
              </a:solidFill>
              <a:latin typeface="迷你简准圆" panose="03000509000000000000" pitchFamily="65" charset="-122"/>
              <a:ea typeface="迷你简准圆" panose="03000509000000000000" pitchFamily="65" charset="-122"/>
            </a:endParaRPr>
          </a:p>
        </p:txBody>
      </p:sp>
    </p:spTree>
    <p:extLst>
      <p:ext uri="{BB962C8B-B14F-4D97-AF65-F5344CB8AC3E}">
        <p14:creationId xmlns:p14="http://schemas.microsoft.com/office/powerpoint/2010/main" val="298280122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ppt_x</p:attrName>
                                        </p:attrNameLst>
                                      </p:cBhvr>
                                      <p:tavLst>
                                        <p:tav tm="0">
                                          <p:val>
                                            <p:strVal val="#ppt_x-#ppt_w*1.125000"/>
                                          </p:val>
                                        </p:tav>
                                        <p:tav tm="100000">
                                          <p:val>
                                            <p:strVal val="#ppt_x"/>
                                          </p:val>
                                        </p:tav>
                                      </p:tavLst>
                                    </p:anim>
                                    <p:animEffect transition="in" filter="wipe(right)">
                                      <p:cBhvr>
                                        <p:cTn id="19" dur="500"/>
                                        <p:tgtEl>
                                          <p:spTgt spid="3"/>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randombar(horizontal)">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0705134724"/>
  <p:tag name="MH_LIBRARY" val="GRAPHIC"/>
  <p:tag name="MH_TYPE" val="Title"/>
  <p:tag name="MH_ORDER" val="1"/>
</p:tagLst>
</file>

<file path=ppt/tags/tag100.xml><?xml version="1.0" encoding="utf-8"?>
<p:tagLst xmlns:a="http://schemas.openxmlformats.org/drawingml/2006/main" xmlns:r="http://schemas.openxmlformats.org/officeDocument/2006/relationships" xmlns:p="http://schemas.openxmlformats.org/presentationml/2006/main">
  <p:tag name="MH" val="20170705134442"/>
  <p:tag name="MH_LIBRARY" val="GRAPHIC"/>
  <p:tag name="MH_TYPE" val="SubTitle"/>
  <p:tag name="MH_ORDER" val="1"/>
</p:tagLst>
</file>

<file path=ppt/tags/tag101.xml><?xml version="1.0" encoding="utf-8"?>
<p:tagLst xmlns:a="http://schemas.openxmlformats.org/drawingml/2006/main" xmlns:r="http://schemas.openxmlformats.org/officeDocument/2006/relationships" xmlns:p="http://schemas.openxmlformats.org/presentationml/2006/main">
  <p:tag name="MH" val="20170705134442"/>
  <p:tag name="MH_LIBRARY" val="GRAPHIC"/>
  <p:tag name="MH_TYPE" val="Text"/>
  <p:tag name="MH_ORDER" val="1"/>
</p:tagLst>
</file>

<file path=ppt/tags/tag102.xml><?xml version="1.0" encoding="utf-8"?>
<p:tagLst xmlns:a="http://schemas.openxmlformats.org/drawingml/2006/main" xmlns:r="http://schemas.openxmlformats.org/officeDocument/2006/relationships" xmlns:p="http://schemas.openxmlformats.org/presentationml/2006/main">
  <p:tag name="MH" val="20170705134442"/>
  <p:tag name="MH_LIBRARY" val="GRAPHIC"/>
  <p:tag name="MH_TYPE" val="SubTitle"/>
  <p:tag name="MH_ORDER" val="2"/>
</p:tagLst>
</file>

<file path=ppt/tags/tag103.xml><?xml version="1.0" encoding="utf-8"?>
<p:tagLst xmlns:a="http://schemas.openxmlformats.org/drawingml/2006/main" xmlns:r="http://schemas.openxmlformats.org/officeDocument/2006/relationships" xmlns:p="http://schemas.openxmlformats.org/presentationml/2006/main">
  <p:tag name="MH" val="20170705134442"/>
  <p:tag name="MH_LIBRARY" val="GRAPHIC"/>
  <p:tag name="MH_TYPE" val="Text"/>
  <p:tag name="MH_ORDER" val="2"/>
</p:tagLst>
</file>

<file path=ppt/tags/tag104.xml><?xml version="1.0" encoding="utf-8"?>
<p:tagLst xmlns:a="http://schemas.openxmlformats.org/drawingml/2006/main" xmlns:r="http://schemas.openxmlformats.org/officeDocument/2006/relationships" xmlns:p="http://schemas.openxmlformats.org/presentationml/2006/main">
  <p:tag name="MH" val="20170705134442"/>
  <p:tag name="MH_LIBRARY" val="GRAPHIC"/>
  <p:tag name="MH_TYPE" val="SubTitle"/>
  <p:tag name="MH_ORDER" val="3"/>
</p:tagLst>
</file>

<file path=ppt/tags/tag105.xml><?xml version="1.0" encoding="utf-8"?>
<p:tagLst xmlns:a="http://schemas.openxmlformats.org/drawingml/2006/main" xmlns:r="http://schemas.openxmlformats.org/officeDocument/2006/relationships" xmlns:p="http://schemas.openxmlformats.org/presentationml/2006/main">
  <p:tag name="MH" val="20170705134442"/>
  <p:tag name="MH_LIBRARY" val="GRAPHIC"/>
  <p:tag name="MH_TYPE" val="Text"/>
  <p:tag name="MH_ORDER" val="3"/>
</p:tagLst>
</file>

<file path=ppt/tags/tag106.xml><?xml version="1.0" encoding="utf-8"?>
<p:tagLst xmlns:a="http://schemas.openxmlformats.org/drawingml/2006/main" xmlns:r="http://schemas.openxmlformats.org/officeDocument/2006/relationships" xmlns:p="http://schemas.openxmlformats.org/presentationml/2006/main">
  <p:tag name="MH" val="20170705134442"/>
  <p:tag name="MH_LIBRARY" val="GRAPHIC"/>
  <p:tag name="MH_TYPE" val="Other"/>
  <p:tag name="MH_ORDER" val="5"/>
</p:tagLst>
</file>

<file path=ppt/tags/tag107.xml><?xml version="1.0" encoding="utf-8"?>
<p:tagLst xmlns:a="http://schemas.openxmlformats.org/drawingml/2006/main" xmlns:r="http://schemas.openxmlformats.org/officeDocument/2006/relationships" xmlns:p="http://schemas.openxmlformats.org/presentationml/2006/main">
  <p:tag name="MH" val="20170705134442"/>
  <p:tag name="MH_LIBRARY" val="GRAPHIC"/>
  <p:tag name="MH_TYPE" val="Other"/>
  <p:tag name="MH_ORDER" val="6"/>
</p:tagLst>
</file>

<file path=ppt/tags/tag108.xml><?xml version="1.0" encoding="utf-8"?>
<p:tagLst xmlns:a="http://schemas.openxmlformats.org/drawingml/2006/main" xmlns:r="http://schemas.openxmlformats.org/officeDocument/2006/relationships" xmlns:p="http://schemas.openxmlformats.org/presentationml/2006/main">
  <p:tag name="MH" val="20170705134442"/>
  <p:tag name="MH_LIBRARY" val="GRAPHIC"/>
  <p:tag name="MH_TYPE" val="Other"/>
  <p:tag name="MH_ORDER" val="7"/>
</p:tagLst>
</file>

<file path=ppt/tags/tag109.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ShuJTB#"/>
  <p:tag name="MH_LAYOUT" val="SubTitleText"/>
  <p:tag name="MH" val="20170705134705"/>
  <p:tag name="MH_LIBRARY" val="GRAPHIC"/>
</p:tagLst>
</file>

<file path=ppt/tags/tag11.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YinZJG#"/>
  <p:tag name="MH_LAYOUT" val="TitleSubTitle"/>
  <p:tag name="MH" val="20170705134447"/>
  <p:tag name="MH_LIBRARY" val="GRAPHIC"/>
</p:tagLst>
</file>

<file path=ppt/tags/tag110.xml><?xml version="1.0" encoding="utf-8"?>
<p:tagLst xmlns:a="http://schemas.openxmlformats.org/drawingml/2006/main" xmlns:r="http://schemas.openxmlformats.org/officeDocument/2006/relationships" xmlns:p="http://schemas.openxmlformats.org/presentationml/2006/main">
  <p:tag name="MH" val="20170705134705"/>
  <p:tag name="MH_LIBRARY" val="GRAPHIC"/>
  <p:tag name="MH_TYPE" val="Other"/>
  <p:tag name="MH_ORDER" val="1"/>
</p:tagLst>
</file>

<file path=ppt/tags/tag111.xml><?xml version="1.0" encoding="utf-8"?>
<p:tagLst xmlns:a="http://schemas.openxmlformats.org/drawingml/2006/main" xmlns:r="http://schemas.openxmlformats.org/officeDocument/2006/relationships" xmlns:p="http://schemas.openxmlformats.org/presentationml/2006/main">
  <p:tag name="MH" val="20170705134705"/>
  <p:tag name="MH_LIBRARY" val="GRAPHIC"/>
  <p:tag name="MH_TYPE" val="Other"/>
  <p:tag name="MH_ORDER" val="2"/>
</p:tagLst>
</file>

<file path=ppt/tags/tag112.xml><?xml version="1.0" encoding="utf-8"?>
<p:tagLst xmlns:a="http://schemas.openxmlformats.org/drawingml/2006/main" xmlns:r="http://schemas.openxmlformats.org/officeDocument/2006/relationships" xmlns:p="http://schemas.openxmlformats.org/presentationml/2006/main">
  <p:tag name="MH" val="20170705134705"/>
  <p:tag name="MH_LIBRARY" val="GRAPHIC"/>
  <p:tag name="MH_TYPE" val="Other"/>
  <p:tag name="MH_ORDER" val="3"/>
</p:tagLst>
</file>

<file path=ppt/tags/tag113.xml><?xml version="1.0" encoding="utf-8"?>
<p:tagLst xmlns:a="http://schemas.openxmlformats.org/drawingml/2006/main" xmlns:r="http://schemas.openxmlformats.org/officeDocument/2006/relationships" xmlns:p="http://schemas.openxmlformats.org/presentationml/2006/main">
  <p:tag name="MH" val="20170705134705"/>
  <p:tag name="MH_LIBRARY" val="GRAPHIC"/>
  <p:tag name="MH_TYPE" val="Text"/>
  <p:tag name="MH_ORDER" val="1"/>
</p:tagLst>
</file>

<file path=ppt/tags/tag114.xml><?xml version="1.0" encoding="utf-8"?>
<p:tagLst xmlns:a="http://schemas.openxmlformats.org/drawingml/2006/main" xmlns:r="http://schemas.openxmlformats.org/officeDocument/2006/relationships" xmlns:p="http://schemas.openxmlformats.org/presentationml/2006/main">
  <p:tag name="MH" val="20170705134705"/>
  <p:tag name="MH_LIBRARY" val="GRAPHIC"/>
  <p:tag name="MH_TYPE" val="Text"/>
  <p:tag name="MH_ORDER" val="2"/>
</p:tagLst>
</file>

<file path=ppt/tags/tag115.xml><?xml version="1.0" encoding="utf-8"?>
<p:tagLst xmlns:a="http://schemas.openxmlformats.org/drawingml/2006/main" xmlns:r="http://schemas.openxmlformats.org/officeDocument/2006/relationships" xmlns:p="http://schemas.openxmlformats.org/presentationml/2006/main">
  <p:tag name="MH" val="20170705134705"/>
  <p:tag name="MH_LIBRARY" val="GRAPHIC"/>
  <p:tag name="MH_TYPE" val="Text"/>
  <p:tag name="MH_ORDER" val="3"/>
</p:tagLst>
</file>

<file path=ppt/tags/tag116.xml><?xml version="1.0" encoding="utf-8"?>
<p:tagLst xmlns:a="http://schemas.openxmlformats.org/drawingml/2006/main" xmlns:r="http://schemas.openxmlformats.org/officeDocument/2006/relationships" xmlns:p="http://schemas.openxmlformats.org/presentationml/2006/main">
  <p:tag name="MH" val="20170705134705"/>
  <p:tag name="MH_LIBRARY" val="GRAPHIC"/>
  <p:tag name="MH_TYPE" val="SubTitle"/>
  <p:tag name="MH_ORDER" val="1"/>
</p:tagLst>
</file>

<file path=ppt/tags/tag117.xml><?xml version="1.0" encoding="utf-8"?>
<p:tagLst xmlns:a="http://schemas.openxmlformats.org/drawingml/2006/main" xmlns:r="http://schemas.openxmlformats.org/officeDocument/2006/relationships" xmlns:p="http://schemas.openxmlformats.org/presentationml/2006/main">
  <p:tag name="MH" val="20170705134705"/>
  <p:tag name="MH_LIBRARY" val="GRAPHIC"/>
  <p:tag name="MH_TYPE" val="SubTitle"/>
  <p:tag name="MH_ORDER" val="2"/>
</p:tagLst>
</file>

<file path=ppt/tags/tag118.xml><?xml version="1.0" encoding="utf-8"?>
<p:tagLst xmlns:a="http://schemas.openxmlformats.org/drawingml/2006/main" xmlns:r="http://schemas.openxmlformats.org/officeDocument/2006/relationships" xmlns:p="http://schemas.openxmlformats.org/presentationml/2006/main">
  <p:tag name="MH" val="20170705134705"/>
  <p:tag name="MH_LIBRARY" val="GRAPHIC"/>
  <p:tag name="MH_TYPE" val="SubTitle"/>
  <p:tag name="MH_ORDER" val="3"/>
</p:tagLst>
</file>

<file path=ppt/tags/tag119.xml><?xml version="1.0" encoding="utf-8"?>
<p:tagLst xmlns:a="http://schemas.openxmlformats.org/drawingml/2006/main" xmlns:r="http://schemas.openxmlformats.org/officeDocument/2006/relationships" xmlns:p="http://schemas.openxmlformats.org/presentationml/2006/main">
  <p:tag name="MH" val="20170705134705"/>
  <p:tag name="MH_LIBRARY" val="GRAPHIC"/>
  <p:tag name="MH_TYPE" val="Text"/>
  <p:tag name="MH_ORDER" val="4"/>
</p:tagLst>
</file>

<file path=ppt/tags/tag12.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SubTitle"/>
  <p:tag name="MH_ORDER" val="1"/>
</p:tagLst>
</file>

<file path=ppt/tags/tag120.xml><?xml version="1.0" encoding="utf-8"?>
<p:tagLst xmlns:a="http://schemas.openxmlformats.org/drawingml/2006/main" xmlns:r="http://schemas.openxmlformats.org/officeDocument/2006/relationships" xmlns:p="http://schemas.openxmlformats.org/presentationml/2006/main">
  <p:tag name="MH" val="20170705134705"/>
  <p:tag name="MH_LIBRARY" val="GRAPHIC"/>
  <p:tag name="MH_TYPE" val="SubTitle"/>
  <p:tag name="MH_ORDER" val="4"/>
</p:tagLst>
</file>

<file path=ppt/tags/tag12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Desc"/>
  <p:tag name="MH" val="20170705134715"/>
  <p:tag name="MH_LIBRARY" val="GRAPHIC"/>
</p:tagLst>
</file>

<file path=ppt/tags/tag122.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1"/>
</p:tagLst>
</file>

<file path=ppt/tags/tag123.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2"/>
</p:tagLst>
</file>

<file path=ppt/tags/tag124.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3"/>
</p:tagLst>
</file>

<file path=ppt/tags/tag125.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4"/>
</p:tagLst>
</file>

<file path=ppt/tags/tag126.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5"/>
</p:tagLst>
</file>

<file path=ppt/tags/tag127.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6"/>
</p:tagLst>
</file>

<file path=ppt/tags/tag128.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7"/>
</p:tagLst>
</file>

<file path=ppt/tags/tag129.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8"/>
</p:tagLst>
</file>

<file path=ppt/tags/tag13.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SubTitle"/>
  <p:tag name="MH_ORDER" val="2"/>
</p:tagLst>
</file>

<file path=ppt/tags/tag130.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9"/>
</p:tagLst>
</file>

<file path=ppt/tags/tag131.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26"/>
</p:tagLst>
</file>

<file path=ppt/tags/tag132.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27"/>
</p:tagLst>
</file>

<file path=ppt/tags/tag133.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28"/>
</p:tagLst>
</file>

<file path=ppt/tags/tag134.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29"/>
</p:tagLst>
</file>

<file path=ppt/tags/tag135.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30"/>
</p:tagLst>
</file>

<file path=ppt/tags/tag136.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31"/>
</p:tagLst>
</file>

<file path=ppt/tags/tag137.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32"/>
</p:tagLst>
</file>

<file path=ppt/tags/tag138.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33"/>
</p:tagLst>
</file>

<file path=ppt/tags/tag139.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10"/>
</p:tagLst>
</file>

<file path=ppt/tags/tag14.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Other"/>
  <p:tag name="MH_ORDER" val="1"/>
</p:tagLst>
</file>

<file path=ppt/tags/tag140.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11"/>
</p:tagLst>
</file>

<file path=ppt/tags/tag141.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12"/>
</p:tagLst>
</file>

<file path=ppt/tags/tag142.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13"/>
</p:tagLst>
</file>

<file path=ppt/tags/tag143.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14"/>
</p:tagLst>
</file>

<file path=ppt/tags/tag144.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15"/>
</p:tagLst>
</file>

<file path=ppt/tags/tag145.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16"/>
</p:tagLst>
</file>

<file path=ppt/tags/tag146.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17"/>
</p:tagLst>
</file>

<file path=ppt/tags/tag147.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18"/>
</p:tagLst>
</file>

<file path=ppt/tags/tag148.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19"/>
</p:tagLst>
</file>

<file path=ppt/tags/tag149.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20"/>
</p:tagLst>
</file>

<file path=ppt/tags/tag15.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Title"/>
  <p:tag name="MH_ORDER" val="1"/>
</p:tagLst>
</file>

<file path=ppt/tags/tag150.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21"/>
</p:tagLst>
</file>

<file path=ppt/tags/tag151.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22"/>
</p:tagLst>
</file>

<file path=ppt/tags/tag152.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23"/>
</p:tagLst>
</file>

<file path=ppt/tags/tag153.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24"/>
</p:tagLst>
</file>

<file path=ppt/tags/tag154.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Other"/>
  <p:tag name="MH_ORDER" val="25"/>
</p:tagLst>
</file>

<file path=ppt/tags/tag155.xml><?xml version="1.0" encoding="utf-8"?>
<p:tagLst xmlns:a="http://schemas.openxmlformats.org/drawingml/2006/main" xmlns:r="http://schemas.openxmlformats.org/officeDocument/2006/relationships" xmlns:p="http://schemas.openxmlformats.org/presentationml/2006/main">
  <p:tag name="MH" val="20170705134715"/>
  <p:tag name="MH_LIBRARY" val="GRAPHIC"/>
  <p:tag name="MH_TYPE" val="SubTitle"/>
  <p:tag name="MH_ORDER" val="1"/>
</p:tagLst>
</file>

<file path=ppt/tags/tag156.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Text"/>
  <p:tag name="MH" val="20170705134548"/>
  <p:tag name="MH_LIBRARY" val="GRAPHIC"/>
</p:tagLst>
</file>

<file path=ppt/tags/tag157.xml><?xml version="1.0" encoding="utf-8"?>
<p:tagLst xmlns:a="http://schemas.openxmlformats.org/drawingml/2006/main" xmlns:r="http://schemas.openxmlformats.org/officeDocument/2006/relationships" xmlns:p="http://schemas.openxmlformats.org/presentationml/2006/main">
  <p:tag name="MH" val="20170705134548"/>
  <p:tag name="MH_LIBRARY" val="GRAPHIC"/>
  <p:tag name="MH_TYPE" val="SubTitle"/>
  <p:tag name="MH_ORDER" val="2"/>
</p:tagLst>
</file>

<file path=ppt/tags/tag158.xml><?xml version="1.0" encoding="utf-8"?>
<p:tagLst xmlns:a="http://schemas.openxmlformats.org/drawingml/2006/main" xmlns:r="http://schemas.openxmlformats.org/officeDocument/2006/relationships" xmlns:p="http://schemas.openxmlformats.org/presentationml/2006/main">
  <p:tag name="MH" val="20170705134548"/>
  <p:tag name="MH_LIBRARY" val="GRAPHIC"/>
  <p:tag name="MH_TYPE" val="Other"/>
  <p:tag name="MH_ORDER" val="2"/>
</p:tagLst>
</file>

<file path=ppt/tags/tag159.xml><?xml version="1.0" encoding="utf-8"?>
<p:tagLst xmlns:a="http://schemas.openxmlformats.org/drawingml/2006/main" xmlns:r="http://schemas.openxmlformats.org/officeDocument/2006/relationships" xmlns:p="http://schemas.openxmlformats.org/presentationml/2006/main">
  <p:tag name="MH" val="20170705134548"/>
  <p:tag name="MH_LIBRARY" val="GRAPHIC"/>
  <p:tag name="MH_TYPE" val="Text"/>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Other"/>
  <p:tag name="MH_ORDER" val="2"/>
</p:tagLst>
</file>

<file path=ppt/tags/tag160.xml><?xml version="1.0" encoding="utf-8"?>
<p:tagLst xmlns:a="http://schemas.openxmlformats.org/drawingml/2006/main" xmlns:r="http://schemas.openxmlformats.org/officeDocument/2006/relationships" xmlns:p="http://schemas.openxmlformats.org/presentationml/2006/main">
  <p:tag name="MH" val="20170705134548"/>
  <p:tag name="MH_LIBRARY" val="GRAPHIC"/>
  <p:tag name="MH_TYPE" val="Other"/>
  <p:tag name="MH_ORDER" val="3"/>
</p:tagLst>
</file>

<file path=ppt/tags/tag161.xml><?xml version="1.0" encoding="utf-8"?>
<p:tagLst xmlns:a="http://schemas.openxmlformats.org/drawingml/2006/main" xmlns:r="http://schemas.openxmlformats.org/officeDocument/2006/relationships" xmlns:p="http://schemas.openxmlformats.org/presentationml/2006/main">
  <p:tag name="MH" val="20170705134548"/>
  <p:tag name="MH_LIBRARY" val="GRAPHIC"/>
  <p:tag name="MH_TYPE" val="Other"/>
  <p:tag name="MH_ORDER" val="4"/>
</p:tagLst>
</file>

<file path=ppt/tags/tag162.xml><?xml version="1.0" encoding="utf-8"?>
<p:tagLst xmlns:a="http://schemas.openxmlformats.org/drawingml/2006/main" xmlns:r="http://schemas.openxmlformats.org/officeDocument/2006/relationships" xmlns:p="http://schemas.openxmlformats.org/presentationml/2006/main">
  <p:tag name="MH" val="20170705134548"/>
  <p:tag name="MH_LIBRARY" val="GRAPHIC"/>
  <p:tag name="MH_TYPE" val="Other"/>
  <p:tag name="MH_ORDER" val="5"/>
</p:tagLst>
</file>

<file path=ppt/tags/tag163.xml><?xml version="1.0" encoding="utf-8"?>
<p:tagLst xmlns:a="http://schemas.openxmlformats.org/drawingml/2006/main" xmlns:r="http://schemas.openxmlformats.org/officeDocument/2006/relationships" xmlns:p="http://schemas.openxmlformats.org/presentationml/2006/main">
  <p:tag name="MH" val="20170705134548"/>
  <p:tag name="MH_LIBRARY" val="GRAPHIC"/>
  <p:tag name="MH_TYPE" val="Other"/>
  <p:tag name="MH_ORDER" val="6"/>
</p:tagLst>
</file>

<file path=ppt/tags/tag164.xml><?xml version="1.0" encoding="utf-8"?>
<p:tagLst xmlns:a="http://schemas.openxmlformats.org/drawingml/2006/main" xmlns:r="http://schemas.openxmlformats.org/officeDocument/2006/relationships" xmlns:p="http://schemas.openxmlformats.org/presentationml/2006/main">
  <p:tag name="MH" val="20170705134548"/>
  <p:tag name="MH_LIBRARY" val="GRAPHIC"/>
  <p:tag name="MH_TYPE" val="SubTitle"/>
  <p:tag name="MH_ORDER" val="1"/>
</p:tagLst>
</file>

<file path=ppt/tags/tag165.xml><?xml version="1.0" encoding="utf-8"?>
<p:tagLst xmlns:a="http://schemas.openxmlformats.org/drawingml/2006/main" xmlns:r="http://schemas.openxmlformats.org/officeDocument/2006/relationships" xmlns:p="http://schemas.openxmlformats.org/presentationml/2006/main">
  <p:tag name="MH" val="20170705134548"/>
  <p:tag name="MH_LIBRARY" val="GRAPHIC"/>
  <p:tag name="MH_TYPE" val="Other"/>
  <p:tag name="MH_ORDER" val="1"/>
</p:tagLst>
</file>

<file path=ppt/tags/tag166.xml><?xml version="1.0" encoding="utf-8"?>
<p:tagLst xmlns:a="http://schemas.openxmlformats.org/drawingml/2006/main" xmlns:r="http://schemas.openxmlformats.org/officeDocument/2006/relationships" xmlns:p="http://schemas.openxmlformats.org/presentationml/2006/main">
  <p:tag name="MH" val="20170705134548"/>
  <p:tag name="MH_LIBRARY" val="GRAPHIC"/>
  <p:tag name="MH_TYPE" val="Other"/>
  <p:tag name="MH_ORDER" val="7"/>
</p:tagLst>
</file>

<file path=ppt/tags/tag167.xml><?xml version="1.0" encoding="utf-8"?>
<p:tagLst xmlns:a="http://schemas.openxmlformats.org/drawingml/2006/main" xmlns:r="http://schemas.openxmlformats.org/officeDocument/2006/relationships" xmlns:p="http://schemas.openxmlformats.org/presentationml/2006/main">
  <p:tag name="MH" val="20170705134548"/>
  <p:tag name="MH_LIBRARY" val="GRAPHIC"/>
  <p:tag name="MH_TYPE" val="Text"/>
  <p:tag name="MH_ORDER" val="2"/>
</p:tagLst>
</file>

<file path=ppt/tags/tag168.xml><?xml version="1.0" encoding="utf-8"?>
<p:tagLst xmlns:a="http://schemas.openxmlformats.org/drawingml/2006/main" xmlns:r="http://schemas.openxmlformats.org/officeDocument/2006/relationships" xmlns:p="http://schemas.openxmlformats.org/presentationml/2006/main">
  <p:tag name="MH" val="20170705134548"/>
  <p:tag name="MH_LIBRARY" val="GRAPHIC"/>
  <p:tag name="MH_TYPE" val="Other"/>
  <p:tag name="MH_ORDER" val="8"/>
</p:tagLst>
</file>

<file path=ppt/tags/tag169.xml><?xml version="1.0" encoding="utf-8"?>
<p:tagLst xmlns:a="http://schemas.openxmlformats.org/drawingml/2006/main" xmlns:r="http://schemas.openxmlformats.org/officeDocument/2006/relationships" xmlns:p="http://schemas.openxmlformats.org/presentationml/2006/main">
  <p:tag name="MH" val="20170705134548"/>
  <p:tag name="MH_LIBRARY" val="GRAPHIC"/>
  <p:tag name="MH_TYPE" val="Other"/>
  <p:tag name="MH_ORDER" val="9"/>
</p:tagLst>
</file>

<file path=ppt/tags/tag17.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Other"/>
  <p:tag name="MH_ORDER" val="3"/>
</p:tagLst>
</file>

<file path=ppt/tags/tag170.xml><?xml version="1.0" encoding="utf-8"?>
<p:tagLst xmlns:a="http://schemas.openxmlformats.org/drawingml/2006/main" xmlns:r="http://schemas.openxmlformats.org/officeDocument/2006/relationships" xmlns:p="http://schemas.openxmlformats.org/presentationml/2006/main">
  <p:tag name="MH" val="20170705134548"/>
  <p:tag name="MH_LIBRARY" val="GRAPHIC"/>
  <p:tag name="MH_TYPE" val="Other"/>
  <p:tag name="MH_ORDER" val="10"/>
</p:tagLst>
</file>

<file path=ppt/tags/tag171.xml><?xml version="1.0" encoding="utf-8"?>
<p:tagLst xmlns:a="http://schemas.openxmlformats.org/drawingml/2006/main" xmlns:r="http://schemas.openxmlformats.org/officeDocument/2006/relationships" xmlns:p="http://schemas.openxmlformats.org/presentationml/2006/main">
  <p:tag name="MH" val="20170705134548"/>
  <p:tag name="MH_LIBRARY" val="GRAPHIC"/>
  <p:tag name="MH_TYPE" val="Other"/>
  <p:tag name="MH_ORDER" val="11"/>
</p:tagLst>
</file>

<file path=ppt/tags/tag17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70705134604"/>
  <p:tag name="MH_LIBRARY" val="GRAPHIC"/>
</p:tagLst>
</file>

<file path=ppt/tags/tag173.xml><?xml version="1.0" encoding="utf-8"?>
<p:tagLst xmlns:a="http://schemas.openxmlformats.org/drawingml/2006/main" xmlns:r="http://schemas.openxmlformats.org/officeDocument/2006/relationships" xmlns:p="http://schemas.openxmlformats.org/presentationml/2006/main">
  <p:tag name="MH" val="20170705134604"/>
  <p:tag name="MH_LIBRARY" val="GRAPHIC"/>
  <p:tag name="MH_TYPE" val="Other"/>
  <p:tag name="MH_ORDER" val="1"/>
</p:tagLst>
</file>

<file path=ppt/tags/tag174.xml><?xml version="1.0" encoding="utf-8"?>
<p:tagLst xmlns:a="http://schemas.openxmlformats.org/drawingml/2006/main" xmlns:r="http://schemas.openxmlformats.org/officeDocument/2006/relationships" xmlns:p="http://schemas.openxmlformats.org/presentationml/2006/main">
  <p:tag name="MH" val="20170705134604"/>
  <p:tag name="MH_LIBRARY" val="GRAPHIC"/>
  <p:tag name="MH_TYPE" val="Other"/>
  <p:tag name="MH_ORDER" val="2"/>
</p:tagLst>
</file>

<file path=ppt/tags/tag175.xml><?xml version="1.0" encoding="utf-8"?>
<p:tagLst xmlns:a="http://schemas.openxmlformats.org/drawingml/2006/main" xmlns:r="http://schemas.openxmlformats.org/officeDocument/2006/relationships" xmlns:p="http://schemas.openxmlformats.org/presentationml/2006/main">
  <p:tag name="MH" val="20170705134604"/>
  <p:tag name="MH_LIBRARY" val="GRAPHIC"/>
  <p:tag name="MH_TYPE" val="Other"/>
  <p:tag name="MH_ORDER" val="3"/>
</p:tagLst>
</file>

<file path=ppt/tags/tag176.xml><?xml version="1.0" encoding="utf-8"?>
<p:tagLst xmlns:a="http://schemas.openxmlformats.org/drawingml/2006/main" xmlns:r="http://schemas.openxmlformats.org/officeDocument/2006/relationships" xmlns:p="http://schemas.openxmlformats.org/presentationml/2006/main">
  <p:tag name="MH" val="20170705134604"/>
  <p:tag name="MH_LIBRARY" val="GRAPHIC"/>
  <p:tag name="MH_TYPE" val="Other"/>
  <p:tag name="MH_ORDER" val="4"/>
</p:tagLst>
</file>

<file path=ppt/tags/tag177.xml><?xml version="1.0" encoding="utf-8"?>
<p:tagLst xmlns:a="http://schemas.openxmlformats.org/drawingml/2006/main" xmlns:r="http://schemas.openxmlformats.org/officeDocument/2006/relationships" xmlns:p="http://schemas.openxmlformats.org/presentationml/2006/main">
  <p:tag name="MH" val="20170705134604"/>
  <p:tag name="MH_LIBRARY" val="GRAPHIC"/>
  <p:tag name="MH_TYPE" val="SubTitle"/>
  <p:tag name="MH_ORDER" val="1"/>
</p:tagLst>
</file>

<file path=ppt/tags/tag178.xml><?xml version="1.0" encoding="utf-8"?>
<p:tagLst xmlns:a="http://schemas.openxmlformats.org/drawingml/2006/main" xmlns:r="http://schemas.openxmlformats.org/officeDocument/2006/relationships" xmlns:p="http://schemas.openxmlformats.org/presentationml/2006/main">
  <p:tag name="MH" val="20170705134604"/>
  <p:tag name="MH_LIBRARY" val="GRAPHIC"/>
  <p:tag name="MH_TYPE" val="SubTitle"/>
  <p:tag name="MH_ORDER" val="2"/>
</p:tagLst>
</file>

<file path=ppt/tags/tag179.xml><?xml version="1.0" encoding="utf-8"?>
<p:tagLst xmlns:a="http://schemas.openxmlformats.org/drawingml/2006/main" xmlns:r="http://schemas.openxmlformats.org/officeDocument/2006/relationships" xmlns:p="http://schemas.openxmlformats.org/presentationml/2006/main">
  <p:tag name="MH" val="20170705134604"/>
  <p:tag name="MH_LIBRARY" val="GRAPHIC"/>
  <p:tag name="MH_TYPE" val="SubTitle"/>
  <p:tag name="MH_ORDER" val="3"/>
</p:tagLst>
</file>

<file path=ppt/tags/tag18.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Other"/>
  <p:tag name="MH_ORDER" val="4"/>
</p:tagLst>
</file>

<file path=ppt/tags/tag180.xml><?xml version="1.0" encoding="utf-8"?>
<p:tagLst xmlns:a="http://schemas.openxmlformats.org/drawingml/2006/main" xmlns:r="http://schemas.openxmlformats.org/officeDocument/2006/relationships" xmlns:p="http://schemas.openxmlformats.org/presentationml/2006/main">
  <p:tag name="MH" val="20170705134604"/>
  <p:tag name="MH_LIBRARY" val="GRAPHIC"/>
  <p:tag name="MH_TYPE" val="SubTitle"/>
  <p:tag name="MH_ORDER" val="4"/>
</p:tagLst>
</file>

<file path=ppt/tags/tag18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705134636"/>
  <p:tag name="MH_LIBRARY" val="GRAPHIC"/>
</p:tagLst>
</file>

<file path=ppt/tags/tag182.xml><?xml version="1.0" encoding="utf-8"?>
<p:tagLst xmlns:a="http://schemas.openxmlformats.org/drawingml/2006/main" xmlns:r="http://schemas.openxmlformats.org/officeDocument/2006/relationships" xmlns:p="http://schemas.openxmlformats.org/presentationml/2006/main">
  <p:tag name="MH" val="20170705134636"/>
  <p:tag name="MH_LIBRARY" val="GRAPHIC"/>
  <p:tag name="MH_TYPE" val="Other"/>
  <p:tag name="MH_ORDER" val="7"/>
</p:tagLst>
</file>

<file path=ppt/tags/tag183.xml><?xml version="1.0" encoding="utf-8"?>
<p:tagLst xmlns:a="http://schemas.openxmlformats.org/drawingml/2006/main" xmlns:r="http://schemas.openxmlformats.org/officeDocument/2006/relationships" xmlns:p="http://schemas.openxmlformats.org/presentationml/2006/main">
  <p:tag name="MH" val="20170705134636"/>
  <p:tag name="MH_LIBRARY" val="GRAPHIC"/>
  <p:tag name="MH_TYPE" val="Other"/>
  <p:tag name="MH_ORDER" val="8"/>
</p:tagLst>
</file>

<file path=ppt/tags/tag184.xml><?xml version="1.0" encoding="utf-8"?>
<p:tagLst xmlns:a="http://schemas.openxmlformats.org/drawingml/2006/main" xmlns:r="http://schemas.openxmlformats.org/officeDocument/2006/relationships" xmlns:p="http://schemas.openxmlformats.org/presentationml/2006/main">
  <p:tag name="MH" val="20170705134636"/>
  <p:tag name="MH_LIBRARY" val="GRAPHIC"/>
  <p:tag name="MH_TYPE" val="Other"/>
  <p:tag name="MH_ORDER" val="3"/>
</p:tagLst>
</file>

<file path=ppt/tags/tag185.xml><?xml version="1.0" encoding="utf-8"?>
<p:tagLst xmlns:a="http://schemas.openxmlformats.org/drawingml/2006/main" xmlns:r="http://schemas.openxmlformats.org/officeDocument/2006/relationships" xmlns:p="http://schemas.openxmlformats.org/presentationml/2006/main">
  <p:tag name="MH" val="20170705134636"/>
  <p:tag name="MH_LIBRARY" val="GRAPHIC"/>
  <p:tag name="MH_TYPE" val="Other"/>
  <p:tag name="MH_ORDER" val="4"/>
</p:tagLst>
</file>

<file path=ppt/tags/tag186.xml><?xml version="1.0" encoding="utf-8"?>
<p:tagLst xmlns:a="http://schemas.openxmlformats.org/drawingml/2006/main" xmlns:r="http://schemas.openxmlformats.org/officeDocument/2006/relationships" xmlns:p="http://schemas.openxmlformats.org/presentationml/2006/main">
  <p:tag name="MH" val="20170705134636"/>
  <p:tag name="MH_LIBRARY" val="GRAPHIC"/>
  <p:tag name="MH_TYPE" val="Other"/>
  <p:tag name="MH_ORDER" val="5"/>
</p:tagLst>
</file>

<file path=ppt/tags/tag187.xml><?xml version="1.0" encoding="utf-8"?>
<p:tagLst xmlns:a="http://schemas.openxmlformats.org/drawingml/2006/main" xmlns:r="http://schemas.openxmlformats.org/officeDocument/2006/relationships" xmlns:p="http://schemas.openxmlformats.org/presentationml/2006/main">
  <p:tag name="MH" val="20170705134636"/>
  <p:tag name="MH_LIBRARY" val="GRAPHIC"/>
  <p:tag name="MH_TYPE" val="Other"/>
  <p:tag name="MH_ORDER" val="6"/>
</p:tagLst>
</file>

<file path=ppt/tags/tag188.xml><?xml version="1.0" encoding="utf-8"?>
<p:tagLst xmlns:a="http://schemas.openxmlformats.org/drawingml/2006/main" xmlns:r="http://schemas.openxmlformats.org/officeDocument/2006/relationships" xmlns:p="http://schemas.openxmlformats.org/presentationml/2006/main">
  <p:tag name="MH" val="20170705134636"/>
  <p:tag name="MH_LIBRARY" val="GRAPHIC"/>
  <p:tag name="MH_TYPE" val="Other"/>
  <p:tag name="MH_ORDER" val="1"/>
</p:tagLst>
</file>

<file path=ppt/tags/tag189.xml><?xml version="1.0" encoding="utf-8"?>
<p:tagLst xmlns:a="http://schemas.openxmlformats.org/drawingml/2006/main" xmlns:r="http://schemas.openxmlformats.org/officeDocument/2006/relationships" xmlns:p="http://schemas.openxmlformats.org/presentationml/2006/main">
  <p:tag name="MH" val="20170705134636"/>
  <p:tag name="MH_LIBRARY" val="GRAPHIC"/>
  <p:tag name="MH_TYPE" val="Other"/>
  <p:tag name="MH_ORDER" val="2"/>
</p:tagLst>
</file>

<file path=ppt/tags/tag19.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Other"/>
  <p:tag name="MH_ORDER" val="5"/>
</p:tagLst>
</file>

<file path=ppt/tags/tag190.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ShuJTB#"/>
  <p:tag name="MH_LAYOUT" val="SubTitleTextDesc"/>
  <p:tag name="MH" val="20170705134648"/>
  <p:tag name="MH_LIBRARY" val="GRAPHIC"/>
</p:tagLst>
</file>

<file path=ppt/tags/tag191.xml><?xml version="1.0" encoding="utf-8"?>
<p:tagLst xmlns:a="http://schemas.openxmlformats.org/drawingml/2006/main" xmlns:r="http://schemas.openxmlformats.org/officeDocument/2006/relationships" xmlns:p="http://schemas.openxmlformats.org/presentationml/2006/main">
  <p:tag name="MH" val="20170705134648"/>
  <p:tag name="MH_LIBRARY" val="GRAPHIC"/>
  <p:tag name="MH_TYPE" val="Other"/>
  <p:tag name="MH_ORDER" val="3"/>
</p:tagLst>
</file>

<file path=ppt/tags/tag192.xml><?xml version="1.0" encoding="utf-8"?>
<p:tagLst xmlns:a="http://schemas.openxmlformats.org/drawingml/2006/main" xmlns:r="http://schemas.openxmlformats.org/officeDocument/2006/relationships" xmlns:p="http://schemas.openxmlformats.org/presentationml/2006/main">
  <p:tag name="MH" val="20170705134648"/>
  <p:tag name="MH_LIBRARY" val="GRAPHIC"/>
  <p:tag name="MH_TYPE" val="Text"/>
  <p:tag name="MH_ORDER" val="3"/>
</p:tagLst>
</file>

<file path=ppt/tags/tag193.xml><?xml version="1.0" encoding="utf-8"?>
<p:tagLst xmlns:a="http://schemas.openxmlformats.org/drawingml/2006/main" xmlns:r="http://schemas.openxmlformats.org/officeDocument/2006/relationships" xmlns:p="http://schemas.openxmlformats.org/presentationml/2006/main">
  <p:tag name="MH" val="20170705134648"/>
  <p:tag name="MH_LIBRARY" val="GRAPHIC"/>
  <p:tag name="MH_TYPE" val="Other"/>
  <p:tag name="MH_ORDER" val="2"/>
</p:tagLst>
</file>

<file path=ppt/tags/tag194.xml><?xml version="1.0" encoding="utf-8"?>
<p:tagLst xmlns:a="http://schemas.openxmlformats.org/drawingml/2006/main" xmlns:r="http://schemas.openxmlformats.org/officeDocument/2006/relationships" xmlns:p="http://schemas.openxmlformats.org/presentationml/2006/main">
  <p:tag name="MH" val="20170705134648"/>
  <p:tag name="MH_LIBRARY" val="GRAPHIC"/>
  <p:tag name="MH_TYPE" val="Text"/>
  <p:tag name="MH_ORDER" val="2"/>
</p:tagLst>
</file>

<file path=ppt/tags/tag195.xml><?xml version="1.0" encoding="utf-8"?>
<p:tagLst xmlns:a="http://schemas.openxmlformats.org/drawingml/2006/main" xmlns:r="http://schemas.openxmlformats.org/officeDocument/2006/relationships" xmlns:p="http://schemas.openxmlformats.org/presentationml/2006/main">
  <p:tag name="MH" val="20170705134648"/>
  <p:tag name="MH_LIBRARY" val="GRAPHIC"/>
  <p:tag name="MH_TYPE" val="Other"/>
  <p:tag name="MH_ORDER" val="1"/>
</p:tagLst>
</file>

<file path=ppt/tags/tag196.xml><?xml version="1.0" encoding="utf-8"?>
<p:tagLst xmlns:a="http://schemas.openxmlformats.org/drawingml/2006/main" xmlns:r="http://schemas.openxmlformats.org/officeDocument/2006/relationships" xmlns:p="http://schemas.openxmlformats.org/presentationml/2006/main">
  <p:tag name="MH" val="20170705134648"/>
  <p:tag name="MH_LIBRARY" val="GRAPHIC"/>
  <p:tag name="MH_TYPE" val="Text"/>
  <p:tag name="MH_ORDER" val="1"/>
</p:tagLst>
</file>

<file path=ppt/tags/tag197.xml><?xml version="1.0" encoding="utf-8"?>
<p:tagLst xmlns:a="http://schemas.openxmlformats.org/drawingml/2006/main" xmlns:r="http://schemas.openxmlformats.org/officeDocument/2006/relationships" xmlns:p="http://schemas.openxmlformats.org/presentationml/2006/main">
  <p:tag name="MH" val="20170705134648"/>
  <p:tag name="MH_LIBRARY" val="GRAPHIC"/>
  <p:tag name="MH_TYPE" val="Other"/>
  <p:tag name="MH_ORDER" val="4"/>
</p:tagLst>
</file>

<file path=ppt/tags/tag198.xml><?xml version="1.0" encoding="utf-8"?>
<p:tagLst xmlns:a="http://schemas.openxmlformats.org/drawingml/2006/main" xmlns:r="http://schemas.openxmlformats.org/officeDocument/2006/relationships" xmlns:p="http://schemas.openxmlformats.org/presentationml/2006/main">
  <p:tag name="MH" val="20170705134648"/>
  <p:tag name="MH_LIBRARY" val="GRAPHIC"/>
  <p:tag name="MH_TYPE" val="Other"/>
  <p:tag name="MH_ORDER" val="5"/>
</p:tagLst>
</file>

<file path=ppt/tags/tag199.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Text"/>
  <p:tag name="MH" val="20170705134507"/>
  <p:tag name="MH_LIBRARY" val="GRAPHIC"/>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Desc"/>
  <p:tag name="MH" val="20170705134724"/>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Other"/>
  <p:tag name="MH_ORDER" val="6"/>
</p:tagLst>
</file>

<file path=ppt/tags/tag200.xml><?xml version="1.0" encoding="utf-8"?>
<p:tagLst xmlns:a="http://schemas.openxmlformats.org/drawingml/2006/main" xmlns:r="http://schemas.openxmlformats.org/officeDocument/2006/relationships" xmlns:p="http://schemas.openxmlformats.org/presentationml/2006/main">
  <p:tag name="MH" val="20170705134507"/>
  <p:tag name="MH_LIBRARY" val="GRAPHIC"/>
  <p:tag name="MH_TYPE" val="Other"/>
  <p:tag name="MH_ORDER" val="1"/>
</p:tagLst>
</file>

<file path=ppt/tags/tag201.xml><?xml version="1.0" encoding="utf-8"?>
<p:tagLst xmlns:a="http://schemas.openxmlformats.org/drawingml/2006/main" xmlns:r="http://schemas.openxmlformats.org/officeDocument/2006/relationships" xmlns:p="http://schemas.openxmlformats.org/presentationml/2006/main">
  <p:tag name="MH" val="20170705134507"/>
  <p:tag name="MH_LIBRARY" val="GRAPHIC"/>
  <p:tag name="MH_TYPE" val="Other"/>
  <p:tag name="MH_ORDER" val="2"/>
</p:tagLst>
</file>

<file path=ppt/tags/tag202.xml><?xml version="1.0" encoding="utf-8"?>
<p:tagLst xmlns:a="http://schemas.openxmlformats.org/drawingml/2006/main" xmlns:r="http://schemas.openxmlformats.org/officeDocument/2006/relationships" xmlns:p="http://schemas.openxmlformats.org/presentationml/2006/main">
  <p:tag name="MH" val="20170705134507"/>
  <p:tag name="MH_LIBRARY" val="GRAPHIC"/>
  <p:tag name="MH_TYPE" val="Other"/>
  <p:tag name="MH_ORDER" val="3"/>
</p:tagLst>
</file>

<file path=ppt/tags/tag203.xml><?xml version="1.0" encoding="utf-8"?>
<p:tagLst xmlns:a="http://schemas.openxmlformats.org/drawingml/2006/main" xmlns:r="http://schemas.openxmlformats.org/officeDocument/2006/relationships" xmlns:p="http://schemas.openxmlformats.org/presentationml/2006/main">
  <p:tag name="MH" val="20170705134507"/>
  <p:tag name="MH_LIBRARY" val="GRAPHIC"/>
  <p:tag name="MH_TYPE" val="Other"/>
  <p:tag name="MH_ORDER" val="4"/>
</p:tagLst>
</file>

<file path=ppt/tags/tag204.xml><?xml version="1.0" encoding="utf-8"?>
<p:tagLst xmlns:a="http://schemas.openxmlformats.org/drawingml/2006/main" xmlns:r="http://schemas.openxmlformats.org/officeDocument/2006/relationships" xmlns:p="http://schemas.openxmlformats.org/presentationml/2006/main">
  <p:tag name="MH" val="20170705134507"/>
  <p:tag name="MH_LIBRARY" val="GRAPHIC"/>
  <p:tag name="MH_TYPE" val="SubTitle"/>
  <p:tag name="MH_ORDER" val="1"/>
</p:tagLst>
</file>

<file path=ppt/tags/tag205.xml><?xml version="1.0" encoding="utf-8"?>
<p:tagLst xmlns:a="http://schemas.openxmlformats.org/drawingml/2006/main" xmlns:r="http://schemas.openxmlformats.org/officeDocument/2006/relationships" xmlns:p="http://schemas.openxmlformats.org/presentationml/2006/main">
  <p:tag name="MH" val="20170705134507"/>
  <p:tag name="MH_LIBRARY" val="GRAPHIC"/>
  <p:tag name="MH_TYPE" val="SubTitle"/>
  <p:tag name="MH_ORDER" val="2"/>
</p:tagLst>
</file>

<file path=ppt/tags/tag206.xml><?xml version="1.0" encoding="utf-8"?>
<p:tagLst xmlns:a="http://schemas.openxmlformats.org/drawingml/2006/main" xmlns:r="http://schemas.openxmlformats.org/officeDocument/2006/relationships" xmlns:p="http://schemas.openxmlformats.org/presentationml/2006/main">
  <p:tag name="MH" val="20170705134507"/>
  <p:tag name="MH_LIBRARY" val="GRAPHIC"/>
  <p:tag name="MH_TYPE" val="SubTitle"/>
  <p:tag name="MH_ORDER" val="3"/>
</p:tagLst>
</file>

<file path=ppt/tags/tag20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Desc"/>
  <p:tag name="MH" val="20170705134747"/>
  <p:tag name="MH_LIBRARY" val="GRAPHIC"/>
</p:tagLst>
</file>

<file path=ppt/tags/tag208.xml><?xml version="1.0" encoding="utf-8"?>
<p:tagLst xmlns:a="http://schemas.openxmlformats.org/drawingml/2006/main" xmlns:r="http://schemas.openxmlformats.org/officeDocument/2006/relationships" xmlns:p="http://schemas.openxmlformats.org/presentationml/2006/main">
  <p:tag name="MH" val="20170705134747"/>
  <p:tag name="MH_LIBRARY" val="GRAPHIC"/>
  <p:tag name="MH_TYPE" val="SubTitle"/>
  <p:tag name="MH_ORDER" val="1"/>
</p:tagLst>
</file>

<file path=ppt/tags/tag209.xml><?xml version="1.0" encoding="utf-8"?>
<p:tagLst xmlns:a="http://schemas.openxmlformats.org/drawingml/2006/main" xmlns:r="http://schemas.openxmlformats.org/officeDocument/2006/relationships" xmlns:p="http://schemas.openxmlformats.org/presentationml/2006/main">
  <p:tag name="MH" val="20170705134747"/>
  <p:tag name="MH_LIBRARY" val="GRAPHIC"/>
  <p:tag name="MH_TYPE" val="SubTitle"/>
  <p:tag name="MH_ORDER" val="3"/>
</p:tagLst>
</file>

<file path=ppt/tags/tag21.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Other"/>
  <p:tag name="MH_ORDER" val="7"/>
</p:tagLst>
</file>

<file path=ppt/tags/tag210.xml><?xml version="1.0" encoding="utf-8"?>
<p:tagLst xmlns:a="http://schemas.openxmlformats.org/drawingml/2006/main" xmlns:r="http://schemas.openxmlformats.org/officeDocument/2006/relationships" xmlns:p="http://schemas.openxmlformats.org/presentationml/2006/main">
  <p:tag name="MH" val="20170705134747"/>
  <p:tag name="MH_LIBRARY" val="GRAPHIC"/>
  <p:tag name="MH_TYPE" val="SubTitle"/>
  <p:tag name="MH_ORDER" val="2"/>
</p:tagLst>
</file>

<file path=ppt/tags/tag211.xml><?xml version="1.0" encoding="utf-8"?>
<p:tagLst xmlns:a="http://schemas.openxmlformats.org/drawingml/2006/main" xmlns:r="http://schemas.openxmlformats.org/officeDocument/2006/relationships" xmlns:p="http://schemas.openxmlformats.org/presentationml/2006/main">
  <p:tag name="MH" val="20170705134747"/>
  <p:tag name="MH_LIBRARY" val="GRAPHIC"/>
  <p:tag name="MH_TYPE" val="SubTitle"/>
  <p:tag name="MH_ORDER" val="4"/>
</p:tagLst>
</file>

<file path=ppt/tags/tag212.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SubTitleText"/>
  <p:tag name="MH" val="20170705134755"/>
  <p:tag name="MH_LIBRARY" val="GRAPHIC"/>
</p:tagLst>
</file>

<file path=ppt/tags/tag213.xml><?xml version="1.0" encoding="utf-8"?>
<p:tagLst xmlns:a="http://schemas.openxmlformats.org/drawingml/2006/main" xmlns:r="http://schemas.openxmlformats.org/officeDocument/2006/relationships" xmlns:p="http://schemas.openxmlformats.org/presentationml/2006/main">
  <p:tag name="MH" val="20170705134755"/>
  <p:tag name="MH_LIBRARY" val="GRAPHIC"/>
  <p:tag name="MH_TYPE" val="Text"/>
  <p:tag name="MH_ORDER" val="1"/>
</p:tagLst>
</file>

<file path=ppt/tags/tag214.xml><?xml version="1.0" encoding="utf-8"?>
<p:tagLst xmlns:a="http://schemas.openxmlformats.org/drawingml/2006/main" xmlns:r="http://schemas.openxmlformats.org/officeDocument/2006/relationships" xmlns:p="http://schemas.openxmlformats.org/presentationml/2006/main">
  <p:tag name="MH" val="20170705134755"/>
  <p:tag name="MH_LIBRARY" val="GRAPHIC"/>
  <p:tag name="MH_TYPE" val="Text"/>
  <p:tag name="MH_ORDER" val="3"/>
</p:tagLst>
</file>

<file path=ppt/tags/tag21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SubTitleText"/>
  <p:tag name="MH" val="20170705134807"/>
  <p:tag name="MH_LIBRARY" val="GRAPHIC"/>
</p:tagLst>
</file>

<file path=ppt/tags/tag21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Text"/>
  <p:tag name="MH" val="20170705134825"/>
  <p:tag name="MH_LIBRARY" val="GRAPHIC"/>
</p:tagLst>
</file>

<file path=ppt/tags/tag22.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Other"/>
  <p:tag name="MH_ORDER" val="8"/>
</p:tagLst>
</file>

<file path=ppt/tags/tag23.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Other"/>
  <p:tag name="MH_ORDER" val="9"/>
</p:tagLst>
</file>

<file path=ppt/tags/tag24.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Other"/>
  <p:tag name="MH_ORDER" val="10"/>
</p:tagLst>
</file>

<file path=ppt/tags/tag25.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Other"/>
  <p:tag name="MH_ORDER" val="11"/>
</p:tagLst>
</file>

<file path=ppt/tags/tag26.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Other"/>
  <p:tag name="MH_ORDER" val="12"/>
</p:tagLst>
</file>

<file path=ppt/tags/tag27.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Other"/>
  <p:tag name="MH_ORDER" val="13"/>
</p:tagLst>
</file>

<file path=ppt/tags/tag28.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Desc"/>
  <p:tag name="MH" val="20170705134459"/>
  <p:tag name="MH_LIBRARY" val="GRAPHIC"/>
</p:tagLst>
</file>

<file path=ppt/tags/tag29.xml><?xml version="1.0" encoding="utf-8"?>
<p:tagLst xmlns:a="http://schemas.openxmlformats.org/drawingml/2006/main" xmlns:r="http://schemas.openxmlformats.org/officeDocument/2006/relationships" xmlns:p="http://schemas.openxmlformats.org/presentationml/2006/main">
  <p:tag name="MH" val="20170705134459"/>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70705134724"/>
  <p:tag name="MH_LIBRARY" val="GRAPHIC"/>
  <p:tag name="MH_TYPE" val="SubTitle"/>
  <p:tag name="MH_ORDER" val="4"/>
</p:tagLst>
</file>

<file path=ppt/tags/tag30.xml><?xml version="1.0" encoding="utf-8"?>
<p:tagLst xmlns:a="http://schemas.openxmlformats.org/drawingml/2006/main" xmlns:r="http://schemas.openxmlformats.org/officeDocument/2006/relationships" xmlns:p="http://schemas.openxmlformats.org/presentationml/2006/main">
  <p:tag name="MH" val="20170705134459"/>
  <p:tag name="MH_LIBRARY" val="GRAPHIC"/>
  <p:tag name="MH_TYPE" val="SubTitle"/>
  <p:tag name="MH_ORDER" val="2"/>
</p:tagLst>
</file>

<file path=ppt/tags/tag31.xml><?xml version="1.0" encoding="utf-8"?>
<p:tagLst xmlns:a="http://schemas.openxmlformats.org/drawingml/2006/main" xmlns:r="http://schemas.openxmlformats.org/officeDocument/2006/relationships" xmlns:p="http://schemas.openxmlformats.org/presentationml/2006/main">
  <p:tag name="MH" val="20170705134459"/>
  <p:tag name="MH_LIBRARY" val="GRAPHIC"/>
  <p:tag name="MH_TYPE" val="SubTitle"/>
  <p:tag name="MH_ORDER" val="3"/>
</p:tagLst>
</file>

<file path=ppt/tags/tag32.xml><?xml version="1.0" encoding="utf-8"?>
<p:tagLst xmlns:a="http://schemas.openxmlformats.org/drawingml/2006/main" xmlns:r="http://schemas.openxmlformats.org/officeDocument/2006/relationships" xmlns:p="http://schemas.openxmlformats.org/presentationml/2006/main">
  <p:tag name="MH" val="20170705134459"/>
  <p:tag name="MH_LIBRARY" val="GRAPHIC"/>
  <p:tag name="MH_TYPE" val="Desc"/>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70705134459"/>
  <p:tag name="MH_LIBRARY" val="GRAPHIC"/>
  <p:tag name="MH_TYPE" val="Other"/>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70705134459"/>
  <p:tag name="MH_LIBRARY" val="GRAPHIC"/>
  <p:tag name="MH_TYPE" val="Other"/>
  <p:tag name="MH_ORDER" val="2"/>
</p:tagLst>
</file>

<file path=ppt/tags/tag35.xml><?xml version="1.0" encoding="utf-8"?>
<p:tagLst xmlns:a="http://schemas.openxmlformats.org/drawingml/2006/main" xmlns:r="http://schemas.openxmlformats.org/officeDocument/2006/relationships" xmlns:p="http://schemas.openxmlformats.org/presentationml/2006/main">
  <p:tag name="MH" val="20170705134459"/>
  <p:tag name="MH_LIBRARY" val="GRAPHIC"/>
  <p:tag name="MH_TYPE" val="Other"/>
  <p:tag name="MH_ORDER" val="3"/>
</p:tagLst>
</file>

<file path=ppt/tags/tag36.xml><?xml version="1.0" encoding="utf-8"?>
<p:tagLst xmlns:a="http://schemas.openxmlformats.org/drawingml/2006/main" xmlns:r="http://schemas.openxmlformats.org/officeDocument/2006/relationships" xmlns:p="http://schemas.openxmlformats.org/presentationml/2006/main">
  <p:tag name="MH" val="20170705134459"/>
  <p:tag name="MH_LIBRARY" val="GRAPHIC"/>
  <p:tag name="MH_TYPE" val="Title"/>
  <p:tag name="MH_ORDER" val="1"/>
</p:tagLst>
</file>

<file path=ppt/tags/tag37.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Text"/>
  <p:tag name="MH" val="20170705134535"/>
  <p:tag name="MH_LIBRARY" val="GRAPHIC"/>
</p:tagLst>
</file>

<file path=ppt/tags/tag3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70705134521"/>
  <p:tag name="MH_LIBRARY" val="GRAPHIC"/>
</p:tagLst>
</file>

<file path=ppt/tags/tag39.xml><?xml version="1.0" encoding="utf-8"?>
<p:tagLst xmlns:a="http://schemas.openxmlformats.org/drawingml/2006/main" xmlns:r="http://schemas.openxmlformats.org/officeDocument/2006/relationships" xmlns:p="http://schemas.openxmlformats.org/presentationml/2006/main">
  <p:tag name="MH" val="20170705134521"/>
  <p:tag name="MH_LIBRARY" val="GRAPHIC"/>
  <p:tag name="MH_TYPE" val="SubTitle"/>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70705134724"/>
  <p:tag name="MH_LIBRARY" val="GRAPHIC"/>
  <p:tag name="MH_TYPE" val="SubTitle"/>
  <p:tag name="MH_ORDER" val="3"/>
</p:tagLst>
</file>

<file path=ppt/tags/tag40.xml><?xml version="1.0" encoding="utf-8"?>
<p:tagLst xmlns:a="http://schemas.openxmlformats.org/drawingml/2006/main" xmlns:r="http://schemas.openxmlformats.org/officeDocument/2006/relationships" xmlns:p="http://schemas.openxmlformats.org/presentationml/2006/main">
  <p:tag name="MH" val="20170705134521"/>
  <p:tag name="MH_LIBRARY" val="GRAPHIC"/>
  <p:tag name="MH_TYPE" val="SubTitle"/>
  <p:tag name="MH_ORDER" val="4"/>
</p:tagLst>
</file>

<file path=ppt/tags/tag41.xml><?xml version="1.0" encoding="utf-8"?>
<p:tagLst xmlns:a="http://schemas.openxmlformats.org/drawingml/2006/main" xmlns:r="http://schemas.openxmlformats.org/officeDocument/2006/relationships" xmlns:p="http://schemas.openxmlformats.org/presentationml/2006/main">
  <p:tag name="MH" val="20170705134521"/>
  <p:tag name="MH_LIBRARY" val="GRAPHIC"/>
  <p:tag name="MH_TYPE" val="SubTitle"/>
  <p:tag name="MH_ORDER" val="2"/>
</p:tagLst>
</file>

<file path=ppt/tags/tag42.xml><?xml version="1.0" encoding="utf-8"?>
<p:tagLst xmlns:a="http://schemas.openxmlformats.org/drawingml/2006/main" xmlns:r="http://schemas.openxmlformats.org/officeDocument/2006/relationships" xmlns:p="http://schemas.openxmlformats.org/presentationml/2006/main">
  <p:tag name="MH" val="20170705134521"/>
  <p:tag name="MH_LIBRARY" val="GRAPHIC"/>
  <p:tag name="MH_TYPE" val="Other"/>
  <p:tag name="MH_ORDER" val="1"/>
</p:tagLst>
</file>

<file path=ppt/tags/tag43.xml><?xml version="1.0" encoding="utf-8"?>
<p:tagLst xmlns:a="http://schemas.openxmlformats.org/drawingml/2006/main" xmlns:r="http://schemas.openxmlformats.org/officeDocument/2006/relationships" xmlns:p="http://schemas.openxmlformats.org/presentationml/2006/main">
  <p:tag name="MH" val="20170705134521"/>
  <p:tag name="MH_LIBRARY" val="GRAPHIC"/>
  <p:tag name="MH_TYPE" val="Other"/>
  <p:tag name="MH_ORDER" val="2"/>
</p:tagLst>
</file>

<file path=ppt/tags/tag44.xml><?xml version="1.0" encoding="utf-8"?>
<p:tagLst xmlns:a="http://schemas.openxmlformats.org/drawingml/2006/main" xmlns:r="http://schemas.openxmlformats.org/officeDocument/2006/relationships" xmlns:p="http://schemas.openxmlformats.org/presentationml/2006/main">
  <p:tag name="MH" val="20170705134521"/>
  <p:tag name="MH_LIBRARY" val="GRAPHIC"/>
  <p:tag name="MH_TYPE" val="Other"/>
  <p:tag name="MH_ORDER" val="3"/>
</p:tagLst>
</file>

<file path=ppt/tags/tag45.xml><?xml version="1.0" encoding="utf-8"?>
<p:tagLst xmlns:a="http://schemas.openxmlformats.org/drawingml/2006/main" xmlns:r="http://schemas.openxmlformats.org/officeDocument/2006/relationships" xmlns:p="http://schemas.openxmlformats.org/presentationml/2006/main">
  <p:tag name="MH" val="20170705134521"/>
  <p:tag name="MH_LIBRARY" val="GRAPHIC"/>
  <p:tag name="MH_TYPE" val="Other"/>
  <p:tag name="MH_ORDER" val="4"/>
</p:tagLst>
</file>

<file path=ppt/tags/tag46.xml><?xml version="1.0" encoding="utf-8"?>
<p:tagLst xmlns:a="http://schemas.openxmlformats.org/drawingml/2006/main" xmlns:r="http://schemas.openxmlformats.org/officeDocument/2006/relationships" xmlns:p="http://schemas.openxmlformats.org/presentationml/2006/main">
  <p:tag name="MH" val="20170705134521"/>
  <p:tag name="MH_LIBRARY" val="GRAPHIC"/>
  <p:tag name="MH_TYPE" val="Other"/>
  <p:tag name="MH_ORDER" val="5"/>
</p:tagLst>
</file>

<file path=ppt/tags/tag47.xml><?xml version="1.0" encoding="utf-8"?>
<p:tagLst xmlns:a="http://schemas.openxmlformats.org/drawingml/2006/main" xmlns:r="http://schemas.openxmlformats.org/officeDocument/2006/relationships" xmlns:p="http://schemas.openxmlformats.org/presentationml/2006/main">
  <p:tag name="MH" val="20170705134521"/>
  <p:tag name="MH_LIBRARY" val="GRAPHIC"/>
  <p:tag name="MH_TYPE" val="Other"/>
  <p:tag name="MH_ORDER" val="6"/>
</p:tagLst>
</file>

<file path=ppt/tags/tag48.xml><?xml version="1.0" encoding="utf-8"?>
<p:tagLst xmlns:a="http://schemas.openxmlformats.org/drawingml/2006/main" xmlns:r="http://schemas.openxmlformats.org/officeDocument/2006/relationships" xmlns:p="http://schemas.openxmlformats.org/presentationml/2006/main">
  <p:tag name="MH" val="20170705134521"/>
  <p:tag name="MH_LIBRARY" val="GRAPHIC"/>
  <p:tag name="MH_TYPE" val="SubTitle"/>
  <p:tag name="MH_ORDER" val="1"/>
</p:tagLst>
</file>

<file path=ppt/tags/tag49.xml><?xml version="1.0" encoding="utf-8"?>
<p:tagLst xmlns:a="http://schemas.openxmlformats.org/drawingml/2006/main" xmlns:r="http://schemas.openxmlformats.org/officeDocument/2006/relationships" xmlns:p="http://schemas.openxmlformats.org/presentationml/2006/main">
  <p:tag name="MH" val="20170705134521"/>
  <p:tag name="MH_LIBRARY" val="GRAPHIC"/>
  <p:tag name="MH_TYPE" val="Other"/>
  <p:tag name="MH_ORDER" val="7"/>
</p:tagLst>
</file>

<file path=ppt/tags/tag5.xml><?xml version="1.0" encoding="utf-8"?>
<p:tagLst xmlns:a="http://schemas.openxmlformats.org/drawingml/2006/main" xmlns:r="http://schemas.openxmlformats.org/officeDocument/2006/relationships" xmlns:p="http://schemas.openxmlformats.org/presentationml/2006/main">
  <p:tag name="MH" val="20170705134724"/>
  <p:tag name="MH_LIBRARY" val="GRAPHIC"/>
  <p:tag name="MH_TYPE" val="SubTitle"/>
  <p:tag name="MH_ORDER" val="2"/>
</p:tagLst>
</file>

<file path=ppt/tags/tag50.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Text"/>
  <p:tag name="MH" val="20170705134437"/>
  <p:tag name="MH_LIBRARY" val="GRAPHIC"/>
</p:tagLst>
</file>

<file path=ppt/tags/tag51.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SubTitle"/>
  <p:tag name="MH_ORDER" val="1"/>
</p:tagLst>
</file>

<file path=ppt/tags/tag52.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Text"/>
  <p:tag name="MH_ORDER" val="1"/>
</p:tagLst>
</file>

<file path=ppt/tags/tag53.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1"/>
</p:tagLst>
</file>

<file path=ppt/tags/tag54.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2"/>
</p:tagLst>
</file>

<file path=ppt/tags/tag55.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3"/>
</p:tagLst>
</file>

<file path=ppt/tags/tag56.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4"/>
</p:tagLst>
</file>

<file path=ppt/tags/tag57.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5"/>
</p:tagLst>
</file>

<file path=ppt/tags/tag58.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6"/>
</p:tagLst>
</file>

<file path=ppt/tags/tag59.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7"/>
</p:tagLst>
</file>

<file path=ppt/tags/tag6.xml><?xml version="1.0" encoding="utf-8"?>
<p:tagLst xmlns:a="http://schemas.openxmlformats.org/drawingml/2006/main" xmlns:r="http://schemas.openxmlformats.org/officeDocument/2006/relationships" xmlns:p="http://schemas.openxmlformats.org/presentationml/2006/main">
  <p:tag name="MH" val="20170705134724"/>
  <p:tag name="MH_LIBRARY" val="GRAPHIC"/>
  <p:tag name="MH_TYPE" val="SubTitle"/>
  <p:tag name="MH_ORDER" val="1"/>
</p:tagLst>
</file>

<file path=ppt/tags/tag60.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8"/>
</p:tagLst>
</file>

<file path=ppt/tags/tag61.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9"/>
</p:tagLst>
</file>

<file path=ppt/tags/tag62.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10"/>
</p:tagLst>
</file>

<file path=ppt/tags/tag63.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11"/>
</p:tagLst>
</file>

<file path=ppt/tags/tag64.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12"/>
</p:tagLst>
</file>

<file path=ppt/tags/tag65.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13"/>
</p:tagLst>
</file>

<file path=ppt/tags/tag66.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14"/>
</p:tagLst>
</file>

<file path=ppt/tags/tag67.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15"/>
</p:tagLst>
</file>

<file path=ppt/tags/tag68.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16"/>
</p:tagLst>
</file>

<file path=ppt/tags/tag69.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17"/>
</p:tagLst>
</file>

<file path=ppt/tags/tag7.xml><?xml version="1.0" encoding="utf-8"?>
<p:tagLst xmlns:a="http://schemas.openxmlformats.org/drawingml/2006/main" xmlns:r="http://schemas.openxmlformats.org/officeDocument/2006/relationships" xmlns:p="http://schemas.openxmlformats.org/presentationml/2006/main">
  <p:tag name="MH" val="20170705134724"/>
  <p:tag name="MH_LIBRARY" val="GRAPHIC"/>
  <p:tag name="MH_TYPE" val="Other"/>
  <p:tag name="MH_ORDER" val="1"/>
</p:tagLst>
</file>

<file path=ppt/tags/tag70.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18"/>
</p:tagLst>
</file>

<file path=ppt/tags/tag71.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19"/>
</p:tagLst>
</file>

<file path=ppt/tags/tag72.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20"/>
</p:tagLst>
</file>

<file path=ppt/tags/tag73.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SubTitle"/>
  <p:tag name="MH_ORDER" val="2"/>
</p:tagLst>
</file>

<file path=ppt/tags/tag74.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Text"/>
  <p:tag name="MH_ORDER" val="2"/>
</p:tagLst>
</file>

<file path=ppt/tags/tag75.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21"/>
</p:tagLst>
</file>

<file path=ppt/tags/tag76.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22"/>
</p:tagLst>
</file>

<file path=ppt/tags/tag77.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23"/>
</p:tagLst>
</file>

<file path=ppt/tags/tag78.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24"/>
</p:tagLst>
</file>

<file path=ppt/tags/tag79.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25"/>
</p:tagLst>
</file>

<file path=ppt/tags/tag8.xml><?xml version="1.0" encoding="utf-8"?>
<p:tagLst xmlns:a="http://schemas.openxmlformats.org/drawingml/2006/main" xmlns:r="http://schemas.openxmlformats.org/officeDocument/2006/relationships" xmlns:p="http://schemas.openxmlformats.org/presentationml/2006/main">
  <p:tag name="MH" val="20170705134724"/>
  <p:tag name="MH_LIBRARY" val="GRAPHIC"/>
  <p:tag name="MH_TYPE" val="Other"/>
  <p:tag name="MH_ORDER" val="2"/>
</p:tagLst>
</file>

<file path=ppt/tags/tag80.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26"/>
</p:tagLst>
</file>

<file path=ppt/tags/tag81.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27"/>
</p:tagLst>
</file>

<file path=ppt/tags/tag82.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28"/>
</p:tagLst>
</file>

<file path=ppt/tags/tag83.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29"/>
</p:tagLst>
</file>

<file path=ppt/tags/tag84.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30"/>
</p:tagLst>
</file>

<file path=ppt/tags/tag85.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31"/>
</p:tagLst>
</file>

<file path=ppt/tags/tag86.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32"/>
</p:tagLst>
</file>

<file path=ppt/tags/tag87.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33"/>
</p:tagLst>
</file>

<file path=ppt/tags/tag88.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34"/>
</p:tagLst>
</file>

<file path=ppt/tags/tag89.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35"/>
</p:tagLst>
</file>

<file path=ppt/tags/tag9.xml><?xml version="1.0" encoding="utf-8"?>
<p:tagLst xmlns:a="http://schemas.openxmlformats.org/drawingml/2006/main" xmlns:r="http://schemas.openxmlformats.org/officeDocument/2006/relationships" xmlns:p="http://schemas.openxmlformats.org/presentationml/2006/main">
  <p:tag name="MH" val="20170705134724"/>
  <p:tag name="MH_LIBRARY" val="GRAPHIC"/>
  <p:tag name="MH_TYPE" val="Desc"/>
  <p:tag name="MH_ORDER" val="1"/>
</p:tagLst>
</file>

<file path=ppt/tags/tag90.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36"/>
</p:tagLst>
</file>

<file path=ppt/tags/tag91.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37"/>
</p:tagLst>
</file>

<file path=ppt/tags/tag92.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38"/>
</p:tagLst>
</file>

<file path=ppt/tags/tag93.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39"/>
</p:tagLst>
</file>

<file path=ppt/tags/tag94.xml><?xml version="1.0" encoding="utf-8"?>
<p:tagLst xmlns:a="http://schemas.openxmlformats.org/drawingml/2006/main" xmlns:r="http://schemas.openxmlformats.org/officeDocument/2006/relationships" xmlns:p="http://schemas.openxmlformats.org/presentationml/2006/main">
  <p:tag name="MH" val="20170705134437"/>
  <p:tag name="MH_LIBRARY" val="GRAPHIC"/>
  <p:tag name="MH_TYPE" val="Other"/>
  <p:tag name="MH_ORDER" val="40"/>
</p:tagLst>
</file>

<file path=ppt/tags/tag9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Text"/>
  <p:tag name="MH" val="20170705134442"/>
  <p:tag name="MH_LIBRARY" val="GRAPHIC"/>
</p:tagLst>
</file>

<file path=ppt/tags/tag96.xml><?xml version="1.0" encoding="utf-8"?>
<p:tagLst xmlns:a="http://schemas.openxmlformats.org/drawingml/2006/main" xmlns:r="http://schemas.openxmlformats.org/officeDocument/2006/relationships" xmlns:p="http://schemas.openxmlformats.org/presentationml/2006/main">
  <p:tag name="MH" val="20170705134442"/>
  <p:tag name="MH_LIBRARY" val="GRAPHIC"/>
  <p:tag name="MH_TYPE" val="Other"/>
  <p:tag name="MH_ORDER" val="1"/>
</p:tagLst>
</file>

<file path=ppt/tags/tag97.xml><?xml version="1.0" encoding="utf-8"?>
<p:tagLst xmlns:a="http://schemas.openxmlformats.org/drawingml/2006/main" xmlns:r="http://schemas.openxmlformats.org/officeDocument/2006/relationships" xmlns:p="http://schemas.openxmlformats.org/presentationml/2006/main">
  <p:tag name="MH" val="20170705134442"/>
  <p:tag name="MH_LIBRARY" val="GRAPHIC"/>
  <p:tag name="MH_TYPE" val="Other"/>
  <p:tag name="MH_ORDER" val="2"/>
</p:tagLst>
</file>

<file path=ppt/tags/tag98.xml><?xml version="1.0" encoding="utf-8"?>
<p:tagLst xmlns:a="http://schemas.openxmlformats.org/drawingml/2006/main" xmlns:r="http://schemas.openxmlformats.org/officeDocument/2006/relationships" xmlns:p="http://schemas.openxmlformats.org/presentationml/2006/main">
  <p:tag name="MH" val="20170705134442"/>
  <p:tag name="MH_LIBRARY" val="GRAPHIC"/>
  <p:tag name="MH_TYPE" val="Other"/>
  <p:tag name="MH_ORDER" val="3"/>
</p:tagLst>
</file>

<file path=ppt/tags/tag99.xml><?xml version="1.0" encoding="utf-8"?>
<p:tagLst xmlns:a="http://schemas.openxmlformats.org/drawingml/2006/main" xmlns:r="http://schemas.openxmlformats.org/officeDocument/2006/relationships" xmlns:p="http://schemas.openxmlformats.org/presentationml/2006/main">
  <p:tag name="MH" val="20170705134442"/>
  <p:tag name="MH_LIBRARY" val="GRAPHIC"/>
  <p:tag name="MH_TYPE" val="Other"/>
  <p:tag name="MH_ORDER" val="4"/>
</p:tagLst>
</file>

<file path=ppt/theme/theme1.xml><?xml version="1.0" encoding="utf-8"?>
<a:theme xmlns:a="http://schemas.openxmlformats.org/drawingml/2006/main" name="包图主题2">
  <a:themeElements>
    <a:clrScheme name="自定义 52">
      <a:dk1>
        <a:sysClr val="windowText" lastClr="000000"/>
      </a:dk1>
      <a:lt1>
        <a:sysClr val="window" lastClr="FFFFFF"/>
      </a:lt1>
      <a:dk2>
        <a:srgbClr val="44546A"/>
      </a:dk2>
      <a:lt2>
        <a:srgbClr val="E7E6E6"/>
      </a:lt2>
      <a:accent1>
        <a:srgbClr val="DE7272"/>
      </a:accent1>
      <a:accent2>
        <a:srgbClr val="92BD61"/>
      </a:accent2>
      <a:accent3>
        <a:srgbClr val="ECD873"/>
      </a:accent3>
      <a:accent4>
        <a:srgbClr val="1CA196"/>
      </a:accent4>
      <a:accent5>
        <a:srgbClr val="DE7272"/>
      </a:accent5>
      <a:accent6>
        <a:srgbClr val="92BD61"/>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2.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3.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4.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包图主题2</Template>
  <TotalTime>112</TotalTime>
  <Words>1254</Words>
  <Application>Microsoft Office PowerPoint</Application>
  <PresentationFormat>自定义</PresentationFormat>
  <Paragraphs>190</Paragraphs>
  <Slides>25</Slides>
  <Notes>25</Notes>
  <HiddenSlides>0</HiddenSlides>
  <MMClips>1</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ThinK For H</cp:lastModifiedBy>
  <cp:revision>28</cp:revision>
  <dcterms:created xsi:type="dcterms:W3CDTF">2017-07-05T04:53:15Z</dcterms:created>
  <dcterms:modified xsi:type="dcterms:W3CDTF">2018-05-26T02:12:53Z</dcterms:modified>
</cp:coreProperties>
</file>