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6"/>
  </p:notesMasterIdLst>
  <p:sldIdLst>
    <p:sldId id="640" r:id="rId2"/>
    <p:sldId id="641" r:id="rId3"/>
    <p:sldId id="642" r:id="rId4"/>
    <p:sldId id="614" r:id="rId5"/>
    <p:sldId id="538" r:id="rId6"/>
    <p:sldId id="621" r:id="rId7"/>
    <p:sldId id="616" r:id="rId8"/>
    <p:sldId id="617" r:id="rId9"/>
    <p:sldId id="618" r:id="rId10"/>
    <p:sldId id="619" r:id="rId11"/>
    <p:sldId id="622" r:id="rId12"/>
    <p:sldId id="647" r:id="rId13"/>
    <p:sldId id="624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627" r:id="rId23"/>
    <p:sldId id="629" r:id="rId24"/>
    <p:sldId id="545" r:id="rId25"/>
    <p:sldId id="546" r:id="rId26"/>
    <p:sldId id="648" r:id="rId27"/>
    <p:sldId id="547" r:id="rId28"/>
    <p:sldId id="548" r:id="rId29"/>
    <p:sldId id="634" r:id="rId30"/>
    <p:sldId id="550" r:id="rId31"/>
    <p:sldId id="636" r:id="rId32"/>
    <p:sldId id="577" r:id="rId33"/>
    <p:sldId id="553" r:id="rId34"/>
    <p:sldId id="554" r:id="rId35"/>
    <p:sldId id="556" r:id="rId36"/>
    <p:sldId id="557" r:id="rId37"/>
    <p:sldId id="576" r:id="rId38"/>
    <p:sldId id="649" r:id="rId39"/>
    <p:sldId id="558" r:id="rId40"/>
    <p:sldId id="559" r:id="rId41"/>
    <p:sldId id="639" r:id="rId42"/>
    <p:sldId id="574" r:id="rId43"/>
    <p:sldId id="560" r:id="rId44"/>
    <p:sldId id="646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E"/>
    <a:srgbClr val="BE8A43"/>
    <a:srgbClr val="FDF7E9"/>
    <a:srgbClr val="FDF6E3"/>
    <a:srgbClr val="D6D1BD"/>
    <a:srgbClr val="EFE1BA"/>
    <a:srgbClr val="D7D1BD"/>
    <a:srgbClr val="6E6E6E"/>
    <a:srgbClr val="F1EFE9"/>
    <a:srgbClr val="4D2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5203" autoAdjust="0"/>
  </p:normalViewPr>
  <p:slideViewPr>
    <p:cSldViewPr snapToGrid="0" showGuides="1">
      <p:cViewPr varScale="1">
        <p:scale>
          <a:sx n="71" d="100"/>
          <a:sy n="71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2018/5/31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33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949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07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6589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12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3419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012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1711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9539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350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6250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31994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4801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7299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861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98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52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258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9483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272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942" b="-67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9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778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19" name="直接连接符 18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 userDrawn="1"/>
        </p:nvSpPr>
        <p:spPr>
          <a:xfrm>
            <a:off x="-18311" y="2514599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</a:rPr>
              <a:t>知识要点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等腰三角形 28"/>
          <p:cNvSpPr/>
          <p:nvPr userDrawn="1"/>
        </p:nvSpPr>
        <p:spPr>
          <a:xfrm rot="16200000">
            <a:off x="1393012" y="2828235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13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16" name="直接连接符 15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 userDrawn="1"/>
        </p:nvSpPr>
        <p:spPr>
          <a:xfrm>
            <a:off x="-18311" y="3238008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</a:rPr>
              <a:t>理论推导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7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等腰三角形 33"/>
          <p:cNvSpPr/>
          <p:nvPr userDrawn="1"/>
        </p:nvSpPr>
        <p:spPr>
          <a:xfrm rot="16200000">
            <a:off x="1393012" y="3551644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09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 userDrawn="1"/>
        </p:nvSpPr>
        <p:spPr>
          <a:xfrm>
            <a:off x="-18311" y="3970047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</a:rPr>
              <a:t>例题解析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393012" y="4283683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93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 userDrawn="1"/>
        </p:nvSpPr>
        <p:spPr>
          <a:xfrm>
            <a:off x="-18311" y="4682769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</a:rPr>
              <a:t>重点总结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393012" y="4996405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58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942" b="-67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31" r:id="rId2"/>
    <p:sldLayoutId id="2147483733" r:id="rId3"/>
    <p:sldLayoutId id="2147483734" r:id="rId4"/>
    <p:sldLayoutId id="2147483735" r:id="rId5"/>
    <p:sldLayoutId id="214748373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" y="0"/>
            <a:ext cx="5368302" cy="6858000"/>
            <a:chOff x="1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693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23887" y="4169391"/>
            <a:ext cx="51283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适用音乐鉴赏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古风古曲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乐器演示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23681" y="4705955"/>
            <a:ext cx="2728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鉴赏人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72859" y="3253208"/>
            <a:ext cx="3230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古风</a:t>
            </a: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989" y="2001895"/>
            <a:ext cx="49461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spc="-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锦瑟无端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24" y="3199016"/>
            <a:ext cx="1566675" cy="43891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9590" y="3199016"/>
            <a:ext cx="1566675" cy="4389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96" y="-10528"/>
            <a:ext cx="377161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7335"/>
            <a:ext cx="2024743" cy="4267815"/>
          </a:xfrm>
          <a:prstGeom prst="rect">
            <a:avLst/>
          </a:prstGeom>
        </p:spPr>
      </p:pic>
      <p:pic>
        <p:nvPicPr>
          <p:cNvPr id="44" name="钢琴曲 - からくりピエロ_自定义转码_纯音频输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95988" y="7664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1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75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75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75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2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463064" y="2066236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906232" y="3044247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353334" y="4019968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796503" y="4993396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255427" y="5296590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3255427" y="432201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593841" y="3347441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753736" y="2370575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473108" y="2413768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6034054" y="3390634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601999" y="4365210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7158978" y="5339783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504747" y="945282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86971" y="131721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186971" y="1667414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915957" y="2394821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86971" y="2602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186971" y="295295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884946" y="4498862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441925" y="5457408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8186971" y="394284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186971" y="429303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86971" y="52829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186971" y="563317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089022" y="2130621"/>
            <a:ext cx="1134464" cy="113446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89022" y="4557064"/>
            <a:ext cx="1134464" cy="1134464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898798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0378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理论讲解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图表的综合描述说明，在此录入上述图表的综合描述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6027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7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64765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9286742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713979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2327459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696504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902958" y="3121937"/>
            <a:ext cx="1915947" cy="192309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994078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907098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8208952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9499829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932650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333383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6333383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6333382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2463582" y="3203133"/>
            <a:ext cx="8545104" cy="281132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3268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846452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0245170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33969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03231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32289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4742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47396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243055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11876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83307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452128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276405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64612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58858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927679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4304994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2766206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3592971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3573920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3952100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82811" y="3449533"/>
            <a:ext cx="224872" cy="564609"/>
            <a:chOff x="3114596" y="2996938"/>
            <a:chExt cx="224872" cy="564609"/>
          </a:xfrm>
          <a:solidFill>
            <a:schemeClr val="accent1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274341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94011" y="5122596"/>
            <a:ext cx="465358" cy="418456"/>
            <a:chOff x="2928203" y="5369694"/>
            <a:chExt cx="465358" cy="418456"/>
          </a:xfrm>
          <a:solidFill>
            <a:schemeClr val="accent2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6136895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136895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923967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923966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136895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6136895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923967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923966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2139326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7015677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2139326" y="4122362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7015677" y="4122362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2042672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2042672" y="4107620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91952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98886" y="4107619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16451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65096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03855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52500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3164519" y="43502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650966" y="4808240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038558" y="43502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525005" y="4808240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399477" y="2308786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5418996" y="2386460"/>
            <a:ext cx="1055841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867333" y="4357820"/>
            <a:ext cx="833284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4082805" y="325723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6452669" y="1954843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771654" y="4534709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2127933" y="2232962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942193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942193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8223699" y="5176460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8533467" y="4862369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843236" y="5102390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9153005" y="4718348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9462774" y="4910369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772543" y="4862369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10082312" y="5102390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10392084" y="5176461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11"/>
          <p:cNvSpPr>
            <a:spLocks/>
          </p:cNvSpPr>
          <p:nvPr/>
        </p:nvSpPr>
        <p:spPr bwMode="auto">
          <a:xfrm flipH="1" flipV="1">
            <a:off x="3156974" y="2614475"/>
            <a:ext cx="833284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68" grpId="0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2627077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2494858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5759242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8911155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617043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721056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548426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16261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00339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-411675" y="0"/>
            <a:ext cx="5368302" cy="6858000"/>
            <a:chOff x="7269249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5941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269249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5666784" y="2165010"/>
            <a:ext cx="20511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知识要点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64"/>
          <p:cNvSpPr txBox="1"/>
          <p:nvPr/>
        </p:nvSpPr>
        <p:spPr>
          <a:xfrm>
            <a:off x="5666784" y="3265678"/>
            <a:ext cx="191387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理论讲解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64"/>
          <p:cNvSpPr txBox="1"/>
          <p:nvPr/>
        </p:nvSpPr>
        <p:spPr>
          <a:xfrm>
            <a:off x="5666784" y="4366346"/>
            <a:ext cx="24178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名曲赏析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64"/>
          <p:cNvSpPr txBox="1"/>
          <p:nvPr/>
        </p:nvSpPr>
        <p:spPr>
          <a:xfrm>
            <a:off x="5666784" y="5467013"/>
            <a:ext cx="2169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重点难点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2755647" y="1013566"/>
            <a:ext cx="2179872" cy="7694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zh-CN" altLang="en-US" sz="4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ko-KR" sz="3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260276" y="2978048"/>
            <a:ext cx="2436424" cy="4046588"/>
            <a:chOff x="9068655" y="2549090"/>
            <a:chExt cx="2770094" cy="4600771"/>
          </a:xfrm>
        </p:grpSpPr>
        <p:sp>
          <p:nvSpPr>
            <p:cNvPr id="9" name="椭圆 8"/>
            <p:cNvSpPr/>
            <p:nvPr/>
          </p:nvSpPr>
          <p:spPr>
            <a:xfrm rot="21197613">
              <a:off x="9068655" y="6243581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223297" y="2549090"/>
              <a:ext cx="2530230" cy="460077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450773" y="1971622"/>
            <a:ext cx="971550" cy="971550"/>
            <a:chOff x="4450773" y="1971622"/>
            <a:chExt cx="971550" cy="971550"/>
          </a:xfrm>
        </p:grpSpPr>
        <p:sp>
          <p:nvSpPr>
            <p:cNvPr id="15" name="椭圆 14"/>
            <p:cNvSpPr/>
            <p:nvPr/>
          </p:nvSpPr>
          <p:spPr>
            <a:xfrm>
              <a:off x="4450773" y="1971622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20096" y="2195787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06215" y="3072290"/>
            <a:ext cx="971550" cy="971550"/>
            <a:chOff x="4406215" y="3072290"/>
            <a:chExt cx="971550" cy="971550"/>
          </a:xfrm>
        </p:grpSpPr>
        <p:sp>
          <p:nvSpPr>
            <p:cNvPr id="40" name="椭圆 39"/>
            <p:cNvSpPr/>
            <p:nvPr/>
          </p:nvSpPr>
          <p:spPr>
            <a:xfrm>
              <a:off x="4406215" y="3072290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575538" y="3296455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06215" y="4172958"/>
            <a:ext cx="971550" cy="971550"/>
            <a:chOff x="4406215" y="4172958"/>
            <a:chExt cx="971550" cy="971550"/>
          </a:xfrm>
        </p:grpSpPr>
        <p:sp>
          <p:nvSpPr>
            <p:cNvPr id="41" name="椭圆 40"/>
            <p:cNvSpPr/>
            <p:nvPr/>
          </p:nvSpPr>
          <p:spPr>
            <a:xfrm>
              <a:off x="4406215" y="4172958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75538" y="4397123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06215" y="5273625"/>
            <a:ext cx="971550" cy="971550"/>
            <a:chOff x="4406215" y="5273625"/>
            <a:chExt cx="971550" cy="971550"/>
          </a:xfrm>
        </p:grpSpPr>
        <p:sp>
          <p:nvSpPr>
            <p:cNvPr id="42" name="椭圆 41"/>
            <p:cNvSpPr/>
            <p:nvPr/>
          </p:nvSpPr>
          <p:spPr>
            <a:xfrm>
              <a:off x="4406215" y="5273625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575538" y="5497790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318133" y="3649208"/>
            <a:ext cx="2908323" cy="290832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118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5" grpId="0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9692723" y="2969732"/>
            <a:ext cx="2499277" cy="8426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708905" y="3807176"/>
            <a:ext cx="1483095" cy="8426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8059470" y="1276082"/>
            <a:ext cx="2173332" cy="2173332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282634" y="1939589"/>
            <a:ext cx="1270291" cy="127029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1067" y="2979460"/>
            <a:ext cx="2173332" cy="2173332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552924" y="2644941"/>
            <a:ext cx="1271398" cy="1271398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349584" y="3276501"/>
            <a:ext cx="2173332" cy="2173332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328579" y="3986544"/>
            <a:ext cx="1270291" cy="127029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719843" y="2266857"/>
            <a:ext cx="1270291" cy="127029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3640047" y="17366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40048" y="21762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3640047" y="32260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40048" y="36656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3640047" y="44758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40048" y="49154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09694" y="45124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09694" y="32653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09694" y="17848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73773" y="3807664"/>
            <a:ext cx="7578356" cy="879085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4133503" y="3862320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144542" y="4150343"/>
            <a:ext cx="6106498" cy="4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086202" y="3807666"/>
            <a:ext cx="1726798" cy="879085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67281" y="2801904"/>
            <a:ext cx="7578356" cy="879085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928607" y="2858654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759271" y="3146676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en-US" altLang="zh-CN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073959" y="3240330"/>
            <a:ext cx="4843" cy="2232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206733" y="2801904"/>
            <a:ext cx="1739295" cy="879085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67281" y="4813425"/>
            <a:ext cx="7578356" cy="879085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928607" y="4865986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759271" y="5154008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206889" y="4814809"/>
            <a:ext cx="1739295" cy="879085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573773" y="1796143"/>
            <a:ext cx="7578356" cy="879085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4107555" y="1854987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118595" y="2143010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en-US" altLang="zh-CN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.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086201" y="1798202"/>
            <a:ext cx="1726798" cy="879085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96044" y="386556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0267" y="4356259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1981" y="1972454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53726" y="2400410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67870" y="1895510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85111" y="1848162"/>
            <a:ext cx="1389739" cy="1389739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789218" y="3379278"/>
            <a:ext cx="1787011" cy="1787009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712736" y="1450892"/>
            <a:ext cx="1787011" cy="1787009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98075" y="4339465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19820" y="4767421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33964" y="426252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9081889" y="1693322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8521155" y="2121278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 flipH="1">
            <a:off x="8521155" y="1616378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6307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11" grpId="0"/>
      <p:bldP spid="12" grpId="0"/>
      <p:bldP spid="13" grpId="0"/>
      <p:bldP spid="28" grpId="0"/>
      <p:bldP spid="29" grpId="0"/>
      <p:bldP spid="30" grpId="0"/>
      <p:bldP spid="31" grpId="0"/>
      <p:bldP spid="32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5574191" y="4240612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130800" y="1609738"/>
            <a:ext cx="419171" cy="90699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5490296" y="2232227"/>
            <a:ext cx="419118" cy="907107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6233549" y="965030"/>
            <a:ext cx="557273" cy="1186420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5490297" y="987138"/>
            <a:ext cx="419119" cy="907107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942582" y="4303506"/>
            <a:ext cx="2254952" cy="1237150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7733403" y="3103540"/>
            <a:ext cx="666644" cy="1442471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5446610" y="3103540"/>
            <a:ext cx="666644" cy="1442471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7161746" y="2113364"/>
            <a:ext cx="666562" cy="1442652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6018349" y="2113364"/>
            <a:ext cx="666562" cy="1442652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6507892" y="3314182"/>
            <a:ext cx="869379" cy="8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5608077" y="1742219"/>
            <a:ext cx="880381" cy="66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2462246" y="5693788"/>
            <a:ext cx="8960669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59081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2522292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7095438" y="119931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095437" y="1614910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648651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150053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02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539583" y="2422710"/>
            <a:ext cx="4665116" cy="4466379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310848" y="3489522"/>
            <a:ext cx="1187318" cy="118731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8122206" y="4373290"/>
            <a:ext cx="1187318" cy="1187318"/>
            <a:chOff x="7270150" y="46176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17602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022930" y="1870622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9022932" y="2322063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7750281" y="2005655"/>
            <a:ext cx="1187318" cy="118731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9369789" y="420035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9369791" y="465179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937415" y="3358620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868267" y="3810061"/>
            <a:ext cx="238231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5246397" y="2372552"/>
            <a:ext cx="3104249" cy="1872811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14767" y="2372552"/>
            <a:ext cx="3104249" cy="1872811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78027" y="2372552"/>
            <a:ext cx="3104249" cy="1872811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01933" y="157284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214767" y="4347841"/>
            <a:ext cx="9167509" cy="563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167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260607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86330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563770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89493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66933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14" grpId="0"/>
      <p:bldP spid="15" grpId="0"/>
      <p:bldP spid="16" grpId="0"/>
      <p:bldP spid="17" grpId="0"/>
      <p:bldP spid="18" grpId="0"/>
      <p:bldP spid="1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名曲赏析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图表的综合描述说明，在此录入上述图表的综合描述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0049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2318137" y="5426807"/>
            <a:ext cx="881223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805252" y="1806927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4456652" y="2344592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6061252" y="1038834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9410852" y="1806927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759452" y="2575020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848373" y="5570584"/>
            <a:ext cx="975175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897833" y="286241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4534792" y="326059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9497121" y="286241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856772" y="326059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6188778" y="2123079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9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96677" y="1773134"/>
            <a:ext cx="2349236" cy="2899843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36901" y="1773134"/>
            <a:ext cx="2349236" cy="2899843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77125" y="1773134"/>
            <a:ext cx="2349236" cy="2899843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9156" y="5062126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034940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3034940" y="5408289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347149" y="5062126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029610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6029610" y="5408289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44508" y="5062126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048595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048595" y="5408289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3283530" y="1023608"/>
            <a:ext cx="626447" cy="2550603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96882" y="14369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9096882" y="1825272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9088440" y="506550"/>
            <a:ext cx="1018064" cy="2682916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Freeform 25"/>
          <p:cNvSpPr>
            <a:spLocks/>
          </p:cNvSpPr>
          <p:nvPr/>
        </p:nvSpPr>
        <p:spPr bwMode="auto">
          <a:xfrm>
            <a:off x="6051624" y="1710474"/>
            <a:ext cx="2678477" cy="2841525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4593645" y="1722289"/>
            <a:ext cx="2847432" cy="263712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5307275" y="2826998"/>
            <a:ext cx="2861899" cy="2833254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754683" y="2898353"/>
            <a:ext cx="661813" cy="465767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5307275" y="2167126"/>
            <a:ext cx="627466" cy="62629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6061893" y="4551999"/>
            <a:ext cx="795815" cy="807115"/>
            <a:chOff x="1909763" y="950913"/>
            <a:chExt cx="782637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矩形 20"/>
          <p:cNvSpPr/>
          <p:nvPr/>
        </p:nvSpPr>
        <p:spPr>
          <a:xfrm>
            <a:off x="7810691" y="52293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810691" y="5617671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603792" y="4127832"/>
            <a:ext cx="634971" cy="3595038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08706" y="217886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967716" y="2567164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9077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19" grpId="0"/>
      <p:bldP spid="20" grpId="0" animBg="1"/>
      <p:bldP spid="2" grpId="0" animBg="1"/>
      <p:bldP spid="3" grpId="0" animBg="1"/>
      <p:bldP spid="4" grpId="0" animBg="1"/>
      <p:bldP spid="5" grpId="0" animBg="1"/>
      <p:bldP spid="6" grpId="0" animBg="1"/>
      <p:bldP spid="21" grpId="0"/>
      <p:bldP spid="22" grpId="0"/>
      <p:bldP spid="23" grpId="0" animBg="1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知识要点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图表的综合描述说明，在此录入上述图表的综合描述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651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840800" y="1834892"/>
            <a:ext cx="3487748" cy="3487748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7921283" y="1834892"/>
            <a:ext cx="3487748" cy="3487748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028454" y="3224823"/>
            <a:ext cx="2192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45965" y="2833176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420359" y="3471057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726448" y="282190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accent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500842" y="345979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40"/>
          <p:cNvSpPr txBox="1"/>
          <p:nvPr/>
        </p:nvSpPr>
        <p:spPr>
          <a:xfrm>
            <a:off x="2193616" y="5833489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5367662" y="1270400"/>
            <a:ext cx="1603577" cy="1382394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6713064" y="2017167"/>
            <a:ext cx="1603577" cy="138239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5367662" y="2744279"/>
            <a:ext cx="1603577" cy="1382394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8054102" y="2764084"/>
            <a:ext cx="1603577" cy="1382394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6713064" y="3481202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9397322" y="2020493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4024439" y="2020493"/>
            <a:ext cx="1603577" cy="1382394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8054102" y="4218158"/>
            <a:ext cx="1603577" cy="1382394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9397322" y="3469644"/>
            <a:ext cx="1603577" cy="138239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4024439" y="3469644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2681218" y="2764084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4" name="六边形 53"/>
          <p:cNvSpPr/>
          <p:nvPr/>
        </p:nvSpPr>
        <p:spPr>
          <a:xfrm>
            <a:off x="5367662" y="4218158"/>
            <a:ext cx="1603577" cy="1382394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486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5870870" y="1485318"/>
            <a:ext cx="5595706" cy="1241604"/>
            <a:chOff x="4911768" y="1576758"/>
            <a:chExt cx="6235410" cy="124160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35410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70870" y="2761812"/>
            <a:ext cx="5611974" cy="1241604"/>
            <a:chOff x="4911768" y="2853252"/>
            <a:chExt cx="6253537" cy="124160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70870" y="4038306"/>
            <a:ext cx="5611974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0870" y="5314801"/>
            <a:ext cx="5611974" cy="1241604"/>
            <a:chOff x="4911768" y="5406241"/>
            <a:chExt cx="6253537" cy="124160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5549170" y="1824932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5549170" y="3105088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5549170" y="4385243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5549170" y="5665399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2434721" y="1435616"/>
            <a:ext cx="3114450" cy="971355"/>
            <a:chOff x="1361399" y="1508768"/>
            <a:chExt cx="3114451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114451" cy="971355"/>
              <a:chOff x="1231550" y="1255634"/>
              <a:chExt cx="2443204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stCxn id="6" idx="2"/>
                <a:endCxn id="9" idx="2"/>
              </p:cNvCxnSpPr>
              <p:nvPr/>
            </p:nvCxnSpPr>
            <p:spPr>
              <a:xfrm flipV="1">
                <a:off x="3016614" y="1622288"/>
                <a:ext cx="658140" cy="14346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32165" y="3995923"/>
            <a:ext cx="3117005" cy="971357"/>
            <a:chOff x="1358843" y="4069075"/>
            <a:chExt cx="3117006" cy="971357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5"/>
              <a:ext cx="3117006" cy="971357"/>
              <a:chOff x="1229546" y="1255632"/>
              <a:chExt cx="2445209" cy="762003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5"/>
                <a:ext cx="762001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stCxn id="19" idx="2"/>
                <a:endCxn id="22" idx="2"/>
              </p:cNvCxnSpPr>
              <p:nvPr/>
            </p:nvCxnSpPr>
            <p:spPr>
              <a:xfrm>
                <a:off x="3016614" y="1636633"/>
                <a:ext cx="658141" cy="3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34721" y="2715771"/>
            <a:ext cx="3125287" cy="971356"/>
            <a:chOff x="1361399" y="2788923"/>
            <a:chExt cx="3125289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125289" cy="971356"/>
              <a:chOff x="1231549" y="1255634"/>
              <a:chExt cx="2451703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/>
              <p:nvPr/>
            </p:nvCxnSpPr>
            <p:spPr>
              <a:xfrm>
                <a:off x="3012532" y="1634444"/>
                <a:ext cx="670720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32166" y="5276082"/>
            <a:ext cx="3058757" cy="971356"/>
            <a:chOff x="1358844" y="5349234"/>
            <a:chExt cx="3058758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058758" cy="971356"/>
              <a:chOff x="1229545" y="1255634"/>
              <a:chExt cx="2399514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4" idx="2"/>
              </p:cNvCxnSpPr>
              <p:nvPr/>
            </p:nvCxnSpPr>
            <p:spPr>
              <a:xfrm flipH="1">
                <a:off x="3016614" y="1636635"/>
                <a:ext cx="612445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5014105" y="19428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5014105" y="37375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891865" y="19428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891865" y="37375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95595" y="2130670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5595" y="2582396"/>
            <a:ext cx="327098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95595" y="401406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95595" y="4465787"/>
            <a:ext cx="327098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08925" y="2130670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90052" y="2582396"/>
            <a:ext cx="3226350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08925" y="401406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90052" y="4465787"/>
            <a:ext cx="3226350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74547" y="1382961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6730712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2603212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2431044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2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2"/>
              </a:solidFill>
              <a:sym typeface="Impact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945593" y="3978282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1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1"/>
              </a:solidFill>
              <a:sym typeface="Impact" pitchFamily="34" charset="0"/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2277245" y="2630154"/>
            <a:ext cx="313600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8410669" y="1456279"/>
            <a:ext cx="3110772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-2.29167E-6 1.11111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7.40741E-7 L 2.70833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60695" y="1914675"/>
            <a:ext cx="2555228" cy="1776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0695" y="4032372"/>
            <a:ext cx="2555228" cy="177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993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81626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82993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81626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947849" y="1553906"/>
            <a:ext cx="1046575" cy="2306263"/>
            <a:chOff x="3026843" y="1580365"/>
            <a:chExt cx="631020" cy="1390533"/>
          </a:xfrm>
          <a:solidFill>
            <a:srgbClr val="F2ECDE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947849" y="3862473"/>
            <a:ext cx="1046575" cy="2306263"/>
            <a:chOff x="3026843" y="1580365"/>
            <a:chExt cx="631020" cy="1390533"/>
          </a:xfrm>
          <a:solidFill>
            <a:srgbClr val="F2ECDE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789267" y="667824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364627" y="1508892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865056" y="865995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512739" y="1505637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137922" y="3236657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8031285" y="2440780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95578" y="1399174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735333" y="3252264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340134" y="3661033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985865" y="3179594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829198" y="4914755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233579" y="1785794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252323" y="1829139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180437" y="2913136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143572" y="2282863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340547" y="1487576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361328" y="3430911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915829" y="1761296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844339" y="745142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92241" y="1338983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131205" y="5774951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570578" y="4492221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404593" y="3327053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457813" y="3097773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503256" y="461755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2503255" y="5097403"/>
            <a:ext cx="355504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502299" y="3276551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546006" y="3656632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656311" y="4529508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656311" y="4909589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95010" y="1835364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95010" y="221544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2228667" y="2706623"/>
            <a:ext cx="4560357" cy="1768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2228667" y="4474925"/>
            <a:ext cx="4560357" cy="1768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789024" y="2706623"/>
            <a:ext cx="4560357" cy="1768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789024" y="4474925"/>
            <a:ext cx="4560357" cy="1768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6416750" y="4121063"/>
            <a:ext cx="703686" cy="7077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418695" y="3196568"/>
            <a:ext cx="651480" cy="788414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376247" y="4969092"/>
            <a:ext cx="720577" cy="779968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2499045" y="3234687"/>
            <a:ext cx="721734" cy="712175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2508020" y="4948322"/>
            <a:ext cx="793665" cy="821510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3599579" y="30015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3599579" y="3476974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817078" y="30015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7212634" y="3476974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3599579" y="47592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3599579" y="5234673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817078" y="47592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7212634" y="5234673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2334086" y="1433857"/>
            <a:ext cx="890987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重点难点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图表的综合描述说明，在此录入上述图表的综合描述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232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998018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3496940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539999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6059404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6558327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9120790" y="18803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619713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600724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61448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124726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572852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41159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689285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326595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774721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0609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381996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506122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6"/>
          <p:cNvCxnSpPr/>
          <p:nvPr/>
        </p:nvCxnSpPr>
        <p:spPr>
          <a:xfrm>
            <a:off x="2159685" y="3282200"/>
            <a:ext cx="93536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214741" y="1899058"/>
            <a:ext cx="9243497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7" name="Rectangle 1"/>
          <p:cNvSpPr/>
          <p:nvPr/>
        </p:nvSpPr>
        <p:spPr>
          <a:xfrm>
            <a:off x="2133425" y="3910374"/>
            <a:ext cx="2987829" cy="1770565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5327134" y="3913590"/>
            <a:ext cx="2987829" cy="1770565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8551724" y="3905870"/>
            <a:ext cx="2987829" cy="1770565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8" name="矩形 17"/>
          <p:cNvSpPr/>
          <p:nvPr/>
        </p:nvSpPr>
        <p:spPr>
          <a:xfrm>
            <a:off x="2991548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2449845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185257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643554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409848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868144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088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 animBg="1"/>
      <p:bldP spid="28" grpId="0" animBg="1"/>
      <p:bldP spid="29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2833803" y="357964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4144286" y="1956816"/>
            <a:ext cx="1672948" cy="1673240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6449761" y="357964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8277341" y="1261872"/>
            <a:ext cx="2151222" cy="215159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917314" y="3385016"/>
            <a:ext cx="471970" cy="380836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5769879" y="3153945"/>
            <a:ext cx="908431" cy="65428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7781843" y="3098376"/>
            <a:ext cx="810537" cy="709858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2620282" y="3481073"/>
            <a:ext cx="399422" cy="28477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6276282" y="4911959"/>
            <a:ext cx="402028" cy="37072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10428563" y="2337671"/>
            <a:ext cx="668208" cy="29916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2506018" y="486234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4087181" y="366553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6359057" y="518722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8537591" y="3498210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8668848" y="4460415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8160527" y="4935309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2155850" y="3077390"/>
            <a:ext cx="511499" cy="51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5715405" y="5186161"/>
            <a:ext cx="657108" cy="65909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1002842" y="2542890"/>
            <a:ext cx="641389" cy="64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accent2"/>
          </a:solidFill>
        </p:grpSpPr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accent1"/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accent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9838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5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5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956379" y="4991240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873996" y="3035506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986055" y="405721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8131867" y="405721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5681350" y="245138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7436572" y="245138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90046" y="2190603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08049" y="4914756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9872" y="4914756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46822" y="3166436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71100" y="3166436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9001946" y="2966385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9001946" y="3333822"/>
            <a:ext cx="2793814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3418124" y="485535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2334299" y="5222794"/>
            <a:ext cx="2807356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8723531" y="485535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8726332" y="5222794"/>
            <a:ext cx="292312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3172595" y="3046595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2334298" y="3414032"/>
            <a:ext cx="256182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605719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522211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63095"/>
              </p:ext>
            </p:extLst>
          </p:nvPr>
        </p:nvGraphicFramePr>
        <p:xfrm>
          <a:off x="2353025" y="1814197"/>
          <a:ext cx="8790669" cy="373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" y="0"/>
            <a:ext cx="5368302" cy="6858000"/>
            <a:chOff x="1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693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49529" y="4169391"/>
            <a:ext cx="5077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23681" y="4705955"/>
            <a:ext cx="2728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熊猫办公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72858" y="3253208"/>
            <a:ext cx="32303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乐器课件</a:t>
            </a:r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989" y="2001895"/>
            <a:ext cx="4946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dirty="0" smtClean="0">
                <a:solidFill>
                  <a:schemeClr val="accent1">
                    <a:lumMod val="75000"/>
                  </a:schemeClr>
                </a:solidFill>
              </a:rPr>
              <a:t>谢谢欣赏</a:t>
            </a:r>
            <a:endParaRPr lang="zh-CN" altLang="en-US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24" y="3199016"/>
            <a:ext cx="1566675" cy="43891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0540" y="3199016"/>
            <a:ext cx="1566675" cy="4389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96" y="-10528"/>
            <a:ext cx="377161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1403"/>
            <a:ext cx="2024743" cy="426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0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75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75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75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07"/>
          <p:cNvSpPr txBox="1"/>
          <p:nvPr/>
        </p:nvSpPr>
        <p:spPr>
          <a:xfrm>
            <a:off x="2238365" y="5782942"/>
            <a:ext cx="93175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2220683" y="5660856"/>
            <a:ext cx="935289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682605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357704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92615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767714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46987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914497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988256" y="4972470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5" name="Block Arc 38"/>
          <p:cNvSpPr/>
          <p:nvPr/>
        </p:nvSpPr>
        <p:spPr>
          <a:xfrm>
            <a:off x="7491127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5773633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4058055" y="2540052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1" name="Block Arc 51"/>
          <p:cNvSpPr/>
          <p:nvPr/>
        </p:nvSpPr>
        <p:spPr>
          <a:xfrm>
            <a:off x="2339600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5773633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9207665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2763997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4482455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6198031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915527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632063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2339599" y="2521943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4058057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9207665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7491129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3157" y="458417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53800" y="458417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7528899" y="4972470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9" grpId="0"/>
      <p:bldP spid="61" grpId="0"/>
      <p:bldP spid="6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/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/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513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6487111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584049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6422902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6324540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6302065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749256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6448732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6448732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584049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749256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7381152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683923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7381152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164205" y="4648072"/>
            <a:ext cx="1425719" cy="14257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3176433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865617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752494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752494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9106801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9106801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803210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803210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3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6519769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616707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6455560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781914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6481390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6481390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616707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781914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6455560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616707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6455560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616707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6481390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781914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7075867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985078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903331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077376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7271097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9560035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480917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2170101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4217690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4217690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754419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754419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895054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965600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4091494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4091494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661187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661187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413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650344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60038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643923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60038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643282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60038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60038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643201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60038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634087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632641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76558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646506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646506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76558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16814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82479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7531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62417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333470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202388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00374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400374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81855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81855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95919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02973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60038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3868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28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8A43"/>
      </a:accent1>
      <a:accent2>
        <a:srgbClr val="503A1C"/>
      </a:accent2>
      <a:accent3>
        <a:srgbClr val="243F9B"/>
      </a:accent3>
      <a:accent4>
        <a:srgbClr val="12DE1F"/>
      </a:accent4>
      <a:accent5>
        <a:srgbClr val="691515"/>
      </a:accent5>
      <a:accent6>
        <a:srgbClr val="C4B00E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7360</TotalTime>
  <Words>4123</Words>
  <Application>Microsoft Office PowerPoint</Application>
  <PresentationFormat>自定义</PresentationFormat>
  <Paragraphs>472</Paragraphs>
  <Slides>44</Slides>
  <Notes>44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ThinK For H</cp:lastModifiedBy>
  <cp:revision>4</cp:revision>
  <dcterms:created xsi:type="dcterms:W3CDTF">2014-10-29T09:18:14Z</dcterms:created>
  <dcterms:modified xsi:type="dcterms:W3CDTF">2018-05-31T11:05:14Z</dcterms:modified>
</cp:coreProperties>
</file>