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60" r:id="rId3"/>
    <p:sldId id="278" r:id="rId4"/>
    <p:sldId id="271" r:id="rId5"/>
    <p:sldId id="269" r:id="rId6"/>
    <p:sldId id="272" r:id="rId7"/>
    <p:sldId id="273" r:id="rId8"/>
    <p:sldId id="274" r:id="rId9"/>
    <p:sldId id="275" r:id="rId10"/>
    <p:sldId id="259" r:id="rId11"/>
    <p:sldId id="277" r:id="rId12"/>
    <p:sldId id="279" r:id="rId13"/>
    <p:sldId id="280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81" r:id="rId26"/>
    <p:sldId id="270" r:id="rId27"/>
    <p:sldId id="258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1" r:id="rId36"/>
  </p:sldIdLst>
  <p:sldSz cx="24387175" cy="13716000"/>
  <p:notesSz cx="6858000" cy="9144000"/>
  <p:defaultTextStyle>
    <a:defPPr>
      <a:defRPr lang="en-US"/>
    </a:defPPr>
    <a:lvl1pPr marL="0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46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91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337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783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229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674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1120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566" algn="l" defTabSz="1828891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7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7F6B"/>
    <a:srgbClr val="1D2326"/>
    <a:srgbClr val="F25161"/>
    <a:srgbClr val="FCD8B9"/>
    <a:srgbClr val="F9B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2" d="100"/>
          <a:sy n="52" d="100"/>
        </p:scale>
        <p:origin x="120" y="300"/>
      </p:cViewPr>
      <p:guideLst>
        <p:guide orient="horz" pos="4320"/>
        <p:guide pos="77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562006054069487E-2"/>
          <c:y val="1.4762135021708906E-2"/>
          <c:w val="0.9131763343528545"/>
          <c:h val="0.795738713023584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0-CA6C-41BF-98FE-F990FCF5FD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Roboto" panose="02000000000000000000" pitchFamily="2" charset="0"/>
                    <a:cs typeface="Mukta" panose="020B0000000000000000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1-CA6C-41BF-98FE-F990FCF5FD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Roboto" panose="02000000000000000000" pitchFamily="2" charset="0"/>
                    <a:cs typeface="Mukta" panose="020B0000000000000000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2-CA6C-41BF-98FE-F990FCF5FD0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907F6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Sheet1!$E$2:$E$9</c:f>
              <c:numCache>
                <c:formatCode>General</c:formatCode>
                <c:ptCount val="8"/>
                <c:pt idx="0">
                  <c:v>30</c:v>
                </c:pt>
                <c:pt idx="1">
                  <c:v>90</c:v>
                </c:pt>
                <c:pt idx="2">
                  <c:v>60</c:v>
                </c:pt>
                <c:pt idx="3">
                  <c:v>120</c:v>
                </c:pt>
                <c:pt idx="4">
                  <c:v>30</c:v>
                </c:pt>
                <c:pt idx="5">
                  <c:v>120</c:v>
                </c:pt>
                <c:pt idx="6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6C-41BF-98FE-F990FCF5FD0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Roboto" panose="02000000000000000000" pitchFamily="2" charset="0"/>
                    <a:cs typeface="Mukta" panose="020B0000000000000000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Sheet1!$F$2:$F$9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4-CA6C-41BF-98FE-F990FCF5FD0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Column12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Roboto" panose="02000000000000000000" pitchFamily="2" charset="0"/>
                    <a:cs typeface="Mukta" panose="020B0000000000000000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Sheet1!$G$2:$G$9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5-CA6C-41BF-98FE-F990FCF5FD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85838336"/>
        <c:axId val="285838728"/>
      </c:barChart>
      <c:catAx>
        <c:axId val="285838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Roboto" panose="02000000000000000000" pitchFamily="2" charset="0"/>
                <a:cs typeface="Mukta" panose="020B0000000000000000" pitchFamily="34" charset="0"/>
              </a:defRPr>
            </a:pPr>
            <a:endParaRPr lang="zh-CN"/>
          </a:p>
        </c:txPr>
        <c:crossAx val="285838728"/>
        <c:crosses val="autoZero"/>
        <c:auto val="1"/>
        <c:lblAlgn val="ctr"/>
        <c:lblOffset val="100"/>
        <c:noMultiLvlLbl val="0"/>
      </c:catAx>
      <c:valAx>
        <c:axId val="285838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Roboto" panose="02000000000000000000" pitchFamily="2" charset="0"/>
                <a:cs typeface="Mukta" panose="020B0000000000000000" pitchFamily="34" charset="0"/>
              </a:defRPr>
            </a:pPr>
            <a:endParaRPr lang="zh-CN"/>
          </a:p>
        </c:txPr>
        <c:crossAx val="285838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ontserrat" panose="00000500000000000000" pitchFamily="2" charset="0"/>
          <a:ea typeface="Roboto" panose="02000000000000000000" pitchFamily="2" charset="0"/>
          <a:cs typeface="Mukta" panose="020B0000000000000000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89490651252301E-2"/>
          <c:y val="7.7772806754105542E-2"/>
          <c:w val="0.84583756533562238"/>
          <c:h val="0.7715619698090223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Robusta</c:v>
                </c:pt>
              </c:strCache>
            </c:strRef>
          </c:tx>
          <c:spPr>
            <a:ln w="25400" cap="rnd" cmpd="sng" algn="ctr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C-831F-4792-9D5A-41C525F8416A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D-831F-4792-9D5A-41C525F8416A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E-831F-4792-9D5A-41C525F8416A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F-831F-4792-9D5A-41C525F8416A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0-831F-4792-9D5A-41C525F8416A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1-831F-4792-9D5A-41C525F8416A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2-831F-4792-9D5A-41C525F8416A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3-831F-4792-9D5A-41C525F8416A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4-831F-4792-9D5A-41C525F8416A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5-831F-4792-9D5A-41C525F8416A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6-831F-4792-9D5A-41C525F8416A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7-831F-4792-9D5A-41C525F8416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Montserrat" panose="00000500000000000000" pitchFamily="2" charset="0"/>
                    <a:ea typeface="Roboto Light" charset="0"/>
                    <a:cs typeface="Mukta" panose="020B0000000000000000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0.05</c:v>
                </c:pt>
                <c:pt idx="1">
                  <c:v>0.1</c:v>
                </c:pt>
                <c:pt idx="2">
                  <c:v>0.15</c:v>
                </c:pt>
                <c:pt idx="3">
                  <c:v>0.22</c:v>
                </c:pt>
                <c:pt idx="4">
                  <c:v>0.3</c:v>
                </c:pt>
                <c:pt idx="5">
                  <c:v>0.28000000000000003</c:v>
                </c:pt>
                <c:pt idx="6">
                  <c:v>0.22</c:v>
                </c:pt>
                <c:pt idx="7">
                  <c:v>0.32</c:v>
                </c:pt>
                <c:pt idx="8">
                  <c:v>0.45</c:v>
                </c:pt>
                <c:pt idx="9">
                  <c:v>0.6</c:v>
                </c:pt>
                <c:pt idx="10">
                  <c:v>0.65</c:v>
                </c:pt>
                <c:pt idx="11">
                  <c:v>0.55000000000000004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B0C-4B92-B7F9-45B7AADE3A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Arabica</c:v>
                </c:pt>
              </c:strCache>
            </c:strRef>
          </c:tx>
          <c:spPr>
            <a:ln w="25400" cap="rnd" cmpd="sng" algn="ctr">
              <a:solidFill>
                <a:srgbClr val="907F6B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rgbClr val="907F6B"/>
              </a:solidFill>
              <a:ln w="6350" cap="flat" cmpd="sng" algn="ctr">
                <a:solidFill>
                  <a:srgbClr val="907F6B"/>
                </a:solidFill>
                <a:prstDash val="solid"/>
                <a:round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31F-4792-9D5A-41C525F8416A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831F-4792-9D5A-41C525F8416A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31F-4792-9D5A-41C525F8416A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831F-4792-9D5A-41C525F8416A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831F-4792-9D5A-41C525F8416A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831F-4792-9D5A-41C525F8416A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831F-4792-9D5A-41C525F8416A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831F-4792-9D5A-41C525F8416A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831F-4792-9D5A-41C525F8416A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831F-4792-9D5A-41C525F8416A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831F-4792-9D5A-41C525F8416A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831F-4792-9D5A-41C525F8416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Montserrat" panose="00000500000000000000" pitchFamily="2" charset="0"/>
                    <a:ea typeface="Roboto Light" charset="0"/>
                    <a:cs typeface="Mukta" panose="020B0000000000000000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0.28000000000000003</c:v>
                </c:pt>
                <c:pt idx="1">
                  <c:v>0.38</c:v>
                </c:pt>
                <c:pt idx="2">
                  <c:v>0.4</c:v>
                </c:pt>
                <c:pt idx="3">
                  <c:v>0.48</c:v>
                </c:pt>
                <c:pt idx="4">
                  <c:v>0.65</c:v>
                </c:pt>
                <c:pt idx="5">
                  <c:v>0.65</c:v>
                </c:pt>
                <c:pt idx="6">
                  <c:v>0.78</c:v>
                </c:pt>
                <c:pt idx="7">
                  <c:v>0.85</c:v>
                </c:pt>
                <c:pt idx="8">
                  <c:v>0.86</c:v>
                </c:pt>
                <c:pt idx="9">
                  <c:v>0.85</c:v>
                </c:pt>
                <c:pt idx="10">
                  <c:v>0.9</c:v>
                </c:pt>
                <c:pt idx="11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B0C-4B92-B7F9-45B7AADE3A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5522888"/>
        <c:axId val="285839120"/>
      </c:lineChart>
      <c:catAx>
        <c:axId val="285522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  <a:ea typeface="Roboto Light" charset="0"/>
                <a:cs typeface="Mukta" panose="020B0000000000000000" pitchFamily="34" charset="0"/>
              </a:defRPr>
            </a:pPr>
            <a:endParaRPr lang="zh-CN"/>
          </a:p>
        </c:txPr>
        <c:crossAx val="285839120"/>
        <c:crosses val="autoZero"/>
        <c:auto val="1"/>
        <c:lblAlgn val="ctr"/>
        <c:lblOffset val="100"/>
        <c:noMultiLvlLbl val="0"/>
      </c:catAx>
      <c:valAx>
        <c:axId val="28583912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85522888"/>
        <c:crosses val="autoZero"/>
        <c:crossBetween val="between"/>
      </c:valAx>
      <c:spPr>
        <a:noFill/>
        <a:ln w="6350"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  <a:ea typeface="Roboto Light" charset="0"/>
                <a:cs typeface="Mukta" panose="020B0000000000000000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  <a:ea typeface="Roboto Light" charset="0"/>
                <a:cs typeface="Mukta" panose="020B0000000000000000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336918100806263"/>
          <c:y val="0.89295940277886798"/>
          <c:w val="0.33913602715828201"/>
          <c:h val="9.55874859879752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  <a:ea typeface="Roboto Light" charset="0"/>
              <a:cs typeface="Mukta" panose="020B0000000000000000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100" b="0" i="0">
          <a:solidFill>
            <a:schemeClr val="bg1">
              <a:lumMod val="50000"/>
            </a:schemeClr>
          </a:solidFill>
          <a:latin typeface="Montserrat" panose="00000500000000000000" pitchFamily="2" charset="0"/>
          <a:ea typeface="Roboto Light" charset="0"/>
          <a:cs typeface="Mukta" panose="020B0000000000000000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07F6B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43470</c:v>
                </c:pt>
                <c:pt idx="1">
                  <c:v>43471</c:v>
                </c:pt>
                <c:pt idx="2">
                  <c:v>43472</c:v>
                </c:pt>
                <c:pt idx="3">
                  <c:v>43473</c:v>
                </c:pt>
                <c:pt idx="4">
                  <c:v>43474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40-4A16-B573-874732A585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43470</c:v>
                </c:pt>
                <c:pt idx="1">
                  <c:v>43471</c:v>
                </c:pt>
                <c:pt idx="2">
                  <c:v>43472</c:v>
                </c:pt>
                <c:pt idx="3">
                  <c:v>43473</c:v>
                </c:pt>
                <c:pt idx="4">
                  <c:v>43474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20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40-4A16-B573-874732A585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840296"/>
        <c:axId val="316397968"/>
      </c:areaChart>
      <c:dateAx>
        <c:axId val="28584029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Mukta" panose="020B0000000000000000" pitchFamily="34" charset="0"/>
              </a:defRPr>
            </a:pPr>
            <a:endParaRPr lang="zh-CN"/>
          </a:p>
        </c:txPr>
        <c:crossAx val="316397968"/>
        <c:crosses val="autoZero"/>
        <c:auto val="1"/>
        <c:lblOffset val="100"/>
        <c:baseTimeUnit val="days"/>
      </c:dateAx>
      <c:valAx>
        <c:axId val="316397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Mukta" panose="020B0000000000000000" pitchFamily="34" charset="0"/>
              </a:defRPr>
            </a:pPr>
            <a:endParaRPr lang="zh-CN"/>
          </a:p>
        </c:txPr>
        <c:crossAx val="285840296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Mukta" panose="020B0000000000000000" pitchFamily="34" charset="0"/>
          <a:cs typeface="Mukta" panose="020B0000000000000000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ontserrat" panose="000005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ontserrat" panose="00000500000000000000" pitchFamily="2" charset="0"/>
              </a:defRPr>
            </a:lvl1pPr>
          </a:lstStyle>
          <a:p>
            <a:fld id="{A96B28DE-F353-4F95-8DE8-CCCB3F141FEB}" type="datetimeFigureOut">
              <a:rPr lang="en-US" smtClean="0"/>
              <a:pPr/>
              <a:t>3/23/2020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ontserrat" panose="000005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ontserrat" panose="00000500000000000000" pitchFamily="2" charset="0"/>
              </a:defRPr>
            </a:lvl1pPr>
          </a:lstStyle>
          <a:p>
            <a:fld id="{7053D691-64CD-4061-820F-644FD0D721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669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53D691-64CD-4061-820F-644FD0D721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085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53D691-64CD-4061-820F-644FD0D721F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57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53D691-64CD-4061-820F-644FD0D721FC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533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28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2696825" y="2248329"/>
            <a:ext cx="9121774" cy="5203593"/>
          </a:xfrm>
          <a:custGeom>
            <a:avLst/>
            <a:gdLst>
              <a:gd name="connsiteX0" fmla="*/ 0 w 9121774"/>
              <a:gd name="connsiteY0" fmla="*/ 0 h 5203593"/>
              <a:gd name="connsiteX1" fmla="*/ 9121774 w 9121774"/>
              <a:gd name="connsiteY1" fmla="*/ 0 h 5203593"/>
              <a:gd name="connsiteX2" fmla="*/ 9121774 w 9121774"/>
              <a:gd name="connsiteY2" fmla="*/ 5203593 h 5203593"/>
              <a:gd name="connsiteX3" fmla="*/ 0 w 9121774"/>
              <a:gd name="connsiteY3" fmla="*/ 5203593 h 520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21774" h="5203593">
                <a:moveTo>
                  <a:pt x="0" y="0"/>
                </a:moveTo>
                <a:lnTo>
                  <a:pt x="9121774" y="0"/>
                </a:lnTo>
                <a:lnTo>
                  <a:pt x="9121774" y="5203593"/>
                </a:lnTo>
                <a:lnTo>
                  <a:pt x="0" y="520359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1704456" y="1929617"/>
            <a:ext cx="2743200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704456" y="7374392"/>
            <a:ext cx="8641080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704456" y="2596420"/>
            <a:ext cx="8878824" cy="43068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-1759269" y="9923949"/>
            <a:ext cx="27907488" cy="644652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1300" spc="6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</p:spTree>
    <p:extLst>
      <p:ext uri="{BB962C8B-B14F-4D97-AF65-F5344CB8AC3E}">
        <p14:creationId xmlns:p14="http://schemas.microsoft.com/office/powerpoint/2010/main" val="143700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3409696" y="1625292"/>
            <a:ext cx="6450686" cy="8237392"/>
          </a:xfrm>
          <a:custGeom>
            <a:avLst/>
            <a:gdLst>
              <a:gd name="connsiteX0" fmla="*/ 0 w 6450686"/>
              <a:gd name="connsiteY0" fmla="*/ 0 h 8237392"/>
              <a:gd name="connsiteX1" fmla="*/ 6450686 w 6450686"/>
              <a:gd name="connsiteY1" fmla="*/ 0 h 8237392"/>
              <a:gd name="connsiteX2" fmla="*/ 6450686 w 6450686"/>
              <a:gd name="connsiteY2" fmla="*/ 1897925 h 8237392"/>
              <a:gd name="connsiteX3" fmla="*/ 6450686 w 6450686"/>
              <a:gd name="connsiteY3" fmla="*/ 6339468 h 8237392"/>
              <a:gd name="connsiteX4" fmla="*/ 6450686 w 6450686"/>
              <a:gd name="connsiteY4" fmla="*/ 8237392 h 8237392"/>
              <a:gd name="connsiteX5" fmla="*/ 3728171 w 6450686"/>
              <a:gd name="connsiteY5" fmla="*/ 8237392 h 8237392"/>
              <a:gd name="connsiteX6" fmla="*/ 3705302 w 6450686"/>
              <a:gd name="connsiteY6" fmla="*/ 8163724 h 8237392"/>
              <a:gd name="connsiteX7" fmla="*/ 3225343 w 6450686"/>
              <a:gd name="connsiteY7" fmla="*/ 7845586 h 8237392"/>
              <a:gd name="connsiteX8" fmla="*/ 2745383 w 6450686"/>
              <a:gd name="connsiteY8" fmla="*/ 8163724 h 8237392"/>
              <a:gd name="connsiteX9" fmla="*/ 2722515 w 6450686"/>
              <a:gd name="connsiteY9" fmla="*/ 8237392 h 8237392"/>
              <a:gd name="connsiteX10" fmla="*/ 0 w 6450686"/>
              <a:gd name="connsiteY10" fmla="*/ 8237392 h 8237392"/>
              <a:gd name="connsiteX11" fmla="*/ 0 w 6450686"/>
              <a:gd name="connsiteY11" fmla="*/ 6339468 h 8237392"/>
              <a:gd name="connsiteX12" fmla="*/ 0 w 6450686"/>
              <a:gd name="connsiteY12" fmla="*/ 1897925 h 823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50686" h="8237392">
                <a:moveTo>
                  <a:pt x="0" y="0"/>
                </a:moveTo>
                <a:lnTo>
                  <a:pt x="6450686" y="0"/>
                </a:lnTo>
                <a:lnTo>
                  <a:pt x="6450686" y="1897925"/>
                </a:lnTo>
                <a:lnTo>
                  <a:pt x="6450686" y="6339468"/>
                </a:lnTo>
                <a:lnTo>
                  <a:pt x="6450686" y="8237392"/>
                </a:lnTo>
                <a:lnTo>
                  <a:pt x="3728171" y="8237392"/>
                </a:lnTo>
                <a:lnTo>
                  <a:pt x="3705302" y="8163724"/>
                </a:lnTo>
                <a:cubicBezTo>
                  <a:pt x="3626227" y="7976768"/>
                  <a:pt x="3441105" y="7845586"/>
                  <a:pt x="3225343" y="7845586"/>
                </a:cubicBezTo>
                <a:cubicBezTo>
                  <a:pt x="3009582" y="7845586"/>
                  <a:pt x="2824459" y="7976768"/>
                  <a:pt x="2745383" y="8163724"/>
                </a:cubicBezTo>
                <a:lnTo>
                  <a:pt x="2722515" y="8237392"/>
                </a:lnTo>
                <a:lnTo>
                  <a:pt x="0" y="8237392"/>
                </a:lnTo>
                <a:lnTo>
                  <a:pt x="0" y="6339468"/>
                </a:lnTo>
                <a:lnTo>
                  <a:pt x="0" y="189792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1761893" y="10339235"/>
            <a:ext cx="9747504" cy="15727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9600" b="1" spc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1761892" y="11924094"/>
            <a:ext cx="9747504" cy="67665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800" b="0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14741858" y="2390801"/>
            <a:ext cx="6190488" cy="66751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4180165" y="3464862"/>
            <a:ext cx="7306056" cy="563270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9516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7"/>
          </p:nvPr>
        </p:nvSpPr>
        <p:spPr>
          <a:xfrm>
            <a:off x="16583341" y="8220135"/>
            <a:ext cx="3505200" cy="4293933"/>
          </a:xfrm>
          <a:custGeom>
            <a:avLst/>
            <a:gdLst>
              <a:gd name="connsiteX0" fmla="*/ 0 w 3505200"/>
              <a:gd name="connsiteY0" fmla="*/ 0 h 4293933"/>
              <a:gd name="connsiteX1" fmla="*/ 3505200 w 3505200"/>
              <a:gd name="connsiteY1" fmla="*/ 0 h 4293933"/>
              <a:gd name="connsiteX2" fmla="*/ 3505200 w 3505200"/>
              <a:gd name="connsiteY2" fmla="*/ 4293933 h 4293933"/>
              <a:gd name="connsiteX3" fmla="*/ 0 w 3505200"/>
              <a:gd name="connsiteY3" fmla="*/ 4293933 h 42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293933">
                <a:moveTo>
                  <a:pt x="0" y="0"/>
                </a:moveTo>
                <a:lnTo>
                  <a:pt x="3505200" y="0"/>
                </a:lnTo>
                <a:lnTo>
                  <a:pt x="3505200" y="4293933"/>
                </a:lnTo>
                <a:lnTo>
                  <a:pt x="0" y="42939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16583341" y="1291520"/>
            <a:ext cx="3505200" cy="4293933"/>
          </a:xfrm>
          <a:custGeom>
            <a:avLst/>
            <a:gdLst>
              <a:gd name="connsiteX0" fmla="*/ 0 w 3505200"/>
              <a:gd name="connsiteY0" fmla="*/ 0 h 4293933"/>
              <a:gd name="connsiteX1" fmla="*/ 3505200 w 3505200"/>
              <a:gd name="connsiteY1" fmla="*/ 0 h 4293933"/>
              <a:gd name="connsiteX2" fmla="*/ 3505200 w 3505200"/>
              <a:gd name="connsiteY2" fmla="*/ 4293933 h 4293933"/>
              <a:gd name="connsiteX3" fmla="*/ 0 w 3505200"/>
              <a:gd name="connsiteY3" fmla="*/ 4293933 h 42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293933">
                <a:moveTo>
                  <a:pt x="0" y="0"/>
                </a:moveTo>
                <a:lnTo>
                  <a:pt x="3505200" y="0"/>
                </a:lnTo>
                <a:lnTo>
                  <a:pt x="3505200" y="4293933"/>
                </a:lnTo>
                <a:lnTo>
                  <a:pt x="0" y="42939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 dirty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8935712" y="8220135"/>
            <a:ext cx="3505200" cy="4293933"/>
          </a:xfrm>
          <a:custGeom>
            <a:avLst/>
            <a:gdLst>
              <a:gd name="connsiteX0" fmla="*/ 0 w 3505200"/>
              <a:gd name="connsiteY0" fmla="*/ 0 h 4293933"/>
              <a:gd name="connsiteX1" fmla="*/ 3505200 w 3505200"/>
              <a:gd name="connsiteY1" fmla="*/ 0 h 4293933"/>
              <a:gd name="connsiteX2" fmla="*/ 3505200 w 3505200"/>
              <a:gd name="connsiteY2" fmla="*/ 4293933 h 4293933"/>
              <a:gd name="connsiteX3" fmla="*/ 0 w 3505200"/>
              <a:gd name="connsiteY3" fmla="*/ 4293933 h 42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293933">
                <a:moveTo>
                  <a:pt x="0" y="0"/>
                </a:moveTo>
                <a:lnTo>
                  <a:pt x="3505200" y="0"/>
                </a:lnTo>
                <a:lnTo>
                  <a:pt x="3505200" y="4293933"/>
                </a:lnTo>
                <a:lnTo>
                  <a:pt x="0" y="42939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6"/>
          </p:nvPr>
        </p:nvSpPr>
        <p:spPr>
          <a:xfrm>
            <a:off x="8935712" y="1291520"/>
            <a:ext cx="3505200" cy="4293933"/>
          </a:xfrm>
          <a:custGeom>
            <a:avLst/>
            <a:gdLst>
              <a:gd name="connsiteX0" fmla="*/ 0 w 3505200"/>
              <a:gd name="connsiteY0" fmla="*/ 0 h 4293933"/>
              <a:gd name="connsiteX1" fmla="*/ 3505200 w 3505200"/>
              <a:gd name="connsiteY1" fmla="*/ 0 h 4293933"/>
              <a:gd name="connsiteX2" fmla="*/ 3505200 w 3505200"/>
              <a:gd name="connsiteY2" fmla="*/ 4293933 h 4293933"/>
              <a:gd name="connsiteX3" fmla="*/ 0 w 3505200"/>
              <a:gd name="connsiteY3" fmla="*/ 4293933 h 42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293933">
                <a:moveTo>
                  <a:pt x="0" y="0"/>
                </a:moveTo>
                <a:lnTo>
                  <a:pt x="3505200" y="0"/>
                </a:lnTo>
                <a:lnTo>
                  <a:pt x="3505200" y="4293933"/>
                </a:lnTo>
                <a:lnTo>
                  <a:pt x="0" y="42939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339068" y="8220135"/>
            <a:ext cx="3505200" cy="4293933"/>
          </a:xfrm>
          <a:custGeom>
            <a:avLst/>
            <a:gdLst>
              <a:gd name="connsiteX0" fmla="*/ 0 w 3505200"/>
              <a:gd name="connsiteY0" fmla="*/ 0 h 4293933"/>
              <a:gd name="connsiteX1" fmla="*/ 3505200 w 3505200"/>
              <a:gd name="connsiteY1" fmla="*/ 0 h 4293933"/>
              <a:gd name="connsiteX2" fmla="*/ 3505200 w 3505200"/>
              <a:gd name="connsiteY2" fmla="*/ 4293933 h 4293933"/>
              <a:gd name="connsiteX3" fmla="*/ 0 w 3505200"/>
              <a:gd name="connsiteY3" fmla="*/ 4293933 h 42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293933">
                <a:moveTo>
                  <a:pt x="0" y="0"/>
                </a:moveTo>
                <a:lnTo>
                  <a:pt x="3505200" y="0"/>
                </a:lnTo>
                <a:lnTo>
                  <a:pt x="3505200" y="4293933"/>
                </a:lnTo>
                <a:lnTo>
                  <a:pt x="0" y="42939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339068" y="1291520"/>
            <a:ext cx="3505200" cy="4293933"/>
          </a:xfrm>
          <a:custGeom>
            <a:avLst/>
            <a:gdLst>
              <a:gd name="connsiteX0" fmla="*/ 0 w 3505200"/>
              <a:gd name="connsiteY0" fmla="*/ 0 h 4293933"/>
              <a:gd name="connsiteX1" fmla="*/ 3505200 w 3505200"/>
              <a:gd name="connsiteY1" fmla="*/ 0 h 4293933"/>
              <a:gd name="connsiteX2" fmla="*/ 3505200 w 3505200"/>
              <a:gd name="connsiteY2" fmla="*/ 4293933 h 4293933"/>
              <a:gd name="connsiteX3" fmla="*/ 0 w 3505200"/>
              <a:gd name="connsiteY3" fmla="*/ 4293933 h 42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293933">
                <a:moveTo>
                  <a:pt x="0" y="0"/>
                </a:moveTo>
                <a:lnTo>
                  <a:pt x="3505200" y="0"/>
                </a:lnTo>
                <a:lnTo>
                  <a:pt x="3505200" y="4293933"/>
                </a:lnTo>
                <a:lnTo>
                  <a:pt x="0" y="42939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1107458" y="6114855"/>
            <a:ext cx="16468344" cy="157276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9600" b="1" spc="3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2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5148438" y="2701918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5148438" y="3438485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20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  <p:sp>
        <p:nvSpPr>
          <p:cNvPr id="34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20392711" y="2701918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35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20392711" y="3438485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20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  <p:sp>
        <p:nvSpPr>
          <p:cNvPr id="36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12745082" y="2701918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37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12745082" y="3438485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20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  <p:sp>
        <p:nvSpPr>
          <p:cNvPr id="44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5148438" y="9618639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45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5148438" y="10355206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20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  <p:sp>
        <p:nvSpPr>
          <p:cNvPr id="46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20392711" y="9618639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47" name="Text Placeholder 10"/>
          <p:cNvSpPr>
            <a:spLocks noGrp="1"/>
          </p:cNvSpPr>
          <p:nvPr>
            <p:ph type="body" sz="quarter" idx="29" hasCustomPrompt="1"/>
          </p:nvPr>
        </p:nvSpPr>
        <p:spPr>
          <a:xfrm>
            <a:off x="20392711" y="10355206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20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  <p:sp>
        <p:nvSpPr>
          <p:cNvPr id="48" name="Text Placeholder 10"/>
          <p:cNvSpPr>
            <a:spLocks noGrp="1"/>
          </p:cNvSpPr>
          <p:nvPr>
            <p:ph type="body" sz="quarter" idx="30" hasCustomPrompt="1"/>
          </p:nvPr>
        </p:nvSpPr>
        <p:spPr>
          <a:xfrm>
            <a:off x="12745082" y="9618639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49" name="Text Placeholder 10"/>
          <p:cNvSpPr>
            <a:spLocks noGrp="1"/>
          </p:cNvSpPr>
          <p:nvPr>
            <p:ph type="body" sz="quarter" idx="31" hasCustomPrompt="1"/>
          </p:nvPr>
        </p:nvSpPr>
        <p:spPr>
          <a:xfrm>
            <a:off x="12745082" y="10355206"/>
            <a:ext cx="3538728" cy="667512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20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</p:spTree>
    <p:extLst>
      <p:ext uri="{BB962C8B-B14F-4D97-AF65-F5344CB8AC3E}">
        <p14:creationId xmlns:p14="http://schemas.microsoft.com/office/powerpoint/2010/main" val="409387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" y="0"/>
            <a:ext cx="24387048" cy="13716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7563905" y="2684855"/>
            <a:ext cx="9189720" cy="66751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682870" y="834658"/>
            <a:ext cx="13021056" cy="15727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tabLst>
                <a:tab pos="8458200" algn="l"/>
              </a:tabLst>
              <a:defRPr sz="9600" b="1" spc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4385395" y="11603764"/>
            <a:ext cx="2103120" cy="107899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4330531" y="10778486"/>
            <a:ext cx="2212848" cy="103327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5400" spc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11087164" y="10778486"/>
            <a:ext cx="2212848" cy="103327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5400" spc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17789101" y="10778486"/>
            <a:ext cx="2212848" cy="103327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5400" spc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11142028" y="11603764"/>
            <a:ext cx="2103120" cy="107899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17843965" y="11603764"/>
            <a:ext cx="2103120" cy="107899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25492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 userDrawn="1">
            <p:ph type="pic" sz="quarter" idx="13"/>
          </p:nvPr>
        </p:nvSpPr>
        <p:spPr>
          <a:xfrm>
            <a:off x="5878998" y="2438400"/>
            <a:ext cx="8902369" cy="8839200"/>
          </a:xfrm>
          <a:custGeom>
            <a:avLst/>
            <a:gdLst>
              <a:gd name="connsiteX0" fmla="*/ 0 w 8902369"/>
              <a:gd name="connsiteY0" fmla="*/ 0 h 8839200"/>
              <a:gd name="connsiteX1" fmla="*/ 215571 w 8902369"/>
              <a:gd name="connsiteY1" fmla="*/ 0 h 8839200"/>
              <a:gd name="connsiteX2" fmla="*/ 5644819 w 8902369"/>
              <a:gd name="connsiteY2" fmla="*/ 0 h 8839200"/>
              <a:gd name="connsiteX3" fmla="*/ 8902369 w 8902369"/>
              <a:gd name="connsiteY3" fmla="*/ 0 h 8839200"/>
              <a:gd name="connsiteX4" fmla="*/ 8902369 w 8902369"/>
              <a:gd name="connsiteY4" fmla="*/ 3730589 h 8839200"/>
              <a:gd name="connsiteX5" fmla="*/ 8801423 w 8902369"/>
              <a:gd name="connsiteY5" fmla="*/ 3761924 h 8839200"/>
              <a:gd name="connsiteX6" fmla="*/ 8365486 w 8902369"/>
              <a:gd name="connsiteY6" fmla="*/ 4419600 h 8839200"/>
              <a:gd name="connsiteX7" fmla="*/ 8801423 w 8902369"/>
              <a:gd name="connsiteY7" fmla="*/ 5077275 h 8839200"/>
              <a:gd name="connsiteX8" fmla="*/ 8902369 w 8902369"/>
              <a:gd name="connsiteY8" fmla="*/ 5108611 h 8839200"/>
              <a:gd name="connsiteX9" fmla="*/ 8902369 w 8902369"/>
              <a:gd name="connsiteY9" fmla="*/ 8839200 h 8839200"/>
              <a:gd name="connsiteX10" fmla="*/ 5644819 w 8902369"/>
              <a:gd name="connsiteY10" fmla="*/ 8839200 h 8839200"/>
              <a:gd name="connsiteX11" fmla="*/ 215571 w 8902369"/>
              <a:gd name="connsiteY11" fmla="*/ 8839200 h 8839200"/>
              <a:gd name="connsiteX12" fmla="*/ 0 w 8902369"/>
              <a:gd name="connsiteY12" fmla="*/ 8839200 h 883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02369" h="8839200">
                <a:moveTo>
                  <a:pt x="0" y="0"/>
                </a:moveTo>
                <a:lnTo>
                  <a:pt x="215571" y="0"/>
                </a:lnTo>
                <a:lnTo>
                  <a:pt x="5644819" y="0"/>
                </a:lnTo>
                <a:lnTo>
                  <a:pt x="8902369" y="0"/>
                </a:lnTo>
                <a:lnTo>
                  <a:pt x="8902369" y="3730589"/>
                </a:lnTo>
                <a:lnTo>
                  <a:pt x="8801423" y="3761924"/>
                </a:lnTo>
                <a:cubicBezTo>
                  <a:pt x="8545241" y="3870280"/>
                  <a:pt x="8365486" y="4123949"/>
                  <a:pt x="8365486" y="4419600"/>
                </a:cubicBezTo>
                <a:cubicBezTo>
                  <a:pt x="8365486" y="4715252"/>
                  <a:pt x="8545241" y="4968920"/>
                  <a:pt x="8801423" y="5077275"/>
                </a:cubicBezTo>
                <a:lnTo>
                  <a:pt x="8902369" y="5108611"/>
                </a:lnTo>
                <a:lnTo>
                  <a:pt x="8902369" y="8839200"/>
                </a:lnTo>
                <a:lnTo>
                  <a:pt x="5644819" y="8839200"/>
                </a:lnTo>
                <a:lnTo>
                  <a:pt x="215571" y="8839200"/>
                </a:lnTo>
                <a:lnTo>
                  <a:pt x="0" y="88392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2" name="Text Placeholder 10"/>
          <p:cNvSpPr>
            <a:spLocks noGrp="1"/>
          </p:cNvSpPr>
          <p:nvPr userDrawn="1">
            <p:ph type="body" sz="quarter" idx="18" hasCustomPrompt="1"/>
          </p:nvPr>
        </p:nvSpPr>
        <p:spPr>
          <a:xfrm rot="16200000">
            <a:off x="-4286630" y="4428043"/>
            <a:ext cx="14474952" cy="450799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700" b="0" spc="3200" baseline="0"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3" name="Text Placeholder 10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6503934" y="5785549"/>
            <a:ext cx="6190488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Text Placeholder 10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16470053" y="6587618"/>
            <a:ext cx="5980176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26581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837016" y="2438400"/>
            <a:ext cx="11944350" cy="8839200"/>
          </a:xfrm>
          <a:custGeom>
            <a:avLst/>
            <a:gdLst>
              <a:gd name="connsiteX0" fmla="*/ 0 w 11944350"/>
              <a:gd name="connsiteY0" fmla="*/ 0 h 8839200"/>
              <a:gd name="connsiteX1" fmla="*/ 3257551 w 11944350"/>
              <a:gd name="connsiteY1" fmla="*/ 0 h 8839200"/>
              <a:gd name="connsiteX2" fmla="*/ 8686800 w 11944350"/>
              <a:gd name="connsiteY2" fmla="*/ 0 h 8839200"/>
              <a:gd name="connsiteX3" fmla="*/ 11944350 w 11944350"/>
              <a:gd name="connsiteY3" fmla="*/ 0 h 8839200"/>
              <a:gd name="connsiteX4" fmla="*/ 11944350 w 11944350"/>
              <a:gd name="connsiteY4" fmla="*/ 3730589 h 8839200"/>
              <a:gd name="connsiteX5" fmla="*/ 11843404 w 11944350"/>
              <a:gd name="connsiteY5" fmla="*/ 3761924 h 8839200"/>
              <a:gd name="connsiteX6" fmla="*/ 11407467 w 11944350"/>
              <a:gd name="connsiteY6" fmla="*/ 4419600 h 8839200"/>
              <a:gd name="connsiteX7" fmla="*/ 11843404 w 11944350"/>
              <a:gd name="connsiteY7" fmla="*/ 5077275 h 8839200"/>
              <a:gd name="connsiteX8" fmla="*/ 11944350 w 11944350"/>
              <a:gd name="connsiteY8" fmla="*/ 5108611 h 8839200"/>
              <a:gd name="connsiteX9" fmla="*/ 11944350 w 11944350"/>
              <a:gd name="connsiteY9" fmla="*/ 8839200 h 8839200"/>
              <a:gd name="connsiteX10" fmla="*/ 8686800 w 11944350"/>
              <a:gd name="connsiteY10" fmla="*/ 8839200 h 8839200"/>
              <a:gd name="connsiteX11" fmla="*/ 3257551 w 11944350"/>
              <a:gd name="connsiteY11" fmla="*/ 8839200 h 8839200"/>
              <a:gd name="connsiteX12" fmla="*/ 0 w 11944350"/>
              <a:gd name="connsiteY12" fmla="*/ 8839200 h 883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44350" h="8839200">
                <a:moveTo>
                  <a:pt x="0" y="0"/>
                </a:moveTo>
                <a:lnTo>
                  <a:pt x="3257551" y="0"/>
                </a:lnTo>
                <a:lnTo>
                  <a:pt x="8686800" y="0"/>
                </a:lnTo>
                <a:lnTo>
                  <a:pt x="11944350" y="0"/>
                </a:lnTo>
                <a:lnTo>
                  <a:pt x="11944350" y="3730589"/>
                </a:lnTo>
                <a:lnTo>
                  <a:pt x="11843404" y="3761924"/>
                </a:lnTo>
                <a:cubicBezTo>
                  <a:pt x="11587222" y="3870280"/>
                  <a:pt x="11407467" y="4123949"/>
                  <a:pt x="11407467" y="4419600"/>
                </a:cubicBezTo>
                <a:cubicBezTo>
                  <a:pt x="11407467" y="4715252"/>
                  <a:pt x="11587222" y="4968920"/>
                  <a:pt x="11843404" y="5077275"/>
                </a:cubicBezTo>
                <a:lnTo>
                  <a:pt x="11944350" y="5108611"/>
                </a:lnTo>
                <a:lnTo>
                  <a:pt x="11944350" y="8839200"/>
                </a:lnTo>
                <a:lnTo>
                  <a:pt x="8686800" y="8839200"/>
                </a:lnTo>
                <a:lnTo>
                  <a:pt x="3257551" y="8839200"/>
                </a:lnTo>
                <a:lnTo>
                  <a:pt x="0" y="88392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-1808576" y="6546161"/>
            <a:ext cx="6190488" cy="66751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6393541" y="8267504"/>
            <a:ext cx="5724144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6393541" y="3835794"/>
            <a:ext cx="6720840" cy="452628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59331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747709" y="3211139"/>
            <a:ext cx="16891763" cy="7219193"/>
          </a:xfrm>
          <a:custGeom>
            <a:avLst/>
            <a:gdLst>
              <a:gd name="connsiteX0" fmla="*/ 1989519 w 16891763"/>
              <a:gd name="connsiteY0" fmla="*/ 0 h 7219193"/>
              <a:gd name="connsiteX1" fmla="*/ 6486052 w 16891763"/>
              <a:gd name="connsiteY1" fmla="*/ 0 h 7219193"/>
              <a:gd name="connsiteX2" fmla="*/ 10405708 w 16891763"/>
              <a:gd name="connsiteY2" fmla="*/ 0 h 7219193"/>
              <a:gd name="connsiteX3" fmla="*/ 12176886 w 16891763"/>
              <a:gd name="connsiteY3" fmla="*/ 0 h 7219193"/>
              <a:gd name="connsiteX4" fmla="*/ 13818723 w 16891763"/>
              <a:gd name="connsiteY4" fmla="*/ 0 h 7219193"/>
              <a:gd name="connsiteX5" fmla="*/ 14902243 w 16891763"/>
              <a:gd name="connsiteY5" fmla="*/ 0 h 7219193"/>
              <a:gd name="connsiteX6" fmla="*/ 15249923 w 16891763"/>
              <a:gd name="connsiteY6" fmla="*/ 0 h 7219193"/>
              <a:gd name="connsiteX7" fmla="*/ 16891763 w 16891763"/>
              <a:gd name="connsiteY7" fmla="*/ 0 h 7219193"/>
              <a:gd name="connsiteX8" fmla="*/ 16891763 w 16891763"/>
              <a:gd name="connsiteY8" fmla="*/ 7219193 h 7219193"/>
              <a:gd name="connsiteX9" fmla="*/ 16586323 w 16891763"/>
              <a:gd name="connsiteY9" fmla="*/ 7219193 h 7219193"/>
              <a:gd name="connsiteX10" fmla="*/ 16079247 w 16891763"/>
              <a:gd name="connsiteY10" fmla="*/ 7219193 h 7219193"/>
              <a:gd name="connsiteX11" fmla="*/ 15779119 w 16891763"/>
              <a:gd name="connsiteY11" fmla="*/ 7219193 h 7219193"/>
              <a:gd name="connsiteX12" fmla="*/ 14966603 w 16891763"/>
              <a:gd name="connsiteY12" fmla="*/ 7219193 h 7219193"/>
              <a:gd name="connsiteX13" fmla="*/ 14853035 w 16891763"/>
              <a:gd name="connsiteY13" fmla="*/ 7219193 h 7219193"/>
              <a:gd name="connsiteX14" fmla="*/ 14853035 w 16891763"/>
              <a:gd name="connsiteY14" fmla="*/ 7219192 h 7219193"/>
              <a:gd name="connsiteX15" fmla="*/ 14212783 w 16891763"/>
              <a:gd name="connsiteY15" fmla="*/ 7219192 h 7219193"/>
              <a:gd name="connsiteX16" fmla="*/ 14212783 w 16891763"/>
              <a:gd name="connsiteY16" fmla="*/ 7219193 h 7219193"/>
              <a:gd name="connsiteX17" fmla="*/ 14102043 w 16891763"/>
              <a:gd name="connsiteY17" fmla="*/ 7219193 h 7219193"/>
              <a:gd name="connsiteX18" fmla="*/ 13289531 w 16891763"/>
              <a:gd name="connsiteY18" fmla="*/ 7219193 h 7219193"/>
              <a:gd name="connsiteX19" fmla="*/ 12989400 w 16891763"/>
              <a:gd name="connsiteY19" fmla="*/ 7219193 h 7219193"/>
              <a:gd name="connsiteX20" fmla="*/ 12479494 w 16891763"/>
              <a:gd name="connsiteY20" fmla="*/ 7219193 h 7219193"/>
              <a:gd name="connsiteX21" fmla="*/ 12176886 w 16891763"/>
              <a:gd name="connsiteY21" fmla="*/ 7219193 h 7219193"/>
              <a:gd name="connsiteX22" fmla="*/ 12176886 w 16891763"/>
              <a:gd name="connsiteY22" fmla="*/ 7219192 h 7219193"/>
              <a:gd name="connsiteX23" fmla="*/ 11855023 w 16891763"/>
              <a:gd name="connsiteY23" fmla="*/ 7219192 h 7219193"/>
              <a:gd name="connsiteX24" fmla="*/ 9629774 w 16891763"/>
              <a:gd name="connsiteY24" fmla="*/ 7219192 h 7219193"/>
              <a:gd name="connsiteX25" fmla="*/ 9318738 w 16891763"/>
              <a:gd name="connsiteY25" fmla="*/ 7219192 h 7219193"/>
              <a:gd name="connsiteX26" fmla="*/ 9278864 w 16891763"/>
              <a:gd name="connsiteY26" fmla="*/ 7090743 h 7219193"/>
              <a:gd name="connsiteX27" fmla="*/ 8442004 w 16891763"/>
              <a:gd name="connsiteY27" fmla="*/ 6536034 h 7219193"/>
              <a:gd name="connsiteX28" fmla="*/ 7605142 w 16891763"/>
              <a:gd name="connsiteY28" fmla="*/ 7090743 h 7219193"/>
              <a:gd name="connsiteX29" fmla="*/ 7565270 w 16891763"/>
              <a:gd name="connsiteY29" fmla="*/ 7219192 h 7219193"/>
              <a:gd name="connsiteX30" fmla="*/ 7261986 w 16891763"/>
              <a:gd name="connsiteY30" fmla="*/ 7219192 h 7219193"/>
              <a:gd name="connsiteX31" fmla="*/ 5036738 w 16891763"/>
              <a:gd name="connsiteY31" fmla="*/ 7219192 h 7219193"/>
              <a:gd name="connsiteX32" fmla="*/ 4714874 w 16891763"/>
              <a:gd name="connsiteY32" fmla="*/ 7219192 h 7219193"/>
              <a:gd name="connsiteX33" fmla="*/ 4714874 w 16891763"/>
              <a:gd name="connsiteY33" fmla="*/ 7219193 h 7219193"/>
              <a:gd name="connsiteX34" fmla="*/ 4409437 w 16891763"/>
              <a:gd name="connsiteY34" fmla="*/ 7219193 h 7219193"/>
              <a:gd name="connsiteX35" fmla="*/ 3902362 w 16891763"/>
              <a:gd name="connsiteY35" fmla="*/ 7219193 h 7219193"/>
              <a:gd name="connsiteX36" fmla="*/ 3602232 w 16891763"/>
              <a:gd name="connsiteY36" fmla="*/ 7219193 h 7219193"/>
              <a:gd name="connsiteX37" fmla="*/ 2789718 w 16891763"/>
              <a:gd name="connsiteY37" fmla="*/ 7219193 h 7219193"/>
              <a:gd name="connsiteX38" fmla="*/ 2676147 w 16891763"/>
              <a:gd name="connsiteY38" fmla="*/ 7219193 h 7219193"/>
              <a:gd name="connsiteX39" fmla="*/ 2676147 w 16891763"/>
              <a:gd name="connsiteY39" fmla="*/ 7219192 h 7219193"/>
              <a:gd name="connsiteX40" fmla="*/ 2035897 w 16891763"/>
              <a:gd name="connsiteY40" fmla="*/ 7219192 h 7219193"/>
              <a:gd name="connsiteX41" fmla="*/ 2035897 w 16891763"/>
              <a:gd name="connsiteY41" fmla="*/ 7219193 h 7219193"/>
              <a:gd name="connsiteX42" fmla="*/ 1925157 w 16891763"/>
              <a:gd name="connsiteY42" fmla="*/ 7219193 h 7219193"/>
              <a:gd name="connsiteX43" fmla="*/ 1112644 w 16891763"/>
              <a:gd name="connsiteY43" fmla="*/ 7219193 h 7219193"/>
              <a:gd name="connsiteX44" fmla="*/ 812514 w 16891763"/>
              <a:gd name="connsiteY44" fmla="*/ 7219193 h 7219193"/>
              <a:gd name="connsiteX45" fmla="*/ 302607 w 16891763"/>
              <a:gd name="connsiteY45" fmla="*/ 7219193 h 7219193"/>
              <a:gd name="connsiteX46" fmla="*/ 0 w 16891763"/>
              <a:gd name="connsiteY46" fmla="*/ 7219193 h 7219193"/>
              <a:gd name="connsiteX47" fmla="*/ 0 w 16891763"/>
              <a:gd name="connsiteY47" fmla="*/ 1 h 7219193"/>
              <a:gd name="connsiteX48" fmla="*/ 1641837 w 16891763"/>
              <a:gd name="connsiteY48" fmla="*/ 1 h 7219193"/>
              <a:gd name="connsiteX49" fmla="*/ 1989519 w 16891763"/>
              <a:gd name="connsiteY49" fmla="*/ 1 h 7219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6891763" h="7219193">
                <a:moveTo>
                  <a:pt x="1989519" y="0"/>
                </a:moveTo>
                <a:lnTo>
                  <a:pt x="6486052" y="0"/>
                </a:lnTo>
                <a:lnTo>
                  <a:pt x="10405708" y="0"/>
                </a:lnTo>
                <a:lnTo>
                  <a:pt x="12176886" y="0"/>
                </a:lnTo>
                <a:lnTo>
                  <a:pt x="13818723" y="0"/>
                </a:lnTo>
                <a:lnTo>
                  <a:pt x="14902243" y="0"/>
                </a:lnTo>
                <a:lnTo>
                  <a:pt x="15249923" y="0"/>
                </a:lnTo>
                <a:lnTo>
                  <a:pt x="16891763" y="0"/>
                </a:lnTo>
                <a:lnTo>
                  <a:pt x="16891763" y="7219193"/>
                </a:lnTo>
                <a:lnTo>
                  <a:pt x="16586323" y="7219193"/>
                </a:lnTo>
                <a:lnTo>
                  <a:pt x="16079247" y="7219193"/>
                </a:lnTo>
                <a:lnTo>
                  <a:pt x="15779119" y="7219193"/>
                </a:lnTo>
                <a:lnTo>
                  <a:pt x="14966603" y="7219193"/>
                </a:lnTo>
                <a:lnTo>
                  <a:pt x="14853035" y="7219193"/>
                </a:lnTo>
                <a:lnTo>
                  <a:pt x="14853035" y="7219192"/>
                </a:lnTo>
                <a:lnTo>
                  <a:pt x="14212783" y="7219192"/>
                </a:lnTo>
                <a:lnTo>
                  <a:pt x="14212783" y="7219193"/>
                </a:lnTo>
                <a:lnTo>
                  <a:pt x="14102043" y="7219193"/>
                </a:lnTo>
                <a:lnTo>
                  <a:pt x="13289531" y="7219193"/>
                </a:lnTo>
                <a:lnTo>
                  <a:pt x="12989400" y="7219193"/>
                </a:lnTo>
                <a:lnTo>
                  <a:pt x="12479494" y="7219193"/>
                </a:lnTo>
                <a:lnTo>
                  <a:pt x="12176886" y="7219193"/>
                </a:lnTo>
                <a:lnTo>
                  <a:pt x="12176886" y="7219192"/>
                </a:lnTo>
                <a:lnTo>
                  <a:pt x="11855023" y="7219192"/>
                </a:lnTo>
                <a:lnTo>
                  <a:pt x="9629774" y="7219192"/>
                </a:lnTo>
                <a:lnTo>
                  <a:pt x="9318738" y="7219192"/>
                </a:lnTo>
                <a:lnTo>
                  <a:pt x="9278864" y="7090743"/>
                </a:lnTo>
                <a:cubicBezTo>
                  <a:pt x="9140988" y="6764763"/>
                  <a:pt x="8818207" y="6536034"/>
                  <a:pt x="8442004" y="6536034"/>
                </a:cubicBezTo>
                <a:cubicBezTo>
                  <a:pt x="8065801" y="6536034"/>
                  <a:pt x="7743020" y="6764763"/>
                  <a:pt x="7605142" y="7090743"/>
                </a:cubicBezTo>
                <a:lnTo>
                  <a:pt x="7565270" y="7219192"/>
                </a:lnTo>
                <a:lnTo>
                  <a:pt x="7261986" y="7219192"/>
                </a:lnTo>
                <a:lnTo>
                  <a:pt x="5036738" y="7219192"/>
                </a:lnTo>
                <a:lnTo>
                  <a:pt x="4714874" y="7219192"/>
                </a:lnTo>
                <a:lnTo>
                  <a:pt x="4714874" y="7219193"/>
                </a:lnTo>
                <a:lnTo>
                  <a:pt x="4409437" y="7219193"/>
                </a:lnTo>
                <a:lnTo>
                  <a:pt x="3902362" y="7219193"/>
                </a:lnTo>
                <a:lnTo>
                  <a:pt x="3602232" y="7219193"/>
                </a:lnTo>
                <a:lnTo>
                  <a:pt x="2789718" y="7219193"/>
                </a:lnTo>
                <a:lnTo>
                  <a:pt x="2676147" y="7219193"/>
                </a:lnTo>
                <a:lnTo>
                  <a:pt x="2676147" y="7219192"/>
                </a:lnTo>
                <a:lnTo>
                  <a:pt x="2035897" y="7219192"/>
                </a:lnTo>
                <a:lnTo>
                  <a:pt x="2035897" y="7219193"/>
                </a:lnTo>
                <a:lnTo>
                  <a:pt x="1925157" y="7219193"/>
                </a:lnTo>
                <a:lnTo>
                  <a:pt x="1112644" y="7219193"/>
                </a:lnTo>
                <a:lnTo>
                  <a:pt x="812514" y="7219193"/>
                </a:lnTo>
                <a:lnTo>
                  <a:pt x="302607" y="7219193"/>
                </a:lnTo>
                <a:lnTo>
                  <a:pt x="0" y="7219193"/>
                </a:lnTo>
                <a:lnTo>
                  <a:pt x="0" y="1"/>
                </a:lnTo>
                <a:lnTo>
                  <a:pt x="1641837" y="1"/>
                </a:lnTo>
                <a:lnTo>
                  <a:pt x="1989519" y="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5699124" y="11411380"/>
            <a:ext cx="12993624" cy="1014984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335589" y="243552"/>
            <a:ext cx="13716000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0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8779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7773989" y="3657600"/>
            <a:ext cx="8839199" cy="8686800"/>
          </a:xfrm>
          <a:custGeom>
            <a:avLst/>
            <a:gdLst>
              <a:gd name="connsiteX0" fmla="*/ 0 w 8839199"/>
              <a:gd name="connsiteY0" fmla="*/ 0 h 8686800"/>
              <a:gd name="connsiteX1" fmla="*/ 8839199 w 8839199"/>
              <a:gd name="connsiteY1" fmla="*/ 0 h 8686800"/>
              <a:gd name="connsiteX2" fmla="*/ 8839199 w 8839199"/>
              <a:gd name="connsiteY2" fmla="*/ 8686800 h 8686800"/>
              <a:gd name="connsiteX3" fmla="*/ 5108610 w 8839199"/>
              <a:gd name="connsiteY3" fmla="*/ 8686800 h 8686800"/>
              <a:gd name="connsiteX4" fmla="*/ 5077275 w 8839199"/>
              <a:gd name="connsiteY4" fmla="*/ 8585854 h 8686800"/>
              <a:gd name="connsiteX5" fmla="*/ 4419599 w 8839199"/>
              <a:gd name="connsiteY5" fmla="*/ 8149917 h 8686800"/>
              <a:gd name="connsiteX6" fmla="*/ 3761924 w 8839199"/>
              <a:gd name="connsiteY6" fmla="*/ 8585854 h 8686800"/>
              <a:gd name="connsiteX7" fmla="*/ 3730588 w 8839199"/>
              <a:gd name="connsiteY7" fmla="*/ 8686800 h 8686800"/>
              <a:gd name="connsiteX8" fmla="*/ 0 w 8839199"/>
              <a:gd name="connsiteY8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9199" h="8686800">
                <a:moveTo>
                  <a:pt x="0" y="0"/>
                </a:moveTo>
                <a:lnTo>
                  <a:pt x="8839199" y="0"/>
                </a:lnTo>
                <a:lnTo>
                  <a:pt x="8839199" y="8686800"/>
                </a:lnTo>
                <a:lnTo>
                  <a:pt x="5108610" y="8686800"/>
                </a:lnTo>
                <a:lnTo>
                  <a:pt x="5077275" y="8585854"/>
                </a:lnTo>
                <a:cubicBezTo>
                  <a:pt x="4968919" y="8329672"/>
                  <a:pt x="4715251" y="8149917"/>
                  <a:pt x="4419599" y="8149917"/>
                </a:cubicBezTo>
                <a:cubicBezTo>
                  <a:pt x="4123947" y="8149917"/>
                  <a:pt x="3870279" y="8329672"/>
                  <a:pt x="3761924" y="8585854"/>
                </a:cubicBezTo>
                <a:lnTo>
                  <a:pt x="3730588" y="8686800"/>
                </a:lnTo>
                <a:lnTo>
                  <a:pt x="0" y="86868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7527923" y="1229855"/>
            <a:ext cx="9336024" cy="1014984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-3998988" y="5811012"/>
            <a:ext cx="13716000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4" hasCustomPrompt="1"/>
          </p:nvPr>
        </p:nvSpPr>
        <p:spPr>
          <a:xfrm rot="16200000">
            <a:off x="14666310" y="5811012"/>
            <a:ext cx="13716000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50250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3" y="1"/>
            <a:ext cx="6800788" cy="5274734"/>
          </a:xfrm>
          <a:custGeom>
            <a:avLst/>
            <a:gdLst>
              <a:gd name="connsiteX0" fmla="*/ 0 w 6800788"/>
              <a:gd name="connsiteY0" fmla="*/ 0 h 5274734"/>
              <a:gd name="connsiteX1" fmla="*/ 6800788 w 6800788"/>
              <a:gd name="connsiteY1" fmla="*/ 0 h 5274734"/>
              <a:gd name="connsiteX2" fmla="*/ 6800788 w 6800788"/>
              <a:gd name="connsiteY2" fmla="*/ 5274734 h 5274734"/>
              <a:gd name="connsiteX3" fmla="*/ 0 w 6800788"/>
              <a:gd name="connsiteY3" fmla="*/ 5274734 h 527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0788" h="5274734">
                <a:moveTo>
                  <a:pt x="0" y="0"/>
                </a:moveTo>
                <a:lnTo>
                  <a:pt x="6800788" y="0"/>
                </a:lnTo>
                <a:lnTo>
                  <a:pt x="6800788" y="5274734"/>
                </a:lnTo>
                <a:lnTo>
                  <a:pt x="0" y="527473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3" y="5274735"/>
            <a:ext cx="6800788" cy="8441265"/>
          </a:xfrm>
          <a:custGeom>
            <a:avLst/>
            <a:gdLst>
              <a:gd name="connsiteX0" fmla="*/ 0 w 6800788"/>
              <a:gd name="connsiteY0" fmla="*/ 0 h 8441265"/>
              <a:gd name="connsiteX1" fmla="*/ 6800788 w 6800788"/>
              <a:gd name="connsiteY1" fmla="*/ 0 h 8441265"/>
              <a:gd name="connsiteX2" fmla="*/ 6800788 w 6800788"/>
              <a:gd name="connsiteY2" fmla="*/ 8441265 h 8441265"/>
              <a:gd name="connsiteX3" fmla="*/ 0 w 6800788"/>
              <a:gd name="connsiteY3" fmla="*/ 8441265 h 8441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0788" h="8441265">
                <a:moveTo>
                  <a:pt x="0" y="0"/>
                </a:moveTo>
                <a:lnTo>
                  <a:pt x="6800788" y="0"/>
                </a:lnTo>
                <a:lnTo>
                  <a:pt x="6800788" y="8441265"/>
                </a:lnTo>
                <a:lnTo>
                  <a:pt x="0" y="844126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9151011" y="4427772"/>
            <a:ext cx="14474952" cy="45079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8700" b="0" spc="3200" baseline="0"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499411" y="3760260"/>
            <a:ext cx="3394927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499411" y="8866226"/>
            <a:ext cx="8339328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289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43580" y="0"/>
            <a:ext cx="6588109" cy="13716000"/>
          </a:xfrm>
          <a:custGeom>
            <a:avLst/>
            <a:gdLst>
              <a:gd name="connsiteX0" fmla="*/ 0 w 6588109"/>
              <a:gd name="connsiteY0" fmla="*/ 0 h 13716000"/>
              <a:gd name="connsiteX1" fmla="*/ 6588109 w 6588109"/>
              <a:gd name="connsiteY1" fmla="*/ 0 h 13716000"/>
              <a:gd name="connsiteX2" fmla="*/ 6588109 w 6588109"/>
              <a:gd name="connsiteY2" fmla="*/ 2203543 h 13716000"/>
              <a:gd name="connsiteX3" fmla="*/ 6588109 w 6588109"/>
              <a:gd name="connsiteY3" fmla="*/ 4914900 h 13716000"/>
              <a:gd name="connsiteX4" fmla="*/ 6588109 w 6588109"/>
              <a:gd name="connsiteY4" fmla="*/ 6181406 h 13716000"/>
              <a:gd name="connsiteX5" fmla="*/ 6486535 w 6588109"/>
              <a:gd name="connsiteY5" fmla="*/ 6212937 h 13716000"/>
              <a:gd name="connsiteX6" fmla="*/ 6056517 w 6588109"/>
              <a:gd name="connsiteY6" fmla="*/ 6861682 h 13716000"/>
              <a:gd name="connsiteX7" fmla="*/ 6486535 w 6588109"/>
              <a:gd name="connsiteY7" fmla="*/ 7510428 h 13716000"/>
              <a:gd name="connsiteX8" fmla="*/ 6588109 w 6588109"/>
              <a:gd name="connsiteY8" fmla="*/ 7541959 h 13716000"/>
              <a:gd name="connsiteX9" fmla="*/ 6588109 w 6588109"/>
              <a:gd name="connsiteY9" fmla="*/ 8801100 h 13716000"/>
              <a:gd name="connsiteX10" fmla="*/ 6588109 w 6588109"/>
              <a:gd name="connsiteY10" fmla="*/ 11641873 h 13716000"/>
              <a:gd name="connsiteX11" fmla="*/ 6588109 w 6588109"/>
              <a:gd name="connsiteY11" fmla="*/ 13716000 h 13716000"/>
              <a:gd name="connsiteX12" fmla="*/ 0 w 6588109"/>
              <a:gd name="connsiteY12" fmla="*/ 13716000 h 13716000"/>
              <a:gd name="connsiteX13" fmla="*/ 0 w 6588109"/>
              <a:gd name="connsiteY13" fmla="*/ 8801100 h 13716000"/>
              <a:gd name="connsiteX14" fmla="*/ 1 w 6588109"/>
              <a:gd name="connsiteY14" fmla="*/ 8801100 h 13716000"/>
              <a:gd name="connsiteX15" fmla="*/ 1 w 6588109"/>
              <a:gd name="connsiteY15" fmla="*/ 4914900 h 13716000"/>
              <a:gd name="connsiteX16" fmla="*/ 0 w 6588109"/>
              <a:gd name="connsiteY16" fmla="*/ 49149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88109" h="13716000">
                <a:moveTo>
                  <a:pt x="0" y="0"/>
                </a:moveTo>
                <a:lnTo>
                  <a:pt x="6588109" y="0"/>
                </a:lnTo>
                <a:lnTo>
                  <a:pt x="6588109" y="2203543"/>
                </a:lnTo>
                <a:lnTo>
                  <a:pt x="6588109" y="4914900"/>
                </a:lnTo>
                <a:lnTo>
                  <a:pt x="6588109" y="6181406"/>
                </a:lnTo>
                <a:lnTo>
                  <a:pt x="6486535" y="6212937"/>
                </a:lnTo>
                <a:cubicBezTo>
                  <a:pt x="6233832" y="6319821"/>
                  <a:pt x="6056517" y="6570045"/>
                  <a:pt x="6056517" y="6861682"/>
                </a:cubicBezTo>
                <a:cubicBezTo>
                  <a:pt x="6056517" y="7153320"/>
                  <a:pt x="6233832" y="7403544"/>
                  <a:pt x="6486535" y="7510428"/>
                </a:cubicBezTo>
                <a:lnTo>
                  <a:pt x="6588109" y="7541959"/>
                </a:lnTo>
                <a:lnTo>
                  <a:pt x="6588109" y="8801100"/>
                </a:lnTo>
                <a:lnTo>
                  <a:pt x="6588109" y="11641873"/>
                </a:lnTo>
                <a:lnTo>
                  <a:pt x="6588109" y="13716000"/>
                </a:lnTo>
                <a:lnTo>
                  <a:pt x="0" y="13716000"/>
                </a:lnTo>
                <a:lnTo>
                  <a:pt x="0" y="8801100"/>
                </a:lnTo>
                <a:lnTo>
                  <a:pt x="1" y="8801100"/>
                </a:lnTo>
                <a:lnTo>
                  <a:pt x="1" y="4914900"/>
                </a:lnTo>
                <a:lnTo>
                  <a:pt x="0" y="49149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4953971" y="4509392"/>
            <a:ext cx="14474952" cy="450799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700" b="0" spc="32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4477390" y="7683126"/>
            <a:ext cx="7260336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4477390" y="3160846"/>
            <a:ext cx="9445752" cy="452628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02451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" y="0"/>
            <a:ext cx="24387048" cy="13716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72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231687" y="2991362"/>
            <a:ext cx="12155424" cy="7733277"/>
          </a:xfrm>
          <a:custGeom>
            <a:avLst/>
            <a:gdLst>
              <a:gd name="connsiteX0" fmla="*/ 0 w 12155424"/>
              <a:gd name="connsiteY0" fmla="*/ 0 h 7733277"/>
              <a:gd name="connsiteX1" fmla="*/ 4555544 w 12155424"/>
              <a:gd name="connsiteY1" fmla="*/ 0 h 7733277"/>
              <a:gd name="connsiteX2" fmla="*/ 7599944 w 12155424"/>
              <a:gd name="connsiteY2" fmla="*/ 0 h 7733277"/>
              <a:gd name="connsiteX3" fmla="*/ 12155424 w 12155424"/>
              <a:gd name="connsiteY3" fmla="*/ 0 h 7733277"/>
              <a:gd name="connsiteX4" fmla="*/ 12155424 w 12155424"/>
              <a:gd name="connsiteY4" fmla="*/ 7733277 h 7733277"/>
              <a:gd name="connsiteX5" fmla="*/ 7599944 w 12155424"/>
              <a:gd name="connsiteY5" fmla="*/ 7733277 h 7733277"/>
              <a:gd name="connsiteX6" fmla="*/ 4555544 w 12155424"/>
              <a:gd name="connsiteY6" fmla="*/ 7733277 h 7733277"/>
              <a:gd name="connsiteX7" fmla="*/ 0 w 12155424"/>
              <a:gd name="connsiteY7" fmla="*/ 7733277 h 7733277"/>
              <a:gd name="connsiteX8" fmla="*/ 0 w 12155424"/>
              <a:gd name="connsiteY8" fmla="*/ 4469444 h 7733277"/>
              <a:gd name="connsiteX9" fmla="*/ 88316 w 12155424"/>
              <a:gd name="connsiteY9" fmla="*/ 4442029 h 7733277"/>
              <a:gd name="connsiteX10" fmla="*/ 469710 w 12155424"/>
              <a:gd name="connsiteY10" fmla="*/ 3866639 h 7733277"/>
              <a:gd name="connsiteX11" fmla="*/ 88316 w 12155424"/>
              <a:gd name="connsiteY11" fmla="*/ 3291250 h 7733277"/>
              <a:gd name="connsiteX12" fmla="*/ 0 w 12155424"/>
              <a:gd name="connsiteY12" fmla="*/ 3263834 h 773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55424" h="7733277">
                <a:moveTo>
                  <a:pt x="0" y="0"/>
                </a:moveTo>
                <a:lnTo>
                  <a:pt x="4555544" y="0"/>
                </a:lnTo>
                <a:lnTo>
                  <a:pt x="7599944" y="0"/>
                </a:lnTo>
                <a:lnTo>
                  <a:pt x="12155424" y="0"/>
                </a:lnTo>
                <a:lnTo>
                  <a:pt x="12155424" y="7733277"/>
                </a:lnTo>
                <a:lnTo>
                  <a:pt x="7599944" y="7733277"/>
                </a:lnTo>
                <a:lnTo>
                  <a:pt x="4555544" y="7733277"/>
                </a:lnTo>
                <a:lnTo>
                  <a:pt x="0" y="7733277"/>
                </a:lnTo>
                <a:lnTo>
                  <a:pt x="0" y="4469444"/>
                </a:lnTo>
                <a:lnTo>
                  <a:pt x="88316" y="4442029"/>
                </a:lnTo>
                <a:cubicBezTo>
                  <a:pt x="312446" y="4347230"/>
                  <a:pt x="469710" y="4125300"/>
                  <a:pt x="469710" y="3866639"/>
                </a:cubicBezTo>
                <a:cubicBezTo>
                  <a:pt x="469710" y="3607977"/>
                  <a:pt x="312446" y="3386047"/>
                  <a:pt x="88316" y="3291250"/>
                </a:cubicBezTo>
                <a:lnTo>
                  <a:pt x="0" y="326383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13827252" y="4026598"/>
            <a:ext cx="14474952" cy="45079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8700" b="0" spc="32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991741" y="7683126"/>
            <a:ext cx="7260336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991741" y="3160846"/>
            <a:ext cx="9445752" cy="452628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9282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4328649" y="1866900"/>
            <a:ext cx="8079715" cy="11849100"/>
          </a:xfrm>
          <a:custGeom>
            <a:avLst/>
            <a:gdLst>
              <a:gd name="connsiteX0" fmla="*/ 0 w 8079715"/>
              <a:gd name="connsiteY0" fmla="*/ 0 h 11849100"/>
              <a:gd name="connsiteX1" fmla="*/ 8079715 w 8079715"/>
              <a:gd name="connsiteY1" fmla="*/ 0 h 11849100"/>
              <a:gd name="connsiteX2" fmla="*/ 8079715 w 8079715"/>
              <a:gd name="connsiteY2" fmla="*/ 11849100 h 11849100"/>
              <a:gd name="connsiteX3" fmla="*/ 0 w 8079715"/>
              <a:gd name="connsiteY3" fmla="*/ 11849100 h 1184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79715" h="11849100">
                <a:moveTo>
                  <a:pt x="0" y="0"/>
                </a:moveTo>
                <a:lnTo>
                  <a:pt x="8079715" y="0"/>
                </a:lnTo>
                <a:lnTo>
                  <a:pt x="8079715" y="11849100"/>
                </a:lnTo>
                <a:lnTo>
                  <a:pt x="0" y="11849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4103134" y="10391883"/>
            <a:ext cx="7562088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137015" y="9594493"/>
            <a:ext cx="4572000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991740" y="2331720"/>
            <a:ext cx="10963656" cy="452628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12681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64" y="1940312"/>
            <a:ext cx="6467645" cy="9829284"/>
          </a:xfrm>
          <a:custGeom>
            <a:avLst/>
            <a:gdLst>
              <a:gd name="connsiteX0" fmla="*/ 0 w 6467645"/>
              <a:gd name="connsiteY0" fmla="*/ 0 h 9829284"/>
              <a:gd name="connsiteX1" fmla="*/ 6467645 w 6467645"/>
              <a:gd name="connsiteY1" fmla="*/ 0 h 9829284"/>
              <a:gd name="connsiteX2" fmla="*/ 6467645 w 6467645"/>
              <a:gd name="connsiteY2" fmla="*/ 9829284 h 9829284"/>
              <a:gd name="connsiteX3" fmla="*/ 0 w 6467645"/>
              <a:gd name="connsiteY3" fmla="*/ 9829284 h 9829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7645" h="9829284">
                <a:moveTo>
                  <a:pt x="0" y="0"/>
                </a:moveTo>
                <a:lnTo>
                  <a:pt x="6467645" y="0"/>
                </a:lnTo>
                <a:lnTo>
                  <a:pt x="6467645" y="9829284"/>
                </a:lnTo>
                <a:lnTo>
                  <a:pt x="0" y="982928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19455227" y="3902927"/>
            <a:ext cx="4931884" cy="5910146"/>
          </a:xfrm>
          <a:custGeom>
            <a:avLst/>
            <a:gdLst>
              <a:gd name="connsiteX0" fmla="*/ 0 w 4931884"/>
              <a:gd name="connsiteY0" fmla="*/ 0 h 5910146"/>
              <a:gd name="connsiteX1" fmla="*/ 4931884 w 4931884"/>
              <a:gd name="connsiteY1" fmla="*/ 0 h 5910146"/>
              <a:gd name="connsiteX2" fmla="*/ 4931884 w 4931884"/>
              <a:gd name="connsiteY2" fmla="*/ 5910146 h 5910146"/>
              <a:gd name="connsiteX3" fmla="*/ 0 w 4931884"/>
              <a:gd name="connsiteY3" fmla="*/ 5910146 h 5910146"/>
              <a:gd name="connsiteX4" fmla="*/ 0 w 4931884"/>
              <a:gd name="connsiteY4" fmla="*/ 3415766 h 5910146"/>
              <a:gd name="connsiteX5" fmla="*/ 67496 w 4931884"/>
              <a:gd name="connsiteY5" fmla="*/ 3394814 h 5910146"/>
              <a:gd name="connsiteX6" fmla="*/ 358976 w 4931884"/>
              <a:gd name="connsiteY6" fmla="*/ 2955073 h 5910146"/>
              <a:gd name="connsiteX7" fmla="*/ 67496 w 4931884"/>
              <a:gd name="connsiteY7" fmla="*/ 2515333 h 5910146"/>
              <a:gd name="connsiteX8" fmla="*/ 0 w 4931884"/>
              <a:gd name="connsiteY8" fmla="*/ 2494380 h 59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1884" h="5910146">
                <a:moveTo>
                  <a:pt x="0" y="0"/>
                </a:moveTo>
                <a:lnTo>
                  <a:pt x="4931884" y="0"/>
                </a:lnTo>
                <a:lnTo>
                  <a:pt x="4931884" y="5910146"/>
                </a:lnTo>
                <a:lnTo>
                  <a:pt x="0" y="5910146"/>
                </a:lnTo>
                <a:lnTo>
                  <a:pt x="0" y="3415766"/>
                </a:lnTo>
                <a:lnTo>
                  <a:pt x="67496" y="3394814"/>
                </a:lnTo>
                <a:cubicBezTo>
                  <a:pt x="238788" y="3322364"/>
                  <a:pt x="358976" y="3152755"/>
                  <a:pt x="358976" y="2955073"/>
                </a:cubicBezTo>
                <a:cubicBezTo>
                  <a:pt x="358976" y="2757392"/>
                  <a:pt x="238788" y="2587782"/>
                  <a:pt x="67496" y="2515333"/>
                </a:cubicBezTo>
                <a:lnTo>
                  <a:pt x="0" y="249438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8669144" y="3496364"/>
            <a:ext cx="9445752" cy="6739128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8669144" y="10525323"/>
            <a:ext cx="7150608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8669144" y="2449313"/>
            <a:ext cx="4572000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3555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779942" y="1781002"/>
            <a:ext cx="7136084" cy="10147905"/>
          </a:xfrm>
          <a:custGeom>
            <a:avLst/>
            <a:gdLst>
              <a:gd name="connsiteX0" fmla="*/ 0 w 7136084"/>
              <a:gd name="connsiteY0" fmla="*/ 0 h 10147905"/>
              <a:gd name="connsiteX1" fmla="*/ 7136084 w 7136084"/>
              <a:gd name="connsiteY1" fmla="*/ 0 h 10147905"/>
              <a:gd name="connsiteX2" fmla="*/ 7136084 w 7136084"/>
              <a:gd name="connsiteY2" fmla="*/ 657399 h 10147905"/>
              <a:gd name="connsiteX3" fmla="*/ 7136084 w 7136084"/>
              <a:gd name="connsiteY3" fmla="*/ 1748787 h 10147905"/>
              <a:gd name="connsiteX4" fmla="*/ 7136084 w 7136084"/>
              <a:gd name="connsiteY4" fmla="*/ 2394762 h 10147905"/>
              <a:gd name="connsiteX5" fmla="*/ 7136084 w 7136084"/>
              <a:gd name="connsiteY5" fmla="*/ 4143549 h 10147905"/>
              <a:gd name="connsiteX6" fmla="*/ 7136084 w 7136084"/>
              <a:gd name="connsiteY6" fmla="*/ 4387988 h 10147905"/>
              <a:gd name="connsiteX7" fmla="*/ 7035138 w 7136084"/>
              <a:gd name="connsiteY7" fmla="*/ 4419324 h 10147905"/>
              <a:gd name="connsiteX8" fmla="*/ 6599201 w 7136084"/>
              <a:gd name="connsiteY8" fmla="*/ 5076999 h 10147905"/>
              <a:gd name="connsiteX9" fmla="*/ 7035138 w 7136084"/>
              <a:gd name="connsiteY9" fmla="*/ 5734675 h 10147905"/>
              <a:gd name="connsiteX10" fmla="*/ 7136084 w 7136084"/>
              <a:gd name="connsiteY10" fmla="*/ 5766010 h 10147905"/>
              <a:gd name="connsiteX11" fmla="*/ 7136084 w 7136084"/>
              <a:gd name="connsiteY11" fmla="*/ 6004356 h 10147905"/>
              <a:gd name="connsiteX12" fmla="*/ 7136084 w 7136084"/>
              <a:gd name="connsiteY12" fmla="*/ 7753143 h 10147905"/>
              <a:gd name="connsiteX13" fmla="*/ 7136084 w 7136084"/>
              <a:gd name="connsiteY13" fmla="*/ 8399118 h 10147905"/>
              <a:gd name="connsiteX14" fmla="*/ 7136084 w 7136084"/>
              <a:gd name="connsiteY14" fmla="*/ 9496599 h 10147905"/>
              <a:gd name="connsiteX15" fmla="*/ 7136084 w 7136084"/>
              <a:gd name="connsiteY15" fmla="*/ 10147905 h 10147905"/>
              <a:gd name="connsiteX16" fmla="*/ 0 w 7136084"/>
              <a:gd name="connsiteY16" fmla="*/ 10147905 h 10147905"/>
              <a:gd name="connsiteX17" fmla="*/ 0 w 7136084"/>
              <a:gd name="connsiteY17" fmla="*/ 9496599 h 10147905"/>
              <a:gd name="connsiteX18" fmla="*/ 0 w 7136084"/>
              <a:gd name="connsiteY18" fmla="*/ 6004356 h 10147905"/>
              <a:gd name="connsiteX19" fmla="*/ 0 w 7136084"/>
              <a:gd name="connsiteY19" fmla="*/ 4143549 h 10147905"/>
              <a:gd name="connsiteX20" fmla="*/ 0 w 7136084"/>
              <a:gd name="connsiteY20" fmla="*/ 657399 h 1014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36084" h="10147905">
                <a:moveTo>
                  <a:pt x="0" y="0"/>
                </a:moveTo>
                <a:lnTo>
                  <a:pt x="7136084" y="0"/>
                </a:lnTo>
                <a:lnTo>
                  <a:pt x="7136084" y="657399"/>
                </a:lnTo>
                <a:lnTo>
                  <a:pt x="7136084" y="1748787"/>
                </a:lnTo>
                <a:lnTo>
                  <a:pt x="7136084" y="2394762"/>
                </a:lnTo>
                <a:lnTo>
                  <a:pt x="7136084" y="4143549"/>
                </a:lnTo>
                <a:lnTo>
                  <a:pt x="7136084" y="4387988"/>
                </a:lnTo>
                <a:lnTo>
                  <a:pt x="7035138" y="4419324"/>
                </a:lnTo>
                <a:cubicBezTo>
                  <a:pt x="6778956" y="4527679"/>
                  <a:pt x="6599201" y="4781348"/>
                  <a:pt x="6599201" y="5076999"/>
                </a:cubicBezTo>
                <a:cubicBezTo>
                  <a:pt x="6599201" y="5372651"/>
                  <a:pt x="6778956" y="5626319"/>
                  <a:pt x="7035138" y="5734675"/>
                </a:cubicBezTo>
                <a:lnTo>
                  <a:pt x="7136084" y="5766010"/>
                </a:lnTo>
                <a:lnTo>
                  <a:pt x="7136084" y="6004356"/>
                </a:lnTo>
                <a:lnTo>
                  <a:pt x="7136084" y="7753143"/>
                </a:lnTo>
                <a:lnTo>
                  <a:pt x="7136084" y="8399118"/>
                </a:lnTo>
                <a:lnTo>
                  <a:pt x="7136084" y="9496599"/>
                </a:lnTo>
                <a:lnTo>
                  <a:pt x="7136084" y="10147905"/>
                </a:lnTo>
                <a:lnTo>
                  <a:pt x="0" y="10147905"/>
                </a:lnTo>
                <a:lnTo>
                  <a:pt x="0" y="9496599"/>
                </a:lnTo>
                <a:lnTo>
                  <a:pt x="0" y="6004356"/>
                </a:lnTo>
                <a:lnTo>
                  <a:pt x="0" y="4143549"/>
                </a:lnTo>
                <a:lnTo>
                  <a:pt x="0" y="65739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991741" y="3118004"/>
            <a:ext cx="9445752" cy="6739128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0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15208165" y="6007849"/>
            <a:ext cx="6995160" cy="19385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Text Placeholder 10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5242046" y="5205995"/>
            <a:ext cx="4572000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57514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6122539" y="0"/>
            <a:ext cx="6588109" cy="13716000"/>
          </a:xfrm>
          <a:custGeom>
            <a:avLst/>
            <a:gdLst>
              <a:gd name="connsiteX0" fmla="*/ 0 w 6588109"/>
              <a:gd name="connsiteY0" fmla="*/ 0 h 13716000"/>
              <a:gd name="connsiteX1" fmla="*/ 6588109 w 6588109"/>
              <a:gd name="connsiteY1" fmla="*/ 0 h 13716000"/>
              <a:gd name="connsiteX2" fmla="*/ 6588109 w 6588109"/>
              <a:gd name="connsiteY2" fmla="*/ 2203543 h 13716000"/>
              <a:gd name="connsiteX3" fmla="*/ 6588109 w 6588109"/>
              <a:gd name="connsiteY3" fmla="*/ 4914900 h 13716000"/>
              <a:gd name="connsiteX4" fmla="*/ 6588109 w 6588109"/>
              <a:gd name="connsiteY4" fmla="*/ 6181406 h 13716000"/>
              <a:gd name="connsiteX5" fmla="*/ 6486537 w 6588109"/>
              <a:gd name="connsiteY5" fmla="*/ 6212937 h 13716000"/>
              <a:gd name="connsiteX6" fmla="*/ 6056517 w 6588109"/>
              <a:gd name="connsiteY6" fmla="*/ 6861682 h 13716000"/>
              <a:gd name="connsiteX7" fmla="*/ 6486537 w 6588109"/>
              <a:gd name="connsiteY7" fmla="*/ 7510428 h 13716000"/>
              <a:gd name="connsiteX8" fmla="*/ 6588109 w 6588109"/>
              <a:gd name="connsiteY8" fmla="*/ 7541959 h 13716000"/>
              <a:gd name="connsiteX9" fmla="*/ 6588109 w 6588109"/>
              <a:gd name="connsiteY9" fmla="*/ 8801100 h 13716000"/>
              <a:gd name="connsiteX10" fmla="*/ 6588109 w 6588109"/>
              <a:gd name="connsiteY10" fmla="*/ 11641873 h 13716000"/>
              <a:gd name="connsiteX11" fmla="*/ 6588109 w 6588109"/>
              <a:gd name="connsiteY11" fmla="*/ 13716000 h 13716000"/>
              <a:gd name="connsiteX12" fmla="*/ 0 w 6588109"/>
              <a:gd name="connsiteY12" fmla="*/ 13716000 h 13716000"/>
              <a:gd name="connsiteX13" fmla="*/ 0 w 6588109"/>
              <a:gd name="connsiteY13" fmla="*/ 8801100 h 13716000"/>
              <a:gd name="connsiteX14" fmla="*/ 1 w 6588109"/>
              <a:gd name="connsiteY14" fmla="*/ 8801100 h 13716000"/>
              <a:gd name="connsiteX15" fmla="*/ 1 w 6588109"/>
              <a:gd name="connsiteY15" fmla="*/ 4914900 h 13716000"/>
              <a:gd name="connsiteX16" fmla="*/ 0 w 6588109"/>
              <a:gd name="connsiteY16" fmla="*/ 49149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88109" h="13716000">
                <a:moveTo>
                  <a:pt x="0" y="0"/>
                </a:moveTo>
                <a:lnTo>
                  <a:pt x="6588109" y="0"/>
                </a:lnTo>
                <a:lnTo>
                  <a:pt x="6588109" y="2203543"/>
                </a:lnTo>
                <a:lnTo>
                  <a:pt x="6588109" y="4914900"/>
                </a:lnTo>
                <a:lnTo>
                  <a:pt x="6588109" y="6181406"/>
                </a:lnTo>
                <a:lnTo>
                  <a:pt x="6486537" y="6212937"/>
                </a:lnTo>
                <a:cubicBezTo>
                  <a:pt x="6233833" y="6319821"/>
                  <a:pt x="6056517" y="6570045"/>
                  <a:pt x="6056517" y="6861682"/>
                </a:cubicBezTo>
                <a:cubicBezTo>
                  <a:pt x="6056517" y="7153320"/>
                  <a:pt x="6233833" y="7403544"/>
                  <a:pt x="6486537" y="7510428"/>
                </a:cubicBezTo>
                <a:lnTo>
                  <a:pt x="6588109" y="7541959"/>
                </a:lnTo>
                <a:lnTo>
                  <a:pt x="6588109" y="8801100"/>
                </a:lnTo>
                <a:lnTo>
                  <a:pt x="6588109" y="11641873"/>
                </a:lnTo>
                <a:lnTo>
                  <a:pt x="6588109" y="13716000"/>
                </a:lnTo>
                <a:lnTo>
                  <a:pt x="0" y="13716000"/>
                </a:lnTo>
                <a:lnTo>
                  <a:pt x="0" y="8801100"/>
                </a:lnTo>
                <a:lnTo>
                  <a:pt x="1" y="8801100"/>
                </a:lnTo>
                <a:lnTo>
                  <a:pt x="1" y="4914900"/>
                </a:lnTo>
                <a:lnTo>
                  <a:pt x="0" y="49149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5445833" y="4318877"/>
            <a:ext cx="5167341" cy="5078249"/>
          </a:xfrm>
          <a:custGeom>
            <a:avLst/>
            <a:gdLst>
              <a:gd name="connsiteX0" fmla="*/ 0 w 5167341"/>
              <a:gd name="connsiteY0" fmla="*/ 0 h 5078249"/>
              <a:gd name="connsiteX1" fmla="*/ 5167341 w 5167341"/>
              <a:gd name="connsiteY1" fmla="*/ 0 h 5078249"/>
              <a:gd name="connsiteX2" fmla="*/ 5167341 w 5167341"/>
              <a:gd name="connsiteY2" fmla="*/ 5078249 h 5078249"/>
              <a:gd name="connsiteX3" fmla="*/ 0 w 5167341"/>
              <a:gd name="connsiteY3" fmla="*/ 5078249 h 5078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7341" h="5078249">
                <a:moveTo>
                  <a:pt x="0" y="0"/>
                </a:moveTo>
                <a:lnTo>
                  <a:pt x="5167341" y="0"/>
                </a:lnTo>
                <a:lnTo>
                  <a:pt x="5167341" y="5078249"/>
                </a:lnTo>
                <a:lnTo>
                  <a:pt x="0" y="507824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877441" y="10048473"/>
            <a:ext cx="12307824" cy="1014984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877441" y="1899564"/>
            <a:ext cx="12134088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6099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2716214" y="2438400"/>
            <a:ext cx="8686800" cy="8839200"/>
          </a:xfrm>
          <a:custGeom>
            <a:avLst/>
            <a:gdLst>
              <a:gd name="connsiteX0" fmla="*/ 0 w 8686800"/>
              <a:gd name="connsiteY0" fmla="*/ 0 h 8839200"/>
              <a:gd name="connsiteX1" fmla="*/ 8686800 w 8686800"/>
              <a:gd name="connsiteY1" fmla="*/ 0 h 8839200"/>
              <a:gd name="connsiteX2" fmla="*/ 8686800 w 8686800"/>
              <a:gd name="connsiteY2" fmla="*/ 8839200 h 8839200"/>
              <a:gd name="connsiteX3" fmla="*/ 0 w 8686800"/>
              <a:gd name="connsiteY3" fmla="*/ 8839200 h 8839200"/>
              <a:gd name="connsiteX4" fmla="*/ 0 w 8686800"/>
              <a:gd name="connsiteY4" fmla="*/ 5108611 h 8839200"/>
              <a:gd name="connsiteX5" fmla="*/ 100945 w 8686800"/>
              <a:gd name="connsiteY5" fmla="*/ 5077276 h 8839200"/>
              <a:gd name="connsiteX6" fmla="*/ 536882 w 8686800"/>
              <a:gd name="connsiteY6" fmla="*/ 4419600 h 8839200"/>
              <a:gd name="connsiteX7" fmla="*/ 100945 w 8686800"/>
              <a:gd name="connsiteY7" fmla="*/ 3761925 h 8839200"/>
              <a:gd name="connsiteX8" fmla="*/ 0 w 8686800"/>
              <a:gd name="connsiteY8" fmla="*/ 3730589 h 883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86800" h="8839200">
                <a:moveTo>
                  <a:pt x="0" y="0"/>
                </a:moveTo>
                <a:lnTo>
                  <a:pt x="8686800" y="0"/>
                </a:lnTo>
                <a:lnTo>
                  <a:pt x="8686800" y="8839200"/>
                </a:lnTo>
                <a:lnTo>
                  <a:pt x="0" y="8839200"/>
                </a:lnTo>
                <a:lnTo>
                  <a:pt x="0" y="5108611"/>
                </a:lnTo>
                <a:lnTo>
                  <a:pt x="100945" y="5077276"/>
                </a:lnTo>
                <a:cubicBezTo>
                  <a:pt x="357127" y="4968920"/>
                  <a:pt x="536882" y="4715252"/>
                  <a:pt x="536882" y="4419600"/>
                </a:cubicBezTo>
                <a:cubicBezTo>
                  <a:pt x="536882" y="4123949"/>
                  <a:pt x="357127" y="3870280"/>
                  <a:pt x="100945" y="3761925"/>
                </a:cubicBezTo>
                <a:lnTo>
                  <a:pt x="0" y="373058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 userDrawn="1">
            <p:ph type="body" sz="quarter" idx="19" hasCustomPrompt="1"/>
          </p:nvPr>
        </p:nvSpPr>
        <p:spPr>
          <a:xfrm rot="16200000">
            <a:off x="-1808576" y="6546161"/>
            <a:ext cx="6190488" cy="66751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Text Placeholder 10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4119226" y="3715503"/>
            <a:ext cx="9546336" cy="43068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4119225" y="8241206"/>
            <a:ext cx="6647688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7200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6386049" y="0"/>
            <a:ext cx="8001063" cy="13716000"/>
          </a:xfrm>
          <a:custGeom>
            <a:avLst/>
            <a:gdLst>
              <a:gd name="connsiteX0" fmla="*/ 0 w 8001063"/>
              <a:gd name="connsiteY0" fmla="*/ 0 h 13716000"/>
              <a:gd name="connsiteX1" fmla="*/ 8001063 w 8001063"/>
              <a:gd name="connsiteY1" fmla="*/ 0 h 13716000"/>
              <a:gd name="connsiteX2" fmla="*/ 8001063 w 8001063"/>
              <a:gd name="connsiteY2" fmla="*/ 13716000 h 13716000"/>
              <a:gd name="connsiteX3" fmla="*/ 0 w 800106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63" h="13716000">
                <a:moveTo>
                  <a:pt x="0" y="0"/>
                </a:moveTo>
                <a:lnTo>
                  <a:pt x="8001063" y="0"/>
                </a:lnTo>
                <a:lnTo>
                  <a:pt x="800106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321979" y="4427772"/>
            <a:ext cx="14474952" cy="450799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8700" b="0" spc="3200" baseline="0"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670379" y="3760260"/>
            <a:ext cx="3394927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2670379" y="8866226"/>
            <a:ext cx="8339328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78442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7348501" y="1779572"/>
            <a:ext cx="8666881" cy="10164778"/>
          </a:xfrm>
          <a:custGeom>
            <a:avLst/>
            <a:gdLst>
              <a:gd name="connsiteX0" fmla="*/ 0 w 8666881"/>
              <a:gd name="connsiteY0" fmla="*/ 0 h 10164778"/>
              <a:gd name="connsiteX1" fmla="*/ 8666881 w 8666881"/>
              <a:gd name="connsiteY1" fmla="*/ 0 h 10164778"/>
              <a:gd name="connsiteX2" fmla="*/ 8666881 w 8666881"/>
              <a:gd name="connsiteY2" fmla="*/ 10164778 h 10164778"/>
              <a:gd name="connsiteX3" fmla="*/ 0 w 8666881"/>
              <a:gd name="connsiteY3" fmla="*/ 10164778 h 1016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6881" h="10164778">
                <a:moveTo>
                  <a:pt x="0" y="0"/>
                </a:moveTo>
                <a:lnTo>
                  <a:pt x="8666881" y="0"/>
                </a:lnTo>
                <a:lnTo>
                  <a:pt x="8666881" y="10164778"/>
                </a:lnTo>
                <a:lnTo>
                  <a:pt x="0" y="1016477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17076603" y="6858000"/>
            <a:ext cx="5114024" cy="3088888"/>
          </a:xfrm>
          <a:custGeom>
            <a:avLst/>
            <a:gdLst>
              <a:gd name="connsiteX0" fmla="*/ 0 w 5114024"/>
              <a:gd name="connsiteY0" fmla="*/ 0 h 3088888"/>
              <a:gd name="connsiteX1" fmla="*/ 5114024 w 5114024"/>
              <a:gd name="connsiteY1" fmla="*/ 0 h 3088888"/>
              <a:gd name="connsiteX2" fmla="*/ 5114024 w 5114024"/>
              <a:gd name="connsiteY2" fmla="*/ 3088888 h 3088888"/>
              <a:gd name="connsiteX3" fmla="*/ 0 w 5114024"/>
              <a:gd name="connsiteY3" fmla="*/ 3088888 h 308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4024" h="3088888">
                <a:moveTo>
                  <a:pt x="0" y="0"/>
                </a:moveTo>
                <a:lnTo>
                  <a:pt x="5114024" y="0"/>
                </a:lnTo>
                <a:lnTo>
                  <a:pt x="5114024" y="3088888"/>
                </a:lnTo>
                <a:lnTo>
                  <a:pt x="0" y="308888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5"/>
          </p:nvPr>
        </p:nvSpPr>
        <p:spPr>
          <a:xfrm>
            <a:off x="15043831" y="2819400"/>
            <a:ext cx="4463956" cy="4991100"/>
          </a:xfrm>
          <a:custGeom>
            <a:avLst/>
            <a:gdLst>
              <a:gd name="connsiteX0" fmla="*/ 0 w 4463956"/>
              <a:gd name="connsiteY0" fmla="*/ 0 h 4991100"/>
              <a:gd name="connsiteX1" fmla="*/ 4463956 w 4463956"/>
              <a:gd name="connsiteY1" fmla="*/ 0 h 4991100"/>
              <a:gd name="connsiteX2" fmla="*/ 4463956 w 4463956"/>
              <a:gd name="connsiteY2" fmla="*/ 4991100 h 4991100"/>
              <a:gd name="connsiteX3" fmla="*/ 0 w 4463956"/>
              <a:gd name="connsiteY3" fmla="*/ 499110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3956" h="4991100">
                <a:moveTo>
                  <a:pt x="0" y="0"/>
                </a:moveTo>
                <a:lnTo>
                  <a:pt x="4463956" y="0"/>
                </a:lnTo>
                <a:lnTo>
                  <a:pt x="4463956" y="4991100"/>
                </a:lnTo>
                <a:lnTo>
                  <a:pt x="0" y="4991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2196548" y="3086100"/>
            <a:ext cx="3924300" cy="3400880"/>
          </a:xfrm>
          <a:custGeom>
            <a:avLst/>
            <a:gdLst>
              <a:gd name="connsiteX0" fmla="*/ 0 w 3924300"/>
              <a:gd name="connsiteY0" fmla="*/ 0 h 3400880"/>
              <a:gd name="connsiteX1" fmla="*/ 3924300 w 3924300"/>
              <a:gd name="connsiteY1" fmla="*/ 0 h 3400880"/>
              <a:gd name="connsiteX2" fmla="*/ 3924300 w 3924300"/>
              <a:gd name="connsiteY2" fmla="*/ 3400880 h 3400880"/>
              <a:gd name="connsiteX3" fmla="*/ 0 w 3924300"/>
              <a:gd name="connsiteY3" fmla="*/ 3400880 h 340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3400880">
                <a:moveTo>
                  <a:pt x="0" y="0"/>
                </a:moveTo>
                <a:lnTo>
                  <a:pt x="3924300" y="0"/>
                </a:lnTo>
                <a:lnTo>
                  <a:pt x="3924300" y="3400880"/>
                </a:lnTo>
                <a:lnTo>
                  <a:pt x="0" y="340088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4013882" y="5314950"/>
            <a:ext cx="3924300" cy="4991100"/>
          </a:xfrm>
          <a:custGeom>
            <a:avLst/>
            <a:gdLst>
              <a:gd name="connsiteX0" fmla="*/ 0 w 3924300"/>
              <a:gd name="connsiteY0" fmla="*/ 0 h 4991100"/>
              <a:gd name="connsiteX1" fmla="*/ 3924300 w 3924300"/>
              <a:gd name="connsiteY1" fmla="*/ 0 h 4991100"/>
              <a:gd name="connsiteX2" fmla="*/ 3924300 w 3924300"/>
              <a:gd name="connsiteY2" fmla="*/ 4991100 h 4991100"/>
              <a:gd name="connsiteX3" fmla="*/ 0 w 3924300"/>
              <a:gd name="connsiteY3" fmla="*/ 499110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4991100">
                <a:moveTo>
                  <a:pt x="0" y="0"/>
                </a:moveTo>
                <a:lnTo>
                  <a:pt x="3924300" y="0"/>
                </a:lnTo>
                <a:lnTo>
                  <a:pt x="3924300" y="4991100"/>
                </a:lnTo>
                <a:lnTo>
                  <a:pt x="0" y="4991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12193588" y="9840780"/>
            <a:ext cx="11320272" cy="2304288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18985442" y="1579628"/>
            <a:ext cx="3394927" cy="667512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2085037" y="10789244"/>
            <a:ext cx="3394927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3895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4" y="4476402"/>
            <a:ext cx="4796569" cy="7305674"/>
          </a:xfrm>
          <a:custGeom>
            <a:avLst/>
            <a:gdLst>
              <a:gd name="connsiteX0" fmla="*/ 0 w 4796569"/>
              <a:gd name="connsiteY0" fmla="*/ 0 h 7305674"/>
              <a:gd name="connsiteX1" fmla="*/ 4796569 w 4796569"/>
              <a:gd name="connsiteY1" fmla="*/ 0 h 7305674"/>
              <a:gd name="connsiteX2" fmla="*/ 4796569 w 4796569"/>
              <a:gd name="connsiteY2" fmla="*/ 7305674 h 7305674"/>
              <a:gd name="connsiteX3" fmla="*/ 0 w 4796569"/>
              <a:gd name="connsiteY3" fmla="*/ 7305674 h 730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6569" h="7305674">
                <a:moveTo>
                  <a:pt x="0" y="0"/>
                </a:moveTo>
                <a:lnTo>
                  <a:pt x="4796569" y="0"/>
                </a:lnTo>
                <a:lnTo>
                  <a:pt x="4796569" y="7305674"/>
                </a:lnTo>
                <a:lnTo>
                  <a:pt x="0" y="730567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796633" y="4476402"/>
            <a:ext cx="4796569" cy="7305674"/>
          </a:xfrm>
          <a:custGeom>
            <a:avLst/>
            <a:gdLst>
              <a:gd name="connsiteX0" fmla="*/ 0 w 4796569"/>
              <a:gd name="connsiteY0" fmla="*/ 0 h 7305674"/>
              <a:gd name="connsiteX1" fmla="*/ 4796569 w 4796569"/>
              <a:gd name="connsiteY1" fmla="*/ 0 h 7305674"/>
              <a:gd name="connsiteX2" fmla="*/ 4796569 w 4796569"/>
              <a:gd name="connsiteY2" fmla="*/ 7305674 h 7305674"/>
              <a:gd name="connsiteX3" fmla="*/ 0 w 4796569"/>
              <a:gd name="connsiteY3" fmla="*/ 7305674 h 730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6569" h="7305674">
                <a:moveTo>
                  <a:pt x="0" y="0"/>
                </a:moveTo>
                <a:lnTo>
                  <a:pt x="4796569" y="0"/>
                </a:lnTo>
                <a:lnTo>
                  <a:pt x="4796569" y="7305674"/>
                </a:lnTo>
                <a:lnTo>
                  <a:pt x="0" y="73056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9593202" y="4476402"/>
            <a:ext cx="4796569" cy="7305674"/>
          </a:xfrm>
          <a:custGeom>
            <a:avLst/>
            <a:gdLst>
              <a:gd name="connsiteX0" fmla="*/ 0 w 4796569"/>
              <a:gd name="connsiteY0" fmla="*/ 0 h 7305674"/>
              <a:gd name="connsiteX1" fmla="*/ 4796569 w 4796569"/>
              <a:gd name="connsiteY1" fmla="*/ 0 h 7305674"/>
              <a:gd name="connsiteX2" fmla="*/ 4796569 w 4796569"/>
              <a:gd name="connsiteY2" fmla="*/ 7305674 h 7305674"/>
              <a:gd name="connsiteX3" fmla="*/ 0 w 4796569"/>
              <a:gd name="connsiteY3" fmla="*/ 7305674 h 730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6569" h="7305674">
                <a:moveTo>
                  <a:pt x="0" y="0"/>
                </a:moveTo>
                <a:lnTo>
                  <a:pt x="4796569" y="0"/>
                </a:lnTo>
                <a:lnTo>
                  <a:pt x="4796569" y="7305674"/>
                </a:lnTo>
                <a:lnTo>
                  <a:pt x="0" y="730567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14389771" y="4476402"/>
            <a:ext cx="4796569" cy="7305674"/>
          </a:xfrm>
          <a:custGeom>
            <a:avLst/>
            <a:gdLst>
              <a:gd name="connsiteX0" fmla="*/ 0 w 4796569"/>
              <a:gd name="connsiteY0" fmla="*/ 0 h 7305674"/>
              <a:gd name="connsiteX1" fmla="*/ 4796569 w 4796569"/>
              <a:gd name="connsiteY1" fmla="*/ 0 h 7305674"/>
              <a:gd name="connsiteX2" fmla="*/ 4796569 w 4796569"/>
              <a:gd name="connsiteY2" fmla="*/ 7305674 h 7305674"/>
              <a:gd name="connsiteX3" fmla="*/ 0 w 4796569"/>
              <a:gd name="connsiteY3" fmla="*/ 7305674 h 730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6569" h="7305674">
                <a:moveTo>
                  <a:pt x="0" y="0"/>
                </a:moveTo>
                <a:lnTo>
                  <a:pt x="4796569" y="0"/>
                </a:lnTo>
                <a:lnTo>
                  <a:pt x="4796569" y="7305674"/>
                </a:lnTo>
                <a:lnTo>
                  <a:pt x="0" y="73056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1535702" y="949090"/>
            <a:ext cx="13943359" cy="2304288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19709573" y="9849712"/>
            <a:ext cx="3394927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7957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4411713" y="7005009"/>
            <a:ext cx="8451077" cy="4931418"/>
          </a:xfrm>
          <a:custGeom>
            <a:avLst/>
            <a:gdLst>
              <a:gd name="connsiteX0" fmla="*/ 0 w 8451077"/>
              <a:gd name="connsiteY0" fmla="*/ 0 h 4931418"/>
              <a:gd name="connsiteX1" fmla="*/ 8451077 w 8451077"/>
              <a:gd name="connsiteY1" fmla="*/ 0 h 4931418"/>
              <a:gd name="connsiteX2" fmla="*/ 8451077 w 8451077"/>
              <a:gd name="connsiteY2" fmla="*/ 4931418 h 4931418"/>
              <a:gd name="connsiteX3" fmla="*/ 0 w 8451077"/>
              <a:gd name="connsiteY3" fmla="*/ 4931418 h 49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1077" h="4931418">
                <a:moveTo>
                  <a:pt x="0" y="0"/>
                </a:moveTo>
                <a:lnTo>
                  <a:pt x="8451077" y="0"/>
                </a:lnTo>
                <a:lnTo>
                  <a:pt x="8451077" y="4931418"/>
                </a:lnTo>
                <a:lnTo>
                  <a:pt x="0" y="493141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411712" y="1779572"/>
            <a:ext cx="4330844" cy="4931418"/>
          </a:xfrm>
          <a:custGeom>
            <a:avLst/>
            <a:gdLst>
              <a:gd name="connsiteX0" fmla="*/ 0 w 4330844"/>
              <a:gd name="connsiteY0" fmla="*/ 0 h 4931418"/>
              <a:gd name="connsiteX1" fmla="*/ 4330844 w 4330844"/>
              <a:gd name="connsiteY1" fmla="*/ 0 h 4931418"/>
              <a:gd name="connsiteX2" fmla="*/ 4330844 w 4330844"/>
              <a:gd name="connsiteY2" fmla="*/ 4931418 h 4931418"/>
              <a:gd name="connsiteX3" fmla="*/ 0 w 4330844"/>
              <a:gd name="connsiteY3" fmla="*/ 4931418 h 49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0844" h="4931418">
                <a:moveTo>
                  <a:pt x="0" y="0"/>
                </a:moveTo>
                <a:lnTo>
                  <a:pt x="4330844" y="0"/>
                </a:lnTo>
                <a:lnTo>
                  <a:pt x="4330844" y="4931418"/>
                </a:lnTo>
                <a:lnTo>
                  <a:pt x="0" y="493141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087718" y="1779572"/>
            <a:ext cx="9177980" cy="4931418"/>
          </a:xfrm>
          <a:custGeom>
            <a:avLst/>
            <a:gdLst>
              <a:gd name="connsiteX0" fmla="*/ 0 w 9177980"/>
              <a:gd name="connsiteY0" fmla="*/ 0 h 4931418"/>
              <a:gd name="connsiteX1" fmla="*/ 9177980 w 9177980"/>
              <a:gd name="connsiteY1" fmla="*/ 0 h 4931418"/>
              <a:gd name="connsiteX2" fmla="*/ 9177980 w 9177980"/>
              <a:gd name="connsiteY2" fmla="*/ 4931418 h 4931418"/>
              <a:gd name="connsiteX3" fmla="*/ 0 w 9177980"/>
              <a:gd name="connsiteY3" fmla="*/ 4931418 h 49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7980" h="4931418">
                <a:moveTo>
                  <a:pt x="0" y="0"/>
                </a:moveTo>
                <a:lnTo>
                  <a:pt x="9177980" y="0"/>
                </a:lnTo>
                <a:lnTo>
                  <a:pt x="9177980" y="4931418"/>
                </a:lnTo>
                <a:lnTo>
                  <a:pt x="0" y="493141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-3588397" y="5845335"/>
            <a:ext cx="11320272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19315721" y="1579628"/>
            <a:ext cx="3394927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7442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303969" y="4038600"/>
            <a:ext cx="11658598" cy="6362700"/>
          </a:xfrm>
          <a:custGeom>
            <a:avLst/>
            <a:gdLst>
              <a:gd name="connsiteX0" fmla="*/ 0 w 11658598"/>
              <a:gd name="connsiteY0" fmla="*/ 0 h 6362700"/>
              <a:gd name="connsiteX1" fmla="*/ 11658598 w 11658598"/>
              <a:gd name="connsiteY1" fmla="*/ 0 h 6362700"/>
              <a:gd name="connsiteX2" fmla="*/ 11658598 w 11658598"/>
              <a:gd name="connsiteY2" fmla="*/ 2499701 h 6362700"/>
              <a:gd name="connsiteX3" fmla="*/ 11568306 w 11658598"/>
              <a:gd name="connsiteY3" fmla="*/ 2527730 h 6362700"/>
              <a:gd name="connsiteX4" fmla="*/ 11135058 w 11658598"/>
              <a:gd name="connsiteY4" fmla="*/ 3181350 h 6362700"/>
              <a:gd name="connsiteX5" fmla="*/ 11568306 w 11658598"/>
              <a:gd name="connsiteY5" fmla="*/ 3834972 h 6362700"/>
              <a:gd name="connsiteX6" fmla="*/ 11658598 w 11658598"/>
              <a:gd name="connsiteY6" fmla="*/ 3863000 h 6362700"/>
              <a:gd name="connsiteX7" fmla="*/ 11658598 w 11658598"/>
              <a:gd name="connsiteY7" fmla="*/ 6362700 h 6362700"/>
              <a:gd name="connsiteX8" fmla="*/ 0 w 11658598"/>
              <a:gd name="connsiteY8" fmla="*/ 6362700 h 6362700"/>
              <a:gd name="connsiteX9" fmla="*/ 0 w 11658598"/>
              <a:gd name="connsiteY9" fmla="*/ 3863000 h 6362700"/>
              <a:gd name="connsiteX10" fmla="*/ 90293 w 11658598"/>
              <a:gd name="connsiteY10" fmla="*/ 3834972 h 6362700"/>
              <a:gd name="connsiteX11" fmla="*/ 523540 w 11658598"/>
              <a:gd name="connsiteY11" fmla="*/ 3181350 h 6362700"/>
              <a:gd name="connsiteX12" fmla="*/ 90293 w 11658598"/>
              <a:gd name="connsiteY12" fmla="*/ 2527730 h 6362700"/>
              <a:gd name="connsiteX13" fmla="*/ 0 w 11658598"/>
              <a:gd name="connsiteY13" fmla="*/ 2499701 h 636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658598" h="6362700">
                <a:moveTo>
                  <a:pt x="0" y="0"/>
                </a:moveTo>
                <a:lnTo>
                  <a:pt x="11658598" y="0"/>
                </a:lnTo>
                <a:lnTo>
                  <a:pt x="11658598" y="2499701"/>
                </a:lnTo>
                <a:lnTo>
                  <a:pt x="11568306" y="2527730"/>
                </a:lnTo>
                <a:cubicBezTo>
                  <a:pt x="11313706" y="2635417"/>
                  <a:pt x="11135058" y="2887521"/>
                  <a:pt x="11135058" y="3181350"/>
                </a:cubicBezTo>
                <a:cubicBezTo>
                  <a:pt x="11135058" y="3475180"/>
                  <a:pt x="11313706" y="3727284"/>
                  <a:pt x="11568306" y="3834972"/>
                </a:cubicBezTo>
                <a:lnTo>
                  <a:pt x="11658598" y="3863000"/>
                </a:lnTo>
                <a:lnTo>
                  <a:pt x="11658598" y="6362700"/>
                </a:lnTo>
                <a:lnTo>
                  <a:pt x="0" y="6362700"/>
                </a:lnTo>
                <a:lnTo>
                  <a:pt x="0" y="3863000"/>
                </a:lnTo>
                <a:lnTo>
                  <a:pt x="90293" y="3834972"/>
                </a:lnTo>
                <a:cubicBezTo>
                  <a:pt x="344895" y="3727284"/>
                  <a:pt x="523540" y="3475180"/>
                  <a:pt x="523540" y="3181350"/>
                </a:cubicBezTo>
                <a:cubicBezTo>
                  <a:pt x="523540" y="2887521"/>
                  <a:pt x="344895" y="2635417"/>
                  <a:pt x="90293" y="2527730"/>
                </a:cubicBezTo>
                <a:lnTo>
                  <a:pt x="0" y="249970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5408776" y="11753751"/>
            <a:ext cx="3026664" cy="45720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719381" y="891223"/>
            <a:ext cx="13021056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11744724" y="11753751"/>
            <a:ext cx="3026664" cy="45720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18172112" y="11753751"/>
            <a:ext cx="3026664" cy="45720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0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273652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3359161" y="2203543"/>
            <a:ext cx="8474926" cy="9438330"/>
          </a:xfrm>
          <a:custGeom>
            <a:avLst/>
            <a:gdLst>
              <a:gd name="connsiteX0" fmla="*/ 0 w 8474926"/>
              <a:gd name="connsiteY0" fmla="*/ 0 h 9438330"/>
              <a:gd name="connsiteX1" fmla="*/ 8474926 w 8474926"/>
              <a:gd name="connsiteY1" fmla="*/ 0 h 9438330"/>
              <a:gd name="connsiteX2" fmla="*/ 8474926 w 8474926"/>
              <a:gd name="connsiteY2" fmla="*/ 3977863 h 9438330"/>
              <a:gd name="connsiteX3" fmla="*/ 8373354 w 8474926"/>
              <a:gd name="connsiteY3" fmla="*/ 4009394 h 9438330"/>
              <a:gd name="connsiteX4" fmla="*/ 7943334 w 8474926"/>
              <a:gd name="connsiteY4" fmla="*/ 4658139 h 9438330"/>
              <a:gd name="connsiteX5" fmla="*/ 8373354 w 8474926"/>
              <a:gd name="connsiteY5" fmla="*/ 5306885 h 9438330"/>
              <a:gd name="connsiteX6" fmla="*/ 8474926 w 8474926"/>
              <a:gd name="connsiteY6" fmla="*/ 5338416 h 9438330"/>
              <a:gd name="connsiteX7" fmla="*/ 8474926 w 8474926"/>
              <a:gd name="connsiteY7" fmla="*/ 9438330 h 9438330"/>
              <a:gd name="connsiteX8" fmla="*/ 0 w 8474926"/>
              <a:gd name="connsiteY8" fmla="*/ 9438330 h 9438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74926" h="9438330">
                <a:moveTo>
                  <a:pt x="0" y="0"/>
                </a:moveTo>
                <a:lnTo>
                  <a:pt x="8474926" y="0"/>
                </a:lnTo>
                <a:lnTo>
                  <a:pt x="8474926" y="3977863"/>
                </a:lnTo>
                <a:lnTo>
                  <a:pt x="8373354" y="4009394"/>
                </a:lnTo>
                <a:cubicBezTo>
                  <a:pt x="8120650" y="4116278"/>
                  <a:pt x="7943334" y="4366502"/>
                  <a:pt x="7943334" y="4658139"/>
                </a:cubicBezTo>
                <a:cubicBezTo>
                  <a:pt x="7943334" y="4949777"/>
                  <a:pt x="8120650" y="5200001"/>
                  <a:pt x="8373354" y="5306885"/>
                </a:cubicBezTo>
                <a:lnTo>
                  <a:pt x="8474926" y="5338416"/>
                </a:lnTo>
                <a:lnTo>
                  <a:pt x="8474926" y="9438330"/>
                </a:lnTo>
                <a:lnTo>
                  <a:pt x="0" y="943833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883682" y="2112892"/>
            <a:ext cx="239316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 spc="3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5461857" y="1997025"/>
            <a:ext cx="5367528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2883682" y="4744580"/>
            <a:ext cx="239316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 spc="3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2883682" y="7376268"/>
            <a:ext cx="239316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 spc="3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2883682" y="10475103"/>
            <a:ext cx="2393168" cy="66751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800" b="1" spc="3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5461857" y="4628713"/>
            <a:ext cx="5367528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5461857" y="7260401"/>
            <a:ext cx="5367528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30" name="Text Placeholder 10"/>
          <p:cNvSpPr>
            <a:spLocks noGrp="1"/>
          </p:cNvSpPr>
          <p:nvPr>
            <p:ph type="body" sz="quarter" idx="29" hasCustomPrompt="1"/>
          </p:nvPr>
        </p:nvSpPr>
        <p:spPr>
          <a:xfrm>
            <a:off x="5461857" y="10359236"/>
            <a:ext cx="5367528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10261581" y="5684769"/>
            <a:ext cx="14666976" cy="1572768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9600" b="1" spc="6200" baseline="0">
                <a:latin typeface="+mj-lt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</p:spTree>
    <p:extLst>
      <p:ext uri="{BB962C8B-B14F-4D97-AF65-F5344CB8AC3E}">
        <p14:creationId xmlns:p14="http://schemas.microsoft.com/office/powerpoint/2010/main" val="301840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4496858" y="1857375"/>
            <a:ext cx="6745705" cy="9944100"/>
          </a:xfrm>
          <a:custGeom>
            <a:avLst/>
            <a:gdLst>
              <a:gd name="connsiteX0" fmla="*/ 0 w 6745705"/>
              <a:gd name="connsiteY0" fmla="*/ 0 h 9944100"/>
              <a:gd name="connsiteX1" fmla="*/ 6745705 w 6745705"/>
              <a:gd name="connsiteY1" fmla="*/ 0 h 9944100"/>
              <a:gd name="connsiteX2" fmla="*/ 6745705 w 6745705"/>
              <a:gd name="connsiteY2" fmla="*/ 3314700 h 9944100"/>
              <a:gd name="connsiteX3" fmla="*/ 6745705 w 6745705"/>
              <a:gd name="connsiteY3" fmla="*/ 6629401 h 9944100"/>
              <a:gd name="connsiteX4" fmla="*/ 6745705 w 6745705"/>
              <a:gd name="connsiteY4" fmla="*/ 9944100 h 9944100"/>
              <a:gd name="connsiteX5" fmla="*/ 3898676 w 6745705"/>
              <a:gd name="connsiteY5" fmla="*/ 9944100 h 9944100"/>
              <a:gd name="connsiteX6" fmla="*/ 3874761 w 6745705"/>
              <a:gd name="connsiteY6" fmla="*/ 9867062 h 9944100"/>
              <a:gd name="connsiteX7" fmla="*/ 3372851 w 6745705"/>
              <a:gd name="connsiteY7" fmla="*/ 9534374 h 9944100"/>
              <a:gd name="connsiteX8" fmla="*/ 2870942 w 6745705"/>
              <a:gd name="connsiteY8" fmla="*/ 9867062 h 9944100"/>
              <a:gd name="connsiteX9" fmla="*/ 2847027 w 6745705"/>
              <a:gd name="connsiteY9" fmla="*/ 9944100 h 9944100"/>
              <a:gd name="connsiteX10" fmla="*/ 0 w 6745705"/>
              <a:gd name="connsiteY10" fmla="*/ 9944100 h 9944100"/>
              <a:gd name="connsiteX11" fmla="*/ 0 w 6745705"/>
              <a:gd name="connsiteY11" fmla="*/ 6629401 h 9944100"/>
              <a:gd name="connsiteX12" fmla="*/ 0 w 6745705"/>
              <a:gd name="connsiteY12" fmla="*/ 3314700 h 994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45705" h="9944100">
                <a:moveTo>
                  <a:pt x="0" y="0"/>
                </a:moveTo>
                <a:lnTo>
                  <a:pt x="6745705" y="0"/>
                </a:lnTo>
                <a:lnTo>
                  <a:pt x="6745705" y="3314700"/>
                </a:lnTo>
                <a:lnTo>
                  <a:pt x="6745705" y="6629401"/>
                </a:lnTo>
                <a:lnTo>
                  <a:pt x="6745705" y="9944100"/>
                </a:lnTo>
                <a:lnTo>
                  <a:pt x="3898676" y="9944100"/>
                </a:lnTo>
                <a:lnTo>
                  <a:pt x="3874761" y="9867062"/>
                </a:lnTo>
                <a:cubicBezTo>
                  <a:pt x="3792070" y="9671554"/>
                  <a:pt x="3598481" y="9534374"/>
                  <a:pt x="3372851" y="9534374"/>
                </a:cubicBezTo>
                <a:cubicBezTo>
                  <a:pt x="3147223" y="9534374"/>
                  <a:pt x="2953633" y="9671554"/>
                  <a:pt x="2870942" y="9867062"/>
                </a:cubicBezTo>
                <a:lnTo>
                  <a:pt x="2847027" y="9944100"/>
                </a:lnTo>
                <a:lnTo>
                  <a:pt x="0" y="9944100"/>
                </a:lnTo>
                <a:lnTo>
                  <a:pt x="0" y="6629401"/>
                </a:lnTo>
                <a:lnTo>
                  <a:pt x="0" y="33147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3770041" y="5773847"/>
            <a:ext cx="11530584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4015463" y="1219505"/>
            <a:ext cx="3776472" cy="15636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7200" b="1" spc="0">
                <a:solidFill>
                  <a:srgbClr val="907F6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 / 00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4072613" y="2779129"/>
            <a:ext cx="7095744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17400013" y="2053954"/>
            <a:ext cx="3767328" cy="585216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14015463" y="8867133"/>
            <a:ext cx="3776472" cy="15636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7200" b="1" spc="0">
                <a:solidFill>
                  <a:srgbClr val="907F6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 / 00</a:t>
            </a:r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14072613" y="10426757"/>
            <a:ext cx="7095744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17400013" y="9701582"/>
            <a:ext cx="3767328" cy="585216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0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14015463" y="5142230"/>
            <a:ext cx="3776472" cy="15636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7200" b="1" spc="0">
                <a:solidFill>
                  <a:srgbClr val="907F6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 / 00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29" hasCustomPrompt="1"/>
          </p:nvPr>
        </p:nvSpPr>
        <p:spPr>
          <a:xfrm>
            <a:off x="14072613" y="6701854"/>
            <a:ext cx="7095744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32" name="Text Placeholder 10"/>
          <p:cNvSpPr>
            <a:spLocks noGrp="1"/>
          </p:cNvSpPr>
          <p:nvPr>
            <p:ph type="body" sz="quarter" idx="30" hasCustomPrompt="1"/>
          </p:nvPr>
        </p:nvSpPr>
        <p:spPr>
          <a:xfrm>
            <a:off x="17400013" y="5976679"/>
            <a:ext cx="3767328" cy="585216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55937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-2119403" y="-1851870"/>
            <a:ext cx="22768560" cy="644652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1300" spc="6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682651" y="8806980"/>
            <a:ext cx="22768560" cy="6446520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41300" spc="6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585056" y="5281449"/>
            <a:ext cx="5330952" cy="66751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6986616" y="6181653"/>
            <a:ext cx="5330952" cy="19385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285835" y="5281449"/>
            <a:ext cx="5330952" cy="66751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16986615" y="5281449"/>
            <a:ext cx="5330952" cy="66751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9285835" y="6181653"/>
            <a:ext cx="5330952" cy="19385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585056" y="6181653"/>
            <a:ext cx="5330952" cy="19385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67889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9661749" y="3932499"/>
            <a:ext cx="22768560" cy="644652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1300" spc="6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4506574" y="4154635"/>
            <a:ext cx="9229726" cy="540410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15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883691" y="3354131"/>
            <a:ext cx="6190488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849809" y="4481385"/>
            <a:ext cx="8302752" cy="4709160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18488023" y="4399183"/>
            <a:ext cx="1673352" cy="704088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spc="300" baseline="0"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130806" y="4117370"/>
            <a:ext cx="20125944" cy="54041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1500" b="0" spc="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9907587" y="823532"/>
            <a:ext cx="4572000" cy="66751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0978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3" y="2438400"/>
            <a:ext cx="8624580" cy="8839200"/>
          </a:xfrm>
          <a:custGeom>
            <a:avLst/>
            <a:gdLst>
              <a:gd name="connsiteX0" fmla="*/ 0 w 8624580"/>
              <a:gd name="connsiteY0" fmla="*/ 0 h 8839200"/>
              <a:gd name="connsiteX1" fmla="*/ 8624580 w 8624580"/>
              <a:gd name="connsiteY1" fmla="*/ 0 h 8839200"/>
              <a:gd name="connsiteX2" fmla="*/ 8624580 w 8624580"/>
              <a:gd name="connsiteY2" fmla="*/ 3730589 h 8839200"/>
              <a:gd name="connsiteX3" fmla="*/ 8523634 w 8624580"/>
              <a:gd name="connsiteY3" fmla="*/ 3761925 h 8839200"/>
              <a:gd name="connsiteX4" fmla="*/ 8087698 w 8624580"/>
              <a:gd name="connsiteY4" fmla="*/ 4419600 h 8839200"/>
              <a:gd name="connsiteX5" fmla="*/ 8523634 w 8624580"/>
              <a:gd name="connsiteY5" fmla="*/ 5077276 h 8839200"/>
              <a:gd name="connsiteX6" fmla="*/ 8624580 w 8624580"/>
              <a:gd name="connsiteY6" fmla="*/ 5108611 h 8839200"/>
              <a:gd name="connsiteX7" fmla="*/ 8624580 w 8624580"/>
              <a:gd name="connsiteY7" fmla="*/ 8839200 h 8839200"/>
              <a:gd name="connsiteX8" fmla="*/ 0 w 8624580"/>
              <a:gd name="connsiteY8" fmla="*/ 8839200 h 883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24580" h="8839200">
                <a:moveTo>
                  <a:pt x="0" y="0"/>
                </a:moveTo>
                <a:lnTo>
                  <a:pt x="8624580" y="0"/>
                </a:lnTo>
                <a:lnTo>
                  <a:pt x="8624580" y="3730589"/>
                </a:lnTo>
                <a:lnTo>
                  <a:pt x="8523634" y="3761925"/>
                </a:lnTo>
                <a:cubicBezTo>
                  <a:pt x="8267453" y="3870280"/>
                  <a:pt x="8087698" y="4123949"/>
                  <a:pt x="8087698" y="4419600"/>
                </a:cubicBezTo>
                <a:cubicBezTo>
                  <a:pt x="8087698" y="4715252"/>
                  <a:pt x="8267453" y="4968920"/>
                  <a:pt x="8523634" y="5077276"/>
                </a:cubicBezTo>
                <a:lnTo>
                  <a:pt x="8624580" y="5108611"/>
                </a:lnTo>
                <a:lnTo>
                  <a:pt x="8624580" y="8839200"/>
                </a:lnTo>
                <a:lnTo>
                  <a:pt x="0" y="88392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7925645" y="5670675"/>
            <a:ext cx="8394192" cy="2093976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96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7513354" y="1825765"/>
            <a:ext cx="4700016" cy="914400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6002756" y="1825765"/>
            <a:ext cx="969264" cy="914400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17513354" y="4726110"/>
            <a:ext cx="4700016" cy="914400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16002756" y="4726110"/>
            <a:ext cx="969264" cy="914400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17513354" y="7626455"/>
            <a:ext cx="4700016" cy="914400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16002756" y="7626455"/>
            <a:ext cx="969264" cy="914400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17513354" y="10526800"/>
            <a:ext cx="4700016" cy="914400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16002756" y="10526800"/>
            <a:ext cx="969264" cy="914400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4000" spc="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6720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314701" y="1"/>
            <a:ext cx="21072411" cy="3686175"/>
          </a:xfrm>
          <a:custGeom>
            <a:avLst/>
            <a:gdLst>
              <a:gd name="connsiteX0" fmla="*/ 0 w 21072411"/>
              <a:gd name="connsiteY0" fmla="*/ 0 h 3686175"/>
              <a:gd name="connsiteX1" fmla="*/ 21072411 w 21072411"/>
              <a:gd name="connsiteY1" fmla="*/ 0 h 3686175"/>
              <a:gd name="connsiteX2" fmla="*/ 21072411 w 21072411"/>
              <a:gd name="connsiteY2" fmla="*/ 3686175 h 3686175"/>
              <a:gd name="connsiteX3" fmla="*/ 0 w 21072411"/>
              <a:gd name="connsiteY3" fmla="*/ 3686175 h 368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72411" h="3686175">
                <a:moveTo>
                  <a:pt x="0" y="0"/>
                </a:moveTo>
                <a:lnTo>
                  <a:pt x="21072411" y="0"/>
                </a:lnTo>
                <a:lnTo>
                  <a:pt x="21072411" y="3686175"/>
                </a:lnTo>
                <a:lnTo>
                  <a:pt x="0" y="3686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2458700" y="6478015"/>
            <a:ext cx="9098280" cy="3328416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3260724" y="5809816"/>
            <a:ext cx="8394192" cy="43068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1" spc="16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981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234283" y="1399"/>
            <a:ext cx="22768560" cy="644652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1300" spc="9600" baseline="0"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839369" y="3668032"/>
            <a:ext cx="16708434" cy="7772401"/>
          </a:xfrm>
          <a:custGeom>
            <a:avLst/>
            <a:gdLst>
              <a:gd name="connsiteX0" fmla="*/ 0 w 16708434"/>
              <a:gd name="connsiteY0" fmla="*/ 0 h 7772401"/>
              <a:gd name="connsiteX1" fmla="*/ 16708434 w 16708434"/>
              <a:gd name="connsiteY1" fmla="*/ 0 h 7772401"/>
              <a:gd name="connsiteX2" fmla="*/ 16708434 w 16708434"/>
              <a:gd name="connsiteY2" fmla="*/ 7772401 h 7772401"/>
              <a:gd name="connsiteX3" fmla="*/ 9013012 w 16708434"/>
              <a:gd name="connsiteY3" fmla="*/ 7772401 h 7772401"/>
              <a:gd name="connsiteX4" fmla="*/ 9011894 w 16708434"/>
              <a:gd name="connsiteY4" fmla="*/ 7768797 h 7772401"/>
              <a:gd name="connsiteX5" fmla="*/ 8354218 w 16708434"/>
              <a:gd name="connsiteY5" fmla="*/ 7332861 h 7772401"/>
              <a:gd name="connsiteX6" fmla="*/ 7696543 w 16708434"/>
              <a:gd name="connsiteY6" fmla="*/ 7768797 h 7772401"/>
              <a:gd name="connsiteX7" fmla="*/ 7695424 w 16708434"/>
              <a:gd name="connsiteY7" fmla="*/ 7772401 h 7772401"/>
              <a:gd name="connsiteX8" fmla="*/ 0 w 16708434"/>
              <a:gd name="connsiteY8" fmla="*/ 7772401 h 777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8434" h="7772401">
                <a:moveTo>
                  <a:pt x="0" y="0"/>
                </a:moveTo>
                <a:lnTo>
                  <a:pt x="16708434" y="0"/>
                </a:lnTo>
                <a:lnTo>
                  <a:pt x="16708434" y="7772401"/>
                </a:lnTo>
                <a:lnTo>
                  <a:pt x="9013012" y="7772401"/>
                </a:lnTo>
                <a:lnTo>
                  <a:pt x="9011894" y="7768797"/>
                </a:lnTo>
                <a:cubicBezTo>
                  <a:pt x="8903538" y="7512616"/>
                  <a:pt x="8649870" y="7332861"/>
                  <a:pt x="8354218" y="7332861"/>
                </a:cubicBezTo>
                <a:cubicBezTo>
                  <a:pt x="8058566" y="7332861"/>
                  <a:pt x="7804898" y="7512616"/>
                  <a:pt x="7696543" y="7768797"/>
                </a:cubicBezTo>
                <a:lnTo>
                  <a:pt x="7695424" y="7772401"/>
                </a:lnTo>
                <a:lnTo>
                  <a:pt x="0" y="777240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848600" y="12205099"/>
            <a:ext cx="8686800" cy="5212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spc="600">
                <a:latin typeface="Montserrat Medium" panose="000006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8878490" y="7292621"/>
            <a:ext cx="7050024" cy="5212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800" spc="3200" baseline="0">
                <a:solidFill>
                  <a:schemeClr val="bg1"/>
                </a:solidFill>
                <a:latin typeface="Montserrat ExtraBold" panose="00000900000000000000" pitchFamily="2" charset="0"/>
              </a:defRPr>
            </a:lvl1pPr>
          </a:lstStyle>
          <a:p>
            <a:pPr lvl="0"/>
            <a:r>
              <a:rPr lang="en-US" dirty="0"/>
              <a:t>00/00</a:t>
            </a:r>
          </a:p>
        </p:txBody>
      </p:sp>
    </p:spTree>
    <p:extLst>
      <p:ext uri="{BB962C8B-B14F-4D97-AF65-F5344CB8AC3E}">
        <p14:creationId xmlns:p14="http://schemas.microsoft.com/office/powerpoint/2010/main" val="112494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8648607" y="0"/>
            <a:ext cx="5738504" cy="13716000"/>
          </a:xfrm>
          <a:custGeom>
            <a:avLst/>
            <a:gdLst>
              <a:gd name="connsiteX0" fmla="*/ 0 w 5738504"/>
              <a:gd name="connsiteY0" fmla="*/ 0 h 13716000"/>
              <a:gd name="connsiteX1" fmla="*/ 5738504 w 5738504"/>
              <a:gd name="connsiteY1" fmla="*/ 0 h 13716000"/>
              <a:gd name="connsiteX2" fmla="*/ 5738504 w 5738504"/>
              <a:gd name="connsiteY2" fmla="*/ 13716000 h 13716000"/>
              <a:gd name="connsiteX3" fmla="*/ 0 w 5738504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8504" h="13716000">
                <a:moveTo>
                  <a:pt x="0" y="0"/>
                </a:moveTo>
                <a:lnTo>
                  <a:pt x="5738504" y="0"/>
                </a:lnTo>
                <a:lnTo>
                  <a:pt x="5738504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957087" y="10663000"/>
            <a:ext cx="7397496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957086" y="1342979"/>
            <a:ext cx="9546336" cy="2093976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0068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" y="3505838"/>
            <a:ext cx="4801383" cy="10210163"/>
          </a:xfrm>
          <a:custGeom>
            <a:avLst/>
            <a:gdLst>
              <a:gd name="connsiteX0" fmla="*/ 0 w 4801383"/>
              <a:gd name="connsiteY0" fmla="*/ 0 h 10210163"/>
              <a:gd name="connsiteX1" fmla="*/ 4801383 w 4801383"/>
              <a:gd name="connsiteY1" fmla="*/ 0 h 10210163"/>
              <a:gd name="connsiteX2" fmla="*/ 4801383 w 4801383"/>
              <a:gd name="connsiteY2" fmla="*/ 10210163 h 10210163"/>
              <a:gd name="connsiteX3" fmla="*/ 0 w 4801383"/>
              <a:gd name="connsiteY3" fmla="*/ 10210163 h 1021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1383" h="10210163">
                <a:moveTo>
                  <a:pt x="0" y="0"/>
                </a:moveTo>
                <a:lnTo>
                  <a:pt x="4801383" y="0"/>
                </a:lnTo>
                <a:lnTo>
                  <a:pt x="4801383" y="10210163"/>
                </a:lnTo>
                <a:lnTo>
                  <a:pt x="0" y="102101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6955238" y="10814435"/>
            <a:ext cx="7845552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741314" y="729191"/>
            <a:ext cx="12792456" cy="2304288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6955238" y="9744374"/>
            <a:ext cx="6400800" cy="667512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spc="300"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22609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54886" y="0"/>
            <a:ext cx="6589440" cy="13716000"/>
          </a:xfrm>
          <a:custGeom>
            <a:avLst/>
            <a:gdLst>
              <a:gd name="connsiteX0" fmla="*/ 0 w 6589440"/>
              <a:gd name="connsiteY0" fmla="*/ 0 h 13716000"/>
              <a:gd name="connsiteX1" fmla="*/ 6589440 w 6589440"/>
              <a:gd name="connsiteY1" fmla="*/ 0 h 13716000"/>
              <a:gd name="connsiteX2" fmla="*/ 6589440 w 6589440"/>
              <a:gd name="connsiteY2" fmla="*/ 13716000 h 13716000"/>
              <a:gd name="connsiteX3" fmla="*/ 0 w 658944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9440" h="13716000">
                <a:moveTo>
                  <a:pt x="0" y="0"/>
                </a:moveTo>
                <a:lnTo>
                  <a:pt x="6589440" y="0"/>
                </a:lnTo>
                <a:lnTo>
                  <a:pt x="658944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4382480" y="7925104"/>
            <a:ext cx="7342632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4380464" y="3400789"/>
            <a:ext cx="9546336" cy="452628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86491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5353091" y="4619625"/>
            <a:ext cx="5381624" cy="7172325"/>
          </a:xfrm>
          <a:custGeom>
            <a:avLst/>
            <a:gdLst>
              <a:gd name="connsiteX0" fmla="*/ 0 w 5381624"/>
              <a:gd name="connsiteY0" fmla="*/ 0 h 7172325"/>
              <a:gd name="connsiteX1" fmla="*/ 5381624 w 5381624"/>
              <a:gd name="connsiteY1" fmla="*/ 0 h 7172325"/>
              <a:gd name="connsiteX2" fmla="*/ 5381624 w 5381624"/>
              <a:gd name="connsiteY2" fmla="*/ 7172325 h 7172325"/>
              <a:gd name="connsiteX3" fmla="*/ 0 w 5381624"/>
              <a:gd name="connsiteY3" fmla="*/ 7172325 h 717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1624" h="7172325">
                <a:moveTo>
                  <a:pt x="0" y="0"/>
                </a:moveTo>
                <a:lnTo>
                  <a:pt x="5381624" y="0"/>
                </a:lnTo>
                <a:lnTo>
                  <a:pt x="5381624" y="7172325"/>
                </a:lnTo>
                <a:lnTo>
                  <a:pt x="0" y="717232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9536886" y="6795989"/>
            <a:ext cx="2578322" cy="5501291"/>
          </a:xfrm>
          <a:custGeom>
            <a:avLst/>
            <a:gdLst>
              <a:gd name="connsiteX0" fmla="*/ 283614 w 2578322"/>
              <a:gd name="connsiteY0" fmla="*/ 0 h 5501291"/>
              <a:gd name="connsiteX1" fmla="*/ 2294706 w 2578322"/>
              <a:gd name="connsiteY1" fmla="*/ 0 h 5501291"/>
              <a:gd name="connsiteX2" fmla="*/ 2578322 w 2578322"/>
              <a:gd name="connsiteY2" fmla="*/ 283615 h 5501291"/>
              <a:gd name="connsiteX3" fmla="*/ 2578322 w 2578322"/>
              <a:gd name="connsiteY3" fmla="*/ 5217676 h 5501291"/>
              <a:gd name="connsiteX4" fmla="*/ 2294706 w 2578322"/>
              <a:gd name="connsiteY4" fmla="*/ 5501291 h 5501291"/>
              <a:gd name="connsiteX5" fmla="*/ 283614 w 2578322"/>
              <a:gd name="connsiteY5" fmla="*/ 5501291 h 5501291"/>
              <a:gd name="connsiteX6" fmla="*/ 0 w 2578322"/>
              <a:gd name="connsiteY6" fmla="*/ 5217676 h 5501291"/>
              <a:gd name="connsiteX7" fmla="*/ 0 w 2578322"/>
              <a:gd name="connsiteY7" fmla="*/ 283615 h 5501291"/>
              <a:gd name="connsiteX8" fmla="*/ 283614 w 2578322"/>
              <a:gd name="connsiteY8" fmla="*/ 0 h 5501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8322" h="5501291">
                <a:moveTo>
                  <a:pt x="283614" y="0"/>
                </a:moveTo>
                <a:lnTo>
                  <a:pt x="2294706" y="0"/>
                </a:lnTo>
                <a:cubicBezTo>
                  <a:pt x="2451342" y="0"/>
                  <a:pt x="2578322" y="126979"/>
                  <a:pt x="2578322" y="283615"/>
                </a:cubicBezTo>
                <a:lnTo>
                  <a:pt x="2578322" y="5217676"/>
                </a:lnTo>
                <a:cubicBezTo>
                  <a:pt x="2578322" y="5374312"/>
                  <a:pt x="2451342" y="5501291"/>
                  <a:pt x="2294706" y="5501291"/>
                </a:cubicBezTo>
                <a:lnTo>
                  <a:pt x="283614" y="5501291"/>
                </a:lnTo>
                <a:cubicBezTo>
                  <a:pt x="126978" y="5501291"/>
                  <a:pt x="0" y="5374312"/>
                  <a:pt x="0" y="5217676"/>
                </a:cubicBezTo>
                <a:lnTo>
                  <a:pt x="0" y="283615"/>
                </a:lnTo>
                <a:cubicBezTo>
                  <a:pt x="0" y="126979"/>
                  <a:pt x="126978" y="0"/>
                  <a:pt x="28361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5629916" y="10776965"/>
            <a:ext cx="6876288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562542" y="7556022"/>
            <a:ext cx="9546336" cy="304495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 rot="16200000">
            <a:off x="-9661749" y="3932499"/>
            <a:ext cx="22768560" cy="644652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1300" spc="600" baseline="0">
                <a:solidFill>
                  <a:srgbClr val="907F6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</p:spTree>
    <p:extLst>
      <p:ext uri="{BB962C8B-B14F-4D97-AF65-F5344CB8AC3E}">
        <p14:creationId xmlns:p14="http://schemas.microsoft.com/office/powerpoint/2010/main" val="94448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5309673" y="2705100"/>
            <a:ext cx="3892727" cy="8305800"/>
          </a:xfrm>
          <a:custGeom>
            <a:avLst/>
            <a:gdLst>
              <a:gd name="connsiteX0" fmla="*/ 428200 w 3892727"/>
              <a:gd name="connsiteY0" fmla="*/ 0 h 8305800"/>
              <a:gd name="connsiteX1" fmla="*/ 3464527 w 3892727"/>
              <a:gd name="connsiteY1" fmla="*/ 0 h 8305800"/>
              <a:gd name="connsiteX2" fmla="*/ 3892727 w 3892727"/>
              <a:gd name="connsiteY2" fmla="*/ 428200 h 8305800"/>
              <a:gd name="connsiteX3" fmla="*/ 3892727 w 3892727"/>
              <a:gd name="connsiteY3" fmla="*/ 7877600 h 8305800"/>
              <a:gd name="connsiteX4" fmla="*/ 3464527 w 3892727"/>
              <a:gd name="connsiteY4" fmla="*/ 8305800 h 8305800"/>
              <a:gd name="connsiteX5" fmla="*/ 428200 w 3892727"/>
              <a:gd name="connsiteY5" fmla="*/ 8305800 h 8305800"/>
              <a:gd name="connsiteX6" fmla="*/ 0 w 3892727"/>
              <a:gd name="connsiteY6" fmla="*/ 7877600 h 8305800"/>
              <a:gd name="connsiteX7" fmla="*/ 0 w 3892727"/>
              <a:gd name="connsiteY7" fmla="*/ 428200 h 8305800"/>
              <a:gd name="connsiteX8" fmla="*/ 428200 w 3892727"/>
              <a:gd name="connsiteY8" fmla="*/ 0 h 830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2727" h="8305800">
                <a:moveTo>
                  <a:pt x="428200" y="0"/>
                </a:moveTo>
                <a:lnTo>
                  <a:pt x="3464527" y="0"/>
                </a:lnTo>
                <a:cubicBezTo>
                  <a:pt x="3701015" y="0"/>
                  <a:pt x="3892727" y="191712"/>
                  <a:pt x="3892727" y="428200"/>
                </a:cubicBezTo>
                <a:lnTo>
                  <a:pt x="3892727" y="7877600"/>
                </a:lnTo>
                <a:cubicBezTo>
                  <a:pt x="3892727" y="8114088"/>
                  <a:pt x="3701015" y="8305800"/>
                  <a:pt x="3464527" y="8305800"/>
                </a:cubicBezTo>
                <a:lnTo>
                  <a:pt x="428200" y="8305800"/>
                </a:lnTo>
                <a:cubicBezTo>
                  <a:pt x="191712" y="8305800"/>
                  <a:pt x="0" y="8114088"/>
                  <a:pt x="0" y="7877600"/>
                </a:cubicBezTo>
                <a:lnTo>
                  <a:pt x="0" y="428200"/>
                </a:lnTo>
                <a:cubicBezTo>
                  <a:pt x="0" y="191712"/>
                  <a:pt x="191712" y="0"/>
                  <a:pt x="428200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0348332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21" hasCustomPrompt="1"/>
          </p:nvPr>
        </p:nvSpPr>
        <p:spPr>
          <a:xfrm rot="16200000">
            <a:off x="18857695" y="6544225"/>
            <a:ext cx="3538728" cy="667512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 spc="6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TO EDIT TEXT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1659852" y="7541962"/>
            <a:ext cx="7260336" cy="1481328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626308" y="3019682"/>
            <a:ext cx="9546336" cy="452628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255365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089401" y="4572000"/>
            <a:ext cx="3663950" cy="4546600"/>
          </a:xfrm>
          <a:custGeom>
            <a:avLst/>
            <a:gdLst>
              <a:gd name="connsiteX0" fmla="*/ 0 w 3663950"/>
              <a:gd name="connsiteY0" fmla="*/ 0 h 4546600"/>
              <a:gd name="connsiteX1" fmla="*/ 3663950 w 3663950"/>
              <a:gd name="connsiteY1" fmla="*/ 0 h 4546600"/>
              <a:gd name="connsiteX2" fmla="*/ 3663950 w 3663950"/>
              <a:gd name="connsiteY2" fmla="*/ 4546600 h 4546600"/>
              <a:gd name="connsiteX3" fmla="*/ 0 w 3663950"/>
              <a:gd name="connsiteY3" fmla="*/ 4546600 h 454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3950" h="4546600">
                <a:moveTo>
                  <a:pt x="0" y="0"/>
                </a:moveTo>
                <a:lnTo>
                  <a:pt x="3663950" y="0"/>
                </a:lnTo>
                <a:lnTo>
                  <a:pt x="3663950" y="4546600"/>
                </a:lnTo>
                <a:lnTo>
                  <a:pt x="0" y="45466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710648" y="6486979"/>
            <a:ext cx="1216152" cy="667512"/>
          </a:xfrm>
        </p:spPr>
        <p:txBody>
          <a:bodyPr/>
          <a:lstStyle>
            <a:lvl1pPr>
              <a:lnSpc>
                <a:spcPct val="150000"/>
              </a:lnSpc>
              <a:defRPr sz="2400" b="0" spc="300">
                <a:solidFill>
                  <a:schemeClr val="tx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12305101" y="9825182"/>
            <a:ext cx="2634726" cy="41549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0"/>
          <p:cNvSpPr>
            <a:spLocks noGrp="1"/>
          </p:cNvSpPr>
          <p:nvPr userDrawn="1">
            <p:ph type="body" sz="quarter" idx="19" hasCustomPrompt="1"/>
          </p:nvPr>
        </p:nvSpPr>
        <p:spPr>
          <a:xfrm rot="16200000">
            <a:off x="-1808576" y="6546161"/>
            <a:ext cx="6190488" cy="667512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spc="30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5" name="Text Placeholder 10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12193588" y="7925783"/>
            <a:ext cx="8229600" cy="1014984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000" spc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6" name="Text Placeholder 10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2193588" y="3400080"/>
            <a:ext cx="9546336" cy="4306824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buNone/>
              <a:defRPr sz="9600" b="0" spc="3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12392718" y="9865776"/>
            <a:ext cx="2459736" cy="3749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spc="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48966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EA7F4-FF3F-43E5-9A40-4FE245428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7" r:id="rId3"/>
    <p:sldLayoutId id="2147483696" r:id="rId4"/>
    <p:sldLayoutId id="2147483695" r:id="rId5"/>
    <p:sldLayoutId id="2147483694" r:id="rId6"/>
    <p:sldLayoutId id="2147483693" r:id="rId7"/>
    <p:sldLayoutId id="2147483692" r:id="rId8"/>
    <p:sldLayoutId id="2147483691" r:id="rId9"/>
    <p:sldLayoutId id="2147483690" r:id="rId10"/>
    <p:sldLayoutId id="2147483689" r:id="rId11"/>
    <p:sldLayoutId id="2147483688" r:id="rId12"/>
    <p:sldLayoutId id="2147483687" r:id="rId13"/>
    <p:sldLayoutId id="2147483686" r:id="rId14"/>
    <p:sldLayoutId id="2147483685" r:id="rId15"/>
    <p:sldLayoutId id="2147483684" r:id="rId16"/>
    <p:sldLayoutId id="2147483683" r:id="rId17"/>
    <p:sldLayoutId id="2147483682" r:id="rId18"/>
    <p:sldLayoutId id="2147483681" r:id="rId19"/>
    <p:sldLayoutId id="2147483680" r:id="rId20"/>
    <p:sldLayoutId id="2147483679" r:id="rId21"/>
    <p:sldLayoutId id="2147483678" r:id="rId22"/>
    <p:sldLayoutId id="2147483677" r:id="rId23"/>
    <p:sldLayoutId id="2147483676" r:id="rId24"/>
    <p:sldLayoutId id="2147483675" r:id="rId25"/>
    <p:sldLayoutId id="2147483674" r:id="rId26"/>
    <p:sldLayoutId id="2147483673" r:id="rId27"/>
    <p:sldLayoutId id="2147483672" r:id="rId28"/>
    <p:sldLayoutId id="2147483671" r:id="rId29"/>
    <p:sldLayoutId id="2147483670" r:id="rId30"/>
    <p:sldLayoutId id="2147483669" r:id="rId31"/>
    <p:sldLayoutId id="2147483668" r:id="rId32"/>
    <p:sldLayoutId id="2147483667" r:id="rId33"/>
    <p:sldLayoutId id="2147483666" r:id="rId34"/>
    <p:sldLayoutId id="2147483665" r:id="rId35"/>
    <p:sldLayoutId id="2147483664" r:id="rId36"/>
    <p:sldLayoutId id="2147483663" r:id="rId3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50.jpeg"/><Relationship Id="rId4" Type="http://schemas.openxmlformats.org/officeDocument/2006/relationships/chart" Target="../charts/char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24387175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4CDF77EC-38FD-4CEA-8F46-D2EB718D881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  <a:latin typeface="Baskerville Old Face" panose="02020602080505020303" pitchFamily="18" charset="0"/>
              </a:rPr>
              <a:t>ELNIK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pPr lvl="0" defTabSz="1828891">
              <a:spcBef>
                <a:spcPts val="0"/>
              </a:spcBef>
            </a:pPr>
            <a:r>
              <a:rPr lang="en-US" sz="2400" dirty="0">
                <a:solidFill>
                  <a:prstClr val="black"/>
                </a:solidFill>
              </a:rPr>
              <a:t>PRESENTATION TEMPLATE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20/20</a:t>
            </a:r>
          </a:p>
        </p:txBody>
      </p:sp>
    </p:spTree>
    <p:extLst>
      <p:ext uri="{BB962C8B-B14F-4D97-AF65-F5344CB8AC3E}">
        <p14:creationId xmlns:p14="http://schemas.microsoft.com/office/powerpoint/2010/main" val="283850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PORTOFOLIO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IMAGE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28FBA50B-7AE7-458D-8A33-622CE5FAE12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C2CF0915-D511-47F3-9FCE-6ECA875E5F1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42C7D9F4-73B2-4347-B748-124E5084795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8ADCC9F1-3E65-4396-8226-F40FE03FBEE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668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CDF28E9F-CF57-4545-9E4C-58409FD6E9A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solidFill>
                  <a:srgbClr val="907F6B"/>
                </a:solidFill>
                <a:latin typeface="Baskerville Old Face" panose="02020602080505020303" pitchFamily="18" charset="0"/>
              </a:rPr>
              <a:t>PORTOFOLIO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pc="600" dirty="0"/>
              <a:t>ELNIK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pc="600" dirty="0"/>
              <a:t>JAN / 20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D60ADD76-758F-461C-B4F6-534880E608D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060C8015-FA64-48CD-98F6-8A550BA5FD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21E83708-D906-47BC-9C95-C73A542DA1E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FBF1DD47-01FB-4A91-954A-2D83546AA8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067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182BF8AB-44C4-456F-AAD9-65FF70C64C4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11096625" y="0"/>
            <a:ext cx="5289423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LAKE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ELNIK / 20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4550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6315075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ELNIK MEDIA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>
                <a:latin typeface="Baskerville Old Face" panose="02020602080505020303" pitchFamily="18" charset="0"/>
              </a:rPr>
              <a:t>Elnik</a:t>
            </a:r>
            <a:r>
              <a:rPr lang="en-US" dirty="0">
                <a:latin typeface="Baskerville Old Face" panose="02020602080505020303" pitchFamily="18" charset="0"/>
              </a:rPr>
              <a:t> </a:t>
            </a:r>
            <a:r>
              <a:rPr lang="en-US" dirty="0" err="1">
                <a:latin typeface="Baskerville Old Face" panose="02020602080505020303" pitchFamily="18" charset="0"/>
              </a:rPr>
              <a:t>Photoshoots</a:t>
            </a:r>
            <a:endParaRPr lang="en-US" dirty="0">
              <a:latin typeface="Baskerville Old Face" panose="02020602080505020303" pitchFamily="18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6D4081F9-2AD5-431A-8C64-F1E57EA58C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26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5591711" y="0"/>
            <a:ext cx="530828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ELNIK MEDIA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74F2F911-9CA0-4927-9778-E3D8753605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17E41710-8610-45FC-9503-2AD76232190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7753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F150521B-742E-4C09-AD03-C2F18EF3612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The Story of </a:t>
            </a:r>
            <a:r>
              <a:rPr lang="en-US" b="1" dirty="0" err="1">
                <a:latin typeface="Baskerville Old Face" panose="02020602080505020303" pitchFamily="18" charset="0"/>
              </a:rPr>
              <a:t>Elnik</a:t>
            </a:r>
            <a:r>
              <a:rPr lang="en-US" b="1" dirty="0">
                <a:latin typeface="Baskerville Old Face" panose="02020602080505020303" pitchFamily="18" charset="0"/>
              </a:rPr>
              <a:t> Fashion </a:t>
            </a:r>
            <a:r>
              <a:rPr lang="en-US" dirty="0">
                <a:latin typeface="Baskerville Old Face" panose="02020602080505020303" pitchFamily="18" charset="0"/>
              </a:rPr>
              <a:t>Culture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Pellentesque</a:t>
            </a:r>
            <a:r>
              <a:rPr lang="en-US" dirty="0">
                <a:latin typeface="Montserrat" panose="00000500000000000000" pitchFamily="2" charset="0"/>
              </a:rPr>
              <a:t> habitant </a:t>
            </a:r>
            <a:r>
              <a:rPr lang="en-US" dirty="0" err="1">
                <a:latin typeface="Montserrat" panose="00000500000000000000" pitchFamily="2" charset="0"/>
              </a:rPr>
              <a:t>morbi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tristique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senectus</a:t>
            </a:r>
            <a:r>
              <a:rPr lang="en-US" dirty="0">
                <a:latin typeface="Montserrat" panose="00000500000000000000" pitchFamily="2" charset="0"/>
              </a:rPr>
              <a:t> et </a:t>
            </a:r>
            <a:r>
              <a:rPr lang="en-US" dirty="0" err="1">
                <a:latin typeface="Montserrat" panose="00000500000000000000" pitchFamily="2" charset="0"/>
              </a:rPr>
              <a:t>netus</a:t>
            </a:r>
            <a:r>
              <a:rPr lang="en-US" dirty="0">
                <a:latin typeface="Montserrat" panose="00000500000000000000" pitchFamily="2" charset="0"/>
              </a:rPr>
              <a:t> et </a:t>
            </a:r>
            <a:r>
              <a:rPr lang="en-US" dirty="0" err="1">
                <a:latin typeface="Montserrat" panose="00000500000000000000" pitchFamily="2" charset="0"/>
              </a:rPr>
              <a:t>malesuada</a:t>
            </a:r>
            <a:r>
              <a:rPr lang="en-US" dirty="0">
                <a:latin typeface="Montserrat" panose="00000500000000000000" pitchFamily="2" charset="0"/>
              </a:rPr>
              <a:t> fames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THE ARTICLE</a:t>
            </a:r>
          </a:p>
        </p:txBody>
      </p:sp>
    </p:spTree>
    <p:extLst>
      <p:ext uri="{BB962C8B-B14F-4D97-AF65-F5344CB8AC3E}">
        <p14:creationId xmlns:p14="http://schemas.microsoft.com/office/powerpoint/2010/main" val="275428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What She Takes to Make Live in Seattle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ELNIK / 20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EB4F199E-B26F-485A-98E0-AA6F1C074C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09556C4C-6ACB-4706-A3E1-771525BAF5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438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Pellentesque</a:t>
            </a:r>
            <a:r>
              <a:rPr lang="en-US" dirty="0">
                <a:latin typeface="Montserrat" panose="00000500000000000000" pitchFamily="2" charset="0"/>
              </a:rPr>
              <a:t> habitant </a:t>
            </a:r>
            <a:r>
              <a:rPr lang="en-US" dirty="0" err="1">
                <a:latin typeface="Montserrat" panose="00000500000000000000" pitchFamily="2" charset="0"/>
              </a:rPr>
              <a:t>morbi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tristique</a:t>
            </a:r>
            <a:endParaRPr lang="en-US" dirty="0">
              <a:latin typeface="Montserrat" panose="00000500000000000000" pitchFamily="2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THE ARTICLE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The Story of </a:t>
            </a:r>
            <a:r>
              <a:rPr lang="en-US" dirty="0" err="1">
                <a:latin typeface="Baskerville Old Face" panose="02020602080505020303" pitchFamily="18" charset="0"/>
              </a:rPr>
              <a:t>Elnik</a:t>
            </a:r>
            <a:r>
              <a:rPr lang="en-US" dirty="0">
                <a:latin typeface="Baskerville Old Face" panose="02020602080505020303" pitchFamily="18" charset="0"/>
              </a:rPr>
              <a:t> Fashion Culture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9806216"/>
            <a:ext cx="2728485" cy="3909784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426FFF3A-3CE4-4E7D-9F42-286E001F4DE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151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C1A5B1DE-D012-4D31-87D6-668E440FC5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The Story of </a:t>
            </a:r>
            <a:r>
              <a:rPr lang="en-US" dirty="0" err="1">
                <a:latin typeface="Baskerville Old Face" panose="02020602080505020303" pitchFamily="18" charset="0"/>
              </a:rPr>
              <a:t>Elnik</a:t>
            </a:r>
            <a:r>
              <a:rPr lang="en-US" dirty="0">
                <a:latin typeface="Baskerville Old Face" panose="02020602080505020303" pitchFamily="18" charset="0"/>
              </a:rPr>
              <a:t> Fashion</a:t>
            </a:r>
          </a:p>
        </p:txBody>
      </p:sp>
    </p:spTree>
    <p:extLst>
      <p:ext uri="{BB962C8B-B14F-4D97-AF65-F5344CB8AC3E}">
        <p14:creationId xmlns:p14="http://schemas.microsoft.com/office/powerpoint/2010/main" val="342489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5F3EA45F-C574-4120-9D82-16613345DA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ELNIK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 algn="just" defTabSz="1828891">
              <a:spcBef>
                <a:spcPts val="0"/>
              </a:spcBef>
            </a:pP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Maecenas a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laoreet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mauris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id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euismod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magna.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Fusce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Nullam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aliquet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fringilla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cursus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Fusce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sit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amet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rhoncus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lorem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The Story of </a:t>
            </a:r>
            <a:r>
              <a:rPr lang="en-US" dirty="0" err="1">
                <a:latin typeface="Baskerville Old Face" panose="02020602080505020303" pitchFamily="18" charset="0"/>
              </a:rPr>
              <a:t>Elnik</a:t>
            </a:r>
            <a:r>
              <a:rPr lang="en-US" dirty="0">
                <a:latin typeface="Baskerville Old Face" panose="02020602080505020303" pitchFamily="18" charset="0"/>
              </a:rPr>
              <a:t> Fashion</a:t>
            </a:r>
          </a:p>
        </p:txBody>
      </p:sp>
      <p:sp>
        <p:nvSpPr>
          <p:cNvPr id="4" name="Rectangle 3"/>
          <p:cNvSpPr/>
          <p:nvPr/>
        </p:nvSpPr>
        <p:spPr>
          <a:xfrm rot="10800000" flipH="1">
            <a:off x="4416944" y="0"/>
            <a:ext cx="1226633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38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7D5BA4D2-568A-4FA9-A32F-278484D846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3314699" y="3686175"/>
            <a:ext cx="21072476" cy="36074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 algn="just" defTabSz="1828891">
              <a:spcBef>
                <a:spcPts val="0"/>
              </a:spcBef>
            </a:pP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Lorem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ipsum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dolor sit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amet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consectetur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adipiscing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elit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Quisque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pellentesque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lorem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molestie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congue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volutpat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Pellentesque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habitant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morbi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tristique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senectus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et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netus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et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malesuada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fames ac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turpis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egestas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Donec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pellentesque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et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augue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nec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blandit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Fusce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nec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eros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sed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massa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sagittis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lobortis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Maecenas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tincidunt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urna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in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sagittis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feugiat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Nunc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scelerisque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justo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vel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interdum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semper,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lectus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elit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lobortis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urna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sit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amet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auctor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diam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ante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nec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elit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 defTabSz="1828891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  <a:latin typeface="Baskerville Old Face" panose="02020602080505020303" pitchFamily="18" charset="0"/>
              </a:rPr>
              <a:t>ABOUT</a:t>
            </a:r>
          </a:p>
          <a:p>
            <a:pPr lvl="0" defTabSz="1828891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  <a:latin typeface="Baskerville Old Face" panose="02020602080505020303" pitchFamily="18" charset="0"/>
              </a:rPr>
              <a:t>    ELNIK</a:t>
            </a:r>
          </a:p>
        </p:txBody>
      </p:sp>
    </p:spTree>
    <p:extLst>
      <p:ext uri="{BB962C8B-B14F-4D97-AF65-F5344CB8AC3E}">
        <p14:creationId xmlns:p14="http://schemas.microsoft.com/office/powerpoint/2010/main" val="140706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MNML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ELNIK / 20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 rot="10800000" flipH="1">
            <a:off x="6772275" y="0"/>
            <a:ext cx="1226633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F3C804A2-7A32-461D-B9B5-5D29FEFB496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487F4E6B-227A-4BBF-97BB-FDDD1BE5891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145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16200000" flipH="1">
            <a:off x="7973404" y="2342324"/>
            <a:ext cx="8440366" cy="9959976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BREAK SECTION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BREAK SECTION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C7602406-024B-4D4C-9FDC-DD7B70EFAA3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920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" y="0"/>
            <a:ext cx="24387174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pc="600" dirty="0">
                <a:latin typeface="Baskerville Old Face" panose="02020602080505020303" pitchFamily="18" charset="0"/>
              </a:rPr>
              <a:t>BREAK SECTION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3B14D7FF-BD62-4EAF-B1C7-513C606833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580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8764859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TAKE YOUR TIME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endParaRPr lang="en-US" dirty="0">
              <a:latin typeface="Montserrat" panose="00000500000000000000" pitchFamily="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BREAK</a:t>
            </a:r>
            <a:br>
              <a:rPr lang="en-US" dirty="0">
                <a:latin typeface="Baskerville Old Face" panose="02020602080505020303" pitchFamily="18" charset="0"/>
              </a:rPr>
            </a:br>
            <a:r>
              <a:rPr lang="en-US" dirty="0">
                <a:latin typeface="Baskerville Old Face" panose="02020602080505020303" pitchFamily="18" charset="0"/>
              </a:rPr>
              <a:t>SECTION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CC482A9B-4E12-46BC-8F36-8CDE7B0AAC0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778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0800000" flipH="1">
            <a:off x="14058899" y="2438400"/>
            <a:ext cx="10328275" cy="88392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BREAK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TAKE YOUR TIME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endParaRPr lang="en-US" dirty="0">
              <a:latin typeface="Montserrat" panose="00000500000000000000" pitchFamily="2" charset="0"/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BB233A7F-E5E9-4C21-8710-41D213A4B1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87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C5BABB7B-004E-431E-B04B-69DEAE4C22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2498726" y="4343400"/>
            <a:ext cx="19389724" cy="9372600"/>
          </a:xfrm>
          <a:prstGeom prst="rect">
            <a:avLst/>
          </a:prstGeom>
          <a:solidFill>
            <a:srgbClr val="907F6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- WE WORK WITH BIG AND SMALL ALIKE -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OUR BRAND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defTabSz="1828891">
              <a:spcBef>
                <a:spcPts val="0"/>
              </a:spcBef>
            </a:pPr>
            <a:r>
              <a:rPr lang="en-US" dirty="0">
                <a:latin typeface="Montserrat" panose="00000500000000000000" pitchFamily="2" charset="0"/>
              </a:rPr>
              <a:t>Featured </a:t>
            </a:r>
          </a:p>
          <a:p>
            <a:pPr defTabSz="1828891">
              <a:spcBef>
                <a:spcPts val="0"/>
              </a:spcBef>
            </a:pPr>
            <a:r>
              <a:rPr lang="en-US" dirty="0">
                <a:latin typeface="Montserrat" panose="00000500000000000000" pitchFamily="2" charset="0"/>
              </a:rPr>
              <a:t>App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6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32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defTabSz="1828891">
              <a:spcBef>
                <a:spcPts val="0"/>
              </a:spcBef>
            </a:pPr>
            <a:r>
              <a:rPr lang="en-US" dirty="0">
                <a:latin typeface="Montserrat" panose="00000500000000000000" pitchFamily="2" charset="0"/>
              </a:rPr>
              <a:t>Project Complete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defTabSz="1828891">
              <a:spcBef>
                <a:spcPts val="0"/>
              </a:spcBef>
            </a:pPr>
            <a:r>
              <a:rPr lang="en-US" dirty="0">
                <a:latin typeface="Montserrat" panose="00000500000000000000" pitchFamily="2" charset="0"/>
              </a:rPr>
              <a:t>Years Experience</a:t>
            </a:r>
          </a:p>
        </p:txBody>
      </p:sp>
      <p:sp>
        <p:nvSpPr>
          <p:cNvPr id="7" name="Freeform 6"/>
          <p:cNvSpPr/>
          <p:nvPr/>
        </p:nvSpPr>
        <p:spPr>
          <a:xfrm>
            <a:off x="18079484" y="5986479"/>
            <a:ext cx="1720866" cy="500500"/>
          </a:xfrm>
          <a:custGeom>
            <a:avLst/>
            <a:gdLst>
              <a:gd name="connsiteX0" fmla="*/ 956251 w 1445005"/>
              <a:gd name="connsiteY0" fmla="*/ 165684 h 420268"/>
              <a:gd name="connsiteX1" fmla="*/ 1000701 w 1445005"/>
              <a:gd name="connsiteY1" fmla="*/ 210134 h 420268"/>
              <a:gd name="connsiteX2" fmla="*/ 956251 w 1445005"/>
              <a:gd name="connsiteY2" fmla="*/ 254584 h 420268"/>
              <a:gd name="connsiteX3" fmla="*/ 911801 w 1445005"/>
              <a:gd name="connsiteY3" fmla="*/ 210134 h 420268"/>
              <a:gd name="connsiteX4" fmla="*/ 956251 w 1445005"/>
              <a:gd name="connsiteY4" fmla="*/ 165684 h 420268"/>
              <a:gd name="connsiteX5" fmla="*/ 538553 w 1445005"/>
              <a:gd name="connsiteY5" fmla="*/ 134408 h 420268"/>
              <a:gd name="connsiteX6" fmla="*/ 527972 w 1445005"/>
              <a:gd name="connsiteY6" fmla="*/ 164644 h 420268"/>
              <a:gd name="connsiteX7" fmla="*/ 517389 w 1445005"/>
              <a:gd name="connsiteY7" fmla="*/ 197354 h 420268"/>
              <a:gd name="connsiteX8" fmla="*/ 506805 w 1445005"/>
              <a:gd name="connsiteY8" fmla="*/ 229924 h 420268"/>
              <a:gd name="connsiteX9" fmla="*/ 496225 w 1445005"/>
              <a:gd name="connsiteY9" fmla="*/ 260023 h 420268"/>
              <a:gd name="connsiteX10" fmla="*/ 580607 w 1445005"/>
              <a:gd name="connsiteY10" fmla="*/ 260023 h 420268"/>
              <a:gd name="connsiteX11" fmla="*/ 106374 w 1445005"/>
              <a:gd name="connsiteY11" fmla="*/ 93179 h 420268"/>
              <a:gd name="connsiteX12" fmla="*/ 106374 w 1445005"/>
              <a:gd name="connsiteY12" fmla="*/ 184983 h 420268"/>
              <a:gd name="connsiteX13" fmla="*/ 164644 w 1445005"/>
              <a:gd name="connsiteY13" fmla="*/ 184983 h 420268"/>
              <a:gd name="connsiteX14" fmla="*/ 182512 w 1445005"/>
              <a:gd name="connsiteY14" fmla="*/ 180999 h 420268"/>
              <a:gd name="connsiteX15" fmla="*/ 195842 w 1445005"/>
              <a:gd name="connsiteY15" fmla="*/ 170692 h 420268"/>
              <a:gd name="connsiteX16" fmla="*/ 204089 w 1445005"/>
              <a:gd name="connsiteY16" fmla="*/ 156122 h 420268"/>
              <a:gd name="connsiteX17" fmla="*/ 206975 w 1445005"/>
              <a:gd name="connsiteY17" fmla="*/ 139081 h 420268"/>
              <a:gd name="connsiteX18" fmla="*/ 204089 w 1445005"/>
              <a:gd name="connsiteY18" fmla="*/ 122590 h 420268"/>
              <a:gd name="connsiteX19" fmla="*/ 195705 w 1445005"/>
              <a:gd name="connsiteY19" fmla="*/ 107883 h 420268"/>
              <a:gd name="connsiteX20" fmla="*/ 182373 w 1445005"/>
              <a:gd name="connsiteY20" fmla="*/ 97302 h 420268"/>
              <a:gd name="connsiteX21" fmla="*/ 164644 w 1445005"/>
              <a:gd name="connsiteY21" fmla="*/ 93179 h 420268"/>
              <a:gd name="connsiteX22" fmla="*/ 1136057 w 1445005"/>
              <a:gd name="connsiteY22" fmla="*/ 6047 h 420268"/>
              <a:gd name="connsiteX23" fmla="*/ 1431812 w 1445005"/>
              <a:gd name="connsiteY23" fmla="*/ 6047 h 420268"/>
              <a:gd name="connsiteX24" fmla="*/ 1440608 w 1445005"/>
              <a:gd name="connsiteY24" fmla="*/ 9061 h 420268"/>
              <a:gd name="connsiteX25" fmla="*/ 1445005 w 1445005"/>
              <a:gd name="connsiteY25" fmla="*/ 18105 h 420268"/>
              <a:gd name="connsiteX26" fmla="*/ 1445005 w 1445005"/>
              <a:gd name="connsiteY26" fmla="*/ 86345 h 420268"/>
              <a:gd name="connsiteX27" fmla="*/ 1441570 w 1445005"/>
              <a:gd name="connsiteY27" fmla="*/ 95804 h 420268"/>
              <a:gd name="connsiteX28" fmla="*/ 1431812 w 1445005"/>
              <a:gd name="connsiteY28" fmla="*/ 100325 h 420268"/>
              <a:gd name="connsiteX29" fmla="*/ 1336983 w 1445005"/>
              <a:gd name="connsiteY29" fmla="*/ 100325 h 420268"/>
              <a:gd name="connsiteX30" fmla="*/ 1336983 w 1445005"/>
              <a:gd name="connsiteY30" fmla="*/ 401291 h 420268"/>
              <a:gd name="connsiteX31" fmla="*/ 1333417 w 1445005"/>
              <a:gd name="connsiteY31" fmla="*/ 410232 h 420268"/>
              <a:gd name="connsiteX32" fmla="*/ 1324100 w 1445005"/>
              <a:gd name="connsiteY32" fmla="*/ 414221 h 420268"/>
              <a:gd name="connsiteX33" fmla="*/ 1243494 w 1445005"/>
              <a:gd name="connsiteY33" fmla="*/ 414221 h 420268"/>
              <a:gd name="connsiteX34" fmla="*/ 1234721 w 1445005"/>
              <a:gd name="connsiteY34" fmla="*/ 410506 h 420268"/>
              <a:gd name="connsiteX35" fmla="*/ 1230611 w 1445005"/>
              <a:gd name="connsiteY35" fmla="*/ 401291 h 420268"/>
              <a:gd name="connsiteX36" fmla="*/ 1230611 w 1445005"/>
              <a:gd name="connsiteY36" fmla="*/ 100325 h 420268"/>
              <a:gd name="connsiteX37" fmla="*/ 1136057 w 1445005"/>
              <a:gd name="connsiteY37" fmla="*/ 100325 h 420268"/>
              <a:gd name="connsiteX38" fmla="*/ 1126849 w 1445005"/>
              <a:gd name="connsiteY38" fmla="*/ 96763 h 420268"/>
              <a:gd name="connsiteX39" fmla="*/ 1123138 w 1445005"/>
              <a:gd name="connsiteY39" fmla="*/ 86345 h 420268"/>
              <a:gd name="connsiteX40" fmla="*/ 1123138 w 1445005"/>
              <a:gd name="connsiteY40" fmla="*/ 18105 h 420268"/>
              <a:gd name="connsiteX41" fmla="*/ 1126849 w 1445005"/>
              <a:gd name="connsiteY41" fmla="*/ 9337 h 420268"/>
              <a:gd name="connsiteX42" fmla="*/ 1136057 w 1445005"/>
              <a:gd name="connsiteY42" fmla="*/ 6047 h 420268"/>
              <a:gd name="connsiteX43" fmla="*/ 503370 w 1445005"/>
              <a:gd name="connsiteY43" fmla="*/ 6047 h 420268"/>
              <a:gd name="connsiteX44" fmla="*/ 573735 w 1445005"/>
              <a:gd name="connsiteY44" fmla="*/ 6047 h 420268"/>
              <a:gd name="connsiteX45" fmla="*/ 581706 w 1445005"/>
              <a:gd name="connsiteY45" fmla="*/ 8933 h 420268"/>
              <a:gd name="connsiteX46" fmla="*/ 586654 w 1445005"/>
              <a:gd name="connsiteY46" fmla="*/ 14018 h 420268"/>
              <a:gd name="connsiteX47" fmla="*/ 593527 w 1445005"/>
              <a:gd name="connsiteY47" fmla="*/ 29684 h 420268"/>
              <a:gd name="connsiteX48" fmla="*/ 737830 w 1445005"/>
              <a:gd name="connsiteY48" fmla="*/ 401853 h 420268"/>
              <a:gd name="connsiteX49" fmla="*/ 737005 w 1445005"/>
              <a:gd name="connsiteY49" fmla="*/ 410786 h 420268"/>
              <a:gd name="connsiteX50" fmla="*/ 726561 w 1445005"/>
              <a:gd name="connsiteY50" fmla="*/ 414221 h 420268"/>
              <a:gd name="connsiteX51" fmla="*/ 647674 w 1445005"/>
              <a:gd name="connsiteY51" fmla="*/ 414221 h 420268"/>
              <a:gd name="connsiteX52" fmla="*/ 637918 w 1445005"/>
              <a:gd name="connsiteY52" fmla="*/ 411885 h 420268"/>
              <a:gd name="connsiteX53" fmla="*/ 632557 w 1445005"/>
              <a:gd name="connsiteY53" fmla="*/ 404050 h 420268"/>
              <a:gd name="connsiteX54" fmla="*/ 621837 w 1445005"/>
              <a:gd name="connsiteY54" fmla="*/ 376153 h 420268"/>
              <a:gd name="connsiteX55" fmla="*/ 611393 w 1445005"/>
              <a:gd name="connsiteY55" fmla="*/ 348253 h 420268"/>
              <a:gd name="connsiteX56" fmla="*/ 465439 w 1445005"/>
              <a:gd name="connsiteY56" fmla="*/ 348253 h 420268"/>
              <a:gd name="connsiteX57" fmla="*/ 454856 w 1445005"/>
              <a:gd name="connsiteY57" fmla="*/ 376153 h 420268"/>
              <a:gd name="connsiteX58" fmla="*/ 444275 w 1445005"/>
              <a:gd name="connsiteY58" fmla="*/ 404050 h 420268"/>
              <a:gd name="connsiteX59" fmla="*/ 430257 w 1445005"/>
              <a:gd name="connsiteY59" fmla="*/ 414221 h 420268"/>
              <a:gd name="connsiteX60" fmla="*/ 349170 w 1445005"/>
              <a:gd name="connsiteY60" fmla="*/ 414221 h 420268"/>
              <a:gd name="connsiteX61" fmla="*/ 340513 w 1445005"/>
              <a:gd name="connsiteY61" fmla="*/ 411472 h 420268"/>
              <a:gd name="connsiteX62" fmla="*/ 339275 w 1445005"/>
              <a:gd name="connsiteY62" fmla="*/ 403227 h 420268"/>
              <a:gd name="connsiteX63" fmla="*/ 488527 w 1445005"/>
              <a:gd name="connsiteY63" fmla="*/ 16767 h 420268"/>
              <a:gd name="connsiteX64" fmla="*/ 490314 w 1445005"/>
              <a:gd name="connsiteY64" fmla="*/ 13193 h 420268"/>
              <a:gd name="connsiteX65" fmla="*/ 494025 w 1445005"/>
              <a:gd name="connsiteY65" fmla="*/ 9619 h 420268"/>
              <a:gd name="connsiteX66" fmla="*/ 498698 w 1445005"/>
              <a:gd name="connsiteY66" fmla="*/ 7009 h 420268"/>
              <a:gd name="connsiteX67" fmla="*/ 503370 w 1445005"/>
              <a:gd name="connsiteY67" fmla="*/ 6047 h 420268"/>
              <a:gd name="connsiteX68" fmla="*/ 12094 w 1445005"/>
              <a:gd name="connsiteY68" fmla="*/ 6047 h 420268"/>
              <a:gd name="connsiteX69" fmla="*/ 187734 w 1445005"/>
              <a:gd name="connsiteY69" fmla="*/ 6047 h 420268"/>
              <a:gd name="connsiteX70" fmla="*/ 223466 w 1445005"/>
              <a:gd name="connsiteY70" fmla="*/ 11269 h 420268"/>
              <a:gd name="connsiteX71" fmla="*/ 254251 w 1445005"/>
              <a:gd name="connsiteY71" fmla="*/ 25700 h 420268"/>
              <a:gd name="connsiteX72" fmla="*/ 279539 w 1445005"/>
              <a:gd name="connsiteY72" fmla="*/ 47689 h 420268"/>
              <a:gd name="connsiteX73" fmla="*/ 298642 w 1445005"/>
              <a:gd name="connsiteY73" fmla="*/ 75313 h 420268"/>
              <a:gd name="connsiteX74" fmla="*/ 310598 w 1445005"/>
              <a:gd name="connsiteY74" fmla="*/ 106509 h 420268"/>
              <a:gd name="connsiteX75" fmla="*/ 314721 w 1445005"/>
              <a:gd name="connsiteY75" fmla="*/ 139630 h 420268"/>
              <a:gd name="connsiteX76" fmla="*/ 305788 w 1445005"/>
              <a:gd name="connsiteY76" fmla="*/ 188008 h 420268"/>
              <a:gd name="connsiteX77" fmla="*/ 280364 w 1445005"/>
              <a:gd name="connsiteY77" fmla="*/ 230063 h 420268"/>
              <a:gd name="connsiteX78" fmla="*/ 240783 w 1445005"/>
              <a:gd name="connsiteY78" fmla="*/ 259884 h 420268"/>
              <a:gd name="connsiteX79" fmla="*/ 189658 w 1445005"/>
              <a:gd name="connsiteY79" fmla="*/ 271566 h 420268"/>
              <a:gd name="connsiteX80" fmla="*/ 106374 w 1445005"/>
              <a:gd name="connsiteY80" fmla="*/ 271566 h 420268"/>
              <a:gd name="connsiteX81" fmla="*/ 106374 w 1445005"/>
              <a:gd name="connsiteY81" fmla="*/ 402402 h 420268"/>
              <a:gd name="connsiteX82" fmla="*/ 93730 w 1445005"/>
              <a:gd name="connsiteY82" fmla="*/ 414221 h 420268"/>
              <a:gd name="connsiteX83" fmla="*/ 12094 w 1445005"/>
              <a:gd name="connsiteY83" fmla="*/ 414221 h 420268"/>
              <a:gd name="connsiteX84" fmla="*/ 3298 w 1445005"/>
              <a:gd name="connsiteY84" fmla="*/ 411335 h 420268"/>
              <a:gd name="connsiteX85" fmla="*/ 0 w 1445005"/>
              <a:gd name="connsiteY85" fmla="*/ 402402 h 420268"/>
              <a:gd name="connsiteX86" fmla="*/ 0 w 1445005"/>
              <a:gd name="connsiteY86" fmla="*/ 18691 h 420268"/>
              <a:gd name="connsiteX87" fmla="*/ 3025 w 1445005"/>
              <a:gd name="connsiteY87" fmla="*/ 9482 h 420268"/>
              <a:gd name="connsiteX88" fmla="*/ 12094 w 1445005"/>
              <a:gd name="connsiteY88" fmla="*/ 6047 h 420268"/>
              <a:gd name="connsiteX89" fmla="*/ 952609 w 1445005"/>
              <a:gd name="connsiteY89" fmla="*/ 0 h 420268"/>
              <a:gd name="connsiteX90" fmla="*/ 1014866 w 1445005"/>
              <a:gd name="connsiteY90" fmla="*/ 9206 h 420268"/>
              <a:gd name="connsiteX91" fmla="*/ 1069977 w 1445005"/>
              <a:gd name="connsiteY91" fmla="*/ 35732 h 420268"/>
              <a:gd name="connsiteX92" fmla="*/ 1076849 w 1445005"/>
              <a:gd name="connsiteY92" fmla="*/ 42877 h 420268"/>
              <a:gd name="connsiteX93" fmla="*/ 1076024 w 1445005"/>
              <a:gd name="connsiteY93" fmla="*/ 53324 h 420268"/>
              <a:gd name="connsiteX94" fmla="*/ 1029572 w 1445005"/>
              <a:gd name="connsiteY94" fmla="*/ 119291 h 420268"/>
              <a:gd name="connsiteX95" fmla="*/ 1023112 w 1445005"/>
              <a:gd name="connsiteY95" fmla="*/ 124650 h 420268"/>
              <a:gd name="connsiteX96" fmla="*/ 1014729 w 1445005"/>
              <a:gd name="connsiteY96" fmla="*/ 122314 h 420268"/>
              <a:gd name="connsiteX97" fmla="*/ 985044 w 1445005"/>
              <a:gd name="connsiteY97" fmla="*/ 106648 h 420268"/>
              <a:gd name="connsiteX98" fmla="*/ 950685 w 1445005"/>
              <a:gd name="connsiteY98" fmla="*/ 101150 h 420268"/>
              <a:gd name="connsiteX99" fmla="*/ 909180 w 1445005"/>
              <a:gd name="connsiteY99" fmla="*/ 109670 h 420268"/>
              <a:gd name="connsiteX100" fmla="*/ 876473 w 1445005"/>
              <a:gd name="connsiteY100" fmla="*/ 133034 h 420268"/>
              <a:gd name="connsiteX101" fmla="*/ 855033 w 1445005"/>
              <a:gd name="connsiteY101" fmla="*/ 167667 h 420268"/>
              <a:gd name="connsiteX102" fmla="*/ 847336 w 1445005"/>
              <a:gd name="connsiteY102" fmla="*/ 209997 h 420268"/>
              <a:gd name="connsiteX103" fmla="*/ 855033 w 1445005"/>
              <a:gd name="connsiteY103" fmla="*/ 252189 h 420268"/>
              <a:gd name="connsiteX104" fmla="*/ 876473 w 1445005"/>
              <a:gd name="connsiteY104" fmla="*/ 286546 h 420268"/>
              <a:gd name="connsiteX105" fmla="*/ 909180 w 1445005"/>
              <a:gd name="connsiteY105" fmla="*/ 309773 h 420268"/>
              <a:gd name="connsiteX106" fmla="*/ 950685 w 1445005"/>
              <a:gd name="connsiteY106" fmla="*/ 318293 h 420268"/>
              <a:gd name="connsiteX107" fmla="*/ 985318 w 1445005"/>
              <a:gd name="connsiteY107" fmla="*/ 312658 h 420268"/>
              <a:gd name="connsiteX108" fmla="*/ 1015278 w 1445005"/>
              <a:gd name="connsiteY108" fmla="*/ 296853 h 420268"/>
              <a:gd name="connsiteX109" fmla="*/ 1023525 w 1445005"/>
              <a:gd name="connsiteY109" fmla="*/ 294380 h 420268"/>
              <a:gd name="connsiteX110" fmla="*/ 1030122 w 1445005"/>
              <a:gd name="connsiteY110" fmla="*/ 299329 h 420268"/>
              <a:gd name="connsiteX111" fmla="*/ 1077125 w 1445005"/>
              <a:gd name="connsiteY111" fmla="*/ 366944 h 420268"/>
              <a:gd name="connsiteX112" fmla="*/ 1077948 w 1445005"/>
              <a:gd name="connsiteY112" fmla="*/ 377115 h 420268"/>
              <a:gd name="connsiteX113" fmla="*/ 1071077 w 1445005"/>
              <a:gd name="connsiteY113" fmla="*/ 383987 h 420268"/>
              <a:gd name="connsiteX114" fmla="*/ 1015417 w 1445005"/>
              <a:gd name="connsiteY114" fmla="*/ 410786 h 420268"/>
              <a:gd name="connsiteX115" fmla="*/ 952609 w 1445005"/>
              <a:gd name="connsiteY115" fmla="*/ 420268 h 420268"/>
              <a:gd name="connsiteX116" fmla="*/ 896675 w 1445005"/>
              <a:gd name="connsiteY116" fmla="*/ 412846 h 420268"/>
              <a:gd name="connsiteX117" fmla="*/ 846513 w 1445005"/>
              <a:gd name="connsiteY117" fmla="*/ 391682 h 420268"/>
              <a:gd name="connsiteX118" fmla="*/ 804045 w 1445005"/>
              <a:gd name="connsiteY118" fmla="*/ 358836 h 420268"/>
              <a:gd name="connsiteX119" fmla="*/ 771200 w 1445005"/>
              <a:gd name="connsiteY119" fmla="*/ 316506 h 420268"/>
              <a:gd name="connsiteX120" fmla="*/ 750033 w 1445005"/>
              <a:gd name="connsiteY120" fmla="*/ 266481 h 420268"/>
              <a:gd name="connsiteX121" fmla="*/ 742612 w 1445005"/>
              <a:gd name="connsiteY121" fmla="*/ 210547 h 420268"/>
              <a:gd name="connsiteX122" fmla="*/ 750033 w 1445005"/>
              <a:gd name="connsiteY122" fmla="*/ 154610 h 420268"/>
              <a:gd name="connsiteX123" fmla="*/ 771200 w 1445005"/>
              <a:gd name="connsiteY123" fmla="*/ 104311 h 420268"/>
              <a:gd name="connsiteX124" fmla="*/ 804045 w 1445005"/>
              <a:gd name="connsiteY124" fmla="*/ 61568 h 420268"/>
              <a:gd name="connsiteX125" fmla="*/ 846513 w 1445005"/>
              <a:gd name="connsiteY125" fmla="*/ 28722 h 420268"/>
              <a:gd name="connsiteX126" fmla="*/ 896675 w 1445005"/>
              <a:gd name="connsiteY126" fmla="*/ 7558 h 420268"/>
              <a:gd name="connsiteX127" fmla="*/ 952609 w 1445005"/>
              <a:gd name="connsiteY127" fmla="*/ 0 h 42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1445005" h="420268">
                <a:moveTo>
                  <a:pt x="956251" y="165684"/>
                </a:moveTo>
                <a:cubicBezTo>
                  <a:pt x="980800" y="165684"/>
                  <a:pt x="1000701" y="185585"/>
                  <a:pt x="1000701" y="210134"/>
                </a:cubicBezTo>
                <a:cubicBezTo>
                  <a:pt x="1000701" y="234683"/>
                  <a:pt x="980800" y="254584"/>
                  <a:pt x="956251" y="254584"/>
                </a:cubicBezTo>
                <a:cubicBezTo>
                  <a:pt x="931702" y="254584"/>
                  <a:pt x="911801" y="234683"/>
                  <a:pt x="911801" y="210134"/>
                </a:cubicBezTo>
                <a:cubicBezTo>
                  <a:pt x="911801" y="185585"/>
                  <a:pt x="931702" y="165684"/>
                  <a:pt x="956251" y="165684"/>
                </a:cubicBezTo>
                <a:close/>
                <a:moveTo>
                  <a:pt x="538553" y="134408"/>
                </a:moveTo>
                <a:cubicBezTo>
                  <a:pt x="535071" y="143754"/>
                  <a:pt x="531544" y="153832"/>
                  <a:pt x="527972" y="164644"/>
                </a:cubicBezTo>
                <a:cubicBezTo>
                  <a:pt x="524398" y="175454"/>
                  <a:pt x="520871" y="186358"/>
                  <a:pt x="517389" y="197354"/>
                </a:cubicBezTo>
                <a:cubicBezTo>
                  <a:pt x="513906" y="208347"/>
                  <a:pt x="510379" y="219204"/>
                  <a:pt x="506805" y="229924"/>
                </a:cubicBezTo>
                <a:cubicBezTo>
                  <a:pt x="503234" y="240644"/>
                  <a:pt x="499704" y="250677"/>
                  <a:pt x="496225" y="260023"/>
                </a:cubicBezTo>
                <a:lnTo>
                  <a:pt x="580607" y="260023"/>
                </a:lnTo>
                <a:close/>
                <a:moveTo>
                  <a:pt x="106374" y="93179"/>
                </a:moveTo>
                <a:lnTo>
                  <a:pt x="106374" y="184983"/>
                </a:lnTo>
                <a:lnTo>
                  <a:pt x="164644" y="184983"/>
                </a:lnTo>
                <a:cubicBezTo>
                  <a:pt x="171241" y="184983"/>
                  <a:pt x="177198" y="183656"/>
                  <a:pt x="182512" y="180999"/>
                </a:cubicBezTo>
                <a:cubicBezTo>
                  <a:pt x="187826" y="178342"/>
                  <a:pt x="192268" y="174905"/>
                  <a:pt x="195842" y="170692"/>
                </a:cubicBezTo>
                <a:cubicBezTo>
                  <a:pt x="199416" y="166476"/>
                  <a:pt x="202165" y="161620"/>
                  <a:pt x="204089" y="156122"/>
                </a:cubicBezTo>
                <a:cubicBezTo>
                  <a:pt x="206013" y="150626"/>
                  <a:pt x="206975" y="144944"/>
                  <a:pt x="206975" y="139081"/>
                </a:cubicBezTo>
                <a:cubicBezTo>
                  <a:pt x="206975" y="133583"/>
                  <a:pt x="206013" y="128087"/>
                  <a:pt x="204089" y="122590"/>
                </a:cubicBezTo>
                <a:cubicBezTo>
                  <a:pt x="202165" y="117092"/>
                  <a:pt x="199369" y="112190"/>
                  <a:pt x="195705" y="107883"/>
                </a:cubicBezTo>
                <a:cubicBezTo>
                  <a:pt x="192039" y="103578"/>
                  <a:pt x="187595" y="100051"/>
                  <a:pt x="182373" y="97302"/>
                </a:cubicBezTo>
                <a:cubicBezTo>
                  <a:pt x="177151" y="94553"/>
                  <a:pt x="171241" y="93179"/>
                  <a:pt x="164644" y="93179"/>
                </a:cubicBezTo>
                <a:close/>
                <a:moveTo>
                  <a:pt x="1136057" y="6047"/>
                </a:moveTo>
                <a:lnTo>
                  <a:pt x="1431812" y="6047"/>
                </a:lnTo>
                <a:cubicBezTo>
                  <a:pt x="1435110" y="6047"/>
                  <a:pt x="1438041" y="7052"/>
                  <a:pt x="1440608" y="9061"/>
                </a:cubicBezTo>
                <a:cubicBezTo>
                  <a:pt x="1443173" y="11070"/>
                  <a:pt x="1444637" y="14087"/>
                  <a:pt x="1445005" y="18105"/>
                </a:cubicBezTo>
                <a:lnTo>
                  <a:pt x="1445005" y="86345"/>
                </a:lnTo>
                <a:cubicBezTo>
                  <a:pt x="1445005" y="89635"/>
                  <a:pt x="1443859" y="92788"/>
                  <a:pt x="1441570" y="95804"/>
                </a:cubicBezTo>
                <a:cubicBezTo>
                  <a:pt x="1439279" y="98818"/>
                  <a:pt x="1436025" y="100325"/>
                  <a:pt x="1431812" y="100325"/>
                </a:cubicBezTo>
                <a:lnTo>
                  <a:pt x="1336983" y="100325"/>
                </a:lnTo>
                <a:lnTo>
                  <a:pt x="1336983" y="401291"/>
                </a:lnTo>
                <a:cubicBezTo>
                  <a:pt x="1336983" y="404591"/>
                  <a:pt x="1335794" y="407571"/>
                  <a:pt x="1333417" y="410232"/>
                </a:cubicBezTo>
                <a:cubicBezTo>
                  <a:pt x="1331043" y="412891"/>
                  <a:pt x="1327935" y="414221"/>
                  <a:pt x="1324100" y="414221"/>
                </a:cubicBezTo>
                <a:lnTo>
                  <a:pt x="1243494" y="414221"/>
                </a:lnTo>
                <a:cubicBezTo>
                  <a:pt x="1240388" y="414221"/>
                  <a:pt x="1237464" y="412983"/>
                  <a:pt x="1234721" y="410506"/>
                </a:cubicBezTo>
                <a:cubicBezTo>
                  <a:pt x="1231981" y="408031"/>
                  <a:pt x="1230611" y="404957"/>
                  <a:pt x="1230611" y="401291"/>
                </a:cubicBezTo>
                <a:lnTo>
                  <a:pt x="1230611" y="100325"/>
                </a:lnTo>
                <a:lnTo>
                  <a:pt x="1136057" y="100325"/>
                </a:lnTo>
                <a:cubicBezTo>
                  <a:pt x="1132391" y="100325"/>
                  <a:pt x="1129322" y="99138"/>
                  <a:pt x="1126849" y="96763"/>
                </a:cubicBezTo>
                <a:cubicBezTo>
                  <a:pt x="1124376" y="94389"/>
                  <a:pt x="1123138" y="90915"/>
                  <a:pt x="1123138" y="86345"/>
                </a:cubicBezTo>
                <a:lnTo>
                  <a:pt x="1123138" y="18105"/>
                </a:lnTo>
                <a:cubicBezTo>
                  <a:pt x="1123138" y="14452"/>
                  <a:pt x="1124376" y="11530"/>
                  <a:pt x="1126849" y="9337"/>
                </a:cubicBezTo>
                <a:cubicBezTo>
                  <a:pt x="1129322" y="7144"/>
                  <a:pt x="1132391" y="6047"/>
                  <a:pt x="1136057" y="6047"/>
                </a:cubicBezTo>
                <a:close/>
                <a:moveTo>
                  <a:pt x="503370" y="6047"/>
                </a:moveTo>
                <a:lnTo>
                  <a:pt x="573735" y="6047"/>
                </a:lnTo>
                <a:cubicBezTo>
                  <a:pt x="576852" y="6047"/>
                  <a:pt x="579509" y="7009"/>
                  <a:pt x="581706" y="8933"/>
                </a:cubicBezTo>
                <a:cubicBezTo>
                  <a:pt x="583906" y="10857"/>
                  <a:pt x="585556" y="12552"/>
                  <a:pt x="586654" y="14018"/>
                </a:cubicBezTo>
                <a:lnTo>
                  <a:pt x="593527" y="29684"/>
                </a:lnTo>
                <a:lnTo>
                  <a:pt x="737830" y="401853"/>
                </a:lnTo>
                <a:cubicBezTo>
                  <a:pt x="739296" y="405517"/>
                  <a:pt x="739021" y="408494"/>
                  <a:pt x="737005" y="410786"/>
                </a:cubicBezTo>
                <a:cubicBezTo>
                  <a:pt x="734989" y="413075"/>
                  <a:pt x="731509" y="414221"/>
                  <a:pt x="726561" y="414221"/>
                </a:cubicBezTo>
                <a:lnTo>
                  <a:pt x="647674" y="414221"/>
                </a:lnTo>
                <a:cubicBezTo>
                  <a:pt x="643460" y="414221"/>
                  <a:pt x="640207" y="413443"/>
                  <a:pt x="637918" y="411885"/>
                </a:cubicBezTo>
                <a:cubicBezTo>
                  <a:pt x="635626" y="410326"/>
                  <a:pt x="633839" y="407716"/>
                  <a:pt x="632557" y="404050"/>
                </a:cubicBezTo>
                <a:cubicBezTo>
                  <a:pt x="628893" y="394705"/>
                  <a:pt x="625319" y="385406"/>
                  <a:pt x="621837" y="376153"/>
                </a:cubicBezTo>
                <a:cubicBezTo>
                  <a:pt x="618355" y="366899"/>
                  <a:pt x="614875" y="357599"/>
                  <a:pt x="611393" y="348253"/>
                </a:cubicBezTo>
                <a:lnTo>
                  <a:pt x="465439" y="348253"/>
                </a:lnTo>
                <a:cubicBezTo>
                  <a:pt x="461957" y="357599"/>
                  <a:pt x="458430" y="366899"/>
                  <a:pt x="454856" y="376153"/>
                </a:cubicBezTo>
                <a:cubicBezTo>
                  <a:pt x="451284" y="385406"/>
                  <a:pt x="447757" y="394705"/>
                  <a:pt x="444275" y="404050"/>
                </a:cubicBezTo>
                <a:cubicBezTo>
                  <a:pt x="441892" y="410831"/>
                  <a:pt x="437219" y="414221"/>
                  <a:pt x="430257" y="414221"/>
                </a:cubicBezTo>
                <a:lnTo>
                  <a:pt x="349170" y="414221"/>
                </a:lnTo>
                <a:cubicBezTo>
                  <a:pt x="345690" y="414221"/>
                  <a:pt x="342802" y="413306"/>
                  <a:pt x="340513" y="411472"/>
                </a:cubicBezTo>
                <a:cubicBezTo>
                  <a:pt x="338222" y="409640"/>
                  <a:pt x="337809" y="406891"/>
                  <a:pt x="339275" y="403227"/>
                </a:cubicBezTo>
                <a:lnTo>
                  <a:pt x="488527" y="16767"/>
                </a:lnTo>
                <a:cubicBezTo>
                  <a:pt x="488711" y="15666"/>
                  <a:pt x="489307" y="14476"/>
                  <a:pt x="490314" y="13193"/>
                </a:cubicBezTo>
                <a:cubicBezTo>
                  <a:pt x="491323" y="11910"/>
                  <a:pt x="492559" y="10720"/>
                  <a:pt x="494025" y="9619"/>
                </a:cubicBezTo>
                <a:cubicBezTo>
                  <a:pt x="495491" y="8520"/>
                  <a:pt x="497050" y="7650"/>
                  <a:pt x="498698" y="7009"/>
                </a:cubicBezTo>
                <a:cubicBezTo>
                  <a:pt x="500348" y="6368"/>
                  <a:pt x="501904" y="6047"/>
                  <a:pt x="503370" y="6047"/>
                </a:cubicBezTo>
                <a:close/>
                <a:moveTo>
                  <a:pt x="12094" y="6047"/>
                </a:moveTo>
                <a:lnTo>
                  <a:pt x="187734" y="6047"/>
                </a:lnTo>
                <a:cubicBezTo>
                  <a:pt x="200378" y="6047"/>
                  <a:pt x="212289" y="7787"/>
                  <a:pt x="223466" y="11269"/>
                </a:cubicBezTo>
                <a:cubicBezTo>
                  <a:pt x="234643" y="14751"/>
                  <a:pt x="244906" y="19561"/>
                  <a:pt x="254251" y="25700"/>
                </a:cubicBezTo>
                <a:cubicBezTo>
                  <a:pt x="263597" y="31837"/>
                  <a:pt x="272025" y="39167"/>
                  <a:pt x="279539" y="47689"/>
                </a:cubicBezTo>
                <a:cubicBezTo>
                  <a:pt x="287052" y="56210"/>
                  <a:pt x="293420" y="65418"/>
                  <a:pt x="298642" y="75313"/>
                </a:cubicBezTo>
                <a:cubicBezTo>
                  <a:pt x="303864" y="85208"/>
                  <a:pt x="307849" y="95607"/>
                  <a:pt x="310598" y="106509"/>
                </a:cubicBezTo>
                <a:cubicBezTo>
                  <a:pt x="313347" y="117412"/>
                  <a:pt x="314721" y="128453"/>
                  <a:pt x="314721" y="139630"/>
                </a:cubicBezTo>
                <a:cubicBezTo>
                  <a:pt x="314721" y="156122"/>
                  <a:pt x="311743" y="172248"/>
                  <a:pt x="305788" y="188008"/>
                </a:cubicBezTo>
                <a:cubicBezTo>
                  <a:pt x="299833" y="203766"/>
                  <a:pt x="291357" y="217785"/>
                  <a:pt x="280364" y="230063"/>
                </a:cubicBezTo>
                <a:cubicBezTo>
                  <a:pt x="269368" y="242339"/>
                  <a:pt x="256175" y="252281"/>
                  <a:pt x="240783" y="259884"/>
                </a:cubicBezTo>
                <a:cubicBezTo>
                  <a:pt x="225390" y="267489"/>
                  <a:pt x="208349" y="271384"/>
                  <a:pt x="189658" y="271566"/>
                </a:cubicBezTo>
                <a:lnTo>
                  <a:pt x="106374" y="271566"/>
                </a:lnTo>
                <a:lnTo>
                  <a:pt x="106374" y="402402"/>
                </a:lnTo>
                <a:cubicBezTo>
                  <a:pt x="106374" y="410281"/>
                  <a:pt x="102159" y="414221"/>
                  <a:pt x="93730" y="414221"/>
                </a:cubicBezTo>
                <a:lnTo>
                  <a:pt x="12094" y="414221"/>
                </a:lnTo>
                <a:cubicBezTo>
                  <a:pt x="8431" y="414221"/>
                  <a:pt x="5498" y="413259"/>
                  <a:pt x="3298" y="411335"/>
                </a:cubicBezTo>
                <a:cubicBezTo>
                  <a:pt x="1101" y="409411"/>
                  <a:pt x="0" y="406434"/>
                  <a:pt x="0" y="402402"/>
                </a:cubicBezTo>
                <a:lnTo>
                  <a:pt x="0" y="18691"/>
                </a:lnTo>
                <a:cubicBezTo>
                  <a:pt x="0" y="14843"/>
                  <a:pt x="1009" y="11774"/>
                  <a:pt x="3025" y="9482"/>
                </a:cubicBezTo>
                <a:cubicBezTo>
                  <a:pt x="5040" y="7191"/>
                  <a:pt x="8063" y="6047"/>
                  <a:pt x="12094" y="6047"/>
                </a:cubicBezTo>
                <a:close/>
                <a:moveTo>
                  <a:pt x="952609" y="0"/>
                </a:moveTo>
                <a:cubicBezTo>
                  <a:pt x="974598" y="0"/>
                  <a:pt x="995352" y="3069"/>
                  <a:pt x="1014866" y="9206"/>
                </a:cubicBezTo>
                <a:cubicBezTo>
                  <a:pt x="1034382" y="15346"/>
                  <a:pt x="1052752" y="24187"/>
                  <a:pt x="1069977" y="35732"/>
                </a:cubicBezTo>
                <a:cubicBezTo>
                  <a:pt x="1073093" y="37563"/>
                  <a:pt x="1075383" y="39947"/>
                  <a:pt x="1076849" y="42877"/>
                </a:cubicBezTo>
                <a:cubicBezTo>
                  <a:pt x="1078315" y="45810"/>
                  <a:pt x="1078039" y="49292"/>
                  <a:pt x="1076024" y="53324"/>
                </a:cubicBezTo>
                <a:lnTo>
                  <a:pt x="1029572" y="119291"/>
                </a:lnTo>
                <a:cubicBezTo>
                  <a:pt x="1027556" y="122406"/>
                  <a:pt x="1025404" y="124193"/>
                  <a:pt x="1023112" y="124650"/>
                </a:cubicBezTo>
                <a:cubicBezTo>
                  <a:pt x="1020821" y="125110"/>
                  <a:pt x="1018027" y="124330"/>
                  <a:pt x="1014729" y="122314"/>
                </a:cubicBezTo>
                <a:cubicBezTo>
                  <a:pt x="1005751" y="115533"/>
                  <a:pt x="995854" y="110311"/>
                  <a:pt x="985044" y="106648"/>
                </a:cubicBezTo>
                <a:cubicBezTo>
                  <a:pt x="974233" y="102982"/>
                  <a:pt x="962779" y="101150"/>
                  <a:pt x="950685" y="101150"/>
                </a:cubicBezTo>
                <a:cubicBezTo>
                  <a:pt x="935660" y="101150"/>
                  <a:pt x="921826" y="103991"/>
                  <a:pt x="909180" y="109670"/>
                </a:cubicBezTo>
                <a:cubicBezTo>
                  <a:pt x="896538" y="115352"/>
                  <a:pt x="885635" y="123139"/>
                  <a:pt x="876473" y="133034"/>
                </a:cubicBezTo>
                <a:cubicBezTo>
                  <a:pt x="867309" y="142929"/>
                  <a:pt x="860163" y="154474"/>
                  <a:pt x="855033" y="167667"/>
                </a:cubicBezTo>
                <a:cubicBezTo>
                  <a:pt x="849901" y="180860"/>
                  <a:pt x="847336" y="194970"/>
                  <a:pt x="847336" y="209997"/>
                </a:cubicBezTo>
                <a:cubicBezTo>
                  <a:pt x="847336" y="225022"/>
                  <a:pt x="849901" y="239085"/>
                  <a:pt x="855033" y="252189"/>
                </a:cubicBezTo>
                <a:cubicBezTo>
                  <a:pt x="860163" y="265290"/>
                  <a:pt x="867309" y="276743"/>
                  <a:pt x="876473" y="286546"/>
                </a:cubicBezTo>
                <a:cubicBezTo>
                  <a:pt x="885635" y="296351"/>
                  <a:pt x="896538" y="304091"/>
                  <a:pt x="909180" y="309773"/>
                </a:cubicBezTo>
                <a:cubicBezTo>
                  <a:pt x="921826" y="315452"/>
                  <a:pt x="935660" y="318293"/>
                  <a:pt x="950685" y="318293"/>
                </a:cubicBezTo>
                <a:cubicBezTo>
                  <a:pt x="962779" y="318293"/>
                  <a:pt x="974325" y="316414"/>
                  <a:pt x="985318" y="312658"/>
                </a:cubicBezTo>
                <a:cubicBezTo>
                  <a:pt x="996314" y="308903"/>
                  <a:pt x="1006300" y="303634"/>
                  <a:pt x="1015278" y="296853"/>
                </a:cubicBezTo>
                <a:cubicBezTo>
                  <a:pt x="1018577" y="294838"/>
                  <a:pt x="1021325" y="294015"/>
                  <a:pt x="1023525" y="294380"/>
                </a:cubicBezTo>
                <a:cubicBezTo>
                  <a:pt x="1025725" y="294746"/>
                  <a:pt x="1027922" y="296396"/>
                  <a:pt x="1030122" y="299329"/>
                </a:cubicBezTo>
                <a:lnTo>
                  <a:pt x="1077125" y="366944"/>
                </a:lnTo>
                <a:cubicBezTo>
                  <a:pt x="1079138" y="370976"/>
                  <a:pt x="1079414" y="374366"/>
                  <a:pt x="1077948" y="377115"/>
                </a:cubicBezTo>
                <a:cubicBezTo>
                  <a:pt x="1076483" y="379864"/>
                  <a:pt x="1074192" y="382153"/>
                  <a:pt x="1071077" y="383987"/>
                </a:cubicBezTo>
                <a:cubicBezTo>
                  <a:pt x="1053851" y="395530"/>
                  <a:pt x="1035299" y="404463"/>
                  <a:pt x="1015417" y="410786"/>
                </a:cubicBezTo>
                <a:cubicBezTo>
                  <a:pt x="995533" y="417107"/>
                  <a:pt x="974598" y="420268"/>
                  <a:pt x="952609" y="420268"/>
                </a:cubicBezTo>
                <a:cubicBezTo>
                  <a:pt x="933185" y="420268"/>
                  <a:pt x="914541" y="417795"/>
                  <a:pt x="896675" y="412846"/>
                </a:cubicBezTo>
                <a:cubicBezTo>
                  <a:pt x="878809" y="407900"/>
                  <a:pt x="862087" y="400844"/>
                  <a:pt x="846513" y="391682"/>
                </a:cubicBezTo>
                <a:cubicBezTo>
                  <a:pt x="830936" y="382521"/>
                  <a:pt x="816781" y="371572"/>
                  <a:pt x="804045" y="358836"/>
                </a:cubicBezTo>
                <a:cubicBezTo>
                  <a:pt x="791310" y="346101"/>
                  <a:pt x="780361" y="331991"/>
                  <a:pt x="771200" y="316506"/>
                </a:cubicBezTo>
                <a:cubicBezTo>
                  <a:pt x="762036" y="301024"/>
                  <a:pt x="754982" y="284348"/>
                  <a:pt x="750033" y="266481"/>
                </a:cubicBezTo>
                <a:cubicBezTo>
                  <a:pt x="745087" y="248615"/>
                  <a:pt x="742612" y="229971"/>
                  <a:pt x="742612" y="210547"/>
                </a:cubicBezTo>
                <a:cubicBezTo>
                  <a:pt x="742612" y="191123"/>
                  <a:pt x="745087" y="172477"/>
                  <a:pt x="750033" y="154610"/>
                </a:cubicBezTo>
                <a:cubicBezTo>
                  <a:pt x="754982" y="136745"/>
                  <a:pt x="762036" y="119978"/>
                  <a:pt x="771200" y="104311"/>
                </a:cubicBezTo>
                <a:cubicBezTo>
                  <a:pt x="780361" y="88643"/>
                  <a:pt x="791310" y="74396"/>
                  <a:pt x="804045" y="61568"/>
                </a:cubicBezTo>
                <a:cubicBezTo>
                  <a:pt x="816781" y="48743"/>
                  <a:pt x="830936" y="37794"/>
                  <a:pt x="846513" y="28722"/>
                </a:cubicBezTo>
                <a:cubicBezTo>
                  <a:pt x="862087" y="19653"/>
                  <a:pt x="878809" y="12597"/>
                  <a:pt x="896675" y="7558"/>
                </a:cubicBezTo>
                <a:cubicBezTo>
                  <a:pt x="914541" y="2518"/>
                  <a:pt x="933185" y="0"/>
                  <a:pt x="952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012469" y="8046712"/>
            <a:ext cx="1854897" cy="904281"/>
            <a:chOff x="16385243" y="4415883"/>
            <a:chExt cx="1854897" cy="904281"/>
          </a:xfrm>
          <a:solidFill>
            <a:schemeClr val="bg1"/>
          </a:solidFill>
        </p:grpSpPr>
        <p:sp>
          <p:nvSpPr>
            <p:cNvPr id="9" name="TextBox 8"/>
            <p:cNvSpPr txBox="1"/>
            <p:nvPr/>
          </p:nvSpPr>
          <p:spPr>
            <a:xfrm>
              <a:off x="16635162" y="5129880"/>
              <a:ext cx="190284" cy="190160"/>
            </a:xfrm>
            <a:custGeom>
              <a:avLst/>
              <a:gdLst/>
              <a:ahLst/>
              <a:cxnLst/>
              <a:rect l="l" t="t" r="r" b="b"/>
              <a:pathLst>
                <a:path w="233172" h="233020">
                  <a:moveTo>
                    <a:pt x="116510" y="0"/>
                  </a:moveTo>
                  <a:cubicBezTo>
                    <a:pt x="127184" y="0"/>
                    <a:pt x="137503" y="1397"/>
                    <a:pt x="147467" y="4191"/>
                  </a:cubicBezTo>
                  <a:cubicBezTo>
                    <a:pt x="157431" y="6985"/>
                    <a:pt x="166734" y="10897"/>
                    <a:pt x="175375" y="15926"/>
                  </a:cubicBezTo>
                  <a:cubicBezTo>
                    <a:pt x="184017" y="20955"/>
                    <a:pt x="191896" y="27026"/>
                    <a:pt x="199013" y="34138"/>
                  </a:cubicBezTo>
                  <a:cubicBezTo>
                    <a:pt x="206130" y="41250"/>
                    <a:pt x="212204" y="49149"/>
                    <a:pt x="217236" y="57836"/>
                  </a:cubicBezTo>
                  <a:cubicBezTo>
                    <a:pt x="222269" y="66523"/>
                    <a:pt x="226183" y="75819"/>
                    <a:pt x="228978" y="85725"/>
                  </a:cubicBezTo>
                  <a:cubicBezTo>
                    <a:pt x="231774" y="95631"/>
                    <a:pt x="233172" y="105969"/>
                    <a:pt x="233172" y="116739"/>
                  </a:cubicBezTo>
                  <a:cubicBezTo>
                    <a:pt x="233172" y="127508"/>
                    <a:pt x="231774" y="137846"/>
                    <a:pt x="228978" y="147752"/>
                  </a:cubicBezTo>
                  <a:cubicBezTo>
                    <a:pt x="226183" y="157658"/>
                    <a:pt x="222269" y="166904"/>
                    <a:pt x="217236" y="175489"/>
                  </a:cubicBezTo>
                  <a:cubicBezTo>
                    <a:pt x="212204" y="184074"/>
                    <a:pt x="206130" y="191897"/>
                    <a:pt x="199013" y="198959"/>
                  </a:cubicBezTo>
                  <a:cubicBezTo>
                    <a:pt x="191896" y="206020"/>
                    <a:pt x="184017" y="212090"/>
                    <a:pt x="175375" y="217170"/>
                  </a:cubicBezTo>
                  <a:cubicBezTo>
                    <a:pt x="166734" y="222250"/>
                    <a:pt x="157431" y="226162"/>
                    <a:pt x="147467" y="228905"/>
                  </a:cubicBezTo>
                  <a:cubicBezTo>
                    <a:pt x="137503" y="231648"/>
                    <a:pt x="127184" y="233020"/>
                    <a:pt x="116510" y="233020"/>
                  </a:cubicBezTo>
                  <a:cubicBezTo>
                    <a:pt x="105734" y="233020"/>
                    <a:pt x="95389" y="231648"/>
                    <a:pt x="85476" y="228905"/>
                  </a:cubicBezTo>
                  <a:cubicBezTo>
                    <a:pt x="75563" y="226162"/>
                    <a:pt x="66286" y="222250"/>
                    <a:pt x="57644" y="217170"/>
                  </a:cubicBezTo>
                  <a:cubicBezTo>
                    <a:pt x="49002" y="212090"/>
                    <a:pt x="41149" y="206020"/>
                    <a:pt x="34083" y="198959"/>
                  </a:cubicBezTo>
                  <a:cubicBezTo>
                    <a:pt x="27017" y="191897"/>
                    <a:pt x="20942" y="184074"/>
                    <a:pt x="15859" y="175489"/>
                  </a:cubicBezTo>
                  <a:cubicBezTo>
                    <a:pt x="10776" y="166904"/>
                    <a:pt x="6862" y="157658"/>
                    <a:pt x="4117" y="147752"/>
                  </a:cubicBezTo>
                  <a:cubicBezTo>
                    <a:pt x="1372" y="137846"/>
                    <a:pt x="0" y="127508"/>
                    <a:pt x="0" y="116739"/>
                  </a:cubicBezTo>
                  <a:cubicBezTo>
                    <a:pt x="0" y="105969"/>
                    <a:pt x="1372" y="95631"/>
                    <a:pt x="4117" y="85725"/>
                  </a:cubicBezTo>
                  <a:cubicBezTo>
                    <a:pt x="6862" y="75819"/>
                    <a:pt x="10776" y="66523"/>
                    <a:pt x="15859" y="57836"/>
                  </a:cubicBezTo>
                  <a:cubicBezTo>
                    <a:pt x="20942" y="49149"/>
                    <a:pt x="27017" y="41250"/>
                    <a:pt x="34083" y="34138"/>
                  </a:cubicBezTo>
                  <a:cubicBezTo>
                    <a:pt x="41149" y="27026"/>
                    <a:pt x="49002" y="20955"/>
                    <a:pt x="57644" y="15926"/>
                  </a:cubicBezTo>
                  <a:cubicBezTo>
                    <a:pt x="66286" y="10897"/>
                    <a:pt x="75563" y="6985"/>
                    <a:pt x="85476" y="4191"/>
                  </a:cubicBezTo>
                  <a:cubicBezTo>
                    <a:pt x="95389" y="1397"/>
                    <a:pt x="105734" y="0"/>
                    <a:pt x="116510" y="0"/>
                  </a:cubicBezTo>
                  <a:close/>
                  <a:moveTo>
                    <a:pt x="116510" y="56084"/>
                  </a:moveTo>
                  <a:cubicBezTo>
                    <a:pt x="108088" y="56084"/>
                    <a:pt x="100377" y="57658"/>
                    <a:pt x="93376" y="60808"/>
                  </a:cubicBezTo>
                  <a:cubicBezTo>
                    <a:pt x="86375" y="63958"/>
                    <a:pt x="80312" y="68276"/>
                    <a:pt x="75188" y="73762"/>
                  </a:cubicBezTo>
                  <a:cubicBezTo>
                    <a:pt x="70063" y="79248"/>
                    <a:pt x="66081" y="85675"/>
                    <a:pt x="63240" y="93041"/>
                  </a:cubicBezTo>
                  <a:cubicBezTo>
                    <a:pt x="60399" y="100407"/>
                    <a:pt x="58979" y="108255"/>
                    <a:pt x="58979" y="116586"/>
                  </a:cubicBezTo>
                  <a:cubicBezTo>
                    <a:pt x="58979" y="125019"/>
                    <a:pt x="60399" y="132893"/>
                    <a:pt x="63240" y="140208"/>
                  </a:cubicBezTo>
                  <a:cubicBezTo>
                    <a:pt x="66081" y="147524"/>
                    <a:pt x="70063" y="153899"/>
                    <a:pt x="75188" y="159335"/>
                  </a:cubicBezTo>
                  <a:cubicBezTo>
                    <a:pt x="80312" y="164770"/>
                    <a:pt x="86375" y="169037"/>
                    <a:pt x="93376" y="172136"/>
                  </a:cubicBezTo>
                  <a:cubicBezTo>
                    <a:pt x="100377" y="175235"/>
                    <a:pt x="108088" y="176784"/>
                    <a:pt x="116510" y="176784"/>
                  </a:cubicBezTo>
                  <a:cubicBezTo>
                    <a:pt x="124931" y="176784"/>
                    <a:pt x="132668" y="175235"/>
                    <a:pt x="139720" y="172136"/>
                  </a:cubicBezTo>
                  <a:cubicBezTo>
                    <a:pt x="146771" y="169037"/>
                    <a:pt x="152859" y="164770"/>
                    <a:pt x="157984" y="159335"/>
                  </a:cubicBezTo>
                  <a:cubicBezTo>
                    <a:pt x="163108" y="153899"/>
                    <a:pt x="167091" y="147524"/>
                    <a:pt x="169932" y="140208"/>
                  </a:cubicBezTo>
                  <a:cubicBezTo>
                    <a:pt x="172773" y="132893"/>
                    <a:pt x="174193" y="125019"/>
                    <a:pt x="174193" y="116586"/>
                  </a:cubicBezTo>
                  <a:cubicBezTo>
                    <a:pt x="174193" y="108255"/>
                    <a:pt x="172773" y="100407"/>
                    <a:pt x="169932" y="93041"/>
                  </a:cubicBezTo>
                  <a:cubicBezTo>
                    <a:pt x="167091" y="85675"/>
                    <a:pt x="163108" y="79248"/>
                    <a:pt x="157984" y="73762"/>
                  </a:cubicBezTo>
                  <a:cubicBezTo>
                    <a:pt x="152859" y="68276"/>
                    <a:pt x="146771" y="63958"/>
                    <a:pt x="139720" y="60808"/>
                  </a:cubicBezTo>
                  <a:cubicBezTo>
                    <a:pt x="132668" y="57658"/>
                    <a:pt x="124931" y="56084"/>
                    <a:pt x="116510" y="560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049856" y="5129880"/>
              <a:ext cx="190284" cy="190160"/>
            </a:xfrm>
            <a:custGeom>
              <a:avLst/>
              <a:gdLst/>
              <a:ahLst/>
              <a:cxnLst/>
              <a:rect l="l" t="t" r="r" b="b"/>
              <a:pathLst>
                <a:path w="233172" h="233020">
                  <a:moveTo>
                    <a:pt x="116510" y="0"/>
                  </a:moveTo>
                  <a:cubicBezTo>
                    <a:pt x="127184" y="0"/>
                    <a:pt x="137502" y="1397"/>
                    <a:pt x="147466" y="4191"/>
                  </a:cubicBezTo>
                  <a:cubicBezTo>
                    <a:pt x="157430" y="6985"/>
                    <a:pt x="166734" y="10897"/>
                    <a:pt x="175376" y="15926"/>
                  </a:cubicBezTo>
                  <a:cubicBezTo>
                    <a:pt x="184016" y="20955"/>
                    <a:pt x="191896" y="27026"/>
                    <a:pt x="199012" y="34138"/>
                  </a:cubicBezTo>
                  <a:cubicBezTo>
                    <a:pt x="206130" y="41250"/>
                    <a:pt x="212204" y="49149"/>
                    <a:pt x="217236" y="57836"/>
                  </a:cubicBezTo>
                  <a:cubicBezTo>
                    <a:pt x="222268" y="66523"/>
                    <a:pt x="226182" y="75819"/>
                    <a:pt x="228978" y="85725"/>
                  </a:cubicBezTo>
                  <a:cubicBezTo>
                    <a:pt x="231774" y="95631"/>
                    <a:pt x="233172" y="105969"/>
                    <a:pt x="233172" y="116739"/>
                  </a:cubicBezTo>
                  <a:cubicBezTo>
                    <a:pt x="233172" y="127508"/>
                    <a:pt x="231774" y="137846"/>
                    <a:pt x="228978" y="147752"/>
                  </a:cubicBezTo>
                  <a:cubicBezTo>
                    <a:pt x="226182" y="157658"/>
                    <a:pt x="222268" y="166904"/>
                    <a:pt x="217236" y="175489"/>
                  </a:cubicBezTo>
                  <a:cubicBezTo>
                    <a:pt x="212204" y="184074"/>
                    <a:pt x="206130" y="191897"/>
                    <a:pt x="199012" y="198959"/>
                  </a:cubicBezTo>
                  <a:cubicBezTo>
                    <a:pt x="191896" y="206020"/>
                    <a:pt x="184016" y="212090"/>
                    <a:pt x="175376" y="217170"/>
                  </a:cubicBezTo>
                  <a:cubicBezTo>
                    <a:pt x="166734" y="222250"/>
                    <a:pt x="157430" y="226162"/>
                    <a:pt x="147466" y="228905"/>
                  </a:cubicBezTo>
                  <a:cubicBezTo>
                    <a:pt x="137502" y="231648"/>
                    <a:pt x="127184" y="233020"/>
                    <a:pt x="116510" y="233020"/>
                  </a:cubicBezTo>
                  <a:cubicBezTo>
                    <a:pt x="105734" y="233020"/>
                    <a:pt x="95390" y="231648"/>
                    <a:pt x="85476" y="228905"/>
                  </a:cubicBezTo>
                  <a:cubicBezTo>
                    <a:pt x="75562" y="226162"/>
                    <a:pt x="66286" y="222250"/>
                    <a:pt x="57644" y="217170"/>
                  </a:cubicBezTo>
                  <a:cubicBezTo>
                    <a:pt x="49002" y="212090"/>
                    <a:pt x="41148" y="206020"/>
                    <a:pt x="34082" y="198959"/>
                  </a:cubicBezTo>
                  <a:cubicBezTo>
                    <a:pt x="27016" y="191897"/>
                    <a:pt x="20942" y="184074"/>
                    <a:pt x="15858" y="175489"/>
                  </a:cubicBezTo>
                  <a:cubicBezTo>
                    <a:pt x="10776" y="166904"/>
                    <a:pt x="6862" y="157658"/>
                    <a:pt x="4118" y="147752"/>
                  </a:cubicBezTo>
                  <a:cubicBezTo>
                    <a:pt x="1372" y="137846"/>
                    <a:pt x="0" y="127508"/>
                    <a:pt x="0" y="116739"/>
                  </a:cubicBezTo>
                  <a:cubicBezTo>
                    <a:pt x="0" y="105969"/>
                    <a:pt x="1372" y="95631"/>
                    <a:pt x="4118" y="85725"/>
                  </a:cubicBezTo>
                  <a:cubicBezTo>
                    <a:pt x="6862" y="75819"/>
                    <a:pt x="10776" y="66523"/>
                    <a:pt x="15858" y="57836"/>
                  </a:cubicBezTo>
                  <a:cubicBezTo>
                    <a:pt x="20942" y="49149"/>
                    <a:pt x="27016" y="41250"/>
                    <a:pt x="34082" y="34138"/>
                  </a:cubicBezTo>
                  <a:cubicBezTo>
                    <a:pt x="41148" y="27026"/>
                    <a:pt x="49002" y="20955"/>
                    <a:pt x="57644" y="15926"/>
                  </a:cubicBezTo>
                  <a:cubicBezTo>
                    <a:pt x="66286" y="10897"/>
                    <a:pt x="75562" y="6985"/>
                    <a:pt x="85476" y="4191"/>
                  </a:cubicBezTo>
                  <a:cubicBezTo>
                    <a:pt x="95390" y="1397"/>
                    <a:pt x="105734" y="0"/>
                    <a:pt x="116510" y="0"/>
                  </a:cubicBezTo>
                  <a:close/>
                  <a:moveTo>
                    <a:pt x="116510" y="56084"/>
                  </a:moveTo>
                  <a:cubicBezTo>
                    <a:pt x="108088" y="56084"/>
                    <a:pt x="100376" y="57658"/>
                    <a:pt x="93376" y="60808"/>
                  </a:cubicBezTo>
                  <a:cubicBezTo>
                    <a:pt x="86374" y="63958"/>
                    <a:pt x="80312" y="68276"/>
                    <a:pt x="75188" y="73762"/>
                  </a:cubicBezTo>
                  <a:cubicBezTo>
                    <a:pt x="70064" y="79248"/>
                    <a:pt x="66080" y="85675"/>
                    <a:pt x="63240" y="93041"/>
                  </a:cubicBezTo>
                  <a:cubicBezTo>
                    <a:pt x="60398" y="100407"/>
                    <a:pt x="58978" y="108255"/>
                    <a:pt x="58978" y="116586"/>
                  </a:cubicBezTo>
                  <a:cubicBezTo>
                    <a:pt x="58978" y="125019"/>
                    <a:pt x="60398" y="132893"/>
                    <a:pt x="63240" y="140208"/>
                  </a:cubicBezTo>
                  <a:cubicBezTo>
                    <a:pt x="66080" y="147524"/>
                    <a:pt x="70064" y="153899"/>
                    <a:pt x="75188" y="159335"/>
                  </a:cubicBezTo>
                  <a:cubicBezTo>
                    <a:pt x="80312" y="164770"/>
                    <a:pt x="86374" y="169037"/>
                    <a:pt x="93376" y="172136"/>
                  </a:cubicBezTo>
                  <a:cubicBezTo>
                    <a:pt x="100376" y="175235"/>
                    <a:pt x="108088" y="176784"/>
                    <a:pt x="116510" y="176784"/>
                  </a:cubicBezTo>
                  <a:cubicBezTo>
                    <a:pt x="124932" y="176784"/>
                    <a:pt x="132668" y="175235"/>
                    <a:pt x="139720" y="172136"/>
                  </a:cubicBezTo>
                  <a:cubicBezTo>
                    <a:pt x="146772" y="169037"/>
                    <a:pt x="152860" y="164770"/>
                    <a:pt x="157984" y="159335"/>
                  </a:cubicBezTo>
                  <a:cubicBezTo>
                    <a:pt x="163108" y="153899"/>
                    <a:pt x="167090" y="147524"/>
                    <a:pt x="169932" y="140208"/>
                  </a:cubicBezTo>
                  <a:cubicBezTo>
                    <a:pt x="172772" y="132893"/>
                    <a:pt x="174194" y="125019"/>
                    <a:pt x="174194" y="116586"/>
                  </a:cubicBezTo>
                  <a:cubicBezTo>
                    <a:pt x="174194" y="108255"/>
                    <a:pt x="172772" y="100407"/>
                    <a:pt x="169932" y="93041"/>
                  </a:cubicBezTo>
                  <a:cubicBezTo>
                    <a:pt x="167090" y="85675"/>
                    <a:pt x="163108" y="79248"/>
                    <a:pt x="157984" y="73762"/>
                  </a:cubicBezTo>
                  <a:cubicBezTo>
                    <a:pt x="152860" y="68276"/>
                    <a:pt x="146772" y="63958"/>
                    <a:pt x="139720" y="60808"/>
                  </a:cubicBezTo>
                  <a:cubicBezTo>
                    <a:pt x="132668" y="57658"/>
                    <a:pt x="124932" y="56084"/>
                    <a:pt x="116510" y="560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385243" y="5132492"/>
              <a:ext cx="161928" cy="184812"/>
            </a:xfrm>
            <a:custGeom>
              <a:avLst/>
              <a:gdLst/>
              <a:ahLst/>
              <a:cxnLst/>
              <a:rect l="l" t="t" r="r" b="b"/>
              <a:pathLst>
                <a:path w="198425" h="226466">
                  <a:moveTo>
                    <a:pt x="7010" y="0"/>
                  </a:moveTo>
                  <a:lnTo>
                    <a:pt x="82144" y="0"/>
                  </a:lnTo>
                  <a:cubicBezTo>
                    <a:pt x="92812" y="0"/>
                    <a:pt x="103099" y="1321"/>
                    <a:pt x="113005" y="3962"/>
                  </a:cubicBezTo>
                  <a:cubicBezTo>
                    <a:pt x="122911" y="6604"/>
                    <a:pt x="132156" y="10363"/>
                    <a:pt x="140741" y="15240"/>
                  </a:cubicBezTo>
                  <a:cubicBezTo>
                    <a:pt x="149327" y="20117"/>
                    <a:pt x="157175" y="25959"/>
                    <a:pt x="164287" y="32766"/>
                  </a:cubicBezTo>
                  <a:cubicBezTo>
                    <a:pt x="171399" y="39573"/>
                    <a:pt x="177470" y="47193"/>
                    <a:pt x="182499" y="55626"/>
                  </a:cubicBezTo>
                  <a:cubicBezTo>
                    <a:pt x="187528" y="64059"/>
                    <a:pt x="191440" y="73152"/>
                    <a:pt x="194234" y="82905"/>
                  </a:cubicBezTo>
                  <a:cubicBezTo>
                    <a:pt x="197028" y="92659"/>
                    <a:pt x="198425" y="102870"/>
                    <a:pt x="198425" y="113538"/>
                  </a:cubicBezTo>
                  <a:cubicBezTo>
                    <a:pt x="198425" y="124307"/>
                    <a:pt x="197053" y="134544"/>
                    <a:pt x="194310" y="144246"/>
                  </a:cubicBezTo>
                  <a:cubicBezTo>
                    <a:pt x="191567" y="153949"/>
                    <a:pt x="187655" y="162992"/>
                    <a:pt x="182575" y="171374"/>
                  </a:cubicBezTo>
                  <a:cubicBezTo>
                    <a:pt x="177495" y="179756"/>
                    <a:pt x="171425" y="187350"/>
                    <a:pt x="164363" y="194157"/>
                  </a:cubicBezTo>
                  <a:cubicBezTo>
                    <a:pt x="157302" y="200965"/>
                    <a:pt x="149479" y="206756"/>
                    <a:pt x="140894" y="211531"/>
                  </a:cubicBezTo>
                  <a:cubicBezTo>
                    <a:pt x="132309" y="216306"/>
                    <a:pt x="123038" y="219989"/>
                    <a:pt x="113081" y="222580"/>
                  </a:cubicBezTo>
                  <a:cubicBezTo>
                    <a:pt x="103124" y="225171"/>
                    <a:pt x="92812" y="226466"/>
                    <a:pt x="82144" y="226466"/>
                  </a:cubicBezTo>
                  <a:lnTo>
                    <a:pt x="7010" y="226466"/>
                  </a:lnTo>
                  <a:cubicBezTo>
                    <a:pt x="5182" y="226466"/>
                    <a:pt x="3556" y="226060"/>
                    <a:pt x="2134" y="225247"/>
                  </a:cubicBezTo>
                  <a:cubicBezTo>
                    <a:pt x="711" y="224434"/>
                    <a:pt x="0" y="222707"/>
                    <a:pt x="0" y="220065"/>
                  </a:cubicBezTo>
                  <a:lnTo>
                    <a:pt x="0" y="7163"/>
                  </a:lnTo>
                  <a:cubicBezTo>
                    <a:pt x="0" y="5029"/>
                    <a:pt x="584" y="3302"/>
                    <a:pt x="1753" y="1981"/>
                  </a:cubicBezTo>
                  <a:cubicBezTo>
                    <a:pt x="2921" y="660"/>
                    <a:pt x="4674" y="0"/>
                    <a:pt x="7010" y="0"/>
                  </a:cubicBezTo>
                  <a:close/>
                  <a:moveTo>
                    <a:pt x="58979" y="54711"/>
                  </a:moveTo>
                  <a:lnTo>
                    <a:pt x="58979" y="171907"/>
                  </a:lnTo>
                  <a:lnTo>
                    <a:pt x="71780" y="171907"/>
                  </a:lnTo>
                  <a:cubicBezTo>
                    <a:pt x="74117" y="171907"/>
                    <a:pt x="76403" y="171831"/>
                    <a:pt x="78638" y="171678"/>
                  </a:cubicBezTo>
                  <a:cubicBezTo>
                    <a:pt x="80874" y="171526"/>
                    <a:pt x="83109" y="171348"/>
                    <a:pt x="85344" y="171145"/>
                  </a:cubicBezTo>
                  <a:cubicBezTo>
                    <a:pt x="92964" y="170535"/>
                    <a:pt x="100076" y="168681"/>
                    <a:pt x="106680" y="165582"/>
                  </a:cubicBezTo>
                  <a:cubicBezTo>
                    <a:pt x="113284" y="162484"/>
                    <a:pt x="119050" y="158420"/>
                    <a:pt x="123977" y="153390"/>
                  </a:cubicBezTo>
                  <a:cubicBezTo>
                    <a:pt x="128905" y="148361"/>
                    <a:pt x="132766" y="142443"/>
                    <a:pt x="135560" y="135636"/>
                  </a:cubicBezTo>
                  <a:cubicBezTo>
                    <a:pt x="138354" y="128829"/>
                    <a:pt x="139751" y="121412"/>
                    <a:pt x="139751" y="113385"/>
                  </a:cubicBezTo>
                  <a:cubicBezTo>
                    <a:pt x="139751" y="104851"/>
                    <a:pt x="138151" y="97002"/>
                    <a:pt x="134950" y="89840"/>
                  </a:cubicBezTo>
                  <a:cubicBezTo>
                    <a:pt x="131750" y="82677"/>
                    <a:pt x="127406" y="76479"/>
                    <a:pt x="121920" y="71247"/>
                  </a:cubicBezTo>
                  <a:cubicBezTo>
                    <a:pt x="116434" y="66014"/>
                    <a:pt x="110007" y="61950"/>
                    <a:pt x="102641" y="59055"/>
                  </a:cubicBezTo>
                  <a:cubicBezTo>
                    <a:pt x="95275" y="56159"/>
                    <a:pt x="87427" y="54711"/>
                    <a:pt x="79096" y="54711"/>
                  </a:cubicBezTo>
                  <a:lnTo>
                    <a:pt x="58979" y="547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408921" y="5132492"/>
              <a:ext cx="122006" cy="184812"/>
            </a:xfrm>
            <a:custGeom>
              <a:avLst/>
              <a:gdLst/>
              <a:ahLst/>
              <a:cxnLst/>
              <a:rect l="l" t="t" r="r" b="b"/>
              <a:pathLst>
                <a:path w="149505" h="226466">
                  <a:moveTo>
                    <a:pt x="6858" y="0"/>
                  </a:moveTo>
                  <a:lnTo>
                    <a:pt x="51969" y="0"/>
                  </a:lnTo>
                  <a:cubicBezTo>
                    <a:pt x="53696" y="0"/>
                    <a:pt x="55271" y="609"/>
                    <a:pt x="56693" y="1829"/>
                  </a:cubicBezTo>
                  <a:cubicBezTo>
                    <a:pt x="58116" y="3048"/>
                    <a:pt x="58878" y="4673"/>
                    <a:pt x="58979" y="6705"/>
                  </a:cubicBezTo>
                  <a:lnTo>
                    <a:pt x="58979" y="172517"/>
                  </a:lnTo>
                  <a:lnTo>
                    <a:pt x="142799" y="172517"/>
                  </a:lnTo>
                  <a:cubicBezTo>
                    <a:pt x="144628" y="172517"/>
                    <a:pt x="146203" y="173126"/>
                    <a:pt x="147524" y="174345"/>
                  </a:cubicBezTo>
                  <a:cubicBezTo>
                    <a:pt x="148844" y="175565"/>
                    <a:pt x="149505" y="177241"/>
                    <a:pt x="149505" y="179375"/>
                  </a:cubicBezTo>
                  <a:lnTo>
                    <a:pt x="149505" y="219456"/>
                  </a:lnTo>
                  <a:cubicBezTo>
                    <a:pt x="149505" y="221183"/>
                    <a:pt x="148921" y="222758"/>
                    <a:pt x="147752" y="224180"/>
                  </a:cubicBezTo>
                  <a:cubicBezTo>
                    <a:pt x="146584" y="225603"/>
                    <a:pt x="144933" y="226365"/>
                    <a:pt x="142799" y="226466"/>
                  </a:cubicBezTo>
                  <a:lnTo>
                    <a:pt x="6706" y="226466"/>
                  </a:lnTo>
                  <a:cubicBezTo>
                    <a:pt x="2236" y="226466"/>
                    <a:pt x="0" y="224231"/>
                    <a:pt x="0" y="219761"/>
                  </a:cubicBezTo>
                  <a:lnTo>
                    <a:pt x="0" y="6705"/>
                  </a:lnTo>
                  <a:cubicBezTo>
                    <a:pt x="0" y="4877"/>
                    <a:pt x="610" y="3302"/>
                    <a:pt x="1829" y="1981"/>
                  </a:cubicBezTo>
                  <a:cubicBezTo>
                    <a:pt x="3048" y="660"/>
                    <a:pt x="4725" y="0"/>
                    <a:pt x="685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915178" y="5132616"/>
              <a:ext cx="157326" cy="187548"/>
            </a:xfrm>
            <a:custGeom>
              <a:avLst/>
              <a:gdLst/>
              <a:ahLst/>
              <a:cxnLst/>
              <a:rect l="l" t="t" r="r" b="b"/>
              <a:pathLst>
                <a:path w="192786" h="229819">
                  <a:moveTo>
                    <a:pt x="6080" y="0"/>
                  </a:moveTo>
                  <a:lnTo>
                    <a:pt x="51683" y="0"/>
                  </a:lnTo>
                  <a:cubicBezTo>
                    <a:pt x="53202" y="0"/>
                    <a:pt x="54798" y="636"/>
                    <a:pt x="56470" y="1906"/>
                  </a:cubicBezTo>
                  <a:cubicBezTo>
                    <a:pt x="58143" y="3177"/>
                    <a:pt x="58979" y="4779"/>
                    <a:pt x="58979" y="6711"/>
                  </a:cubicBezTo>
                  <a:lnTo>
                    <a:pt x="58979" y="136058"/>
                  </a:lnTo>
                  <a:cubicBezTo>
                    <a:pt x="58979" y="143582"/>
                    <a:pt x="60023" y="149963"/>
                    <a:pt x="62109" y="155201"/>
                  </a:cubicBezTo>
                  <a:cubicBezTo>
                    <a:pt x="64196" y="160438"/>
                    <a:pt x="66945" y="164709"/>
                    <a:pt x="70356" y="168013"/>
                  </a:cubicBezTo>
                  <a:cubicBezTo>
                    <a:pt x="73766" y="171317"/>
                    <a:pt x="77737" y="173732"/>
                    <a:pt x="82268" y="175258"/>
                  </a:cubicBezTo>
                  <a:cubicBezTo>
                    <a:pt x="86798" y="176783"/>
                    <a:pt x="91507" y="177546"/>
                    <a:pt x="96393" y="177546"/>
                  </a:cubicBezTo>
                  <a:cubicBezTo>
                    <a:pt x="101484" y="177546"/>
                    <a:pt x="106295" y="176656"/>
                    <a:pt x="110825" y="174877"/>
                  </a:cubicBezTo>
                  <a:cubicBezTo>
                    <a:pt x="115355" y="173097"/>
                    <a:pt x="119325" y="170453"/>
                    <a:pt x="122736" y="166945"/>
                  </a:cubicBezTo>
                  <a:cubicBezTo>
                    <a:pt x="126147" y="163437"/>
                    <a:pt x="128845" y="159090"/>
                    <a:pt x="130830" y="153904"/>
                  </a:cubicBezTo>
                  <a:cubicBezTo>
                    <a:pt x="132815" y="148718"/>
                    <a:pt x="133808" y="142770"/>
                    <a:pt x="133808" y="136058"/>
                  </a:cubicBezTo>
                  <a:lnTo>
                    <a:pt x="133808" y="6711"/>
                  </a:lnTo>
                  <a:cubicBezTo>
                    <a:pt x="133808" y="4880"/>
                    <a:pt x="134442" y="3304"/>
                    <a:pt x="135713" y="1983"/>
                  </a:cubicBezTo>
                  <a:cubicBezTo>
                    <a:pt x="136983" y="661"/>
                    <a:pt x="138684" y="0"/>
                    <a:pt x="140818" y="0"/>
                  </a:cubicBezTo>
                  <a:lnTo>
                    <a:pt x="185319" y="0"/>
                  </a:lnTo>
                  <a:cubicBezTo>
                    <a:pt x="187656" y="0"/>
                    <a:pt x="189484" y="686"/>
                    <a:pt x="190805" y="2058"/>
                  </a:cubicBezTo>
                  <a:cubicBezTo>
                    <a:pt x="192126" y="3429"/>
                    <a:pt x="192786" y="4979"/>
                    <a:pt x="192786" y="6706"/>
                  </a:cubicBezTo>
                  <a:lnTo>
                    <a:pt x="192786" y="135179"/>
                  </a:lnTo>
                  <a:cubicBezTo>
                    <a:pt x="192786" y="152959"/>
                    <a:pt x="190170" y="167894"/>
                    <a:pt x="184938" y="179985"/>
                  </a:cubicBezTo>
                  <a:cubicBezTo>
                    <a:pt x="179705" y="192075"/>
                    <a:pt x="172670" y="201803"/>
                    <a:pt x="163830" y="209169"/>
                  </a:cubicBezTo>
                  <a:cubicBezTo>
                    <a:pt x="154991" y="216535"/>
                    <a:pt x="144755" y="221818"/>
                    <a:pt x="133122" y="225019"/>
                  </a:cubicBezTo>
                  <a:cubicBezTo>
                    <a:pt x="121488" y="228219"/>
                    <a:pt x="109271" y="229819"/>
                    <a:pt x="96470" y="229819"/>
                  </a:cubicBezTo>
                  <a:cubicBezTo>
                    <a:pt x="83668" y="229819"/>
                    <a:pt x="71425" y="228168"/>
                    <a:pt x="59741" y="224866"/>
                  </a:cubicBezTo>
                  <a:cubicBezTo>
                    <a:pt x="48057" y="221564"/>
                    <a:pt x="37796" y="216180"/>
                    <a:pt x="28956" y="208712"/>
                  </a:cubicBezTo>
                  <a:cubicBezTo>
                    <a:pt x="20117" y="201244"/>
                    <a:pt x="13081" y="191491"/>
                    <a:pt x="7849" y="179451"/>
                  </a:cubicBezTo>
                  <a:cubicBezTo>
                    <a:pt x="2616" y="167412"/>
                    <a:pt x="0" y="152654"/>
                    <a:pt x="0" y="135179"/>
                  </a:cubicBezTo>
                  <a:lnTo>
                    <a:pt x="0" y="6706"/>
                  </a:lnTo>
                  <a:cubicBezTo>
                    <a:pt x="0" y="4979"/>
                    <a:pt x="583" y="3429"/>
                    <a:pt x="1748" y="2058"/>
                  </a:cubicBezTo>
                  <a:cubicBezTo>
                    <a:pt x="2913" y="686"/>
                    <a:pt x="4357" y="0"/>
                    <a:pt x="608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172186" y="5132616"/>
              <a:ext cx="149615" cy="184687"/>
            </a:xfrm>
            <a:custGeom>
              <a:avLst/>
              <a:gdLst/>
              <a:ahLst/>
              <a:cxnLst/>
              <a:rect l="l" t="t" r="r" b="b"/>
              <a:pathLst>
                <a:path w="183337" h="226314">
                  <a:moveTo>
                    <a:pt x="6706" y="0"/>
                  </a:moveTo>
                  <a:lnTo>
                    <a:pt x="107899" y="0"/>
                  </a:lnTo>
                  <a:cubicBezTo>
                    <a:pt x="116840" y="0"/>
                    <a:pt x="125273" y="1702"/>
                    <a:pt x="133198" y="5106"/>
                  </a:cubicBezTo>
                  <a:cubicBezTo>
                    <a:pt x="141122" y="8509"/>
                    <a:pt x="148057" y="13183"/>
                    <a:pt x="154000" y="19126"/>
                  </a:cubicBezTo>
                  <a:cubicBezTo>
                    <a:pt x="159944" y="25070"/>
                    <a:pt x="164643" y="32030"/>
                    <a:pt x="168097" y="40005"/>
                  </a:cubicBezTo>
                  <a:cubicBezTo>
                    <a:pt x="171552" y="47981"/>
                    <a:pt x="173279" y="56541"/>
                    <a:pt x="173279" y="65685"/>
                  </a:cubicBezTo>
                  <a:cubicBezTo>
                    <a:pt x="173279" y="73305"/>
                    <a:pt x="172085" y="80391"/>
                    <a:pt x="169697" y="86944"/>
                  </a:cubicBezTo>
                  <a:cubicBezTo>
                    <a:pt x="167310" y="93498"/>
                    <a:pt x="163932" y="99365"/>
                    <a:pt x="159563" y="104547"/>
                  </a:cubicBezTo>
                  <a:cubicBezTo>
                    <a:pt x="166878" y="111252"/>
                    <a:pt x="172669" y="119228"/>
                    <a:pt x="176937" y="128473"/>
                  </a:cubicBezTo>
                  <a:cubicBezTo>
                    <a:pt x="181204" y="137719"/>
                    <a:pt x="183337" y="147523"/>
                    <a:pt x="183337" y="157887"/>
                  </a:cubicBezTo>
                  <a:cubicBezTo>
                    <a:pt x="183337" y="167132"/>
                    <a:pt x="181559" y="175895"/>
                    <a:pt x="178003" y="184176"/>
                  </a:cubicBezTo>
                  <a:cubicBezTo>
                    <a:pt x="174447" y="192456"/>
                    <a:pt x="169647" y="199720"/>
                    <a:pt x="163601" y="205969"/>
                  </a:cubicBezTo>
                  <a:cubicBezTo>
                    <a:pt x="157556" y="212217"/>
                    <a:pt x="150495" y="217170"/>
                    <a:pt x="142418" y="220828"/>
                  </a:cubicBezTo>
                  <a:cubicBezTo>
                    <a:pt x="134341" y="224485"/>
                    <a:pt x="125832" y="226314"/>
                    <a:pt x="116891" y="226314"/>
                  </a:cubicBezTo>
                  <a:lnTo>
                    <a:pt x="6706" y="226314"/>
                  </a:lnTo>
                  <a:cubicBezTo>
                    <a:pt x="4674" y="226314"/>
                    <a:pt x="3048" y="225781"/>
                    <a:pt x="1829" y="224714"/>
                  </a:cubicBezTo>
                  <a:cubicBezTo>
                    <a:pt x="610" y="223647"/>
                    <a:pt x="0" y="221996"/>
                    <a:pt x="0" y="219761"/>
                  </a:cubicBezTo>
                  <a:lnTo>
                    <a:pt x="0" y="7011"/>
                  </a:lnTo>
                  <a:cubicBezTo>
                    <a:pt x="0" y="4877"/>
                    <a:pt x="584" y="3175"/>
                    <a:pt x="1753" y="1905"/>
                  </a:cubicBezTo>
                  <a:cubicBezTo>
                    <a:pt x="2921" y="635"/>
                    <a:pt x="4572" y="0"/>
                    <a:pt x="6706" y="0"/>
                  </a:cubicBezTo>
                  <a:close/>
                  <a:moveTo>
                    <a:pt x="58979" y="44958"/>
                  </a:moveTo>
                  <a:lnTo>
                    <a:pt x="58979" y="89154"/>
                  </a:lnTo>
                  <a:lnTo>
                    <a:pt x="91223" y="89154"/>
                  </a:lnTo>
                  <a:cubicBezTo>
                    <a:pt x="94687" y="89154"/>
                    <a:pt x="97871" y="88621"/>
                    <a:pt x="100775" y="87554"/>
                  </a:cubicBezTo>
                  <a:cubicBezTo>
                    <a:pt x="103678" y="86487"/>
                    <a:pt x="106149" y="84963"/>
                    <a:pt x="108186" y="82982"/>
                  </a:cubicBezTo>
                  <a:cubicBezTo>
                    <a:pt x="110224" y="81001"/>
                    <a:pt x="111828" y="78664"/>
                    <a:pt x="113000" y="75972"/>
                  </a:cubicBezTo>
                  <a:cubicBezTo>
                    <a:pt x="114171" y="73279"/>
                    <a:pt x="114757" y="70307"/>
                    <a:pt x="114757" y="67056"/>
                  </a:cubicBezTo>
                  <a:cubicBezTo>
                    <a:pt x="114757" y="64008"/>
                    <a:pt x="114197" y="61163"/>
                    <a:pt x="113076" y="58522"/>
                  </a:cubicBezTo>
                  <a:cubicBezTo>
                    <a:pt x="111955" y="55880"/>
                    <a:pt x="110376" y="53543"/>
                    <a:pt x="108339" y="51511"/>
                  </a:cubicBezTo>
                  <a:cubicBezTo>
                    <a:pt x="106301" y="49479"/>
                    <a:pt x="103856" y="47879"/>
                    <a:pt x="101003" y="46711"/>
                  </a:cubicBezTo>
                  <a:cubicBezTo>
                    <a:pt x="98150" y="45542"/>
                    <a:pt x="95044" y="44958"/>
                    <a:pt x="91683" y="44958"/>
                  </a:cubicBezTo>
                  <a:lnTo>
                    <a:pt x="58979" y="44958"/>
                  </a:lnTo>
                  <a:close/>
                  <a:moveTo>
                    <a:pt x="58979" y="130150"/>
                  </a:moveTo>
                  <a:lnTo>
                    <a:pt x="58979" y="181051"/>
                  </a:lnTo>
                  <a:lnTo>
                    <a:pt x="99308" y="181051"/>
                  </a:lnTo>
                  <a:cubicBezTo>
                    <a:pt x="102669" y="181051"/>
                    <a:pt x="105775" y="180340"/>
                    <a:pt x="108627" y="178918"/>
                  </a:cubicBezTo>
                  <a:cubicBezTo>
                    <a:pt x="111479" y="177495"/>
                    <a:pt x="113974" y="175590"/>
                    <a:pt x="116112" y="173203"/>
                  </a:cubicBezTo>
                  <a:cubicBezTo>
                    <a:pt x="118251" y="170815"/>
                    <a:pt x="119905" y="168097"/>
                    <a:pt x="121077" y="165049"/>
                  </a:cubicBezTo>
                  <a:cubicBezTo>
                    <a:pt x="122249" y="162001"/>
                    <a:pt x="122834" y="158852"/>
                    <a:pt x="122834" y="155601"/>
                  </a:cubicBezTo>
                  <a:cubicBezTo>
                    <a:pt x="122834" y="152553"/>
                    <a:pt x="122249" y="149505"/>
                    <a:pt x="121077" y="146457"/>
                  </a:cubicBezTo>
                  <a:cubicBezTo>
                    <a:pt x="119905" y="143409"/>
                    <a:pt x="118276" y="140691"/>
                    <a:pt x="116188" y="138303"/>
                  </a:cubicBezTo>
                  <a:cubicBezTo>
                    <a:pt x="114101" y="135916"/>
                    <a:pt x="111606" y="133960"/>
                    <a:pt x="108703" y="132436"/>
                  </a:cubicBezTo>
                  <a:cubicBezTo>
                    <a:pt x="105800" y="130912"/>
                    <a:pt x="102669" y="130150"/>
                    <a:pt x="99308" y="130150"/>
                  </a:cubicBezTo>
                  <a:lnTo>
                    <a:pt x="58979" y="13015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623147" y="5132616"/>
              <a:ext cx="137303" cy="184687"/>
            </a:xfrm>
            <a:custGeom>
              <a:avLst/>
              <a:gdLst/>
              <a:ahLst/>
              <a:cxnLst/>
              <a:rect l="l" t="t" r="r" b="b"/>
              <a:pathLst>
                <a:path w="168250" h="226314">
                  <a:moveTo>
                    <a:pt x="6688" y="0"/>
                  </a:moveTo>
                  <a:lnTo>
                    <a:pt x="157886" y="0"/>
                  </a:lnTo>
                  <a:cubicBezTo>
                    <a:pt x="160122" y="0"/>
                    <a:pt x="161848" y="659"/>
                    <a:pt x="163068" y="1975"/>
                  </a:cubicBezTo>
                  <a:cubicBezTo>
                    <a:pt x="164286" y="3292"/>
                    <a:pt x="164896" y="5065"/>
                    <a:pt x="164896" y="7294"/>
                  </a:cubicBezTo>
                  <a:lnTo>
                    <a:pt x="164896" y="44980"/>
                  </a:lnTo>
                  <a:cubicBezTo>
                    <a:pt x="164896" y="46702"/>
                    <a:pt x="164286" y="48348"/>
                    <a:pt x="163068" y="49918"/>
                  </a:cubicBezTo>
                  <a:cubicBezTo>
                    <a:pt x="161848" y="51488"/>
                    <a:pt x="160070" y="52273"/>
                    <a:pt x="157734" y="52273"/>
                  </a:cubicBezTo>
                  <a:lnTo>
                    <a:pt x="58978" y="52273"/>
                  </a:lnTo>
                  <a:lnTo>
                    <a:pt x="58978" y="90069"/>
                  </a:lnTo>
                  <a:lnTo>
                    <a:pt x="135178" y="90069"/>
                  </a:lnTo>
                  <a:cubicBezTo>
                    <a:pt x="137108" y="90069"/>
                    <a:pt x="138708" y="90526"/>
                    <a:pt x="139978" y="91440"/>
                  </a:cubicBezTo>
                  <a:cubicBezTo>
                    <a:pt x="141248" y="92355"/>
                    <a:pt x="141884" y="93879"/>
                    <a:pt x="141884" y="96012"/>
                  </a:cubicBezTo>
                  <a:lnTo>
                    <a:pt x="141884" y="128931"/>
                  </a:lnTo>
                  <a:cubicBezTo>
                    <a:pt x="141884" y="130353"/>
                    <a:pt x="141326" y="131725"/>
                    <a:pt x="140208" y="133045"/>
                  </a:cubicBezTo>
                  <a:cubicBezTo>
                    <a:pt x="139090" y="134366"/>
                    <a:pt x="137464" y="135027"/>
                    <a:pt x="135330" y="135027"/>
                  </a:cubicBezTo>
                  <a:lnTo>
                    <a:pt x="58978" y="135027"/>
                  </a:lnTo>
                  <a:lnTo>
                    <a:pt x="58978" y="174041"/>
                  </a:lnTo>
                  <a:lnTo>
                    <a:pt x="161392" y="174041"/>
                  </a:lnTo>
                  <a:cubicBezTo>
                    <a:pt x="165962" y="174041"/>
                    <a:pt x="168250" y="176371"/>
                    <a:pt x="168250" y="181030"/>
                  </a:cubicBezTo>
                  <a:lnTo>
                    <a:pt x="168250" y="219325"/>
                  </a:lnTo>
                  <a:cubicBezTo>
                    <a:pt x="168250" y="220338"/>
                    <a:pt x="167842" y="221249"/>
                    <a:pt x="167030" y="222059"/>
                  </a:cubicBezTo>
                  <a:cubicBezTo>
                    <a:pt x="166624" y="224896"/>
                    <a:pt x="164540" y="226314"/>
                    <a:pt x="160782" y="226314"/>
                  </a:cubicBezTo>
                  <a:lnTo>
                    <a:pt x="6688" y="226314"/>
                  </a:lnTo>
                  <a:cubicBezTo>
                    <a:pt x="4661" y="226314"/>
                    <a:pt x="3040" y="225781"/>
                    <a:pt x="1824" y="224714"/>
                  </a:cubicBezTo>
                  <a:cubicBezTo>
                    <a:pt x="608" y="223647"/>
                    <a:pt x="0" y="221996"/>
                    <a:pt x="0" y="219761"/>
                  </a:cubicBezTo>
                  <a:lnTo>
                    <a:pt x="0" y="7011"/>
                  </a:lnTo>
                  <a:cubicBezTo>
                    <a:pt x="0" y="4877"/>
                    <a:pt x="582" y="3175"/>
                    <a:pt x="1747" y="1905"/>
                  </a:cubicBezTo>
                  <a:cubicBezTo>
                    <a:pt x="2912" y="635"/>
                    <a:pt x="4560" y="0"/>
                    <a:pt x="668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857084" y="5224027"/>
              <a:ext cx="95764" cy="36689"/>
            </a:xfrm>
            <a:custGeom>
              <a:avLst/>
              <a:gdLst/>
              <a:ahLst/>
              <a:cxnLst/>
              <a:rect l="l" t="t" r="r" b="b"/>
              <a:pathLst>
                <a:path w="117348" h="44958">
                  <a:moveTo>
                    <a:pt x="6706" y="0"/>
                  </a:moveTo>
                  <a:lnTo>
                    <a:pt x="110642" y="0"/>
                  </a:lnTo>
                  <a:cubicBezTo>
                    <a:pt x="112470" y="0"/>
                    <a:pt x="114046" y="584"/>
                    <a:pt x="115366" y="1753"/>
                  </a:cubicBezTo>
                  <a:cubicBezTo>
                    <a:pt x="116688" y="2921"/>
                    <a:pt x="117348" y="4572"/>
                    <a:pt x="117348" y="6706"/>
                  </a:cubicBezTo>
                  <a:lnTo>
                    <a:pt x="117348" y="37643"/>
                  </a:lnTo>
                  <a:cubicBezTo>
                    <a:pt x="117348" y="39167"/>
                    <a:pt x="116738" y="40767"/>
                    <a:pt x="115518" y="42444"/>
                  </a:cubicBezTo>
                  <a:cubicBezTo>
                    <a:pt x="114300" y="44120"/>
                    <a:pt x="112674" y="44958"/>
                    <a:pt x="110642" y="44958"/>
                  </a:cubicBezTo>
                  <a:lnTo>
                    <a:pt x="6706" y="44958"/>
                  </a:lnTo>
                  <a:cubicBezTo>
                    <a:pt x="2234" y="44958"/>
                    <a:pt x="0" y="42520"/>
                    <a:pt x="0" y="37643"/>
                  </a:cubicBezTo>
                  <a:lnTo>
                    <a:pt x="0" y="6706"/>
                  </a:lnTo>
                  <a:cubicBezTo>
                    <a:pt x="0" y="2235"/>
                    <a:pt x="2234" y="0"/>
                    <a:pt x="670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 u="sng" spc="600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58553" y="4415883"/>
              <a:ext cx="253695" cy="431403"/>
            </a:xfrm>
            <a:custGeom>
              <a:avLst/>
              <a:gdLst/>
              <a:ahLst/>
              <a:cxnLst/>
              <a:rect l="l" t="t" r="r" b="b"/>
              <a:pathLst>
                <a:path w="123230" h="209550">
                  <a:moveTo>
                    <a:pt x="110730" y="0"/>
                  </a:moveTo>
                  <a:cubicBezTo>
                    <a:pt x="113210" y="0"/>
                    <a:pt x="115244" y="124"/>
                    <a:pt x="116832" y="372"/>
                  </a:cubicBezTo>
                  <a:cubicBezTo>
                    <a:pt x="118418" y="620"/>
                    <a:pt x="119658" y="918"/>
                    <a:pt x="120552" y="1265"/>
                  </a:cubicBezTo>
                  <a:cubicBezTo>
                    <a:pt x="121444" y="1612"/>
                    <a:pt x="122114" y="2108"/>
                    <a:pt x="122560" y="2753"/>
                  </a:cubicBezTo>
                  <a:cubicBezTo>
                    <a:pt x="123008" y="3398"/>
                    <a:pt x="123230" y="4068"/>
                    <a:pt x="123230" y="4762"/>
                  </a:cubicBezTo>
                  <a:lnTo>
                    <a:pt x="123230" y="203002"/>
                  </a:lnTo>
                  <a:cubicBezTo>
                    <a:pt x="123230" y="203795"/>
                    <a:pt x="123058" y="204490"/>
                    <a:pt x="122710" y="205085"/>
                  </a:cubicBezTo>
                  <a:cubicBezTo>
                    <a:pt x="122362" y="205680"/>
                    <a:pt x="121768" y="206152"/>
                    <a:pt x="120924" y="206499"/>
                  </a:cubicBezTo>
                  <a:cubicBezTo>
                    <a:pt x="120080" y="206846"/>
                    <a:pt x="118964" y="207119"/>
                    <a:pt x="117576" y="207318"/>
                  </a:cubicBezTo>
                  <a:cubicBezTo>
                    <a:pt x="116186" y="207516"/>
                    <a:pt x="114500" y="207615"/>
                    <a:pt x="112516" y="207615"/>
                  </a:cubicBezTo>
                  <a:cubicBezTo>
                    <a:pt x="110432" y="207615"/>
                    <a:pt x="108696" y="207516"/>
                    <a:pt x="107306" y="207318"/>
                  </a:cubicBezTo>
                  <a:cubicBezTo>
                    <a:pt x="105916" y="207119"/>
                    <a:pt x="104776" y="206846"/>
                    <a:pt x="103884" y="206499"/>
                  </a:cubicBezTo>
                  <a:cubicBezTo>
                    <a:pt x="102990" y="206152"/>
                    <a:pt x="102346" y="205680"/>
                    <a:pt x="101948" y="205085"/>
                  </a:cubicBezTo>
                  <a:cubicBezTo>
                    <a:pt x="101552" y="204490"/>
                    <a:pt x="101352" y="203795"/>
                    <a:pt x="101352" y="203002"/>
                  </a:cubicBezTo>
                  <a:lnTo>
                    <a:pt x="101352" y="185291"/>
                  </a:lnTo>
                  <a:cubicBezTo>
                    <a:pt x="94308" y="192931"/>
                    <a:pt x="86992" y="198884"/>
                    <a:pt x="79400" y="203150"/>
                  </a:cubicBezTo>
                  <a:cubicBezTo>
                    <a:pt x="71810" y="207417"/>
                    <a:pt x="63500" y="209550"/>
                    <a:pt x="54472" y="209550"/>
                  </a:cubicBezTo>
                  <a:cubicBezTo>
                    <a:pt x="44650" y="209550"/>
                    <a:pt x="36266" y="207640"/>
                    <a:pt x="29320" y="203820"/>
                  </a:cubicBezTo>
                  <a:cubicBezTo>
                    <a:pt x="22374" y="200000"/>
                    <a:pt x="16744" y="194841"/>
                    <a:pt x="12428" y="188342"/>
                  </a:cubicBezTo>
                  <a:cubicBezTo>
                    <a:pt x="8112" y="181843"/>
                    <a:pt x="4962" y="174203"/>
                    <a:pt x="2978" y="165422"/>
                  </a:cubicBezTo>
                  <a:cubicBezTo>
                    <a:pt x="994" y="156642"/>
                    <a:pt x="0" y="147389"/>
                    <a:pt x="0" y="137666"/>
                  </a:cubicBezTo>
                  <a:cubicBezTo>
                    <a:pt x="0" y="126157"/>
                    <a:pt x="1242" y="115763"/>
                    <a:pt x="3722" y="106486"/>
                  </a:cubicBezTo>
                  <a:cubicBezTo>
                    <a:pt x="6202" y="97210"/>
                    <a:pt x="9874" y="89297"/>
                    <a:pt x="14734" y="82748"/>
                  </a:cubicBezTo>
                  <a:cubicBezTo>
                    <a:pt x="19596" y="76200"/>
                    <a:pt x="25624" y="71165"/>
                    <a:pt x="32818" y="67642"/>
                  </a:cubicBezTo>
                  <a:cubicBezTo>
                    <a:pt x="40012" y="64120"/>
                    <a:pt x="48320" y="62359"/>
                    <a:pt x="57746" y="62359"/>
                  </a:cubicBezTo>
                  <a:cubicBezTo>
                    <a:pt x="65584" y="62359"/>
                    <a:pt x="72754" y="64070"/>
                    <a:pt x="79252" y="67494"/>
                  </a:cubicBezTo>
                  <a:cubicBezTo>
                    <a:pt x="85750" y="70917"/>
                    <a:pt x="92176" y="75952"/>
                    <a:pt x="98526" y="82600"/>
                  </a:cubicBezTo>
                  <a:lnTo>
                    <a:pt x="98526" y="4762"/>
                  </a:lnTo>
                  <a:cubicBezTo>
                    <a:pt x="98526" y="4068"/>
                    <a:pt x="98698" y="3398"/>
                    <a:pt x="99046" y="2753"/>
                  </a:cubicBezTo>
                  <a:cubicBezTo>
                    <a:pt x="99394" y="2108"/>
                    <a:pt x="100064" y="1612"/>
                    <a:pt x="101056" y="1265"/>
                  </a:cubicBezTo>
                  <a:cubicBezTo>
                    <a:pt x="102048" y="918"/>
                    <a:pt x="103312" y="620"/>
                    <a:pt x="104850" y="372"/>
                  </a:cubicBezTo>
                  <a:cubicBezTo>
                    <a:pt x="106388" y="124"/>
                    <a:pt x="108348" y="0"/>
                    <a:pt x="110730" y="0"/>
                  </a:cubicBezTo>
                  <a:close/>
                  <a:moveTo>
                    <a:pt x="59830" y="83493"/>
                  </a:moveTo>
                  <a:cubicBezTo>
                    <a:pt x="53580" y="83493"/>
                    <a:pt x="48272" y="84981"/>
                    <a:pt x="43906" y="87957"/>
                  </a:cubicBezTo>
                  <a:cubicBezTo>
                    <a:pt x="39540" y="90934"/>
                    <a:pt x="35992" y="94853"/>
                    <a:pt x="33264" y="99715"/>
                  </a:cubicBezTo>
                  <a:cubicBezTo>
                    <a:pt x="30536" y="104577"/>
                    <a:pt x="28552" y="110083"/>
                    <a:pt x="27310" y="116235"/>
                  </a:cubicBezTo>
                  <a:cubicBezTo>
                    <a:pt x="26070" y="122386"/>
                    <a:pt x="25450" y="128637"/>
                    <a:pt x="25450" y="134987"/>
                  </a:cubicBezTo>
                  <a:cubicBezTo>
                    <a:pt x="25450" y="141734"/>
                    <a:pt x="25972" y="148332"/>
                    <a:pt x="27014" y="154781"/>
                  </a:cubicBezTo>
                  <a:cubicBezTo>
                    <a:pt x="28056" y="161230"/>
                    <a:pt x="29866" y="166960"/>
                    <a:pt x="32446" y="171971"/>
                  </a:cubicBezTo>
                  <a:cubicBezTo>
                    <a:pt x="35026" y="176981"/>
                    <a:pt x="38448" y="181000"/>
                    <a:pt x="42714" y="184026"/>
                  </a:cubicBezTo>
                  <a:cubicBezTo>
                    <a:pt x="46982" y="187052"/>
                    <a:pt x="52338" y="188565"/>
                    <a:pt x="58788" y="188565"/>
                  </a:cubicBezTo>
                  <a:cubicBezTo>
                    <a:pt x="62062" y="188565"/>
                    <a:pt x="65212" y="188119"/>
                    <a:pt x="68238" y="187226"/>
                  </a:cubicBezTo>
                  <a:cubicBezTo>
                    <a:pt x="71264" y="186333"/>
                    <a:pt x="74366" y="184844"/>
                    <a:pt x="77540" y="182761"/>
                  </a:cubicBezTo>
                  <a:cubicBezTo>
                    <a:pt x="80716" y="180677"/>
                    <a:pt x="84040" y="177974"/>
                    <a:pt x="87512" y="174650"/>
                  </a:cubicBezTo>
                  <a:cubicBezTo>
                    <a:pt x="90984" y="171326"/>
                    <a:pt x="94656" y="167233"/>
                    <a:pt x="98526" y="162371"/>
                  </a:cubicBezTo>
                  <a:lnTo>
                    <a:pt x="98526" y="108793"/>
                  </a:lnTo>
                  <a:cubicBezTo>
                    <a:pt x="91878" y="100558"/>
                    <a:pt x="85454" y="94283"/>
                    <a:pt x="79252" y="89967"/>
                  </a:cubicBezTo>
                  <a:cubicBezTo>
                    <a:pt x="73050" y="85651"/>
                    <a:pt x="66576" y="83493"/>
                    <a:pt x="59830" y="834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 flipH="1" flipV="1">
              <a:off x="17268299" y="4541874"/>
              <a:ext cx="253695" cy="431403"/>
            </a:xfrm>
            <a:custGeom>
              <a:avLst/>
              <a:gdLst/>
              <a:ahLst/>
              <a:cxnLst/>
              <a:rect l="l" t="t" r="r" b="b"/>
              <a:pathLst>
                <a:path w="123230" h="209550">
                  <a:moveTo>
                    <a:pt x="110730" y="0"/>
                  </a:moveTo>
                  <a:cubicBezTo>
                    <a:pt x="113210" y="0"/>
                    <a:pt x="115244" y="124"/>
                    <a:pt x="116832" y="372"/>
                  </a:cubicBezTo>
                  <a:cubicBezTo>
                    <a:pt x="118418" y="620"/>
                    <a:pt x="119658" y="918"/>
                    <a:pt x="120552" y="1265"/>
                  </a:cubicBezTo>
                  <a:cubicBezTo>
                    <a:pt x="121444" y="1612"/>
                    <a:pt x="122114" y="2108"/>
                    <a:pt x="122560" y="2753"/>
                  </a:cubicBezTo>
                  <a:cubicBezTo>
                    <a:pt x="123008" y="3398"/>
                    <a:pt x="123230" y="4068"/>
                    <a:pt x="123230" y="4762"/>
                  </a:cubicBezTo>
                  <a:lnTo>
                    <a:pt x="123230" y="203002"/>
                  </a:lnTo>
                  <a:cubicBezTo>
                    <a:pt x="123230" y="203795"/>
                    <a:pt x="123058" y="204490"/>
                    <a:pt x="122710" y="205085"/>
                  </a:cubicBezTo>
                  <a:cubicBezTo>
                    <a:pt x="122362" y="205680"/>
                    <a:pt x="121768" y="206152"/>
                    <a:pt x="120924" y="206499"/>
                  </a:cubicBezTo>
                  <a:cubicBezTo>
                    <a:pt x="120080" y="206846"/>
                    <a:pt x="118964" y="207119"/>
                    <a:pt x="117576" y="207318"/>
                  </a:cubicBezTo>
                  <a:cubicBezTo>
                    <a:pt x="116186" y="207516"/>
                    <a:pt x="114500" y="207615"/>
                    <a:pt x="112516" y="207615"/>
                  </a:cubicBezTo>
                  <a:cubicBezTo>
                    <a:pt x="110432" y="207615"/>
                    <a:pt x="108696" y="207516"/>
                    <a:pt x="107306" y="207318"/>
                  </a:cubicBezTo>
                  <a:cubicBezTo>
                    <a:pt x="105916" y="207119"/>
                    <a:pt x="104776" y="206846"/>
                    <a:pt x="103884" y="206499"/>
                  </a:cubicBezTo>
                  <a:cubicBezTo>
                    <a:pt x="102990" y="206152"/>
                    <a:pt x="102346" y="205680"/>
                    <a:pt x="101948" y="205085"/>
                  </a:cubicBezTo>
                  <a:cubicBezTo>
                    <a:pt x="101552" y="204490"/>
                    <a:pt x="101352" y="203795"/>
                    <a:pt x="101352" y="203002"/>
                  </a:cubicBezTo>
                  <a:lnTo>
                    <a:pt x="101352" y="185291"/>
                  </a:lnTo>
                  <a:cubicBezTo>
                    <a:pt x="94308" y="192931"/>
                    <a:pt x="86992" y="198884"/>
                    <a:pt x="79400" y="203150"/>
                  </a:cubicBezTo>
                  <a:cubicBezTo>
                    <a:pt x="71810" y="207417"/>
                    <a:pt x="63500" y="209550"/>
                    <a:pt x="54472" y="209550"/>
                  </a:cubicBezTo>
                  <a:cubicBezTo>
                    <a:pt x="44650" y="209550"/>
                    <a:pt x="36266" y="207640"/>
                    <a:pt x="29320" y="203820"/>
                  </a:cubicBezTo>
                  <a:cubicBezTo>
                    <a:pt x="22374" y="200000"/>
                    <a:pt x="16744" y="194841"/>
                    <a:pt x="12428" y="188342"/>
                  </a:cubicBezTo>
                  <a:cubicBezTo>
                    <a:pt x="8112" y="181843"/>
                    <a:pt x="4962" y="174203"/>
                    <a:pt x="2978" y="165422"/>
                  </a:cubicBezTo>
                  <a:cubicBezTo>
                    <a:pt x="994" y="156642"/>
                    <a:pt x="0" y="147389"/>
                    <a:pt x="0" y="137666"/>
                  </a:cubicBezTo>
                  <a:cubicBezTo>
                    <a:pt x="0" y="126157"/>
                    <a:pt x="1242" y="115763"/>
                    <a:pt x="3722" y="106486"/>
                  </a:cubicBezTo>
                  <a:cubicBezTo>
                    <a:pt x="6202" y="97210"/>
                    <a:pt x="9874" y="89297"/>
                    <a:pt x="14734" y="82748"/>
                  </a:cubicBezTo>
                  <a:cubicBezTo>
                    <a:pt x="19596" y="76200"/>
                    <a:pt x="25624" y="71165"/>
                    <a:pt x="32818" y="67642"/>
                  </a:cubicBezTo>
                  <a:cubicBezTo>
                    <a:pt x="40012" y="64120"/>
                    <a:pt x="48320" y="62359"/>
                    <a:pt x="57746" y="62359"/>
                  </a:cubicBezTo>
                  <a:cubicBezTo>
                    <a:pt x="65584" y="62359"/>
                    <a:pt x="72754" y="64070"/>
                    <a:pt x="79252" y="67494"/>
                  </a:cubicBezTo>
                  <a:cubicBezTo>
                    <a:pt x="85750" y="70917"/>
                    <a:pt x="92176" y="75952"/>
                    <a:pt x="98526" y="82600"/>
                  </a:cubicBezTo>
                  <a:lnTo>
                    <a:pt x="98526" y="4762"/>
                  </a:lnTo>
                  <a:cubicBezTo>
                    <a:pt x="98526" y="4068"/>
                    <a:pt x="98698" y="3398"/>
                    <a:pt x="99046" y="2753"/>
                  </a:cubicBezTo>
                  <a:cubicBezTo>
                    <a:pt x="99394" y="2108"/>
                    <a:pt x="100064" y="1612"/>
                    <a:pt x="101056" y="1265"/>
                  </a:cubicBezTo>
                  <a:cubicBezTo>
                    <a:pt x="102048" y="918"/>
                    <a:pt x="103312" y="620"/>
                    <a:pt x="104850" y="372"/>
                  </a:cubicBezTo>
                  <a:cubicBezTo>
                    <a:pt x="106388" y="124"/>
                    <a:pt x="108348" y="0"/>
                    <a:pt x="110730" y="0"/>
                  </a:cubicBezTo>
                  <a:close/>
                  <a:moveTo>
                    <a:pt x="59830" y="83493"/>
                  </a:moveTo>
                  <a:cubicBezTo>
                    <a:pt x="53580" y="83493"/>
                    <a:pt x="48272" y="84981"/>
                    <a:pt x="43906" y="87957"/>
                  </a:cubicBezTo>
                  <a:cubicBezTo>
                    <a:pt x="39540" y="90934"/>
                    <a:pt x="35992" y="94853"/>
                    <a:pt x="33264" y="99715"/>
                  </a:cubicBezTo>
                  <a:cubicBezTo>
                    <a:pt x="30536" y="104577"/>
                    <a:pt x="28552" y="110083"/>
                    <a:pt x="27310" y="116235"/>
                  </a:cubicBezTo>
                  <a:cubicBezTo>
                    <a:pt x="26070" y="122386"/>
                    <a:pt x="25450" y="128637"/>
                    <a:pt x="25450" y="134987"/>
                  </a:cubicBezTo>
                  <a:cubicBezTo>
                    <a:pt x="25450" y="141734"/>
                    <a:pt x="25972" y="148332"/>
                    <a:pt x="27014" y="154781"/>
                  </a:cubicBezTo>
                  <a:cubicBezTo>
                    <a:pt x="28056" y="161230"/>
                    <a:pt x="29866" y="166960"/>
                    <a:pt x="32446" y="171971"/>
                  </a:cubicBezTo>
                  <a:cubicBezTo>
                    <a:pt x="35026" y="176981"/>
                    <a:pt x="38448" y="181000"/>
                    <a:pt x="42714" y="184026"/>
                  </a:cubicBezTo>
                  <a:cubicBezTo>
                    <a:pt x="46982" y="187052"/>
                    <a:pt x="52338" y="188565"/>
                    <a:pt x="58788" y="188565"/>
                  </a:cubicBezTo>
                  <a:cubicBezTo>
                    <a:pt x="62062" y="188565"/>
                    <a:pt x="65212" y="188119"/>
                    <a:pt x="68238" y="187226"/>
                  </a:cubicBezTo>
                  <a:cubicBezTo>
                    <a:pt x="71264" y="186333"/>
                    <a:pt x="74366" y="184844"/>
                    <a:pt x="77540" y="182761"/>
                  </a:cubicBezTo>
                  <a:cubicBezTo>
                    <a:pt x="80716" y="180677"/>
                    <a:pt x="84040" y="177974"/>
                    <a:pt x="87512" y="174650"/>
                  </a:cubicBezTo>
                  <a:cubicBezTo>
                    <a:pt x="90984" y="171326"/>
                    <a:pt x="94656" y="167233"/>
                    <a:pt x="98526" y="162371"/>
                  </a:cubicBezTo>
                  <a:lnTo>
                    <a:pt x="98526" y="108793"/>
                  </a:lnTo>
                  <a:cubicBezTo>
                    <a:pt x="91878" y="100558"/>
                    <a:pt x="85454" y="94283"/>
                    <a:pt x="79252" y="89967"/>
                  </a:cubicBezTo>
                  <a:cubicBezTo>
                    <a:pt x="73050" y="85651"/>
                    <a:pt x="66576" y="83493"/>
                    <a:pt x="59830" y="834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4548971" y="6017406"/>
            <a:ext cx="2516265" cy="359201"/>
          </a:xfrm>
          <a:custGeom>
            <a:avLst/>
            <a:gdLst>
              <a:gd name="T0" fmla="*/ 49 w 572"/>
              <a:gd name="T1" fmla="*/ 64 h 81"/>
              <a:gd name="T2" fmla="*/ 0 w 572"/>
              <a:gd name="T3" fmla="*/ 80 h 81"/>
              <a:gd name="T4" fmla="*/ 42 w 572"/>
              <a:gd name="T5" fmla="*/ 23 h 81"/>
              <a:gd name="T6" fmla="*/ 37 w 572"/>
              <a:gd name="T7" fmla="*/ 49 h 81"/>
              <a:gd name="T8" fmla="*/ 538 w 572"/>
              <a:gd name="T9" fmla="*/ 57 h 81"/>
              <a:gd name="T10" fmla="*/ 523 w 572"/>
              <a:gd name="T11" fmla="*/ 19 h 81"/>
              <a:gd name="T12" fmla="*/ 569 w 572"/>
              <a:gd name="T13" fmla="*/ 28 h 81"/>
              <a:gd name="T14" fmla="*/ 557 w 572"/>
              <a:gd name="T15" fmla="*/ 56 h 81"/>
              <a:gd name="T16" fmla="*/ 538 w 572"/>
              <a:gd name="T17" fmla="*/ 47 h 81"/>
              <a:gd name="T18" fmla="*/ 556 w 572"/>
              <a:gd name="T19" fmla="*/ 39 h 81"/>
              <a:gd name="T20" fmla="*/ 538 w 572"/>
              <a:gd name="T21" fmla="*/ 31 h 81"/>
              <a:gd name="T22" fmla="*/ 468 w 572"/>
              <a:gd name="T23" fmla="*/ 44 h 81"/>
              <a:gd name="T24" fmla="*/ 468 w 572"/>
              <a:gd name="T25" fmla="*/ 55 h 81"/>
              <a:gd name="T26" fmla="*/ 491 w 572"/>
              <a:gd name="T27" fmla="*/ 80 h 81"/>
              <a:gd name="T28" fmla="*/ 491 w 572"/>
              <a:gd name="T29" fmla="*/ 19 h 81"/>
              <a:gd name="T30" fmla="*/ 411 w 572"/>
              <a:gd name="T31" fmla="*/ 50 h 81"/>
              <a:gd name="T32" fmla="*/ 396 w 572"/>
              <a:gd name="T33" fmla="*/ 61 h 81"/>
              <a:gd name="T34" fmla="*/ 411 w 572"/>
              <a:gd name="T35" fmla="*/ 50 h 81"/>
              <a:gd name="T36" fmla="*/ 407 w 572"/>
              <a:gd name="T37" fmla="*/ 80 h 81"/>
              <a:gd name="T38" fmla="*/ 387 w 572"/>
              <a:gd name="T39" fmla="*/ 19 h 81"/>
              <a:gd name="T40" fmla="*/ 317 w 572"/>
              <a:gd name="T41" fmla="*/ 44 h 81"/>
              <a:gd name="T42" fmla="*/ 317 w 572"/>
              <a:gd name="T43" fmla="*/ 55 h 81"/>
              <a:gd name="T44" fmla="*/ 340 w 572"/>
              <a:gd name="T45" fmla="*/ 80 h 81"/>
              <a:gd name="T46" fmla="*/ 340 w 572"/>
              <a:gd name="T47" fmla="*/ 19 h 81"/>
              <a:gd name="T48" fmla="*/ 272 w 572"/>
              <a:gd name="T49" fmla="*/ 19 h 81"/>
              <a:gd name="T50" fmla="*/ 255 w 572"/>
              <a:gd name="T51" fmla="*/ 80 h 81"/>
              <a:gd name="T52" fmla="*/ 223 w 572"/>
              <a:gd name="T53" fmla="*/ 31 h 81"/>
              <a:gd name="T54" fmla="*/ 195 w 572"/>
              <a:gd name="T55" fmla="*/ 63 h 81"/>
              <a:gd name="T56" fmla="*/ 174 w 572"/>
              <a:gd name="T57" fmla="*/ 81 h 81"/>
              <a:gd name="T58" fmla="*/ 165 w 572"/>
              <a:gd name="T59" fmla="*/ 62 h 81"/>
              <a:gd name="T60" fmla="*/ 178 w 572"/>
              <a:gd name="T61" fmla="*/ 68 h 81"/>
              <a:gd name="T62" fmla="*/ 174 w 572"/>
              <a:gd name="T63" fmla="*/ 57 h 81"/>
              <a:gd name="T64" fmla="*/ 152 w 572"/>
              <a:gd name="T65" fmla="*/ 45 h 81"/>
              <a:gd name="T66" fmla="*/ 160 w 572"/>
              <a:gd name="T67" fmla="*/ 20 h 81"/>
              <a:gd name="T68" fmla="*/ 194 w 572"/>
              <a:gd name="T69" fmla="*/ 36 h 81"/>
              <a:gd name="T70" fmla="*/ 171 w 572"/>
              <a:gd name="T71" fmla="*/ 30 h 81"/>
              <a:gd name="T72" fmla="*/ 167 w 572"/>
              <a:gd name="T73" fmla="*/ 39 h 81"/>
              <a:gd name="T74" fmla="*/ 186 w 572"/>
              <a:gd name="T75" fmla="*/ 48 h 81"/>
              <a:gd name="T76" fmla="*/ 95 w 572"/>
              <a:gd name="T77" fmla="*/ 31 h 81"/>
              <a:gd name="T78" fmla="*/ 116 w 572"/>
              <a:gd name="T79" fmla="*/ 55 h 81"/>
              <a:gd name="T80" fmla="*/ 119 w 572"/>
              <a:gd name="T81" fmla="*/ 68 h 81"/>
              <a:gd name="T82" fmla="*/ 80 w 572"/>
              <a:gd name="T83" fmla="*/ 19 h 81"/>
              <a:gd name="T84" fmla="*/ 95 w 572"/>
              <a:gd name="T85" fmla="*/ 31 h 81"/>
              <a:gd name="T86" fmla="*/ 32 w 572"/>
              <a:gd name="T87" fmla="*/ 37 h 81"/>
              <a:gd name="T88" fmla="*/ 15 w 572"/>
              <a:gd name="T89" fmla="*/ 44 h 81"/>
              <a:gd name="T90" fmla="*/ 31 w 572"/>
              <a:gd name="T91" fmla="*/ 56 h 81"/>
              <a:gd name="T92" fmla="*/ 15 w 572"/>
              <a:gd name="T93" fmla="*/ 6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2" h="81">
                <a:moveTo>
                  <a:pt x="37" y="49"/>
                </a:moveTo>
                <a:cubicBezTo>
                  <a:pt x="40" y="50"/>
                  <a:pt x="43" y="51"/>
                  <a:pt x="45" y="54"/>
                </a:cubicBezTo>
                <a:cubicBezTo>
                  <a:pt x="47" y="57"/>
                  <a:pt x="49" y="60"/>
                  <a:pt x="49" y="64"/>
                </a:cubicBezTo>
                <a:cubicBezTo>
                  <a:pt x="49" y="69"/>
                  <a:pt x="47" y="73"/>
                  <a:pt x="43" y="76"/>
                </a:cubicBezTo>
                <a:cubicBezTo>
                  <a:pt x="40" y="79"/>
                  <a:pt x="35" y="80"/>
                  <a:pt x="28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9"/>
                  <a:pt x="0" y="19"/>
                  <a:pt x="0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34" y="19"/>
                  <a:pt x="39" y="20"/>
                  <a:pt x="42" y="23"/>
                </a:cubicBezTo>
                <a:cubicBezTo>
                  <a:pt x="46" y="26"/>
                  <a:pt x="47" y="30"/>
                  <a:pt x="47" y="35"/>
                </a:cubicBezTo>
                <a:cubicBezTo>
                  <a:pt x="47" y="38"/>
                  <a:pt x="46" y="41"/>
                  <a:pt x="44" y="44"/>
                </a:cubicBezTo>
                <a:cubicBezTo>
                  <a:pt x="42" y="46"/>
                  <a:pt x="40" y="48"/>
                  <a:pt x="37" y="49"/>
                </a:cubicBezTo>
                <a:close/>
                <a:moveTo>
                  <a:pt x="555" y="80"/>
                </a:moveTo>
                <a:cubicBezTo>
                  <a:pt x="542" y="57"/>
                  <a:pt x="542" y="57"/>
                  <a:pt x="542" y="57"/>
                </a:cubicBezTo>
                <a:cubicBezTo>
                  <a:pt x="538" y="57"/>
                  <a:pt x="538" y="57"/>
                  <a:pt x="538" y="57"/>
                </a:cubicBezTo>
                <a:cubicBezTo>
                  <a:pt x="538" y="80"/>
                  <a:pt x="538" y="80"/>
                  <a:pt x="538" y="80"/>
                </a:cubicBezTo>
                <a:cubicBezTo>
                  <a:pt x="523" y="80"/>
                  <a:pt x="523" y="80"/>
                  <a:pt x="523" y="80"/>
                </a:cubicBezTo>
                <a:cubicBezTo>
                  <a:pt x="523" y="19"/>
                  <a:pt x="523" y="19"/>
                  <a:pt x="523" y="19"/>
                </a:cubicBezTo>
                <a:cubicBezTo>
                  <a:pt x="549" y="19"/>
                  <a:pt x="549" y="19"/>
                  <a:pt x="549" y="19"/>
                </a:cubicBezTo>
                <a:cubicBezTo>
                  <a:pt x="554" y="19"/>
                  <a:pt x="558" y="20"/>
                  <a:pt x="561" y="21"/>
                </a:cubicBezTo>
                <a:cubicBezTo>
                  <a:pt x="565" y="23"/>
                  <a:pt x="567" y="25"/>
                  <a:pt x="569" y="28"/>
                </a:cubicBezTo>
                <a:cubicBezTo>
                  <a:pt x="571" y="31"/>
                  <a:pt x="571" y="35"/>
                  <a:pt x="571" y="38"/>
                </a:cubicBezTo>
                <a:cubicBezTo>
                  <a:pt x="571" y="43"/>
                  <a:pt x="570" y="47"/>
                  <a:pt x="568" y="50"/>
                </a:cubicBezTo>
                <a:cubicBezTo>
                  <a:pt x="565" y="53"/>
                  <a:pt x="562" y="55"/>
                  <a:pt x="557" y="56"/>
                </a:cubicBezTo>
                <a:cubicBezTo>
                  <a:pt x="572" y="80"/>
                  <a:pt x="572" y="80"/>
                  <a:pt x="572" y="80"/>
                </a:cubicBezTo>
                <a:lnTo>
                  <a:pt x="555" y="80"/>
                </a:lnTo>
                <a:close/>
                <a:moveTo>
                  <a:pt x="538" y="47"/>
                </a:moveTo>
                <a:cubicBezTo>
                  <a:pt x="548" y="47"/>
                  <a:pt x="548" y="47"/>
                  <a:pt x="548" y="47"/>
                </a:cubicBezTo>
                <a:cubicBezTo>
                  <a:pt x="551" y="47"/>
                  <a:pt x="553" y="46"/>
                  <a:pt x="554" y="45"/>
                </a:cubicBezTo>
                <a:cubicBezTo>
                  <a:pt x="556" y="44"/>
                  <a:pt x="556" y="42"/>
                  <a:pt x="556" y="39"/>
                </a:cubicBezTo>
                <a:cubicBezTo>
                  <a:pt x="556" y="37"/>
                  <a:pt x="556" y="35"/>
                  <a:pt x="554" y="33"/>
                </a:cubicBezTo>
                <a:cubicBezTo>
                  <a:pt x="553" y="32"/>
                  <a:pt x="551" y="31"/>
                  <a:pt x="548" y="31"/>
                </a:cubicBezTo>
                <a:cubicBezTo>
                  <a:pt x="538" y="31"/>
                  <a:pt x="538" y="31"/>
                  <a:pt x="538" y="31"/>
                </a:cubicBezTo>
                <a:lnTo>
                  <a:pt x="538" y="47"/>
                </a:lnTo>
                <a:close/>
                <a:moveTo>
                  <a:pt x="468" y="31"/>
                </a:moveTo>
                <a:cubicBezTo>
                  <a:pt x="468" y="44"/>
                  <a:pt x="468" y="44"/>
                  <a:pt x="468" y="44"/>
                </a:cubicBezTo>
                <a:cubicBezTo>
                  <a:pt x="489" y="44"/>
                  <a:pt x="489" y="44"/>
                  <a:pt x="489" y="44"/>
                </a:cubicBezTo>
                <a:cubicBezTo>
                  <a:pt x="489" y="55"/>
                  <a:pt x="489" y="55"/>
                  <a:pt x="489" y="55"/>
                </a:cubicBezTo>
                <a:cubicBezTo>
                  <a:pt x="468" y="55"/>
                  <a:pt x="468" y="55"/>
                  <a:pt x="468" y="55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91" y="68"/>
                  <a:pt x="491" y="68"/>
                  <a:pt x="491" y="68"/>
                </a:cubicBezTo>
                <a:cubicBezTo>
                  <a:pt x="491" y="80"/>
                  <a:pt x="491" y="80"/>
                  <a:pt x="491" y="80"/>
                </a:cubicBezTo>
                <a:cubicBezTo>
                  <a:pt x="453" y="80"/>
                  <a:pt x="453" y="80"/>
                  <a:pt x="453" y="80"/>
                </a:cubicBezTo>
                <a:cubicBezTo>
                  <a:pt x="453" y="19"/>
                  <a:pt x="453" y="19"/>
                  <a:pt x="453" y="19"/>
                </a:cubicBezTo>
                <a:cubicBezTo>
                  <a:pt x="491" y="19"/>
                  <a:pt x="491" y="19"/>
                  <a:pt x="491" y="19"/>
                </a:cubicBezTo>
                <a:cubicBezTo>
                  <a:pt x="491" y="31"/>
                  <a:pt x="491" y="31"/>
                  <a:pt x="491" y="31"/>
                </a:cubicBezTo>
                <a:lnTo>
                  <a:pt x="468" y="31"/>
                </a:lnTo>
                <a:close/>
                <a:moveTo>
                  <a:pt x="411" y="50"/>
                </a:moveTo>
                <a:cubicBezTo>
                  <a:pt x="431" y="50"/>
                  <a:pt x="431" y="50"/>
                  <a:pt x="431" y="50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396" y="61"/>
                  <a:pt x="396" y="61"/>
                  <a:pt x="396" y="61"/>
                </a:cubicBezTo>
                <a:cubicBezTo>
                  <a:pt x="396" y="0"/>
                  <a:pt x="396" y="0"/>
                  <a:pt x="396" y="0"/>
                </a:cubicBezTo>
                <a:cubicBezTo>
                  <a:pt x="411" y="0"/>
                  <a:pt x="411" y="0"/>
                  <a:pt x="411" y="0"/>
                </a:cubicBezTo>
                <a:lnTo>
                  <a:pt x="411" y="50"/>
                </a:lnTo>
                <a:close/>
                <a:moveTo>
                  <a:pt x="387" y="69"/>
                </a:moveTo>
                <a:cubicBezTo>
                  <a:pt x="407" y="69"/>
                  <a:pt x="407" y="69"/>
                  <a:pt x="407" y="69"/>
                </a:cubicBezTo>
                <a:cubicBezTo>
                  <a:pt x="407" y="80"/>
                  <a:pt x="407" y="80"/>
                  <a:pt x="407" y="80"/>
                </a:cubicBezTo>
                <a:cubicBezTo>
                  <a:pt x="372" y="80"/>
                  <a:pt x="372" y="80"/>
                  <a:pt x="372" y="80"/>
                </a:cubicBezTo>
                <a:cubicBezTo>
                  <a:pt x="372" y="19"/>
                  <a:pt x="372" y="19"/>
                  <a:pt x="372" y="19"/>
                </a:cubicBezTo>
                <a:cubicBezTo>
                  <a:pt x="387" y="19"/>
                  <a:pt x="387" y="19"/>
                  <a:pt x="387" y="19"/>
                </a:cubicBezTo>
                <a:lnTo>
                  <a:pt x="387" y="69"/>
                </a:lnTo>
                <a:close/>
                <a:moveTo>
                  <a:pt x="317" y="31"/>
                </a:moveTo>
                <a:cubicBezTo>
                  <a:pt x="317" y="44"/>
                  <a:pt x="317" y="44"/>
                  <a:pt x="317" y="44"/>
                </a:cubicBezTo>
                <a:cubicBezTo>
                  <a:pt x="337" y="44"/>
                  <a:pt x="337" y="44"/>
                  <a:pt x="337" y="44"/>
                </a:cubicBezTo>
                <a:cubicBezTo>
                  <a:pt x="337" y="55"/>
                  <a:pt x="337" y="55"/>
                  <a:pt x="337" y="55"/>
                </a:cubicBezTo>
                <a:cubicBezTo>
                  <a:pt x="317" y="55"/>
                  <a:pt x="317" y="55"/>
                  <a:pt x="317" y="55"/>
                </a:cubicBezTo>
                <a:cubicBezTo>
                  <a:pt x="317" y="68"/>
                  <a:pt x="317" y="68"/>
                  <a:pt x="317" y="68"/>
                </a:cubicBezTo>
                <a:cubicBezTo>
                  <a:pt x="340" y="68"/>
                  <a:pt x="340" y="68"/>
                  <a:pt x="340" y="68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302" y="19"/>
                  <a:pt x="302" y="19"/>
                  <a:pt x="302" y="19"/>
                </a:cubicBezTo>
                <a:cubicBezTo>
                  <a:pt x="340" y="19"/>
                  <a:pt x="340" y="19"/>
                  <a:pt x="340" y="19"/>
                </a:cubicBezTo>
                <a:cubicBezTo>
                  <a:pt x="340" y="31"/>
                  <a:pt x="340" y="31"/>
                  <a:pt x="340" y="31"/>
                </a:cubicBezTo>
                <a:lnTo>
                  <a:pt x="317" y="31"/>
                </a:lnTo>
                <a:close/>
                <a:moveTo>
                  <a:pt x="272" y="19"/>
                </a:moveTo>
                <a:cubicBezTo>
                  <a:pt x="272" y="31"/>
                  <a:pt x="272" y="31"/>
                  <a:pt x="272" y="31"/>
                </a:cubicBezTo>
                <a:cubicBezTo>
                  <a:pt x="255" y="31"/>
                  <a:pt x="255" y="31"/>
                  <a:pt x="255" y="31"/>
                </a:cubicBezTo>
                <a:cubicBezTo>
                  <a:pt x="255" y="80"/>
                  <a:pt x="255" y="80"/>
                  <a:pt x="255" y="8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240" y="31"/>
                  <a:pt x="240" y="31"/>
                  <a:pt x="240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19"/>
                  <a:pt x="223" y="19"/>
                  <a:pt x="223" y="19"/>
                </a:cubicBezTo>
                <a:lnTo>
                  <a:pt x="272" y="19"/>
                </a:lnTo>
                <a:close/>
                <a:moveTo>
                  <a:pt x="195" y="63"/>
                </a:moveTo>
                <a:cubicBezTo>
                  <a:pt x="195" y="66"/>
                  <a:pt x="194" y="69"/>
                  <a:pt x="193" y="72"/>
                </a:cubicBezTo>
                <a:cubicBezTo>
                  <a:pt x="191" y="75"/>
                  <a:pt x="189" y="77"/>
                  <a:pt x="185" y="79"/>
                </a:cubicBezTo>
                <a:cubicBezTo>
                  <a:pt x="182" y="80"/>
                  <a:pt x="178" y="81"/>
                  <a:pt x="174" y="81"/>
                </a:cubicBezTo>
                <a:cubicBezTo>
                  <a:pt x="167" y="81"/>
                  <a:pt x="161" y="79"/>
                  <a:pt x="157" y="76"/>
                </a:cubicBezTo>
                <a:cubicBezTo>
                  <a:pt x="152" y="73"/>
                  <a:pt x="150" y="68"/>
                  <a:pt x="149" y="62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65" y="64"/>
                  <a:pt x="166" y="66"/>
                  <a:pt x="168" y="67"/>
                </a:cubicBezTo>
                <a:cubicBezTo>
                  <a:pt x="169" y="69"/>
                  <a:pt x="171" y="69"/>
                  <a:pt x="173" y="69"/>
                </a:cubicBezTo>
                <a:cubicBezTo>
                  <a:pt x="175" y="69"/>
                  <a:pt x="177" y="69"/>
                  <a:pt x="178" y="68"/>
                </a:cubicBezTo>
                <a:cubicBezTo>
                  <a:pt x="179" y="67"/>
                  <a:pt x="179" y="65"/>
                  <a:pt x="179" y="64"/>
                </a:cubicBezTo>
                <a:cubicBezTo>
                  <a:pt x="179" y="62"/>
                  <a:pt x="179" y="61"/>
                  <a:pt x="178" y="60"/>
                </a:cubicBezTo>
                <a:cubicBezTo>
                  <a:pt x="177" y="59"/>
                  <a:pt x="175" y="58"/>
                  <a:pt x="174" y="57"/>
                </a:cubicBezTo>
                <a:cubicBezTo>
                  <a:pt x="173" y="56"/>
                  <a:pt x="170" y="56"/>
                  <a:pt x="168" y="55"/>
                </a:cubicBezTo>
                <a:cubicBezTo>
                  <a:pt x="164" y="53"/>
                  <a:pt x="161" y="52"/>
                  <a:pt x="158" y="51"/>
                </a:cubicBezTo>
                <a:cubicBezTo>
                  <a:pt x="156" y="50"/>
                  <a:pt x="154" y="48"/>
                  <a:pt x="152" y="45"/>
                </a:cubicBezTo>
                <a:cubicBezTo>
                  <a:pt x="150" y="43"/>
                  <a:pt x="149" y="40"/>
                  <a:pt x="149" y="36"/>
                </a:cubicBezTo>
                <a:cubicBezTo>
                  <a:pt x="149" y="32"/>
                  <a:pt x="150" y="29"/>
                  <a:pt x="152" y="26"/>
                </a:cubicBezTo>
                <a:cubicBezTo>
                  <a:pt x="154" y="24"/>
                  <a:pt x="156" y="21"/>
                  <a:pt x="160" y="20"/>
                </a:cubicBezTo>
                <a:cubicBezTo>
                  <a:pt x="163" y="19"/>
                  <a:pt x="167" y="18"/>
                  <a:pt x="171" y="18"/>
                </a:cubicBezTo>
                <a:cubicBezTo>
                  <a:pt x="178" y="18"/>
                  <a:pt x="183" y="20"/>
                  <a:pt x="187" y="23"/>
                </a:cubicBezTo>
                <a:cubicBezTo>
                  <a:pt x="191" y="26"/>
                  <a:pt x="194" y="30"/>
                  <a:pt x="194" y="36"/>
                </a:cubicBezTo>
                <a:cubicBezTo>
                  <a:pt x="178" y="36"/>
                  <a:pt x="178" y="36"/>
                  <a:pt x="178" y="36"/>
                </a:cubicBezTo>
                <a:cubicBezTo>
                  <a:pt x="178" y="34"/>
                  <a:pt x="177" y="33"/>
                  <a:pt x="176" y="31"/>
                </a:cubicBezTo>
                <a:cubicBezTo>
                  <a:pt x="175" y="30"/>
                  <a:pt x="173" y="30"/>
                  <a:pt x="171" y="30"/>
                </a:cubicBezTo>
                <a:cubicBezTo>
                  <a:pt x="169" y="30"/>
                  <a:pt x="168" y="30"/>
                  <a:pt x="167" y="31"/>
                </a:cubicBezTo>
                <a:cubicBezTo>
                  <a:pt x="166" y="32"/>
                  <a:pt x="165" y="33"/>
                  <a:pt x="165" y="35"/>
                </a:cubicBezTo>
                <a:cubicBezTo>
                  <a:pt x="165" y="37"/>
                  <a:pt x="166" y="38"/>
                  <a:pt x="167" y="39"/>
                </a:cubicBezTo>
                <a:cubicBezTo>
                  <a:pt x="167" y="40"/>
                  <a:pt x="169" y="41"/>
                  <a:pt x="170" y="41"/>
                </a:cubicBezTo>
                <a:cubicBezTo>
                  <a:pt x="172" y="42"/>
                  <a:pt x="174" y="43"/>
                  <a:pt x="176" y="44"/>
                </a:cubicBezTo>
                <a:cubicBezTo>
                  <a:pt x="180" y="45"/>
                  <a:pt x="184" y="46"/>
                  <a:pt x="186" y="48"/>
                </a:cubicBezTo>
                <a:cubicBezTo>
                  <a:pt x="189" y="49"/>
                  <a:pt x="191" y="51"/>
                  <a:pt x="193" y="53"/>
                </a:cubicBezTo>
                <a:cubicBezTo>
                  <a:pt x="194" y="56"/>
                  <a:pt x="195" y="59"/>
                  <a:pt x="195" y="63"/>
                </a:cubicBezTo>
                <a:close/>
                <a:moveTo>
                  <a:pt x="95" y="31"/>
                </a:moveTo>
                <a:cubicBezTo>
                  <a:pt x="95" y="44"/>
                  <a:pt x="95" y="44"/>
                  <a:pt x="95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68"/>
                  <a:pt x="95" y="68"/>
                  <a:pt x="95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19"/>
                  <a:pt x="80" y="19"/>
                  <a:pt x="80" y="1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31"/>
                  <a:pt x="119" y="31"/>
                  <a:pt x="119" y="31"/>
                </a:cubicBezTo>
                <a:lnTo>
                  <a:pt x="95" y="31"/>
                </a:lnTo>
                <a:close/>
                <a:moveTo>
                  <a:pt x="15" y="44"/>
                </a:moveTo>
                <a:cubicBezTo>
                  <a:pt x="24" y="44"/>
                  <a:pt x="24" y="44"/>
                  <a:pt x="24" y="44"/>
                </a:cubicBezTo>
                <a:cubicBezTo>
                  <a:pt x="29" y="44"/>
                  <a:pt x="32" y="42"/>
                  <a:pt x="32" y="37"/>
                </a:cubicBezTo>
                <a:cubicBezTo>
                  <a:pt x="32" y="33"/>
                  <a:pt x="29" y="31"/>
                  <a:pt x="24" y="31"/>
                </a:cubicBezTo>
                <a:cubicBezTo>
                  <a:pt x="15" y="31"/>
                  <a:pt x="15" y="31"/>
                  <a:pt x="15" y="31"/>
                </a:cubicBezTo>
                <a:lnTo>
                  <a:pt x="15" y="44"/>
                </a:lnTo>
                <a:close/>
                <a:moveTo>
                  <a:pt x="25" y="68"/>
                </a:moveTo>
                <a:cubicBezTo>
                  <a:pt x="31" y="68"/>
                  <a:pt x="33" y="66"/>
                  <a:pt x="33" y="61"/>
                </a:cubicBezTo>
                <a:cubicBezTo>
                  <a:pt x="33" y="59"/>
                  <a:pt x="33" y="58"/>
                  <a:pt x="31" y="56"/>
                </a:cubicBezTo>
                <a:cubicBezTo>
                  <a:pt x="30" y="55"/>
                  <a:pt x="28" y="54"/>
                  <a:pt x="25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68"/>
                  <a:pt x="15" y="68"/>
                  <a:pt x="15" y="68"/>
                </a:cubicBezTo>
                <a:lnTo>
                  <a:pt x="25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u="sn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" name="Freeform 7"/>
          <p:cNvSpPr>
            <a:spLocks noEditPoints="1"/>
          </p:cNvSpPr>
          <p:nvPr/>
        </p:nvSpPr>
        <p:spPr bwMode="auto">
          <a:xfrm>
            <a:off x="4548040" y="8498853"/>
            <a:ext cx="2518127" cy="571371"/>
          </a:xfrm>
          <a:custGeom>
            <a:avLst/>
            <a:gdLst>
              <a:gd name="T0" fmla="*/ 221 w 572"/>
              <a:gd name="T1" fmla="*/ 5 h 129"/>
              <a:gd name="T2" fmla="*/ 217 w 572"/>
              <a:gd name="T3" fmla="*/ 20 h 129"/>
              <a:gd name="T4" fmla="*/ 218 w 572"/>
              <a:gd name="T5" fmla="*/ 119 h 129"/>
              <a:gd name="T6" fmla="*/ 230 w 572"/>
              <a:gd name="T7" fmla="*/ 125 h 129"/>
              <a:gd name="T8" fmla="*/ 202 w 572"/>
              <a:gd name="T9" fmla="*/ 128 h 129"/>
              <a:gd name="T10" fmla="*/ 173 w 572"/>
              <a:gd name="T11" fmla="*/ 125 h 129"/>
              <a:gd name="T12" fmla="*/ 187 w 572"/>
              <a:gd name="T13" fmla="*/ 119 h 129"/>
              <a:gd name="T14" fmla="*/ 188 w 572"/>
              <a:gd name="T15" fmla="*/ 15 h 129"/>
              <a:gd name="T16" fmla="*/ 141 w 572"/>
              <a:gd name="T17" fmla="*/ 129 h 129"/>
              <a:gd name="T18" fmla="*/ 83 w 572"/>
              <a:gd name="T19" fmla="*/ 5 h 129"/>
              <a:gd name="T20" fmla="*/ 75 w 572"/>
              <a:gd name="T21" fmla="*/ 0 h 129"/>
              <a:gd name="T22" fmla="*/ 119 w 572"/>
              <a:gd name="T23" fmla="*/ 0 h 129"/>
              <a:gd name="T24" fmla="*/ 189 w 572"/>
              <a:gd name="T25" fmla="*/ 1 h 129"/>
              <a:gd name="T26" fmla="*/ 230 w 572"/>
              <a:gd name="T27" fmla="*/ 0 h 129"/>
              <a:gd name="T28" fmla="*/ 298 w 572"/>
              <a:gd name="T29" fmla="*/ 41 h 129"/>
              <a:gd name="T30" fmla="*/ 306 w 572"/>
              <a:gd name="T31" fmla="*/ 94 h 129"/>
              <a:gd name="T32" fmla="*/ 297 w 572"/>
              <a:gd name="T33" fmla="*/ 61 h 129"/>
              <a:gd name="T34" fmla="*/ 277 w 572"/>
              <a:gd name="T35" fmla="*/ 94 h 129"/>
              <a:gd name="T36" fmla="*/ 263 w 572"/>
              <a:gd name="T37" fmla="*/ 94 h 129"/>
              <a:gd name="T38" fmla="*/ 255 w 572"/>
              <a:gd name="T39" fmla="*/ 41 h 129"/>
              <a:gd name="T40" fmla="*/ 280 w 572"/>
              <a:gd name="T41" fmla="*/ 82 h 129"/>
              <a:gd name="T42" fmla="*/ 339 w 572"/>
              <a:gd name="T43" fmla="*/ 94 h 129"/>
              <a:gd name="T44" fmla="*/ 373 w 572"/>
              <a:gd name="T45" fmla="*/ 41 h 129"/>
              <a:gd name="T46" fmla="*/ 348 w 572"/>
              <a:gd name="T47" fmla="*/ 49 h 129"/>
              <a:gd name="T48" fmla="*/ 372 w 572"/>
              <a:gd name="T49" fmla="*/ 63 h 129"/>
              <a:gd name="T50" fmla="*/ 348 w 572"/>
              <a:gd name="T51" fmla="*/ 71 h 129"/>
              <a:gd name="T52" fmla="*/ 373 w 572"/>
              <a:gd name="T53" fmla="*/ 86 h 129"/>
              <a:gd name="T54" fmla="*/ 339 w 572"/>
              <a:gd name="T55" fmla="*/ 94 h 129"/>
              <a:gd name="T56" fmla="*/ 423 w 572"/>
              <a:gd name="T57" fmla="*/ 41 h 129"/>
              <a:gd name="T58" fmla="*/ 450 w 572"/>
              <a:gd name="T59" fmla="*/ 68 h 129"/>
              <a:gd name="T60" fmla="*/ 423 w 572"/>
              <a:gd name="T61" fmla="*/ 94 h 129"/>
              <a:gd name="T62" fmla="*/ 404 w 572"/>
              <a:gd name="T63" fmla="*/ 41 h 129"/>
              <a:gd name="T64" fmla="*/ 440 w 572"/>
              <a:gd name="T65" fmla="*/ 68 h 129"/>
              <a:gd name="T66" fmla="*/ 413 w 572"/>
              <a:gd name="T67" fmla="*/ 49 h 129"/>
              <a:gd name="T68" fmla="*/ 422 w 572"/>
              <a:gd name="T69" fmla="*/ 86 h 129"/>
              <a:gd name="T70" fmla="*/ 481 w 572"/>
              <a:gd name="T71" fmla="*/ 41 h 129"/>
              <a:gd name="T72" fmla="*/ 490 w 572"/>
              <a:gd name="T73" fmla="*/ 94 h 129"/>
              <a:gd name="T74" fmla="*/ 563 w 572"/>
              <a:gd name="T75" fmla="*/ 94 h 129"/>
              <a:gd name="T76" fmla="*/ 532 w 572"/>
              <a:gd name="T77" fmla="*/ 81 h 129"/>
              <a:gd name="T78" fmla="*/ 517 w 572"/>
              <a:gd name="T79" fmla="*/ 94 h 129"/>
              <a:gd name="T80" fmla="*/ 548 w 572"/>
              <a:gd name="T81" fmla="*/ 41 h 129"/>
              <a:gd name="T82" fmla="*/ 563 w 572"/>
              <a:gd name="T83" fmla="*/ 94 h 129"/>
              <a:gd name="T84" fmla="*/ 554 w 572"/>
              <a:gd name="T85" fmla="*/ 74 h 129"/>
              <a:gd name="T86" fmla="*/ 535 w 572"/>
              <a:gd name="T87" fmla="*/ 74 h 129"/>
              <a:gd name="T88" fmla="*/ 119 w 572"/>
              <a:gd name="T89" fmla="*/ 122 h 129"/>
              <a:gd name="T90" fmla="*/ 125 w 572"/>
              <a:gd name="T91" fmla="*/ 129 h 129"/>
              <a:gd name="T92" fmla="*/ 70 w 572"/>
              <a:gd name="T93" fmla="*/ 129 h 129"/>
              <a:gd name="T94" fmla="*/ 80 w 572"/>
              <a:gd name="T95" fmla="*/ 123 h 129"/>
              <a:gd name="T96" fmla="*/ 80 w 572"/>
              <a:gd name="T97" fmla="*/ 110 h 129"/>
              <a:gd name="T98" fmla="*/ 30 w 572"/>
              <a:gd name="T99" fmla="*/ 80 h 129"/>
              <a:gd name="T100" fmla="*/ 20 w 572"/>
              <a:gd name="T101" fmla="*/ 113 h 129"/>
              <a:gd name="T102" fmla="*/ 36 w 572"/>
              <a:gd name="T103" fmla="*/ 125 h 129"/>
              <a:gd name="T104" fmla="*/ 14 w 572"/>
              <a:gd name="T105" fmla="*/ 128 h 129"/>
              <a:gd name="T106" fmla="*/ 0 w 572"/>
              <a:gd name="T107" fmla="*/ 125 h 129"/>
              <a:gd name="T108" fmla="*/ 57 w 572"/>
              <a:gd name="T109" fmla="*/ 0 h 129"/>
              <a:gd name="T110" fmla="*/ 70 w 572"/>
              <a:gd name="T111" fmla="*/ 0 h 129"/>
              <a:gd name="T112" fmla="*/ 68 w 572"/>
              <a:gd name="T113" fmla="*/ 76 h 129"/>
              <a:gd name="T114" fmla="*/ 32 w 572"/>
              <a:gd name="T115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2" h="129">
                <a:moveTo>
                  <a:pt x="230" y="4"/>
                </a:moveTo>
                <a:cubicBezTo>
                  <a:pt x="226" y="4"/>
                  <a:pt x="223" y="5"/>
                  <a:pt x="221" y="5"/>
                </a:cubicBezTo>
                <a:cubicBezTo>
                  <a:pt x="220" y="6"/>
                  <a:pt x="218" y="7"/>
                  <a:pt x="218" y="9"/>
                </a:cubicBezTo>
                <a:cubicBezTo>
                  <a:pt x="217" y="12"/>
                  <a:pt x="217" y="15"/>
                  <a:pt x="217" y="20"/>
                </a:cubicBezTo>
                <a:cubicBezTo>
                  <a:pt x="217" y="109"/>
                  <a:pt x="217" y="109"/>
                  <a:pt x="217" y="109"/>
                </a:cubicBezTo>
                <a:cubicBezTo>
                  <a:pt x="217" y="114"/>
                  <a:pt x="217" y="117"/>
                  <a:pt x="218" y="119"/>
                </a:cubicBezTo>
                <a:cubicBezTo>
                  <a:pt x="218" y="121"/>
                  <a:pt x="220" y="123"/>
                  <a:pt x="222" y="123"/>
                </a:cubicBezTo>
                <a:cubicBezTo>
                  <a:pt x="223" y="124"/>
                  <a:pt x="226" y="125"/>
                  <a:pt x="230" y="125"/>
                </a:cubicBezTo>
                <a:cubicBezTo>
                  <a:pt x="230" y="129"/>
                  <a:pt x="230" y="129"/>
                  <a:pt x="230" y="129"/>
                </a:cubicBezTo>
                <a:cubicBezTo>
                  <a:pt x="224" y="128"/>
                  <a:pt x="214" y="128"/>
                  <a:pt x="202" y="128"/>
                </a:cubicBezTo>
                <a:cubicBezTo>
                  <a:pt x="189" y="128"/>
                  <a:pt x="179" y="128"/>
                  <a:pt x="173" y="129"/>
                </a:cubicBezTo>
                <a:cubicBezTo>
                  <a:pt x="173" y="125"/>
                  <a:pt x="173" y="125"/>
                  <a:pt x="173" y="125"/>
                </a:cubicBezTo>
                <a:cubicBezTo>
                  <a:pt x="177" y="125"/>
                  <a:pt x="181" y="124"/>
                  <a:pt x="183" y="123"/>
                </a:cubicBezTo>
                <a:cubicBezTo>
                  <a:pt x="185" y="123"/>
                  <a:pt x="186" y="121"/>
                  <a:pt x="187" y="119"/>
                </a:cubicBezTo>
                <a:cubicBezTo>
                  <a:pt x="188" y="117"/>
                  <a:pt x="188" y="114"/>
                  <a:pt x="188" y="109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44" y="129"/>
                  <a:pt x="144" y="129"/>
                  <a:pt x="144" y="129"/>
                </a:cubicBezTo>
                <a:cubicBezTo>
                  <a:pt x="141" y="129"/>
                  <a:pt x="141" y="129"/>
                  <a:pt x="141" y="129"/>
                </a:cubicBezTo>
                <a:cubicBezTo>
                  <a:pt x="92" y="12"/>
                  <a:pt x="92" y="12"/>
                  <a:pt x="92" y="12"/>
                </a:cubicBezTo>
                <a:cubicBezTo>
                  <a:pt x="90" y="8"/>
                  <a:pt x="86" y="6"/>
                  <a:pt x="83" y="5"/>
                </a:cubicBezTo>
                <a:cubicBezTo>
                  <a:pt x="81" y="5"/>
                  <a:pt x="79" y="4"/>
                  <a:pt x="75" y="4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1"/>
                  <a:pt x="84" y="1"/>
                  <a:pt x="90" y="1"/>
                </a:cubicBezTo>
                <a:cubicBezTo>
                  <a:pt x="101" y="1"/>
                  <a:pt x="111" y="1"/>
                  <a:pt x="119" y="0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89" y="1"/>
                  <a:pt x="189" y="1"/>
                  <a:pt x="189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14" y="1"/>
                  <a:pt x="224" y="1"/>
                  <a:pt x="230" y="0"/>
                </a:cubicBezTo>
                <a:lnTo>
                  <a:pt x="230" y="4"/>
                </a:lnTo>
                <a:close/>
                <a:moveTo>
                  <a:pt x="298" y="41"/>
                </a:moveTo>
                <a:cubicBezTo>
                  <a:pt x="306" y="41"/>
                  <a:pt x="306" y="41"/>
                  <a:pt x="306" y="41"/>
                </a:cubicBezTo>
                <a:cubicBezTo>
                  <a:pt x="306" y="94"/>
                  <a:pt x="306" y="94"/>
                  <a:pt x="306" y="94"/>
                </a:cubicBezTo>
                <a:cubicBezTo>
                  <a:pt x="297" y="94"/>
                  <a:pt x="297" y="94"/>
                  <a:pt x="297" y="94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84" y="94"/>
                  <a:pt x="284" y="94"/>
                  <a:pt x="284" y="94"/>
                </a:cubicBezTo>
                <a:cubicBezTo>
                  <a:pt x="277" y="94"/>
                  <a:pt x="277" y="94"/>
                  <a:pt x="277" y="94"/>
                </a:cubicBezTo>
                <a:cubicBezTo>
                  <a:pt x="263" y="62"/>
                  <a:pt x="263" y="62"/>
                  <a:pt x="263" y="62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55" y="94"/>
                  <a:pt x="255" y="94"/>
                  <a:pt x="255" y="94"/>
                </a:cubicBezTo>
                <a:cubicBezTo>
                  <a:pt x="255" y="41"/>
                  <a:pt x="255" y="41"/>
                  <a:pt x="255" y="41"/>
                </a:cubicBezTo>
                <a:cubicBezTo>
                  <a:pt x="262" y="41"/>
                  <a:pt x="262" y="41"/>
                  <a:pt x="262" y="41"/>
                </a:cubicBezTo>
                <a:cubicBezTo>
                  <a:pt x="280" y="82"/>
                  <a:pt x="280" y="82"/>
                  <a:pt x="280" y="82"/>
                </a:cubicBezTo>
                <a:lnTo>
                  <a:pt x="298" y="41"/>
                </a:lnTo>
                <a:close/>
                <a:moveTo>
                  <a:pt x="339" y="94"/>
                </a:moveTo>
                <a:cubicBezTo>
                  <a:pt x="339" y="41"/>
                  <a:pt x="339" y="41"/>
                  <a:pt x="339" y="41"/>
                </a:cubicBezTo>
                <a:cubicBezTo>
                  <a:pt x="373" y="41"/>
                  <a:pt x="373" y="41"/>
                  <a:pt x="373" y="41"/>
                </a:cubicBezTo>
                <a:cubicBezTo>
                  <a:pt x="373" y="49"/>
                  <a:pt x="373" y="49"/>
                  <a:pt x="373" y="49"/>
                </a:cubicBezTo>
                <a:cubicBezTo>
                  <a:pt x="348" y="49"/>
                  <a:pt x="348" y="49"/>
                  <a:pt x="348" y="49"/>
                </a:cubicBezTo>
                <a:cubicBezTo>
                  <a:pt x="348" y="63"/>
                  <a:pt x="348" y="63"/>
                  <a:pt x="348" y="63"/>
                </a:cubicBezTo>
                <a:cubicBezTo>
                  <a:pt x="372" y="63"/>
                  <a:pt x="372" y="63"/>
                  <a:pt x="372" y="63"/>
                </a:cubicBezTo>
                <a:cubicBezTo>
                  <a:pt x="372" y="71"/>
                  <a:pt x="372" y="71"/>
                  <a:pt x="372" y="71"/>
                </a:cubicBezTo>
                <a:cubicBezTo>
                  <a:pt x="348" y="71"/>
                  <a:pt x="348" y="71"/>
                  <a:pt x="348" y="71"/>
                </a:cubicBezTo>
                <a:cubicBezTo>
                  <a:pt x="348" y="86"/>
                  <a:pt x="348" y="86"/>
                  <a:pt x="348" y="86"/>
                </a:cubicBezTo>
                <a:cubicBezTo>
                  <a:pt x="373" y="86"/>
                  <a:pt x="373" y="86"/>
                  <a:pt x="373" y="86"/>
                </a:cubicBezTo>
                <a:cubicBezTo>
                  <a:pt x="373" y="94"/>
                  <a:pt x="373" y="94"/>
                  <a:pt x="373" y="94"/>
                </a:cubicBezTo>
                <a:lnTo>
                  <a:pt x="339" y="94"/>
                </a:lnTo>
                <a:close/>
                <a:moveTo>
                  <a:pt x="404" y="41"/>
                </a:moveTo>
                <a:cubicBezTo>
                  <a:pt x="423" y="41"/>
                  <a:pt x="423" y="41"/>
                  <a:pt x="423" y="41"/>
                </a:cubicBezTo>
                <a:cubicBezTo>
                  <a:pt x="431" y="41"/>
                  <a:pt x="438" y="44"/>
                  <a:pt x="443" y="48"/>
                </a:cubicBezTo>
                <a:cubicBezTo>
                  <a:pt x="447" y="53"/>
                  <a:pt x="450" y="59"/>
                  <a:pt x="450" y="68"/>
                </a:cubicBezTo>
                <a:cubicBezTo>
                  <a:pt x="450" y="76"/>
                  <a:pt x="447" y="82"/>
                  <a:pt x="443" y="87"/>
                </a:cubicBezTo>
                <a:cubicBezTo>
                  <a:pt x="438" y="91"/>
                  <a:pt x="431" y="94"/>
                  <a:pt x="423" y="94"/>
                </a:cubicBezTo>
                <a:cubicBezTo>
                  <a:pt x="404" y="94"/>
                  <a:pt x="404" y="94"/>
                  <a:pt x="404" y="94"/>
                </a:cubicBezTo>
                <a:lnTo>
                  <a:pt x="404" y="41"/>
                </a:lnTo>
                <a:close/>
                <a:moveTo>
                  <a:pt x="422" y="86"/>
                </a:moveTo>
                <a:cubicBezTo>
                  <a:pt x="434" y="86"/>
                  <a:pt x="440" y="80"/>
                  <a:pt x="440" y="68"/>
                </a:cubicBezTo>
                <a:cubicBezTo>
                  <a:pt x="440" y="55"/>
                  <a:pt x="434" y="49"/>
                  <a:pt x="422" y="49"/>
                </a:cubicBezTo>
                <a:cubicBezTo>
                  <a:pt x="413" y="49"/>
                  <a:pt x="413" y="49"/>
                  <a:pt x="413" y="49"/>
                </a:cubicBezTo>
                <a:cubicBezTo>
                  <a:pt x="413" y="86"/>
                  <a:pt x="413" y="86"/>
                  <a:pt x="413" y="86"/>
                </a:cubicBezTo>
                <a:lnTo>
                  <a:pt x="422" y="86"/>
                </a:lnTo>
                <a:close/>
                <a:moveTo>
                  <a:pt x="481" y="94"/>
                </a:moveTo>
                <a:cubicBezTo>
                  <a:pt x="481" y="41"/>
                  <a:pt x="481" y="41"/>
                  <a:pt x="481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94"/>
                  <a:pt x="490" y="94"/>
                  <a:pt x="490" y="94"/>
                </a:cubicBezTo>
                <a:lnTo>
                  <a:pt x="481" y="94"/>
                </a:lnTo>
                <a:close/>
                <a:moveTo>
                  <a:pt x="563" y="94"/>
                </a:moveTo>
                <a:cubicBezTo>
                  <a:pt x="558" y="81"/>
                  <a:pt x="558" y="81"/>
                  <a:pt x="558" y="81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27" y="94"/>
                  <a:pt x="527" y="94"/>
                  <a:pt x="527" y="94"/>
                </a:cubicBezTo>
                <a:cubicBezTo>
                  <a:pt x="517" y="94"/>
                  <a:pt x="517" y="94"/>
                  <a:pt x="517" y="94"/>
                </a:cubicBezTo>
                <a:cubicBezTo>
                  <a:pt x="541" y="41"/>
                  <a:pt x="541" y="41"/>
                  <a:pt x="541" y="41"/>
                </a:cubicBezTo>
                <a:cubicBezTo>
                  <a:pt x="548" y="41"/>
                  <a:pt x="548" y="41"/>
                  <a:pt x="548" y="41"/>
                </a:cubicBezTo>
                <a:cubicBezTo>
                  <a:pt x="572" y="94"/>
                  <a:pt x="572" y="94"/>
                  <a:pt x="572" y="94"/>
                </a:cubicBezTo>
                <a:lnTo>
                  <a:pt x="563" y="94"/>
                </a:lnTo>
                <a:close/>
                <a:moveTo>
                  <a:pt x="535" y="74"/>
                </a:moveTo>
                <a:cubicBezTo>
                  <a:pt x="554" y="74"/>
                  <a:pt x="554" y="74"/>
                  <a:pt x="554" y="74"/>
                </a:cubicBezTo>
                <a:cubicBezTo>
                  <a:pt x="545" y="52"/>
                  <a:pt x="545" y="52"/>
                  <a:pt x="545" y="52"/>
                </a:cubicBezTo>
                <a:lnTo>
                  <a:pt x="535" y="74"/>
                </a:lnTo>
                <a:close/>
                <a:moveTo>
                  <a:pt x="114" y="113"/>
                </a:moveTo>
                <a:cubicBezTo>
                  <a:pt x="115" y="117"/>
                  <a:pt x="117" y="120"/>
                  <a:pt x="119" y="122"/>
                </a:cubicBezTo>
                <a:cubicBezTo>
                  <a:pt x="121" y="124"/>
                  <a:pt x="123" y="125"/>
                  <a:pt x="125" y="125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18" y="128"/>
                  <a:pt x="109" y="128"/>
                  <a:pt x="98" y="128"/>
                </a:cubicBezTo>
                <a:cubicBezTo>
                  <a:pt x="85" y="128"/>
                  <a:pt x="76" y="128"/>
                  <a:pt x="70" y="129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5" y="125"/>
                  <a:pt x="78" y="124"/>
                  <a:pt x="80" y="123"/>
                </a:cubicBezTo>
                <a:cubicBezTo>
                  <a:pt x="82" y="122"/>
                  <a:pt x="83" y="121"/>
                  <a:pt x="83" y="118"/>
                </a:cubicBezTo>
                <a:cubicBezTo>
                  <a:pt x="83" y="116"/>
                  <a:pt x="82" y="113"/>
                  <a:pt x="80" y="110"/>
                </a:cubicBezTo>
                <a:cubicBezTo>
                  <a:pt x="70" y="80"/>
                  <a:pt x="70" y="80"/>
                  <a:pt x="7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25" y="92"/>
                  <a:pt x="25" y="92"/>
                  <a:pt x="25" y="92"/>
                </a:cubicBezTo>
                <a:cubicBezTo>
                  <a:pt x="22" y="101"/>
                  <a:pt x="20" y="108"/>
                  <a:pt x="20" y="113"/>
                </a:cubicBezTo>
                <a:cubicBezTo>
                  <a:pt x="20" y="117"/>
                  <a:pt x="22" y="120"/>
                  <a:pt x="24" y="122"/>
                </a:cubicBezTo>
                <a:cubicBezTo>
                  <a:pt x="27" y="124"/>
                  <a:pt x="31" y="125"/>
                  <a:pt x="36" y="125"/>
                </a:cubicBezTo>
                <a:cubicBezTo>
                  <a:pt x="36" y="129"/>
                  <a:pt x="36" y="129"/>
                  <a:pt x="36" y="129"/>
                </a:cubicBezTo>
                <a:cubicBezTo>
                  <a:pt x="28" y="128"/>
                  <a:pt x="21" y="128"/>
                  <a:pt x="14" y="128"/>
                </a:cubicBezTo>
                <a:cubicBezTo>
                  <a:pt x="8" y="128"/>
                  <a:pt x="4" y="128"/>
                  <a:pt x="0" y="129"/>
                </a:cubicBezTo>
                <a:cubicBezTo>
                  <a:pt x="0" y="125"/>
                  <a:pt x="0" y="125"/>
                  <a:pt x="0" y="125"/>
                </a:cubicBezTo>
                <a:cubicBezTo>
                  <a:pt x="6" y="124"/>
                  <a:pt x="11" y="117"/>
                  <a:pt x="16" y="106"/>
                </a:cubicBezTo>
                <a:cubicBezTo>
                  <a:pt x="57" y="0"/>
                  <a:pt x="57" y="0"/>
                  <a:pt x="57" y="0"/>
                </a:cubicBezTo>
                <a:cubicBezTo>
                  <a:pt x="58" y="0"/>
                  <a:pt x="61" y="0"/>
                  <a:pt x="63" y="0"/>
                </a:cubicBezTo>
                <a:cubicBezTo>
                  <a:pt x="66" y="0"/>
                  <a:pt x="68" y="0"/>
                  <a:pt x="70" y="0"/>
                </a:cubicBezTo>
                <a:lnTo>
                  <a:pt x="114" y="113"/>
                </a:lnTo>
                <a:close/>
                <a:moveTo>
                  <a:pt x="68" y="76"/>
                </a:moveTo>
                <a:cubicBezTo>
                  <a:pt x="50" y="27"/>
                  <a:pt x="50" y="27"/>
                  <a:pt x="50" y="27"/>
                </a:cubicBezTo>
                <a:cubicBezTo>
                  <a:pt x="32" y="76"/>
                  <a:pt x="32" y="76"/>
                  <a:pt x="32" y="76"/>
                </a:cubicBezTo>
                <a:lnTo>
                  <a:pt x="68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u="sn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0915860" y="8649854"/>
            <a:ext cx="2555456" cy="269369"/>
          </a:xfrm>
          <a:custGeom>
            <a:avLst/>
            <a:gdLst>
              <a:gd name="connsiteX0" fmla="*/ 2941689 w 3131427"/>
              <a:gd name="connsiteY0" fmla="*/ 94641 h 330082"/>
              <a:gd name="connsiteX1" fmla="*/ 2891855 w 3131427"/>
              <a:gd name="connsiteY1" fmla="*/ 228143 h 330082"/>
              <a:gd name="connsiteX2" fmla="*/ 2996096 w 3131427"/>
              <a:gd name="connsiteY2" fmla="*/ 228143 h 330082"/>
              <a:gd name="connsiteX3" fmla="*/ 2435769 w 3131427"/>
              <a:gd name="connsiteY3" fmla="*/ 11887 h 330082"/>
              <a:gd name="connsiteX4" fmla="*/ 2435769 w 3131427"/>
              <a:gd name="connsiteY4" fmla="*/ 171450 h 330082"/>
              <a:gd name="connsiteX5" fmla="*/ 2449951 w 3131427"/>
              <a:gd name="connsiteY5" fmla="*/ 171450 h 330082"/>
              <a:gd name="connsiteX6" fmla="*/ 2490548 w 3131427"/>
              <a:gd name="connsiteY6" fmla="*/ 168385 h 330082"/>
              <a:gd name="connsiteX7" fmla="*/ 2519453 w 3131427"/>
              <a:gd name="connsiteY7" fmla="*/ 147540 h 330082"/>
              <a:gd name="connsiteX8" fmla="*/ 2530467 w 3131427"/>
              <a:gd name="connsiteY8" fmla="*/ 91440 h 330082"/>
              <a:gd name="connsiteX9" fmla="*/ 2519453 w 3131427"/>
              <a:gd name="connsiteY9" fmla="*/ 35458 h 330082"/>
              <a:gd name="connsiteX10" fmla="*/ 2490548 w 3131427"/>
              <a:gd name="connsiteY10" fmla="*/ 14834 h 330082"/>
              <a:gd name="connsiteX11" fmla="*/ 2449951 w 3131427"/>
              <a:gd name="connsiteY11" fmla="*/ 11887 h 330082"/>
              <a:gd name="connsiteX12" fmla="*/ 1949994 w 3131427"/>
              <a:gd name="connsiteY12" fmla="*/ 11887 h 330082"/>
              <a:gd name="connsiteX13" fmla="*/ 1949994 w 3131427"/>
              <a:gd name="connsiteY13" fmla="*/ 171450 h 330082"/>
              <a:gd name="connsiteX14" fmla="*/ 1964176 w 3131427"/>
              <a:gd name="connsiteY14" fmla="*/ 171450 h 330082"/>
              <a:gd name="connsiteX15" fmla="*/ 2004773 w 3131427"/>
              <a:gd name="connsiteY15" fmla="*/ 168385 h 330082"/>
              <a:gd name="connsiteX16" fmla="*/ 2033678 w 3131427"/>
              <a:gd name="connsiteY16" fmla="*/ 147540 h 330082"/>
              <a:gd name="connsiteX17" fmla="*/ 2044691 w 3131427"/>
              <a:gd name="connsiteY17" fmla="*/ 91440 h 330082"/>
              <a:gd name="connsiteX18" fmla="*/ 2033678 w 3131427"/>
              <a:gd name="connsiteY18" fmla="*/ 35458 h 330082"/>
              <a:gd name="connsiteX19" fmla="*/ 2004773 w 3131427"/>
              <a:gd name="connsiteY19" fmla="*/ 14834 h 330082"/>
              <a:gd name="connsiteX20" fmla="*/ 1964176 w 3131427"/>
              <a:gd name="connsiteY20" fmla="*/ 11887 h 330082"/>
              <a:gd name="connsiteX21" fmla="*/ 2969121 w 3131427"/>
              <a:gd name="connsiteY21" fmla="*/ 4115 h 330082"/>
              <a:gd name="connsiteX22" fmla="*/ 2976894 w 3131427"/>
              <a:gd name="connsiteY22" fmla="*/ 4115 h 330082"/>
              <a:gd name="connsiteX23" fmla="*/ 3042295 w 3131427"/>
              <a:gd name="connsiteY23" fmla="*/ 161375 h 330082"/>
              <a:gd name="connsiteX24" fmla="*/ 3076963 w 3131427"/>
              <a:gd name="connsiteY24" fmla="*/ 245261 h 330082"/>
              <a:gd name="connsiteX25" fmla="*/ 3090629 w 3131427"/>
              <a:gd name="connsiteY25" fmla="*/ 278746 h 330082"/>
              <a:gd name="connsiteX26" fmla="*/ 3093023 w 3131427"/>
              <a:gd name="connsiteY26" fmla="*/ 284802 h 330082"/>
              <a:gd name="connsiteX27" fmla="*/ 3107247 w 3131427"/>
              <a:gd name="connsiteY27" fmla="*/ 309494 h 330082"/>
              <a:gd name="connsiteX28" fmla="*/ 3119642 w 3131427"/>
              <a:gd name="connsiteY28" fmla="*/ 317228 h 330082"/>
              <a:gd name="connsiteX29" fmla="*/ 3131427 w 3131427"/>
              <a:gd name="connsiteY29" fmla="*/ 318159 h 330082"/>
              <a:gd name="connsiteX30" fmla="*/ 3131427 w 3131427"/>
              <a:gd name="connsiteY30" fmla="*/ 325927 h 330082"/>
              <a:gd name="connsiteX31" fmla="*/ 3000668 w 3131427"/>
              <a:gd name="connsiteY31" fmla="*/ 325927 h 330082"/>
              <a:gd name="connsiteX32" fmla="*/ 3000668 w 3131427"/>
              <a:gd name="connsiteY32" fmla="*/ 318211 h 330082"/>
              <a:gd name="connsiteX33" fmla="*/ 3019599 w 3131427"/>
              <a:gd name="connsiteY33" fmla="*/ 305528 h 330082"/>
              <a:gd name="connsiteX34" fmla="*/ 3017399 w 3131427"/>
              <a:gd name="connsiteY34" fmla="*/ 281974 h 330082"/>
              <a:gd name="connsiteX35" fmla="*/ 3012555 w 3131427"/>
              <a:gd name="connsiteY35" fmla="*/ 269291 h 330082"/>
              <a:gd name="connsiteX36" fmla="*/ 2998839 w 3131427"/>
              <a:gd name="connsiteY36" fmla="*/ 235915 h 330082"/>
              <a:gd name="connsiteX37" fmla="*/ 2890483 w 3131427"/>
              <a:gd name="connsiteY37" fmla="*/ 235915 h 330082"/>
              <a:gd name="connsiteX38" fmla="*/ 2887183 w 3131427"/>
              <a:gd name="connsiteY38" fmla="*/ 249288 h 330082"/>
              <a:gd name="connsiteX39" fmla="*/ 2885339 w 3131427"/>
              <a:gd name="connsiteY39" fmla="*/ 278428 h 330082"/>
              <a:gd name="connsiteX40" fmla="*/ 2897041 w 3131427"/>
              <a:gd name="connsiteY40" fmla="*/ 306873 h 330082"/>
              <a:gd name="connsiteX41" fmla="*/ 2934374 w 3131427"/>
              <a:gd name="connsiteY41" fmla="*/ 318159 h 330082"/>
              <a:gd name="connsiteX42" fmla="*/ 2934374 w 3131427"/>
              <a:gd name="connsiteY42" fmla="*/ 325927 h 330082"/>
              <a:gd name="connsiteX43" fmla="*/ 2821903 w 3131427"/>
              <a:gd name="connsiteY43" fmla="*/ 325927 h 330082"/>
              <a:gd name="connsiteX44" fmla="*/ 2821903 w 3131427"/>
              <a:gd name="connsiteY44" fmla="*/ 318159 h 330082"/>
              <a:gd name="connsiteX45" fmla="*/ 2834891 w 3131427"/>
              <a:gd name="connsiteY45" fmla="*/ 314452 h 330082"/>
              <a:gd name="connsiteX46" fmla="*/ 2855092 w 3131427"/>
              <a:gd name="connsiteY46" fmla="*/ 287897 h 330082"/>
              <a:gd name="connsiteX47" fmla="*/ 2890026 w 3131427"/>
              <a:gd name="connsiteY47" fmla="*/ 212598 h 330082"/>
              <a:gd name="connsiteX48" fmla="*/ 2336614 w 3131427"/>
              <a:gd name="connsiteY48" fmla="*/ 4115 h 330082"/>
              <a:gd name="connsiteX49" fmla="*/ 2449951 w 3131427"/>
              <a:gd name="connsiteY49" fmla="*/ 4115 h 330082"/>
              <a:gd name="connsiteX50" fmla="*/ 2530586 w 3131427"/>
              <a:gd name="connsiteY50" fmla="*/ 9788 h 330082"/>
              <a:gd name="connsiteX51" fmla="*/ 2584980 w 3131427"/>
              <a:gd name="connsiteY51" fmla="*/ 34866 h 330082"/>
              <a:gd name="connsiteX52" fmla="*/ 2604933 w 3131427"/>
              <a:gd name="connsiteY52" fmla="*/ 91440 h 330082"/>
              <a:gd name="connsiteX53" fmla="*/ 2580775 w 3131427"/>
              <a:gd name="connsiteY53" fmla="*/ 151333 h 330082"/>
              <a:gd name="connsiteX54" fmla="*/ 2515828 w 3131427"/>
              <a:gd name="connsiteY54" fmla="*/ 174193 h 330082"/>
              <a:gd name="connsiteX55" fmla="*/ 2547043 w 3131427"/>
              <a:gd name="connsiteY55" fmla="*/ 180202 h 330082"/>
              <a:gd name="connsiteX56" fmla="*/ 2578147 w 3131427"/>
              <a:gd name="connsiteY56" fmla="*/ 210384 h 330082"/>
              <a:gd name="connsiteX57" fmla="*/ 2604477 w 3131427"/>
              <a:gd name="connsiteY57" fmla="*/ 273369 h 330082"/>
              <a:gd name="connsiteX58" fmla="*/ 2619767 w 3131427"/>
              <a:gd name="connsiteY58" fmla="*/ 300215 h 330082"/>
              <a:gd name="connsiteX59" fmla="*/ 2640849 w 3131427"/>
              <a:gd name="connsiteY59" fmla="*/ 313858 h 330082"/>
              <a:gd name="connsiteX60" fmla="*/ 2657968 w 3131427"/>
              <a:gd name="connsiteY60" fmla="*/ 318157 h 330082"/>
              <a:gd name="connsiteX61" fmla="*/ 2657968 w 3131427"/>
              <a:gd name="connsiteY61" fmla="*/ 325927 h 330082"/>
              <a:gd name="connsiteX62" fmla="*/ 2615906 w 3131427"/>
              <a:gd name="connsiteY62" fmla="*/ 325927 h 330082"/>
              <a:gd name="connsiteX63" fmla="*/ 2570244 w 3131427"/>
              <a:gd name="connsiteY63" fmla="*/ 324113 h 330082"/>
              <a:gd name="connsiteX64" fmla="*/ 2546683 w 3131427"/>
              <a:gd name="connsiteY64" fmla="*/ 313130 h 330082"/>
              <a:gd name="connsiteX65" fmla="*/ 2532371 w 3131427"/>
              <a:gd name="connsiteY65" fmla="*/ 283638 h 330082"/>
              <a:gd name="connsiteX66" fmla="*/ 2514455 w 3131427"/>
              <a:gd name="connsiteY66" fmla="*/ 226296 h 330082"/>
              <a:gd name="connsiteX67" fmla="*/ 2492920 w 3131427"/>
              <a:gd name="connsiteY67" fmla="*/ 193170 h 330082"/>
              <a:gd name="connsiteX68" fmla="*/ 2468741 w 3131427"/>
              <a:gd name="connsiteY68" fmla="*/ 180966 h 330082"/>
              <a:gd name="connsiteX69" fmla="*/ 2457271 w 3131427"/>
              <a:gd name="connsiteY69" fmla="*/ 179223 h 330082"/>
              <a:gd name="connsiteX70" fmla="*/ 2435769 w 3131427"/>
              <a:gd name="connsiteY70" fmla="*/ 179223 h 330082"/>
              <a:gd name="connsiteX71" fmla="*/ 2435769 w 3131427"/>
              <a:gd name="connsiteY71" fmla="*/ 270627 h 330082"/>
              <a:gd name="connsiteX72" fmla="*/ 2445491 w 3131427"/>
              <a:gd name="connsiteY72" fmla="*/ 306046 h 330082"/>
              <a:gd name="connsiteX73" fmla="*/ 2469622 w 3131427"/>
              <a:gd name="connsiteY73" fmla="*/ 318157 h 330082"/>
              <a:gd name="connsiteX74" fmla="*/ 2469622 w 3131427"/>
              <a:gd name="connsiteY74" fmla="*/ 325927 h 330082"/>
              <a:gd name="connsiteX75" fmla="*/ 2336614 w 3131427"/>
              <a:gd name="connsiteY75" fmla="*/ 325927 h 330082"/>
              <a:gd name="connsiteX76" fmla="*/ 2336614 w 3131427"/>
              <a:gd name="connsiteY76" fmla="*/ 318157 h 330082"/>
              <a:gd name="connsiteX77" fmla="*/ 2360445 w 3131427"/>
              <a:gd name="connsiteY77" fmla="*/ 306046 h 330082"/>
              <a:gd name="connsiteX78" fmla="*/ 2369532 w 3131427"/>
              <a:gd name="connsiteY78" fmla="*/ 270627 h 330082"/>
              <a:gd name="connsiteX79" fmla="*/ 2369532 w 3131427"/>
              <a:gd name="connsiteY79" fmla="*/ 52578 h 330082"/>
              <a:gd name="connsiteX80" fmla="*/ 2360617 w 3131427"/>
              <a:gd name="connsiteY80" fmla="*/ 21603 h 330082"/>
              <a:gd name="connsiteX81" fmla="*/ 2336614 w 3131427"/>
              <a:gd name="connsiteY81" fmla="*/ 11887 h 330082"/>
              <a:gd name="connsiteX82" fmla="*/ 1850839 w 3131427"/>
              <a:gd name="connsiteY82" fmla="*/ 4115 h 330082"/>
              <a:gd name="connsiteX83" fmla="*/ 1964176 w 3131427"/>
              <a:gd name="connsiteY83" fmla="*/ 4115 h 330082"/>
              <a:gd name="connsiteX84" fmla="*/ 2044811 w 3131427"/>
              <a:gd name="connsiteY84" fmla="*/ 9788 h 330082"/>
              <a:gd name="connsiteX85" fmla="*/ 2099205 w 3131427"/>
              <a:gd name="connsiteY85" fmla="*/ 34866 h 330082"/>
              <a:gd name="connsiteX86" fmla="*/ 2119158 w 3131427"/>
              <a:gd name="connsiteY86" fmla="*/ 91440 h 330082"/>
              <a:gd name="connsiteX87" fmla="*/ 2094999 w 3131427"/>
              <a:gd name="connsiteY87" fmla="*/ 151333 h 330082"/>
              <a:gd name="connsiteX88" fmla="*/ 2030053 w 3131427"/>
              <a:gd name="connsiteY88" fmla="*/ 174193 h 330082"/>
              <a:gd name="connsiteX89" fmla="*/ 2061267 w 3131427"/>
              <a:gd name="connsiteY89" fmla="*/ 180202 h 330082"/>
              <a:gd name="connsiteX90" fmla="*/ 2092372 w 3131427"/>
              <a:gd name="connsiteY90" fmla="*/ 210384 h 330082"/>
              <a:gd name="connsiteX91" fmla="*/ 2118701 w 3131427"/>
              <a:gd name="connsiteY91" fmla="*/ 273369 h 330082"/>
              <a:gd name="connsiteX92" fmla="*/ 2133991 w 3131427"/>
              <a:gd name="connsiteY92" fmla="*/ 300215 h 330082"/>
              <a:gd name="connsiteX93" fmla="*/ 2155074 w 3131427"/>
              <a:gd name="connsiteY93" fmla="*/ 313858 h 330082"/>
              <a:gd name="connsiteX94" fmla="*/ 2172193 w 3131427"/>
              <a:gd name="connsiteY94" fmla="*/ 318157 h 330082"/>
              <a:gd name="connsiteX95" fmla="*/ 2172193 w 3131427"/>
              <a:gd name="connsiteY95" fmla="*/ 325927 h 330082"/>
              <a:gd name="connsiteX96" fmla="*/ 2130131 w 3131427"/>
              <a:gd name="connsiteY96" fmla="*/ 325927 h 330082"/>
              <a:gd name="connsiteX97" fmla="*/ 2084469 w 3131427"/>
              <a:gd name="connsiteY97" fmla="*/ 324113 h 330082"/>
              <a:gd name="connsiteX98" fmla="*/ 2060908 w 3131427"/>
              <a:gd name="connsiteY98" fmla="*/ 313130 h 330082"/>
              <a:gd name="connsiteX99" fmla="*/ 2046596 w 3131427"/>
              <a:gd name="connsiteY99" fmla="*/ 283638 h 330082"/>
              <a:gd name="connsiteX100" fmla="*/ 2028680 w 3131427"/>
              <a:gd name="connsiteY100" fmla="*/ 226296 h 330082"/>
              <a:gd name="connsiteX101" fmla="*/ 2007145 w 3131427"/>
              <a:gd name="connsiteY101" fmla="*/ 193170 h 330082"/>
              <a:gd name="connsiteX102" fmla="*/ 1982967 w 3131427"/>
              <a:gd name="connsiteY102" fmla="*/ 180966 h 330082"/>
              <a:gd name="connsiteX103" fmla="*/ 1971495 w 3131427"/>
              <a:gd name="connsiteY103" fmla="*/ 179223 h 330082"/>
              <a:gd name="connsiteX104" fmla="*/ 1949994 w 3131427"/>
              <a:gd name="connsiteY104" fmla="*/ 179223 h 330082"/>
              <a:gd name="connsiteX105" fmla="*/ 1949994 w 3131427"/>
              <a:gd name="connsiteY105" fmla="*/ 270627 h 330082"/>
              <a:gd name="connsiteX106" fmla="*/ 1959715 w 3131427"/>
              <a:gd name="connsiteY106" fmla="*/ 306046 h 330082"/>
              <a:gd name="connsiteX107" fmla="*/ 1983847 w 3131427"/>
              <a:gd name="connsiteY107" fmla="*/ 318157 h 330082"/>
              <a:gd name="connsiteX108" fmla="*/ 1983847 w 3131427"/>
              <a:gd name="connsiteY108" fmla="*/ 325927 h 330082"/>
              <a:gd name="connsiteX109" fmla="*/ 1850839 w 3131427"/>
              <a:gd name="connsiteY109" fmla="*/ 325927 h 330082"/>
              <a:gd name="connsiteX110" fmla="*/ 1850839 w 3131427"/>
              <a:gd name="connsiteY110" fmla="*/ 318157 h 330082"/>
              <a:gd name="connsiteX111" fmla="*/ 1874670 w 3131427"/>
              <a:gd name="connsiteY111" fmla="*/ 306046 h 330082"/>
              <a:gd name="connsiteX112" fmla="*/ 1883757 w 3131427"/>
              <a:gd name="connsiteY112" fmla="*/ 270627 h 330082"/>
              <a:gd name="connsiteX113" fmla="*/ 1883757 w 3131427"/>
              <a:gd name="connsiteY113" fmla="*/ 52578 h 330082"/>
              <a:gd name="connsiteX114" fmla="*/ 1874842 w 3131427"/>
              <a:gd name="connsiteY114" fmla="*/ 21603 h 330082"/>
              <a:gd name="connsiteX115" fmla="*/ 1850839 w 3131427"/>
              <a:gd name="connsiteY115" fmla="*/ 11887 h 330082"/>
              <a:gd name="connsiteX116" fmla="*/ 1407279 w 3131427"/>
              <a:gd name="connsiteY116" fmla="*/ 4115 h 330082"/>
              <a:gd name="connsiteX117" fmla="*/ 1658682 w 3131427"/>
              <a:gd name="connsiteY117" fmla="*/ 4115 h 330082"/>
              <a:gd name="connsiteX118" fmla="*/ 1658682 w 3131427"/>
              <a:gd name="connsiteY118" fmla="*/ 90983 h 330082"/>
              <a:gd name="connsiteX119" fmla="*/ 1650910 w 3131427"/>
              <a:gd name="connsiteY119" fmla="*/ 90983 h 330082"/>
              <a:gd name="connsiteX120" fmla="*/ 1625471 w 3131427"/>
              <a:gd name="connsiteY120" fmla="*/ 45256 h 330082"/>
              <a:gd name="connsiteX121" fmla="*/ 1579758 w 3131427"/>
              <a:gd name="connsiteY121" fmla="*/ 21774 h 330082"/>
              <a:gd name="connsiteX122" fmla="*/ 1536017 w 3131427"/>
              <a:gd name="connsiteY122" fmla="*/ 13123 h 330082"/>
              <a:gd name="connsiteX123" fmla="*/ 1516493 w 3131427"/>
              <a:gd name="connsiteY123" fmla="*/ 11887 h 330082"/>
              <a:gd name="connsiteX124" fmla="*/ 1500034 w 3131427"/>
              <a:gd name="connsiteY124" fmla="*/ 11887 h 330082"/>
              <a:gd name="connsiteX125" fmla="*/ 1500034 w 3131427"/>
              <a:gd name="connsiteY125" fmla="*/ 159563 h 330082"/>
              <a:gd name="connsiteX126" fmla="*/ 1516493 w 3131427"/>
              <a:gd name="connsiteY126" fmla="*/ 159563 h 330082"/>
              <a:gd name="connsiteX127" fmla="*/ 1527423 w 3131427"/>
              <a:gd name="connsiteY127" fmla="*/ 158820 h 330082"/>
              <a:gd name="connsiteX128" fmla="*/ 1551812 w 3131427"/>
              <a:gd name="connsiteY128" fmla="*/ 153619 h 330082"/>
              <a:gd name="connsiteX129" fmla="*/ 1577058 w 3131427"/>
              <a:gd name="connsiteY129" fmla="*/ 139503 h 330082"/>
              <a:gd name="connsiteX130" fmla="*/ 1590560 w 3131427"/>
              <a:gd name="connsiteY130" fmla="*/ 112014 h 330082"/>
              <a:gd name="connsiteX131" fmla="*/ 1598332 w 3131427"/>
              <a:gd name="connsiteY131" fmla="*/ 112014 h 330082"/>
              <a:gd name="connsiteX132" fmla="*/ 1598332 w 3131427"/>
              <a:gd name="connsiteY132" fmla="*/ 214884 h 330082"/>
              <a:gd name="connsiteX133" fmla="*/ 1590560 w 3131427"/>
              <a:gd name="connsiteY133" fmla="*/ 214884 h 330082"/>
              <a:gd name="connsiteX134" fmla="*/ 1577058 w 3131427"/>
              <a:gd name="connsiteY134" fmla="*/ 187395 h 330082"/>
              <a:gd name="connsiteX135" fmla="*/ 1551812 w 3131427"/>
              <a:gd name="connsiteY135" fmla="*/ 173279 h 330082"/>
              <a:gd name="connsiteX136" fmla="*/ 1527423 w 3131427"/>
              <a:gd name="connsiteY136" fmla="*/ 168078 h 330082"/>
              <a:gd name="connsiteX137" fmla="*/ 1516493 w 3131427"/>
              <a:gd name="connsiteY137" fmla="*/ 167335 h 330082"/>
              <a:gd name="connsiteX138" fmla="*/ 1500034 w 3131427"/>
              <a:gd name="connsiteY138" fmla="*/ 167335 h 330082"/>
              <a:gd name="connsiteX139" fmla="*/ 1500034 w 3131427"/>
              <a:gd name="connsiteY139" fmla="*/ 318159 h 330082"/>
              <a:gd name="connsiteX140" fmla="*/ 1516493 w 3131427"/>
              <a:gd name="connsiteY140" fmla="*/ 318159 h 330082"/>
              <a:gd name="connsiteX141" fmla="*/ 1535724 w 3131427"/>
              <a:gd name="connsiteY141" fmla="*/ 316724 h 330082"/>
              <a:gd name="connsiteX142" fmla="*/ 1579472 w 3131427"/>
              <a:gd name="connsiteY142" fmla="*/ 306678 h 330082"/>
              <a:gd name="connsiteX143" fmla="*/ 1626821 w 3131427"/>
              <a:gd name="connsiteY143" fmla="*/ 279412 h 330082"/>
              <a:gd name="connsiteX144" fmla="*/ 1656854 w 3131427"/>
              <a:gd name="connsiteY144" fmla="*/ 226314 h 330082"/>
              <a:gd name="connsiteX145" fmla="*/ 1664626 w 3131427"/>
              <a:gd name="connsiteY145" fmla="*/ 226314 h 330082"/>
              <a:gd name="connsiteX146" fmla="*/ 1664626 w 3131427"/>
              <a:gd name="connsiteY146" fmla="*/ 325927 h 330082"/>
              <a:gd name="connsiteX147" fmla="*/ 1407279 w 3131427"/>
              <a:gd name="connsiteY147" fmla="*/ 325927 h 330082"/>
              <a:gd name="connsiteX148" fmla="*/ 1407279 w 3131427"/>
              <a:gd name="connsiteY148" fmla="*/ 318159 h 330082"/>
              <a:gd name="connsiteX149" fmla="*/ 1427739 w 3131427"/>
              <a:gd name="connsiteY149" fmla="*/ 302394 h 330082"/>
              <a:gd name="connsiteX150" fmla="*/ 1433797 w 3131427"/>
              <a:gd name="connsiteY150" fmla="*/ 263327 h 330082"/>
              <a:gd name="connsiteX151" fmla="*/ 1433797 w 3131427"/>
              <a:gd name="connsiteY151" fmla="*/ 67208 h 330082"/>
              <a:gd name="connsiteX152" fmla="*/ 1428082 w 3131427"/>
              <a:gd name="connsiteY152" fmla="*/ 28918 h 330082"/>
              <a:gd name="connsiteX153" fmla="*/ 1407279 w 3131427"/>
              <a:gd name="connsiteY153" fmla="*/ 11887 h 330082"/>
              <a:gd name="connsiteX154" fmla="*/ 927371 w 3131427"/>
              <a:gd name="connsiteY154" fmla="*/ 4115 h 330082"/>
              <a:gd name="connsiteX155" fmla="*/ 1228151 w 3131427"/>
              <a:gd name="connsiteY155" fmla="*/ 4115 h 330082"/>
              <a:gd name="connsiteX156" fmla="*/ 1228151 w 3131427"/>
              <a:gd name="connsiteY156" fmla="*/ 95997 h 330082"/>
              <a:gd name="connsiteX157" fmla="*/ 1220379 w 3131427"/>
              <a:gd name="connsiteY157" fmla="*/ 95997 h 330082"/>
              <a:gd name="connsiteX158" fmla="*/ 1203048 w 3131427"/>
              <a:gd name="connsiteY158" fmla="*/ 48336 h 330082"/>
              <a:gd name="connsiteX159" fmla="*/ 1168487 w 3131427"/>
              <a:gd name="connsiteY159" fmla="*/ 23258 h 330082"/>
              <a:gd name="connsiteX160" fmla="*/ 1134611 w 3131427"/>
              <a:gd name="connsiteY160" fmla="*/ 13523 h 330082"/>
              <a:gd name="connsiteX161" fmla="*/ 1119338 w 3131427"/>
              <a:gd name="connsiteY161" fmla="*/ 11888 h 330082"/>
              <a:gd name="connsiteX162" fmla="*/ 1110651 w 3131427"/>
              <a:gd name="connsiteY162" fmla="*/ 11888 h 330082"/>
              <a:gd name="connsiteX163" fmla="*/ 1110651 w 3131427"/>
              <a:gd name="connsiteY163" fmla="*/ 270615 h 330082"/>
              <a:gd name="connsiteX164" fmla="*/ 1122881 w 3131427"/>
              <a:gd name="connsiteY164" fmla="*/ 306042 h 330082"/>
              <a:gd name="connsiteX165" fmla="*/ 1149513 w 3131427"/>
              <a:gd name="connsiteY165" fmla="*/ 318156 h 330082"/>
              <a:gd name="connsiteX166" fmla="*/ 1149513 w 3131427"/>
              <a:gd name="connsiteY166" fmla="*/ 325927 h 330082"/>
              <a:gd name="connsiteX167" fmla="*/ 1005552 w 3131427"/>
              <a:gd name="connsiteY167" fmla="*/ 325927 h 330082"/>
              <a:gd name="connsiteX168" fmla="*/ 1005552 w 3131427"/>
              <a:gd name="connsiteY168" fmla="*/ 318156 h 330082"/>
              <a:gd name="connsiteX169" fmla="*/ 1032184 w 3131427"/>
              <a:gd name="connsiteY169" fmla="*/ 306042 h 330082"/>
              <a:gd name="connsiteX170" fmla="*/ 1044414 w 3131427"/>
              <a:gd name="connsiteY170" fmla="*/ 270615 h 330082"/>
              <a:gd name="connsiteX171" fmla="*/ 1044414 w 3131427"/>
              <a:gd name="connsiteY171" fmla="*/ 11888 h 330082"/>
              <a:gd name="connsiteX172" fmla="*/ 1035727 w 3131427"/>
              <a:gd name="connsiteY172" fmla="*/ 11888 h 330082"/>
              <a:gd name="connsiteX173" fmla="*/ 1020525 w 3131427"/>
              <a:gd name="connsiteY173" fmla="*/ 13523 h 330082"/>
              <a:gd name="connsiteX174" fmla="*/ 986807 w 3131427"/>
              <a:gd name="connsiteY174" fmla="*/ 23258 h 330082"/>
              <a:gd name="connsiteX175" fmla="*/ 952403 w 3131427"/>
              <a:gd name="connsiteY175" fmla="*/ 48336 h 330082"/>
              <a:gd name="connsiteX176" fmla="*/ 935143 w 3131427"/>
              <a:gd name="connsiteY176" fmla="*/ 95997 h 330082"/>
              <a:gd name="connsiteX177" fmla="*/ 927371 w 3131427"/>
              <a:gd name="connsiteY177" fmla="*/ 95997 h 330082"/>
              <a:gd name="connsiteX178" fmla="*/ 428872 w 3131427"/>
              <a:gd name="connsiteY178" fmla="*/ 4115 h 330082"/>
              <a:gd name="connsiteX179" fmla="*/ 574204 w 3131427"/>
              <a:gd name="connsiteY179" fmla="*/ 4115 h 330082"/>
              <a:gd name="connsiteX180" fmla="*/ 574204 w 3131427"/>
              <a:gd name="connsiteY180" fmla="*/ 11887 h 330082"/>
              <a:gd name="connsiteX181" fmla="*/ 545572 w 3131427"/>
              <a:gd name="connsiteY181" fmla="*/ 19660 h 330082"/>
              <a:gd name="connsiteX182" fmla="*/ 531684 w 3131427"/>
              <a:gd name="connsiteY182" fmla="*/ 52121 h 330082"/>
              <a:gd name="connsiteX183" fmla="*/ 531684 w 3131427"/>
              <a:gd name="connsiteY183" fmla="*/ 216713 h 330082"/>
              <a:gd name="connsiteX184" fmla="*/ 553801 w 3131427"/>
              <a:gd name="connsiteY184" fmla="*/ 279921 h 330082"/>
              <a:gd name="connsiteX185" fmla="*/ 608494 w 3131427"/>
              <a:gd name="connsiteY185" fmla="*/ 302667 h 330082"/>
              <a:gd name="connsiteX186" fmla="*/ 643495 w 3131427"/>
              <a:gd name="connsiteY186" fmla="*/ 293065 h 330082"/>
              <a:gd name="connsiteX187" fmla="*/ 672096 w 3131427"/>
              <a:gd name="connsiteY187" fmla="*/ 264262 h 330082"/>
              <a:gd name="connsiteX188" fmla="*/ 683932 w 3131427"/>
              <a:gd name="connsiteY188" fmla="*/ 216256 h 330082"/>
              <a:gd name="connsiteX189" fmla="*/ 683932 w 3131427"/>
              <a:gd name="connsiteY189" fmla="*/ 80467 h 330082"/>
              <a:gd name="connsiteX190" fmla="*/ 683089 w 3131427"/>
              <a:gd name="connsiteY190" fmla="*/ 69687 h 330082"/>
              <a:gd name="connsiteX191" fmla="*/ 676502 w 3131427"/>
              <a:gd name="connsiteY191" fmla="*/ 46006 h 330082"/>
              <a:gd name="connsiteX192" fmla="*/ 658086 w 3131427"/>
              <a:gd name="connsiteY192" fmla="*/ 22410 h 330082"/>
              <a:gd name="connsiteX193" fmla="*/ 621753 w 3131427"/>
              <a:gd name="connsiteY193" fmla="*/ 11887 h 330082"/>
              <a:gd name="connsiteX194" fmla="*/ 621753 w 3131427"/>
              <a:gd name="connsiteY194" fmla="*/ 4115 h 330082"/>
              <a:gd name="connsiteX195" fmla="*/ 759827 w 3131427"/>
              <a:gd name="connsiteY195" fmla="*/ 4115 h 330082"/>
              <a:gd name="connsiteX196" fmla="*/ 759827 w 3131427"/>
              <a:gd name="connsiteY196" fmla="*/ 11887 h 330082"/>
              <a:gd name="connsiteX197" fmla="*/ 720058 w 3131427"/>
              <a:gd name="connsiteY197" fmla="*/ 22410 h 330082"/>
              <a:gd name="connsiteX198" fmla="*/ 699877 w 3131427"/>
              <a:gd name="connsiteY198" fmla="*/ 46006 h 330082"/>
              <a:gd name="connsiteX199" fmla="*/ 692640 w 3131427"/>
              <a:gd name="connsiteY199" fmla="*/ 69687 h 330082"/>
              <a:gd name="connsiteX200" fmla="*/ 691704 w 3131427"/>
              <a:gd name="connsiteY200" fmla="*/ 80467 h 330082"/>
              <a:gd name="connsiteX201" fmla="*/ 691704 w 3131427"/>
              <a:gd name="connsiteY201" fmla="*/ 216256 h 330082"/>
              <a:gd name="connsiteX202" fmla="*/ 671368 w 3131427"/>
              <a:gd name="connsiteY202" fmla="*/ 289230 h 330082"/>
              <a:gd name="connsiteX203" fmla="*/ 625935 w 3131427"/>
              <a:gd name="connsiteY203" fmla="*/ 322279 h 330082"/>
              <a:gd name="connsiteX204" fmla="*/ 578776 w 3131427"/>
              <a:gd name="connsiteY204" fmla="*/ 330041 h 330082"/>
              <a:gd name="connsiteX205" fmla="*/ 521765 w 3131427"/>
              <a:gd name="connsiteY205" fmla="*/ 316391 h 330082"/>
              <a:gd name="connsiteX206" fmla="*/ 481014 w 3131427"/>
              <a:gd name="connsiteY206" fmla="*/ 276845 h 330082"/>
              <a:gd name="connsiteX207" fmla="*/ 465448 w 3131427"/>
              <a:gd name="connsiteY207" fmla="*/ 213513 h 330082"/>
              <a:gd name="connsiteX208" fmla="*/ 465448 w 3131427"/>
              <a:gd name="connsiteY208" fmla="*/ 52121 h 330082"/>
              <a:gd name="connsiteX209" fmla="*/ 454703 w 3131427"/>
              <a:gd name="connsiteY209" fmla="*/ 21546 h 330082"/>
              <a:gd name="connsiteX210" fmla="*/ 428872 w 3131427"/>
              <a:gd name="connsiteY210" fmla="*/ 11887 h 330082"/>
              <a:gd name="connsiteX211" fmla="*/ 112765 w 3131427"/>
              <a:gd name="connsiteY211" fmla="*/ 0 h 330082"/>
              <a:gd name="connsiteX212" fmla="*/ 177976 w 3131427"/>
              <a:gd name="connsiteY212" fmla="*/ 5690 h 330082"/>
              <a:gd name="connsiteX213" fmla="*/ 217176 w 3131427"/>
              <a:gd name="connsiteY213" fmla="*/ 16256 h 330082"/>
              <a:gd name="connsiteX214" fmla="*/ 230266 w 3131427"/>
              <a:gd name="connsiteY214" fmla="*/ 21946 h 330082"/>
              <a:gd name="connsiteX215" fmla="*/ 230266 w 3131427"/>
              <a:gd name="connsiteY215" fmla="*/ 98755 h 330082"/>
              <a:gd name="connsiteX216" fmla="*/ 222493 w 3131427"/>
              <a:gd name="connsiteY216" fmla="*/ 98755 h 330082"/>
              <a:gd name="connsiteX217" fmla="*/ 206441 w 3131427"/>
              <a:gd name="connsiteY217" fmla="*/ 64398 h 330082"/>
              <a:gd name="connsiteX218" fmla="*/ 171795 w 3131427"/>
              <a:gd name="connsiteY218" fmla="*/ 25976 h 330082"/>
              <a:gd name="connsiteX219" fmla="*/ 112765 w 3131427"/>
              <a:gd name="connsiteY219" fmla="*/ 7773 h 330082"/>
              <a:gd name="connsiteX220" fmla="*/ 75597 w 3131427"/>
              <a:gd name="connsiteY220" fmla="*/ 24858 h 330082"/>
              <a:gd name="connsiteX221" fmla="*/ 69619 w 3131427"/>
              <a:gd name="connsiteY221" fmla="*/ 63991 h 330082"/>
              <a:gd name="connsiteX222" fmla="*/ 104993 w 3131427"/>
              <a:gd name="connsiteY222" fmla="*/ 106985 h 330082"/>
              <a:gd name="connsiteX223" fmla="*/ 175402 w 3131427"/>
              <a:gd name="connsiteY223" fmla="*/ 153619 h 330082"/>
              <a:gd name="connsiteX224" fmla="*/ 236495 w 3131427"/>
              <a:gd name="connsiteY224" fmla="*/ 219332 h 330082"/>
              <a:gd name="connsiteX225" fmla="*/ 226608 w 3131427"/>
              <a:gd name="connsiteY225" fmla="*/ 292569 h 330082"/>
              <a:gd name="connsiteX226" fmla="*/ 218311 w 3131427"/>
              <a:gd name="connsiteY226" fmla="*/ 302284 h 330082"/>
              <a:gd name="connsiteX227" fmla="*/ 188881 w 3131427"/>
              <a:gd name="connsiteY227" fmla="*/ 320326 h 330082"/>
              <a:gd name="connsiteX228" fmla="*/ 131510 w 3131427"/>
              <a:gd name="connsiteY228" fmla="*/ 330041 h 330082"/>
              <a:gd name="connsiteX229" fmla="*/ 59612 w 3131427"/>
              <a:gd name="connsiteY229" fmla="*/ 322696 h 330082"/>
              <a:gd name="connsiteX230" fmla="*/ 19006 w 3131427"/>
              <a:gd name="connsiteY230" fmla="*/ 309054 h 330082"/>
              <a:gd name="connsiteX231" fmla="*/ 6238 w 3131427"/>
              <a:gd name="connsiteY231" fmla="*/ 301709 h 330082"/>
              <a:gd name="connsiteX232" fmla="*/ 6238 w 3131427"/>
              <a:gd name="connsiteY232" fmla="*/ 213970 h 330082"/>
              <a:gd name="connsiteX233" fmla="*/ 14010 w 3131427"/>
              <a:gd name="connsiteY233" fmla="*/ 213970 h 330082"/>
              <a:gd name="connsiteX234" fmla="*/ 25169 w 3131427"/>
              <a:gd name="connsiteY234" fmla="*/ 242652 h 330082"/>
              <a:gd name="connsiteX235" fmla="*/ 46014 w 3131427"/>
              <a:gd name="connsiteY235" fmla="*/ 278574 h 330082"/>
              <a:gd name="connsiteX236" fmla="*/ 80233 w 3131427"/>
              <a:gd name="connsiteY236" fmla="*/ 309270 h 330082"/>
              <a:gd name="connsiteX237" fmla="*/ 131510 w 3131427"/>
              <a:gd name="connsiteY237" fmla="*/ 322273 h 330082"/>
              <a:gd name="connsiteX238" fmla="*/ 167782 w 3131427"/>
              <a:gd name="connsiteY238" fmla="*/ 303587 h 330082"/>
              <a:gd name="connsiteX239" fmla="*/ 173268 w 3131427"/>
              <a:gd name="connsiteY239" fmla="*/ 261139 h 330082"/>
              <a:gd name="connsiteX240" fmla="*/ 139740 w 3131427"/>
              <a:gd name="connsiteY240" fmla="*/ 215340 h 330082"/>
              <a:gd name="connsiteX241" fmla="*/ 69331 w 3131427"/>
              <a:gd name="connsiteY241" fmla="*/ 170993 h 330082"/>
              <a:gd name="connsiteX242" fmla="*/ 5152 w 3131427"/>
              <a:gd name="connsiteY242" fmla="*/ 106299 h 330082"/>
              <a:gd name="connsiteX243" fmla="*/ 18125 w 3131427"/>
              <a:gd name="connsiteY243" fmla="*/ 34747 h 330082"/>
              <a:gd name="connsiteX244" fmla="*/ 26608 w 3131427"/>
              <a:gd name="connsiteY244" fmla="*/ 25739 h 330082"/>
              <a:gd name="connsiteX245" fmla="*/ 56123 w 3131427"/>
              <a:gd name="connsiteY245" fmla="*/ 9009 h 330082"/>
              <a:gd name="connsiteX246" fmla="*/ 112765 w 3131427"/>
              <a:gd name="connsiteY246" fmla="*/ 0 h 33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</a:cxnLst>
            <a:rect l="l" t="t" r="r" b="b"/>
            <a:pathLst>
              <a:path w="3131427" h="330082">
                <a:moveTo>
                  <a:pt x="2941689" y="94641"/>
                </a:moveTo>
                <a:lnTo>
                  <a:pt x="2891855" y="228143"/>
                </a:lnTo>
                <a:lnTo>
                  <a:pt x="2996096" y="228143"/>
                </a:lnTo>
                <a:close/>
                <a:moveTo>
                  <a:pt x="2435769" y="11887"/>
                </a:moveTo>
                <a:lnTo>
                  <a:pt x="2435769" y="171450"/>
                </a:lnTo>
                <a:lnTo>
                  <a:pt x="2449951" y="171450"/>
                </a:lnTo>
                <a:cubicBezTo>
                  <a:pt x="2464915" y="171936"/>
                  <a:pt x="2478447" y="170914"/>
                  <a:pt x="2490548" y="168385"/>
                </a:cubicBezTo>
                <a:cubicBezTo>
                  <a:pt x="2502649" y="165856"/>
                  <a:pt x="2512283" y="158908"/>
                  <a:pt x="2519453" y="147540"/>
                </a:cubicBezTo>
                <a:cubicBezTo>
                  <a:pt x="2526623" y="136172"/>
                  <a:pt x="2530294" y="117472"/>
                  <a:pt x="2530467" y="91440"/>
                </a:cubicBezTo>
                <a:cubicBezTo>
                  <a:pt x="2530294" y="65414"/>
                  <a:pt x="2526623" y="46753"/>
                  <a:pt x="2519453" y="35458"/>
                </a:cubicBezTo>
                <a:cubicBezTo>
                  <a:pt x="2512283" y="24164"/>
                  <a:pt x="2502649" y="17289"/>
                  <a:pt x="2490548" y="14834"/>
                </a:cubicBezTo>
                <a:cubicBezTo>
                  <a:pt x="2478447" y="12378"/>
                  <a:pt x="2464915" y="11396"/>
                  <a:pt x="2449951" y="11887"/>
                </a:cubicBezTo>
                <a:close/>
                <a:moveTo>
                  <a:pt x="1949994" y="11887"/>
                </a:moveTo>
                <a:lnTo>
                  <a:pt x="1949994" y="171450"/>
                </a:lnTo>
                <a:lnTo>
                  <a:pt x="1964176" y="171450"/>
                </a:lnTo>
                <a:cubicBezTo>
                  <a:pt x="1979140" y="171936"/>
                  <a:pt x="1992672" y="170914"/>
                  <a:pt x="2004773" y="168385"/>
                </a:cubicBezTo>
                <a:cubicBezTo>
                  <a:pt x="2016873" y="165856"/>
                  <a:pt x="2026508" y="158908"/>
                  <a:pt x="2033678" y="147540"/>
                </a:cubicBezTo>
                <a:cubicBezTo>
                  <a:pt x="2040848" y="136172"/>
                  <a:pt x="2044519" y="117472"/>
                  <a:pt x="2044691" y="91440"/>
                </a:cubicBezTo>
                <a:cubicBezTo>
                  <a:pt x="2044519" y="65414"/>
                  <a:pt x="2040848" y="46753"/>
                  <a:pt x="2033678" y="35458"/>
                </a:cubicBezTo>
                <a:cubicBezTo>
                  <a:pt x="2026508" y="24164"/>
                  <a:pt x="2016873" y="17289"/>
                  <a:pt x="2004773" y="14834"/>
                </a:cubicBezTo>
                <a:cubicBezTo>
                  <a:pt x="1992672" y="12378"/>
                  <a:pt x="1979140" y="11396"/>
                  <a:pt x="1964176" y="11887"/>
                </a:cubicBezTo>
                <a:close/>
                <a:moveTo>
                  <a:pt x="2969121" y="4115"/>
                </a:moveTo>
                <a:lnTo>
                  <a:pt x="2976894" y="4115"/>
                </a:lnTo>
                <a:cubicBezTo>
                  <a:pt x="3004627" y="70679"/>
                  <a:pt x="3026427" y="123099"/>
                  <a:pt x="3042295" y="161375"/>
                </a:cubicBezTo>
                <a:cubicBezTo>
                  <a:pt x="3058162" y="199652"/>
                  <a:pt x="3069719" y="227614"/>
                  <a:pt x="3076963" y="245261"/>
                </a:cubicBezTo>
                <a:cubicBezTo>
                  <a:pt x="3084208" y="262909"/>
                  <a:pt x="3088764" y="274070"/>
                  <a:pt x="3090629" y="278746"/>
                </a:cubicBezTo>
                <a:cubicBezTo>
                  <a:pt x="3092495" y="283422"/>
                  <a:pt x="3093293" y="285441"/>
                  <a:pt x="3093023" y="284802"/>
                </a:cubicBezTo>
                <a:cubicBezTo>
                  <a:pt x="3098170" y="296705"/>
                  <a:pt x="3102912" y="304936"/>
                  <a:pt x="3107247" y="309494"/>
                </a:cubicBezTo>
                <a:cubicBezTo>
                  <a:pt x="3111581" y="314052"/>
                  <a:pt x="3115713" y="316630"/>
                  <a:pt x="3119642" y="317228"/>
                </a:cubicBezTo>
                <a:cubicBezTo>
                  <a:pt x="3123571" y="317826"/>
                  <a:pt x="3127499" y="318136"/>
                  <a:pt x="3131427" y="318159"/>
                </a:cubicBezTo>
                <a:lnTo>
                  <a:pt x="3131427" y="325927"/>
                </a:lnTo>
                <a:lnTo>
                  <a:pt x="3000668" y="325927"/>
                </a:lnTo>
                <a:lnTo>
                  <a:pt x="3000668" y="318211"/>
                </a:lnTo>
                <a:cubicBezTo>
                  <a:pt x="3012042" y="317607"/>
                  <a:pt x="3018353" y="313380"/>
                  <a:pt x="3019599" y="305528"/>
                </a:cubicBezTo>
                <a:cubicBezTo>
                  <a:pt x="3020847" y="297677"/>
                  <a:pt x="3020113" y="289825"/>
                  <a:pt x="3017399" y="281974"/>
                </a:cubicBezTo>
                <a:cubicBezTo>
                  <a:pt x="3014683" y="274123"/>
                  <a:pt x="3013069" y="269895"/>
                  <a:pt x="3012555" y="269291"/>
                </a:cubicBezTo>
                <a:lnTo>
                  <a:pt x="2998839" y="235915"/>
                </a:lnTo>
                <a:lnTo>
                  <a:pt x="2890483" y="235915"/>
                </a:lnTo>
                <a:cubicBezTo>
                  <a:pt x="2890147" y="236373"/>
                  <a:pt x="2889047" y="240830"/>
                  <a:pt x="2887183" y="249288"/>
                </a:cubicBezTo>
                <a:cubicBezTo>
                  <a:pt x="2885318" y="257745"/>
                  <a:pt x="2884703" y="267459"/>
                  <a:pt x="2885339" y="278428"/>
                </a:cubicBezTo>
                <a:cubicBezTo>
                  <a:pt x="2885975" y="289398"/>
                  <a:pt x="2889876" y="298880"/>
                  <a:pt x="2897041" y="306873"/>
                </a:cubicBezTo>
                <a:cubicBezTo>
                  <a:pt x="2904206" y="314867"/>
                  <a:pt x="2916651" y="318629"/>
                  <a:pt x="2934374" y="318159"/>
                </a:cubicBezTo>
                <a:lnTo>
                  <a:pt x="2934374" y="325927"/>
                </a:lnTo>
                <a:lnTo>
                  <a:pt x="2821903" y="325927"/>
                </a:lnTo>
                <a:lnTo>
                  <a:pt x="2821903" y="318159"/>
                </a:lnTo>
                <a:cubicBezTo>
                  <a:pt x="2825657" y="318573"/>
                  <a:pt x="2829986" y="317338"/>
                  <a:pt x="2834891" y="314452"/>
                </a:cubicBezTo>
                <a:cubicBezTo>
                  <a:pt x="2839796" y="311566"/>
                  <a:pt x="2846530" y="302715"/>
                  <a:pt x="2855092" y="287897"/>
                </a:cubicBezTo>
                <a:cubicBezTo>
                  <a:pt x="2863655" y="273079"/>
                  <a:pt x="2875299" y="247980"/>
                  <a:pt x="2890026" y="212598"/>
                </a:cubicBezTo>
                <a:close/>
                <a:moveTo>
                  <a:pt x="2336614" y="4115"/>
                </a:moveTo>
                <a:lnTo>
                  <a:pt x="2449951" y="4115"/>
                </a:lnTo>
                <a:cubicBezTo>
                  <a:pt x="2480519" y="3779"/>
                  <a:pt x="2507398" y="5670"/>
                  <a:pt x="2530586" y="9788"/>
                </a:cubicBezTo>
                <a:cubicBezTo>
                  <a:pt x="2553775" y="13905"/>
                  <a:pt x="2571905" y="22265"/>
                  <a:pt x="2584980" y="34866"/>
                </a:cubicBezTo>
                <a:cubicBezTo>
                  <a:pt x="2598054" y="47467"/>
                  <a:pt x="2604705" y="66325"/>
                  <a:pt x="2604933" y="91440"/>
                </a:cubicBezTo>
                <a:cubicBezTo>
                  <a:pt x="2604619" y="118891"/>
                  <a:pt x="2596567" y="138856"/>
                  <a:pt x="2580775" y="151333"/>
                </a:cubicBezTo>
                <a:cubicBezTo>
                  <a:pt x="2564983" y="163811"/>
                  <a:pt x="2543334" y="171431"/>
                  <a:pt x="2515828" y="174193"/>
                </a:cubicBezTo>
                <a:cubicBezTo>
                  <a:pt x="2525863" y="172887"/>
                  <a:pt x="2536267" y="174890"/>
                  <a:pt x="2547043" y="180202"/>
                </a:cubicBezTo>
                <a:cubicBezTo>
                  <a:pt x="2557818" y="185515"/>
                  <a:pt x="2568187" y="195576"/>
                  <a:pt x="2578147" y="210384"/>
                </a:cubicBezTo>
                <a:cubicBezTo>
                  <a:pt x="2588109" y="225193"/>
                  <a:pt x="2596885" y="246188"/>
                  <a:pt x="2604477" y="273369"/>
                </a:cubicBezTo>
                <a:cubicBezTo>
                  <a:pt x="2607795" y="284840"/>
                  <a:pt x="2612892" y="293789"/>
                  <a:pt x="2619767" y="300215"/>
                </a:cubicBezTo>
                <a:cubicBezTo>
                  <a:pt x="2626641" y="306642"/>
                  <a:pt x="2633669" y="311189"/>
                  <a:pt x="2640849" y="313858"/>
                </a:cubicBezTo>
                <a:cubicBezTo>
                  <a:pt x="2648028" y="316527"/>
                  <a:pt x="2653735" y="317960"/>
                  <a:pt x="2657968" y="318157"/>
                </a:cubicBezTo>
                <a:lnTo>
                  <a:pt x="2657968" y="325927"/>
                </a:lnTo>
                <a:lnTo>
                  <a:pt x="2615906" y="325927"/>
                </a:lnTo>
                <a:cubicBezTo>
                  <a:pt x="2595931" y="326072"/>
                  <a:pt x="2580710" y="325467"/>
                  <a:pt x="2570244" y="324113"/>
                </a:cubicBezTo>
                <a:cubicBezTo>
                  <a:pt x="2559778" y="322758"/>
                  <a:pt x="2551925" y="319097"/>
                  <a:pt x="2546683" y="313130"/>
                </a:cubicBezTo>
                <a:cubicBezTo>
                  <a:pt x="2541442" y="307163"/>
                  <a:pt x="2536671" y="297332"/>
                  <a:pt x="2532371" y="283638"/>
                </a:cubicBezTo>
                <a:cubicBezTo>
                  <a:pt x="2528071" y="269944"/>
                  <a:pt x="2522099" y="250830"/>
                  <a:pt x="2514455" y="226296"/>
                </a:cubicBezTo>
                <a:cubicBezTo>
                  <a:pt x="2508997" y="210896"/>
                  <a:pt x="2501818" y="199854"/>
                  <a:pt x="2492920" y="193170"/>
                </a:cubicBezTo>
                <a:cubicBezTo>
                  <a:pt x="2484022" y="186487"/>
                  <a:pt x="2475962" y="182419"/>
                  <a:pt x="2468741" y="180966"/>
                </a:cubicBezTo>
                <a:cubicBezTo>
                  <a:pt x="2461521" y="179513"/>
                  <a:pt x="2457697" y="178932"/>
                  <a:pt x="2457271" y="179223"/>
                </a:cubicBezTo>
                <a:lnTo>
                  <a:pt x="2435769" y="179223"/>
                </a:lnTo>
                <a:lnTo>
                  <a:pt x="2435769" y="270627"/>
                </a:lnTo>
                <a:cubicBezTo>
                  <a:pt x="2435979" y="286204"/>
                  <a:pt x="2439219" y="298010"/>
                  <a:pt x="2445491" y="306046"/>
                </a:cubicBezTo>
                <a:cubicBezTo>
                  <a:pt x="2451762" y="314082"/>
                  <a:pt x="2459806" y="318119"/>
                  <a:pt x="2469622" y="318157"/>
                </a:cubicBezTo>
                <a:lnTo>
                  <a:pt x="2469622" y="325927"/>
                </a:lnTo>
                <a:lnTo>
                  <a:pt x="2336614" y="325927"/>
                </a:lnTo>
                <a:lnTo>
                  <a:pt x="2336614" y="318157"/>
                </a:lnTo>
                <a:cubicBezTo>
                  <a:pt x="2346587" y="318119"/>
                  <a:pt x="2354530" y="314082"/>
                  <a:pt x="2360445" y="306046"/>
                </a:cubicBezTo>
                <a:cubicBezTo>
                  <a:pt x="2366360" y="298010"/>
                  <a:pt x="2369389" y="286204"/>
                  <a:pt x="2369532" y="270627"/>
                </a:cubicBezTo>
                <a:lnTo>
                  <a:pt x="2369532" y="52578"/>
                </a:lnTo>
                <a:cubicBezTo>
                  <a:pt x="2369418" y="38481"/>
                  <a:pt x="2366446" y="28156"/>
                  <a:pt x="2360617" y="21603"/>
                </a:cubicBezTo>
                <a:cubicBezTo>
                  <a:pt x="2354787" y="15050"/>
                  <a:pt x="2346787" y="11811"/>
                  <a:pt x="2336614" y="11887"/>
                </a:cubicBezTo>
                <a:close/>
                <a:moveTo>
                  <a:pt x="1850839" y="4115"/>
                </a:moveTo>
                <a:lnTo>
                  <a:pt x="1964176" y="4115"/>
                </a:lnTo>
                <a:cubicBezTo>
                  <a:pt x="1994745" y="3779"/>
                  <a:pt x="2021623" y="5670"/>
                  <a:pt x="2044811" y="9788"/>
                </a:cubicBezTo>
                <a:cubicBezTo>
                  <a:pt x="2067999" y="13905"/>
                  <a:pt x="2086130" y="22265"/>
                  <a:pt x="2099205" y="34866"/>
                </a:cubicBezTo>
                <a:cubicBezTo>
                  <a:pt x="2112279" y="47467"/>
                  <a:pt x="2118930" y="66325"/>
                  <a:pt x="2119158" y="91440"/>
                </a:cubicBezTo>
                <a:cubicBezTo>
                  <a:pt x="2118844" y="118891"/>
                  <a:pt x="2110791" y="138856"/>
                  <a:pt x="2094999" y="151333"/>
                </a:cubicBezTo>
                <a:cubicBezTo>
                  <a:pt x="2079208" y="163811"/>
                  <a:pt x="2057559" y="171431"/>
                  <a:pt x="2030053" y="174193"/>
                </a:cubicBezTo>
                <a:cubicBezTo>
                  <a:pt x="2040087" y="172887"/>
                  <a:pt x="2050492" y="174890"/>
                  <a:pt x="2061267" y="180202"/>
                </a:cubicBezTo>
                <a:cubicBezTo>
                  <a:pt x="2072043" y="185515"/>
                  <a:pt x="2082411" y="195576"/>
                  <a:pt x="2092372" y="210384"/>
                </a:cubicBezTo>
                <a:cubicBezTo>
                  <a:pt x="2102333" y="225193"/>
                  <a:pt x="2111110" y="246188"/>
                  <a:pt x="2118701" y="273369"/>
                </a:cubicBezTo>
                <a:cubicBezTo>
                  <a:pt x="2122020" y="284840"/>
                  <a:pt x="2127117" y="293789"/>
                  <a:pt x="2133991" y="300215"/>
                </a:cubicBezTo>
                <a:cubicBezTo>
                  <a:pt x="2140867" y="306642"/>
                  <a:pt x="2147894" y="311189"/>
                  <a:pt x="2155074" y="313858"/>
                </a:cubicBezTo>
                <a:cubicBezTo>
                  <a:pt x="2162253" y="316527"/>
                  <a:pt x="2167960" y="317960"/>
                  <a:pt x="2172193" y="318157"/>
                </a:cubicBezTo>
                <a:lnTo>
                  <a:pt x="2172193" y="325927"/>
                </a:lnTo>
                <a:lnTo>
                  <a:pt x="2130131" y="325927"/>
                </a:lnTo>
                <a:cubicBezTo>
                  <a:pt x="2110156" y="326072"/>
                  <a:pt x="2094935" y="325467"/>
                  <a:pt x="2084469" y="324113"/>
                </a:cubicBezTo>
                <a:cubicBezTo>
                  <a:pt x="2074003" y="322758"/>
                  <a:pt x="2066149" y="319097"/>
                  <a:pt x="2060908" y="313130"/>
                </a:cubicBezTo>
                <a:cubicBezTo>
                  <a:pt x="2055667" y="307163"/>
                  <a:pt x="2050896" y="297332"/>
                  <a:pt x="2046596" y="283638"/>
                </a:cubicBezTo>
                <a:cubicBezTo>
                  <a:pt x="2042295" y="269944"/>
                  <a:pt x="2036323" y="250830"/>
                  <a:pt x="2028680" y="226296"/>
                </a:cubicBezTo>
                <a:cubicBezTo>
                  <a:pt x="2023221" y="210896"/>
                  <a:pt x="2016043" y="199854"/>
                  <a:pt x="2007145" y="193170"/>
                </a:cubicBezTo>
                <a:cubicBezTo>
                  <a:pt x="1998247" y="186487"/>
                  <a:pt x="1990187" y="182419"/>
                  <a:pt x="1982967" y="180966"/>
                </a:cubicBezTo>
                <a:cubicBezTo>
                  <a:pt x="1975745" y="179513"/>
                  <a:pt x="1971922" y="178932"/>
                  <a:pt x="1971495" y="179223"/>
                </a:cubicBezTo>
                <a:lnTo>
                  <a:pt x="1949994" y="179223"/>
                </a:lnTo>
                <a:lnTo>
                  <a:pt x="1949994" y="270627"/>
                </a:lnTo>
                <a:cubicBezTo>
                  <a:pt x="1950204" y="286204"/>
                  <a:pt x="1953444" y="298010"/>
                  <a:pt x="1959715" y="306046"/>
                </a:cubicBezTo>
                <a:cubicBezTo>
                  <a:pt x="1965987" y="314082"/>
                  <a:pt x="1974031" y="318119"/>
                  <a:pt x="1983847" y="318157"/>
                </a:cubicBezTo>
                <a:lnTo>
                  <a:pt x="1983847" y="325927"/>
                </a:lnTo>
                <a:lnTo>
                  <a:pt x="1850839" y="325927"/>
                </a:lnTo>
                <a:lnTo>
                  <a:pt x="1850839" y="318157"/>
                </a:lnTo>
                <a:cubicBezTo>
                  <a:pt x="1860811" y="318119"/>
                  <a:pt x="1868755" y="314082"/>
                  <a:pt x="1874670" y="306046"/>
                </a:cubicBezTo>
                <a:cubicBezTo>
                  <a:pt x="1880585" y="298010"/>
                  <a:pt x="1883614" y="286204"/>
                  <a:pt x="1883757" y="270627"/>
                </a:cubicBezTo>
                <a:lnTo>
                  <a:pt x="1883757" y="52578"/>
                </a:lnTo>
                <a:cubicBezTo>
                  <a:pt x="1883643" y="38481"/>
                  <a:pt x="1880671" y="28156"/>
                  <a:pt x="1874842" y="21603"/>
                </a:cubicBezTo>
                <a:cubicBezTo>
                  <a:pt x="1869013" y="15050"/>
                  <a:pt x="1861011" y="11811"/>
                  <a:pt x="1850839" y="11887"/>
                </a:cubicBezTo>
                <a:close/>
                <a:moveTo>
                  <a:pt x="1407279" y="4115"/>
                </a:moveTo>
                <a:lnTo>
                  <a:pt x="1658682" y="4115"/>
                </a:lnTo>
                <a:lnTo>
                  <a:pt x="1658682" y="90983"/>
                </a:lnTo>
                <a:lnTo>
                  <a:pt x="1650910" y="90983"/>
                </a:lnTo>
                <a:cubicBezTo>
                  <a:pt x="1647663" y="71415"/>
                  <a:pt x="1639184" y="56173"/>
                  <a:pt x="1625471" y="45256"/>
                </a:cubicBezTo>
                <a:cubicBezTo>
                  <a:pt x="1611758" y="34339"/>
                  <a:pt x="1596521" y="26512"/>
                  <a:pt x="1579758" y="21774"/>
                </a:cubicBezTo>
                <a:cubicBezTo>
                  <a:pt x="1562996" y="17037"/>
                  <a:pt x="1548415" y="14153"/>
                  <a:pt x="1536017" y="13123"/>
                </a:cubicBezTo>
                <a:cubicBezTo>
                  <a:pt x="1523619" y="12093"/>
                  <a:pt x="1517111" y="11681"/>
                  <a:pt x="1516493" y="11887"/>
                </a:cubicBezTo>
                <a:lnTo>
                  <a:pt x="1500034" y="11887"/>
                </a:lnTo>
                <a:lnTo>
                  <a:pt x="1500034" y="159563"/>
                </a:lnTo>
                <a:lnTo>
                  <a:pt x="1516493" y="159563"/>
                </a:lnTo>
                <a:cubicBezTo>
                  <a:pt x="1516843" y="159687"/>
                  <a:pt x="1520486" y="159439"/>
                  <a:pt x="1527423" y="158820"/>
                </a:cubicBezTo>
                <a:cubicBezTo>
                  <a:pt x="1534360" y="158201"/>
                  <a:pt x="1542489" y="156467"/>
                  <a:pt x="1551812" y="153619"/>
                </a:cubicBezTo>
                <a:cubicBezTo>
                  <a:pt x="1561134" y="150771"/>
                  <a:pt x="1569550" y="146066"/>
                  <a:pt x="1577058" y="139503"/>
                </a:cubicBezTo>
                <a:cubicBezTo>
                  <a:pt x="1584566" y="132941"/>
                  <a:pt x="1589066" y="123777"/>
                  <a:pt x="1590560" y="112014"/>
                </a:cubicBezTo>
                <a:lnTo>
                  <a:pt x="1598332" y="112014"/>
                </a:lnTo>
                <a:lnTo>
                  <a:pt x="1598332" y="214884"/>
                </a:lnTo>
                <a:lnTo>
                  <a:pt x="1590560" y="214884"/>
                </a:lnTo>
                <a:cubicBezTo>
                  <a:pt x="1589066" y="203121"/>
                  <a:pt x="1584566" y="193958"/>
                  <a:pt x="1577058" y="187395"/>
                </a:cubicBezTo>
                <a:cubicBezTo>
                  <a:pt x="1569550" y="180832"/>
                  <a:pt x="1561134" y="176127"/>
                  <a:pt x="1551812" y="173279"/>
                </a:cubicBezTo>
                <a:cubicBezTo>
                  <a:pt x="1542489" y="170431"/>
                  <a:pt x="1534360" y="168697"/>
                  <a:pt x="1527423" y="168078"/>
                </a:cubicBezTo>
                <a:cubicBezTo>
                  <a:pt x="1520486" y="167459"/>
                  <a:pt x="1516843" y="167211"/>
                  <a:pt x="1516493" y="167335"/>
                </a:cubicBezTo>
                <a:lnTo>
                  <a:pt x="1500034" y="167335"/>
                </a:lnTo>
                <a:lnTo>
                  <a:pt x="1500034" y="318159"/>
                </a:lnTo>
                <a:lnTo>
                  <a:pt x="1516493" y="318159"/>
                </a:lnTo>
                <a:cubicBezTo>
                  <a:pt x="1517074" y="318398"/>
                  <a:pt x="1523484" y="317920"/>
                  <a:pt x="1535724" y="316724"/>
                </a:cubicBezTo>
                <a:cubicBezTo>
                  <a:pt x="1547964" y="315528"/>
                  <a:pt x="1562547" y="312179"/>
                  <a:pt x="1579472" y="306678"/>
                </a:cubicBezTo>
                <a:cubicBezTo>
                  <a:pt x="1596398" y="301177"/>
                  <a:pt x="1612182" y="292088"/>
                  <a:pt x="1626821" y="279412"/>
                </a:cubicBezTo>
                <a:cubicBezTo>
                  <a:pt x="1641461" y="266735"/>
                  <a:pt x="1651472" y="249036"/>
                  <a:pt x="1656854" y="226314"/>
                </a:cubicBezTo>
                <a:lnTo>
                  <a:pt x="1664626" y="226314"/>
                </a:lnTo>
                <a:lnTo>
                  <a:pt x="1664626" y="325927"/>
                </a:lnTo>
                <a:lnTo>
                  <a:pt x="1407279" y="325927"/>
                </a:lnTo>
                <a:lnTo>
                  <a:pt x="1407279" y="318159"/>
                </a:lnTo>
                <a:cubicBezTo>
                  <a:pt x="1416786" y="317816"/>
                  <a:pt x="1423606" y="312561"/>
                  <a:pt x="1427739" y="302394"/>
                </a:cubicBezTo>
                <a:cubicBezTo>
                  <a:pt x="1431873" y="292228"/>
                  <a:pt x="1433892" y="279205"/>
                  <a:pt x="1433797" y="263327"/>
                </a:cubicBezTo>
                <a:lnTo>
                  <a:pt x="1433797" y="67208"/>
                </a:lnTo>
                <a:cubicBezTo>
                  <a:pt x="1433950" y="52502"/>
                  <a:pt x="1432044" y="39738"/>
                  <a:pt x="1428082" y="28918"/>
                </a:cubicBezTo>
                <a:cubicBezTo>
                  <a:pt x="1424120" y="18098"/>
                  <a:pt x="1417186" y="12421"/>
                  <a:pt x="1407279" y="11887"/>
                </a:cubicBezTo>
                <a:close/>
                <a:moveTo>
                  <a:pt x="927371" y="4115"/>
                </a:moveTo>
                <a:lnTo>
                  <a:pt x="1228151" y="4115"/>
                </a:lnTo>
                <a:lnTo>
                  <a:pt x="1228151" y="95997"/>
                </a:lnTo>
                <a:lnTo>
                  <a:pt x="1220379" y="95997"/>
                </a:lnTo>
                <a:cubicBezTo>
                  <a:pt x="1218967" y="75742"/>
                  <a:pt x="1213190" y="59855"/>
                  <a:pt x="1203048" y="48336"/>
                </a:cubicBezTo>
                <a:cubicBezTo>
                  <a:pt x="1192907" y="36816"/>
                  <a:pt x="1181386" y="28457"/>
                  <a:pt x="1168487" y="23258"/>
                </a:cubicBezTo>
                <a:cubicBezTo>
                  <a:pt x="1155587" y="18060"/>
                  <a:pt x="1144295" y="14815"/>
                  <a:pt x="1134611" y="13523"/>
                </a:cubicBezTo>
                <a:cubicBezTo>
                  <a:pt x="1124927" y="12232"/>
                  <a:pt x="1119835" y="11686"/>
                  <a:pt x="1119338" y="11888"/>
                </a:cubicBezTo>
                <a:lnTo>
                  <a:pt x="1110651" y="11888"/>
                </a:lnTo>
                <a:lnTo>
                  <a:pt x="1110651" y="270615"/>
                </a:lnTo>
                <a:cubicBezTo>
                  <a:pt x="1111070" y="286196"/>
                  <a:pt x="1115147" y="298004"/>
                  <a:pt x="1122881" y="306042"/>
                </a:cubicBezTo>
                <a:cubicBezTo>
                  <a:pt x="1130615" y="314080"/>
                  <a:pt x="1139493" y="318117"/>
                  <a:pt x="1149513" y="318156"/>
                </a:cubicBezTo>
                <a:lnTo>
                  <a:pt x="1149513" y="325927"/>
                </a:lnTo>
                <a:lnTo>
                  <a:pt x="1005552" y="325927"/>
                </a:lnTo>
                <a:lnTo>
                  <a:pt x="1005552" y="318156"/>
                </a:lnTo>
                <a:cubicBezTo>
                  <a:pt x="1015572" y="318117"/>
                  <a:pt x="1024450" y="314080"/>
                  <a:pt x="1032184" y="306042"/>
                </a:cubicBezTo>
                <a:cubicBezTo>
                  <a:pt x="1039918" y="298004"/>
                  <a:pt x="1043995" y="286196"/>
                  <a:pt x="1044414" y="270615"/>
                </a:cubicBezTo>
                <a:lnTo>
                  <a:pt x="1044414" y="11888"/>
                </a:lnTo>
                <a:lnTo>
                  <a:pt x="1035727" y="11888"/>
                </a:lnTo>
                <a:cubicBezTo>
                  <a:pt x="1035232" y="11686"/>
                  <a:pt x="1030165" y="12232"/>
                  <a:pt x="1020525" y="13523"/>
                </a:cubicBezTo>
                <a:cubicBezTo>
                  <a:pt x="1010886" y="14815"/>
                  <a:pt x="999647" y="18060"/>
                  <a:pt x="986807" y="23258"/>
                </a:cubicBezTo>
                <a:cubicBezTo>
                  <a:pt x="973967" y="28457"/>
                  <a:pt x="962499" y="36816"/>
                  <a:pt x="952403" y="48336"/>
                </a:cubicBezTo>
                <a:cubicBezTo>
                  <a:pt x="942306" y="59855"/>
                  <a:pt x="936553" y="75742"/>
                  <a:pt x="935143" y="95997"/>
                </a:cubicBezTo>
                <a:lnTo>
                  <a:pt x="927371" y="95997"/>
                </a:lnTo>
                <a:close/>
                <a:moveTo>
                  <a:pt x="428872" y="4115"/>
                </a:moveTo>
                <a:lnTo>
                  <a:pt x="574204" y="4115"/>
                </a:lnTo>
                <a:lnTo>
                  <a:pt x="574204" y="11887"/>
                </a:lnTo>
                <a:cubicBezTo>
                  <a:pt x="563831" y="11506"/>
                  <a:pt x="554287" y="14097"/>
                  <a:pt x="545572" y="19660"/>
                </a:cubicBezTo>
                <a:cubicBezTo>
                  <a:pt x="536856" y="25222"/>
                  <a:pt x="532227" y="36043"/>
                  <a:pt x="531684" y="52121"/>
                </a:cubicBezTo>
                <a:lnTo>
                  <a:pt x="531684" y="216713"/>
                </a:lnTo>
                <a:cubicBezTo>
                  <a:pt x="532170" y="243897"/>
                  <a:pt x="539542" y="264967"/>
                  <a:pt x="553801" y="279921"/>
                </a:cubicBezTo>
                <a:cubicBezTo>
                  <a:pt x="568060" y="294875"/>
                  <a:pt x="586291" y="302457"/>
                  <a:pt x="608494" y="302667"/>
                </a:cubicBezTo>
                <a:cubicBezTo>
                  <a:pt x="620364" y="302667"/>
                  <a:pt x="632031" y="299466"/>
                  <a:pt x="643495" y="293065"/>
                </a:cubicBezTo>
                <a:cubicBezTo>
                  <a:pt x="654959" y="286665"/>
                  <a:pt x="664492" y="277063"/>
                  <a:pt x="672096" y="264262"/>
                </a:cubicBezTo>
                <a:cubicBezTo>
                  <a:pt x="679699" y="251460"/>
                  <a:pt x="683644" y="235458"/>
                  <a:pt x="683932" y="216256"/>
                </a:cubicBezTo>
                <a:lnTo>
                  <a:pt x="683932" y="80467"/>
                </a:lnTo>
                <a:cubicBezTo>
                  <a:pt x="684101" y="80107"/>
                  <a:pt x="683820" y="76513"/>
                  <a:pt x="683089" y="69687"/>
                </a:cubicBezTo>
                <a:cubicBezTo>
                  <a:pt x="682358" y="62862"/>
                  <a:pt x="680162" y="54968"/>
                  <a:pt x="676502" y="46006"/>
                </a:cubicBezTo>
                <a:cubicBezTo>
                  <a:pt x="672842" y="37044"/>
                  <a:pt x="666704" y="29179"/>
                  <a:pt x="658086" y="22410"/>
                </a:cubicBezTo>
                <a:cubicBezTo>
                  <a:pt x="649468" y="15641"/>
                  <a:pt x="637357" y="12134"/>
                  <a:pt x="621753" y="11887"/>
                </a:cubicBezTo>
                <a:lnTo>
                  <a:pt x="621753" y="4115"/>
                </a:lnTo>
                <a:lnTo>
                  <a:pt x="759827" y="4115"/>
                </a:lnTo>
                <a:lnTo>
                  <a:pt x="759827" y="11887"/>
                </a:lnTo>
                <a:cubicBezTo>
                  <a:pt x="742752" y="12134"/>
                  <a:pt x="729496" y="15641"/>
                  <a:pt x="720058" y="22410"/>
                </a:cubicBezTo>
                <a:cubicBezTo>
                  <a:pt x="710620" y="29179"/>
                  <a:pt x="703893" y="37044"/>
                  <a:pt x="699877" y="46006"/>
                </a:cubicBezTo>
                <a:cubicBezTo>
                  <a:pt x="695861" y="54968"/>
                  <a:pt x="693449" y="62862"/>
                  <a:pt x="692640" y="69687"/>
                </a:cubicBezTo>
                <a:cubicBezTo>
                  <a:pt x="691832" y="76513"/>
                  <a:pt x="691520" y="80107"/>
                  <a:pt x="691704" y="80467"/>
                </a:cubicBezTo>
                <a:lnTo>
                  <a:pt x="691704" y="216256"/>
                </a:lnTo>
                <a:cubicBezTo>
                  <a:pt x="691055" y="248455"/>
                  <a:pt x="684276" y="272779"/>
                  <a:pt x="671368" y="289230"/>
                </a:cubicBezTo>
                <a:cubicBezTo>
                  <a:pt x="658459" y="305680"/>
                  <a:pt x="643314" y="316697"/>
                  <a:pt x="625935" y="322279"/>
                </a:cubicBezTo>
                <a:cubicBezTo>
                  <a:pt x="608556" y="327860"/>
                  <a:pt x="592836" y="330448"/>
                  <a:pt x="578776" y="330041"/>
                </a:cubicBezTo>
                <a:cubicBezTo>
                  <a:pt x="557806" y="329983"/>
                  <a:pt x="538803" y="325433"/>
                  <a:pt x="521765" y="316391"/>
                </a:cubicBezTo>
                <a:cubicBezTo>
                  <a:pt x="504728" y="307349"/>
                  <a:pt x="491144" y="294167"/>
                  <a:pt x="481014" y="276845"/>
                </a:cubicBezTo>
                <a:cubicBezTo>
                  <a:pt x="470884" y="259523"/>
                  <a:pt x="465695" y="238412"/>
                  <a:pt x="465448" y="213513"/>
                </a:cubicBezTo>
                <a:lnTo>
                  <a:pt x="465448" y="52121"/>
                </a:lnTo>
                <a:cubicBezTo>
                  <a:pt x="465181" y="38243"/>
                  <a:pt x="461600" y="28051"/>
                  <a:pt x="454703" y="21546"/>
                </a:cubicBezTo>
                <a:cubicBezTo>
                  <a:pt x="447807" y="15040"/>
                  <a:pt x="439197" y="11821"/>
                  <a:pt x="428872" y="11887"/>
                </a:cubicBezTo>
                <a:close/>
                <a:moveTo>
                  <a:pt x="112765" y="0"/>
                </a:moveTo>
                <a:cubicBezTo>
                  <a:pt x="138829" y="271"/>
                  <a:pt x="160565" y="2168"/>
                  <a:pt x="177976" y="5690"/>
                </a:cubicBezTo>
                <a:cubicBezTo>
                  <a:pt x="195386" y="9212"/>
                  <a:pt x="208453" y="12734"/>
                  <a:pt x="217176" y="16256"/>
                </a:cubicBezTo>
                <a:cubicBezTo>
                  <a:pt x="225900" y="19778"/>
                  <a:pt x="230263" y="21675"/>
                  <a:pt x="230266" y="21946"/>
                </a:cubicBezTo>
                <a:lnTo>
                  <a:pt x="230266" y="98755"/>
                </a:lnTo>
                <a:lnTo>
                  <a:pt x="222493" y="98755"/>
                </a:lnTo>
                <a:cubicBezTo>
                  <a:pt x="219758" y="90004"/>
                  <a:pt x="214408" y="78551"/>
                  <a:pt x="206441" y="64398"/>
                </a:cubicBezTo>
                <a:cubicBezTo>
                  <a:pt x="198474" y="50244"/>
                  <a:pt x="186925" y="37437"/>
                  <a:pt x="171795" y="25976"/>
                </a:cubicBezTo>
                <a:cubicBezTo>
                  <a:pt x="156665" y="14515"/>
                  <a:pt x="136988" y="8447"/>
                  <a:pt x="112765" y="7773"/>
                </a:cubicBezTo>
                <a:cubicBezTo>
                  <a:pt x="96024" y="8278"/>
                  <a:pt x="83634" y="13973"/>
                  <a:pt x="75597" y="24858"/>
                </a:cubicBezTo>
                <a:cubicBezTo>
                  <a:pt x="67559" y="35744"/>
                  <a:pt x="65566" y="48788"/>
                  <a:pt x="69619" y="63991"/>
                </a:cubicBezTo>
                <a:cubicBezTo>
                  <a:pt x="73672" y="79194"/>
                  <a:pt x="85463" y="93526"/>
                  <a:pt x="104993" y="106985"/>
                </a:cubicBezTo>
                <a:lnTo>
                  <a:pt x="175402" y="153619"/>
                </a:lnTo>
                <a:cubicBezTo>
                  <a:pt x="206082" y="173698"/>
                  <a:pt x="226446" y="195602"/>
                  <a:pt x="236495" y="219332"/>
                </a:cubicBezTo>
                <a:cubicBezTo>
                  <a:pt x="246544" y="243061"/>
                  <a:pt x="243248" y="267474"/>
                  <a:pt x="226608" y="292569"/>
                </a:cubicBezTo>
                <a:cubicBezTo>
                  <a:pt x="226797" y="293032"/>
                  <a:pt x="224031" y="296270"/>
                  <a:pt x="218311" y="302284"/>
                </a:cubicBezTo>
                <a:cubicBezTo>
                  <a:pt x="212590" y="308298"/>
                  <a:pt x="202780" y="314312"/>
                  <a:pt x="188881" y="320326"/>
                </a:cubicBezTo>
                <a:cubicBezTo>
                  <a:pt x="174981" y="326340"/>
                  <a:pt x="155858" y="329579"/>
                  <a:pt x="131510" y="330041"/>
                </a:cubicBezTo>
                <a:cubicBezTo>
                  <a:pt x="102041" y="329692"/>
                  <a:pt x="78075" y="327243"/>
                  <a:pt x="59612" y="322696"/>
                </a:cubicBezTo>
                <a:cubicBezTo>
                  <a:pt x="41149" y="318149"/>
                  <a:pt x="27613" y="313601"/>
                  <a:pt x="19006" y="309054"/>
                </a:cubicBezTo>
                <a:cubicBezTo>
                  <a:pt x="10398" y="304507"/>
                  <a:pt x="6142" y="302059"/>
                  <a:pt x="6238" y="301709"/>
                </a:cubicBezTo>
                <a:lnTo>
                  <a:pt x="6238" y="213970"/>
                </a:lnTo>
                <a:lnTo>
                  <a:pt x="14010" y="213970"/>
                </a:lnTo>
                <a:cubicBezTo>
                  <a:pt x="16422" y="221285"/>
                  <a:pt x="20142" y="230846"/>
                  <a:pt x="25169" y="242652"/>
                </a:cubicBezTo>
                <a:cubicBezTo>
                  <a:pt x="30196" y="254458"/>
                  <a:pt x="37144" y="266432"/>
                  <a:pt x="46014" y="278574"/>
                </a:cubicBezTo>
                <a:cubicBezTo>
                  <a:pt x="54884" y="290716"/>
                  <a:pt x="66290" y="300948"/>
                  <a:pt x="80233" y="309270"/>
                </a:cubicBezTo>
                <a:cubicBezTo>
                  <a:pt x="94175" y="317592"/>
                  <a:pt x="111268" y="321926"/>
                  <a:pt x="131510" y="322273"/>
                </a:cubicBezTo>
                <a:cubicBezTo>
                  <a:pt x="148046" y="321706"/>
                  <a:pt x="160136" y="315477"/>
                  <a:pt x="167782" y="303587"/>
                </a:cubicBezTo>
                <a:cubicBezTo>
                  <a:pt x="175427" y="291698"/>
                  <a:pt x="177256" y="277548"/>
                  <a:pt x="173268" y="261139"/>
                </a:cubicBezTo>
                <a:cubicBezTo>
                  <a:pt x="169280" y="244731"/>
                  <a:pt x="158104" y="229464"/>
                  <a:pt x="139740" y="215340"/>
                </a:cubicBezTo>
                <a:lnTo>
                  <a:pt x="69331" y="170993"/>
                </a:lnTo>
                <a:cubicBezTo>
                  <a:pt x="36422" y="150628"/>
                  <a:pt x="15029" y="129064"/>
                  <a:pt x="5152" y="106299"/>
                </a:cubicBezTo>
                <a:cubicBezTo>
                  <a:pt x="-4726" y="83534"/>
                  <a:pt x="-401" y="59684"/>
                  <a:pt x="18125" y="34747"/>
                </a:cubicBezTo>
                <a:cubicBezTo>
                  <a:pt x="17956" y="34318"/>
                  <a:pt x="20784" y="31315"/>
                  <a:pt x="26608" y="25739"/>
                </a:cubicBezTo>
                <a:cubicBezTo>
                  <a:pt x="32434" y="20162"/>
                  <a:pt x="42272" y="14585"/>
                  <a:pt x="56123" y="9009"/>
                </a:cubicBezTo>
                <a:cubicBezTo>
                  <a:pt x="69975" y="3432"/>
                  <a:pt x="88856" y="429"/>
                  <a:pt x="112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60331" y="5839669"/>
            <a:ext cx="1866514" cy="714674"/>
          </a:xfrm>
          <a:custGeom>
            <a:avLst/>
            <a:gdLst/>
            <a:ahLst/>
            <a:cxnLst/>
            <a:rect l="l" t="t" r="r" b="b"/>
            <a:pathLst>
              <a:path w="1907473" h="730357">
                <a:moveTo>
                  <a:pt x="1290275" y="539815"/>
                </a:moveTo>
                <a:lnTo>
                  <a:pt x="1290494" y="539891"/>
                </a:lnTo>
                <a:lnTo>
                  <a:pt x="1290776" y="540769"/>
                </a:lnTo>
                <a:lnTo>
                  <a:pt x="1290596" y="540668"/>
                </a:lnTo>
                <a:close/>
                <a:moveTo>
                  <a:pt x="890248" y="539408"/>
                </a:moveTo>
                <a:lnTo>
                  <a:pt x="891335" y="539764"/>
                </a:lnTo>
                <a:lnTo>
                  <a:pt x="891718" y="540891"/>
                </a:lnTo>
                <a:lnTo>
                  <a:pt x="890835" y="540348"/>
                </a:lnTo>
                <a:close/>
                <a:moveTo>
                  <a:pt x="1786032" y="401700"/>
                </a:moveTo>
                <a:cubicBezTo>
                  <a:pt x="1781667" y="402228"/>
                  <a:pt x="1776799" y="403346"/>
                  <a:pt x="1771429" y="405053"/>
                </a:cubicBezTo>
                <a:cubicBezTo>
                  <a:pt x="1766060" y="406760"/>
                  <a:pt x="1761663" y="408591"/>
                  <a:pt x="1758241" y="410547"/>
                </a:cubicBezTo>
                <a:cubicBezTo>
                  <a:pt x="1736055" y="423224"/>
                  <a:pt x="1715942" y="439949"/>
                  <a:pt x="1697903" y="460721"/>
                </a:cubicBezTo>
                <a:cubicBezTo>
                  <a:pt x="1695205" y="463419"/>
                  <a:pt x="1689965" y="469214"/>
                  <a:pt x="1682181" y="478107"/>
                </a:cubicBezTo>
                <a:cubicBezTo>
                  <a:pt x="1674397" y="487000"/>
                  <a:pt x="1666995" y="495995"/>
                  <a:pt x="1659975" y="505093"/>
                </a:cubicBezTo>
                <a:cubicBezTo>
                  <a:pt x="1652955" y="514191"/>
                  <a:pt x="1647603" y="521582"/>
                  <a:pt x="1643918" y="527266"/>
                </a:cubicBezTo>
                <a:cubicBezTo>
                  <a:pt x="1640234" y="532950"/>
                  <a:pt x="1639007" y="535679"/>
                  <a:pt x="1640238" y="535452"/>
                </a:cubicBezTo>
                <a:cubicBezTo>
                  <a:pt x="1644080" y="536543"/>
                  <a:pt x="1649074" y="535882"/>
                  <a:pt x="1655221" y="533467"/>
                </a:cubicBezTo>
                <a:cubicBezTo>
                  <a:pt x="1661368" y="531053"/>
                  <a:pt x="1667453" y="527559"/>
                  <a:pt x="1673478" y="522983"/>
                </a:cubicBezTo>
                <a:cubicBezTo>
                  <a:pt x="1679502" y="518408"/>
                  <a:pt x="1685780" y="513139"/>
                  <a:pt x="1692311" y="507175"/>
                </a:cubicBezTo>
                <a:cubicBezTo>
                  <a:pt x="1698842" y="501212"/>
                  <a:pt x="1704325" y="496013"/>
                  <a:pt x="1708761" y="491577"/>
                </a:cubicBezTo>
                <a:cubicBezTo>
                  <a:pt x="1717649" y="483806"/>
                  <a:pt x="1726073" y="475409"/>
                  <a:pt x="1734031" y="466385"/>
                </a:cubicBezTo>
                <a:cubicBezTo>
                  <a:pt x="1741990" y="457361"/>
                  <a:pt x="1750186" y="448370"/>
                  <a:pt x="1758621" y="439412"/>
                </a:cubicBezTo>
                <a:cubicBezTo>
                  <a:pt x="1765047" y="431222"/>
                  <a:pt x="1771617" y="423914"/>
                  <a:pt x="1778331" y="417488"/>
                </a:cubicBezTo>
                <a:cubicBezTo>
                  <a:pt x="1785046" y="411062"/>
                  <a:pt x="1791311" y="406605"/>
                  <a:pt x="1797125" y="404116"/>
                </a:cubicBezTo>
                <a:cubicBezTo>
                  <a:pt x="1797440" y="403898"/>
                  <a:pt x="1796761" y="403308"/>
                  <a:pt x="1795089" y="402348"/>
                </a:cubicBezTo>
                <a:cubicBezTo>
                  <a:pt x="1793417" y="401388"/>
                  <a:pt x="1790398" y="401171"/>
                  <a:pt x="1786032" y="401700"/>
                </a:cubicBezTo>
                <a:close/>
                <a:moveTo>
                  <a:pt x="1406501" y="385577"/>
                </a:moveTo>
                <a:cubicBezTo>
                  <a:pt x="1405948" y="385770"/>
                  <a:pt x="1404883" y="386335"/>
                  <a:pt x="1403307" y="387274"/>
                </a:cubicBezTo>
                <a:cubicBezTo>
                  <a:pt x="1393860" y="389491"/>
                  <a:pt x="1385118" y="393110"/>
                  <a:pt x="1377081" y="398131"/>
                </a:cubicBezTo>
                <a:cubicBezTo>
                  <a:pt x="1369044" y="403151"/>
                  <a:pt x="1361199" y="409355"/>
                  <a:pt x="1353546" y="416741"/>
                </a:cubicBezTo>
                <a:cubicBezTo>
                  <a:pt x="1345893" y="424128"/>
                  <a:pt x="1339266" y="431318"/>
                  <a:pt x="1333665" y="438312"/>
                </a:cubicBezTo>
                <a:cubicBezTo>
                  <a:pt x="1328064" y="445306"/>
                  <a:pt x="1322155" y="453160"/>
                  <a:pt x="1315938" y="461873"/>
                </a:cubicBezTo>
                <a:lnTo>
                  <a:pt x="1311684" y="467494"/>
                </a:lnTo>
                <a:lnTo>
                  <a:pt x="1328013" y="456870"/>
                </a:lnTo>
                <a:cubicBezTo>
                  <a:pt x="1340805" y="448340"/>
                  <a:pt x="1352627" y="439727"/>
                  <a:pt x="1363480" y="431030"/>
                </a:cubicBezTo>
                <a:cubicBezTo>
                  <a:pt x="1365243" y="429703"/>
                  <a:pt x="1369799" y="425503"/>
                  <a:pt x="1377146" y="418431"/>
                </a:cubicBezTo>
                <a:cubicBezTo>
                  <a:pt x="1384493" y="411359"/>
                  <a:pt x="1391009" y="404483"/>
                  <a:pt x="1396693" y="397803"/>
                </a:cubicBezTo>
                <a:cubicBezTo>
                  <a:pt x="1402377" y="391124"/>
                  <a:pt x="1405689" y="387230"/>
                  <a:pt x="1406627" y="386121"/>
                </a:cubicBezTo>
                <a:cubicBezTo>
                  <a:pt x="1407097" y="385567"/>
                  <a:pt x="1407055" y="385385"/>
                  <a:pt x="1406501" y="385577"/>
                </a:cubicBezTo>
                <a:close/>
                <a:moveTo>
                  <a:pt x="953874" y="282826"/>
                </a:moveTo>
                <a:cubicBezTo>
                  <a:pt x="923131" y="312704"/>
                  <a:pt x="890312" y="342596"/>
                  <a:pt x="855418" y="372500"/>
                </a:cubicBezTo>
                <a:cubicBezTo>
                  <a:pt x="820523" y="402405"/>
                  <a:pt x="785924" y="431829"/>
                  <a:pt x="751619" y="460773"/>
                </a:cubicBezTo>
                <a:cubicBezTo>
                  <a:pt x="745315" y="470744"/>
                  <a:pt x="739434" y="480798"/>
                  <a:pt x="733977" y="490935"/>
                </a:cubicBezTo>
                <a:cubicBezTo>
                  <a:pt x="728520" y="501072"/>
                  <a:pt x="724512" y="511541"/>
                  <a:pt x="721954" y="522342"/>
                </a:cubicBezTo>
                <a:cubicBezTo>
                  <a:pt x="719387" y="530217"/>
                  <a:pt x="719446" y="534971"/>
                  <a:pt x="722131" y="536604"/>
                </a:cubicBezTo>
                <a:cubicBezTo>
                  <a:pt x="724816" y="538237"/>
                  <a:pt x="729051" y="538826"/>
                  <a:pt x="734835" y="538372"/>
                </a:cubicBezTo>
                <a:cubicBezTo>
                  <a:pt x="740619" y="537918"/>
                  <a:pt x="747255" y="536069"/>
                  <a:pt x="754742" y="532826"/>
                </a:cubicBezTo>
                <a:cubicBezTo>
                  <a:pt x="762229" y="529582"/>
                  <a:pt x="768400" y="526341"/>
                  <a:pt x="773255" y="523101"/>
                </a:cubicBezTo>
                <a:cubicBezTo>
                  <a:pt x="786055" y="514571"/>
                  <a:pt x="797925" y="505357"/>
                  <a:pt x="808865" y="495460"/>
                </a:cubicBezTo>
                <a:cubicBezTo>
                  <a:pt x="819805" y="485563"/>
                  <a:pt x="831047" y="474555"/>
                  <a:pt x="842589" y="462437"/>
                </a:cubicBezTo>
                <a:cubicBezTo>
                  <a:pt x="845453" y="459573"/>
                  <a:pt x="848614" y="456146"/>
                  <a:pt x="852072" y="452155"/>
                </a:cubicBezTo>
                <a:cubicBezTo>
                  <a:pt x="855529" y="448165"/>
                  <a:pt x="859327" y="444446"/>
                  <a:pt x="863466" y="440997"/>
                </a:cubicBezTo>
                <a:cubicBezTo>
                  <a:pt x="867487" y="438600"/>
                  <a:pt x="871275" y="437555"/>
                  <a:pt x="874831" y="437860"/>
                </a:cubicBezTo>
                <a:lnTo>
                  <a:pt x="875679" y="438102"/>
                </a:lnTo>
                <a:lnTo>
                  <a:pt x="883532" y="428116"/>
                </a:lnTo>
                <a:cubicBezTo>
                  <a:pt x="901296" y="409506"/>
                  <a:pt x="920157" y="393643"/>
                  <a:pt x="940117" y="380529"/>
                </a:cubicBezTo>
                <a:cubicBezTo>
                  <a:pt x="944579" y="377551"/>
                  <a:pt x="950918" y="373712"/>
                  <a:pt x="959134" y="369010"/>
                </a:cubicBezTo>
                <a:cubicBezTo>
                  <a:pt x="967350" y="364308"/>
                  <a:pt x="975841" y="360309"/>
                  <a:pt x="984607" y="357013"/>
                </a:cubicBezTo>
                <a:cubicBezTo>
                  <a:pt x="993373" y="353717"/>
                  <a:pt x="1002526" y="352549"/>
                  <a:pt x="1012065" y="353510"/>
                </a:cubicBezTo>
                <a:cubicBezTo>
                  <a:pt x="1021604" y="354470"/>
                  <a:pt x="1029901" y="358831"/>
                  <a:pt x="1036955" y="366594"/>
                </a:cubicBezTo>
                <a:cubicBezTo>
                  <a:pt x="1041260" y="372313"/>
                  <a:pt x="1043587" y="378459"/>
                  <a:pt x="1043936" y="385034"/>
                </a:cubicBezTo>
                <a:cubicBezTo>
                  <a:pt x="1044285" y="391609"/>
                  <a:pt x="1043351" y="397738"/>
                  <a:pt x="1041133" y="403422"/>
                </a:cubicBezTo>
                <a:cubicBezTo>
                  <a:pt x="1038916" y="409106"/>
                  <a:pt x="1036183" y="414609"/>
                  <a:pt x="1032935" y="419931"/>
                </a:cubicBezTo>
                <a:cubicBezTo>
                  <a:pt x="1029687" y="425252"/>
                  <a:pt x="1026788" y="429441"/>
                  <a:pt x="1024238" y="432497"/>
                </a:cubicBezTo>
                <a:cubicBezTo>
                  <a:pt x="1022099" y="435343"/>
                  <a:pt x="1019340" y="438624"/>
                  <a:pt x="1015961" y="442339"/>
                </a:cubicBezTo>
                <a:cubicBezTo>
                  <a:pt x="1012582" y="446055"/>
                  <a:pt x="1009221" y="448244"/>
                  <a:pt x="1005877" y="448907"/>
                </a:cubicBezTo>
                <a:cubicBezTo>
                  <a:pt x="995923" y="450348"/>
                  <a:pt x="989401" y="447035"/>
                  <a:pt x="986310" y="438967"/>
                </a:cubicBezTo>
                <a:cubicBezTo>
                  <a:pt x="983219" y="430899"/>
                  <a:pt x="984817" y="424482"/>
                  <a:pt x="991103" y="419714"/>
                </a:cubicBezTo>
                <a:cubicBezTo>
                  <a:pt x="993033" y="418265"/>
                  <a:pt x="995801" y="415737"/>
                  <a:pt x="999407" y="412131"/>
                </a:cubicBezTo>
                <a:cubicBezTo>
                  <a:pt x="1003013" y="408525"/>
                  <a:pt x="1006060" y="404804"/>
                  <a:pt x="1008548" y="400966"/>
                </a:cubicBezTo>
                <a:cubicBezTo>
                  <a:pt x="1011037" y="397129"/>
                  <a:pt x="1012523" y="394217"/>
                  <a:pt x="1013008" y="392231"/>
                </a:cubicBezTo>
                <a:cubicBezTo>
                  <a:pt x="1013492" y="390244"/>
                  <a:pt x="1011543" y="387343"/>
                  <a:pt x="1007160" y="383528"/>
                </a:cubicBezTo>
                <a:cubicBezTo>
                  <a:pt x="1007160" y="383528"/>
                  <a:pt x="1007435" y="383266"/>
                  <a:pt x="1007985" y="382742"/>
                </a:cubicBezTo>
                <a:cubicBezTo>
                  <a:pt x="1005584" y="382794"/>
                  <a:pt x="1000686" y="384534"/>
                  <a:pt x="993291" y="387961"/>
                </a:cubicBezTo>
                <a:cubicBezTo>
                  <a:pt x="985895" y="391388"/>
                  <a:pt x="978109" y="396400"/>
                  <a:pt x="969932" y="402996"/>
                </a:cubicBezTo>
                <a:cubicBezTo>
                  <a:pt x="961755" y="409593"/>
                  <a:pt x="954185" y="416630"/>
                  <a:pt x="947222" y="424108"/>
                </a:cubicBezTo>
                <a:cubicBezTo>
                  <a:pt x="940259" y="431587"/>
                  <a:pt x="934909" y="437731"/>
                  <a:pt x="931172" y="442542"/>
                </a:cubicBezTo>
                <a:cubicBezTo>
                  <a:pt x="926230" y="448113"/>
                  <a:pt x="920363" y="455338"/>
                  <a:pt x="913570" y="464218"/>
                </a:cubicBezTo>
                <a:cubicBezTo>
                  <a:pt x="906777" y="473097"/>
                  <a:pt x="900772" y="482497"/>
                  <a:pt x="895555" y="492415"/>
                </a:cubicBezTo>
                <a:cubicBezTo>
                  <a:pt x="890338" y="502334"/>
                  <a:pt x="886857" y="511513"/>
                  <a:pt x="885110" y="519951"/>
                </a:cubicBezTo>
                <a:cubicBezTo>
                  <a:pt x="884237" y="524171"/>
                  <a:pt x="884405" y="528184"/>
                  <a:pt x="885615" y="531992"/>
                </a:cubicBezTo>
                <a:lnTo>
                  <a:pt x="890248" y="539408"/>
                </a:lnTo>
                <a:lnTo>
                  <a:pt x="888241" y="538752"/>
                </a:lnTo>
                <a:lnTo>
                  <a:pt x="890835" y="540348"/>
                </a:lnTo>
                <a:lnTo>
                  <a:pt x="892366" y="542799"/>
                </a:lnTo>
                <a:lnTo>
                  <a:pt x="891718" y="540891"/>
                </a:lnTo>
                <a:lnTo>
                  <a:pt x="898122" y="544831"/>
                </a:lnTo>
                <a:cubicBezTo>
                  <a:pt x="901462" y="546150"/>
                  <a:pt x="904847" y="546763"/>
                  <a:pt x="908279" y="546669"/>
                </a:cubicBezTo>
                <a:cubicBezTo>
                  <a:pt x="915141" y="546481"/>
                  <a:pt x="922552" y="544523"/>
                  <a:pt x="930511" y="540795"/>
                </a:cubicBezTo>
                <a:cubicBezTo>
                  <a:pt x="938469" y="537067"/>
                  <a:pt x="946642" y="532407"/>
                  <a:pt x="955028" y="526814"/>
                </a:cubicBezTo>
                <a:cubicBezTo>
                  <a:pt x="963414" y="521222"/>
                  <a:pt x="970694" y="515955"/>
                  <a:pt x="976867" y="511013"/>
                </a:cubicBezTo>
                <a:cubicBezTo>
                  <a:pt x="994478" y="498440"/>
                  <a:pt x="1011163" y="484544"/>
                  <a:pt x="1026923" y="469325"/>
                </a:cubicBezTo>
                <a:cubicBezTo>
                  <a:pt x="1038125" y="458665"/>
                  <a:pt x="1046064" y="450163"/>
                  <a:pt x="1050740" y="443819"/>
                </a:cubicBezTo>
                <a:lnTo>
                  <a:pt x="1052620" y="442511"/>
                </a:lnTo>
                <a:lnTo>
                  <a:pt x="1067618" y="416597"/>
                </a:lnTo>
                <a:cubicBezTo>
                  <a:pt x="1083430" y="390430"/>
                  <a:pt x="1100277" y="364494"/>
                  <a:pt x="1118158" y="338789"/>
                </a:cubicBezTo>
                <a:lnTo>
                  <a:pt x="1158319" y="283466"/>
                </a:lnTo>
                <a:lnTo>
                  <a:pt x="1156443" y="283664"/>
                </a:lnTo>
                <a:cubicBezTo>
                  <a:pt x="1140526" y="285899"/>
                  <a:pt x="1124722" y="287017"/>
                  <a:pt x="1109032" y="287017"/>
                </a:cubicBezTo>
                <a:cubicBezTo>
                  <a:pt x="1093342" y="287017"/>
                  <a:pt x="1077822" y="287017"/>
                  <a:pt x="1062473" y="287017"/>
                </a:cubicBezTo>
                <a:cubicBezTo>
                  <a:pt x="1043028" y="287017"/>
                  <a:pt x="1024101" y="286598"/>
                  <a:pt x="1005691" y="285760"/>
                </a:cubicBezTo>
                <a:cubicBezTo>
                  <a:pt x="987281" y="284921"/>
                  <a:pt x="970009" y="283944"/>
                  <a:pt x="953874" y="282826"/>
                </a:cubicBezTo>
                <a:close/>
                <a:moveTo>
                  <a:pt x="879588" y="277797"/>
                </a:moveTo>
                <a:lnTo>
                  <a:pt x="814737" y="359817"/>
                </a:lnTo>
                <a:lnTo>
                  <a:pt x="854246" y="325181"/>
                </a:lnTo>
                <a:lnTo>
                  <a:pt x="912658" y="279237"/>
                </a:lnTo>
                <a:close/>
                <a:moveTo>
                  <a:pt x="573524" y="276776"/>
                </a:moveTo>
                <a:lnTo>
                  <a:pt x="571314" y="277076"/>
                </a:lnTo>
                <a:cubicBezTo>
                  <a:pt x="559797" y="278954"/>
                  <a:pt x="550564" y="282276"/>
                  <a:pt x="543614" y="287043"/>
                </a:cubicBezTo>
                <a:cubicBezTo>
                  <a:pt x="539222" y="290134"/>
                  <a:pt x="534804" y="291514"/>
                  <a:pt x="530360" y="291182"/>
                </a:cubicBezTo>
                <a:lnTo>
                  <a:pt x="528892" y="290734"/>
                </a:lnTo>
                <a:lnTo>
                  <a:pt x="498292" y="327100"/>
                </a:lnTo>
                <a:lnTo>
                  <a:pt x="449545" y="401256"/>
                </a:lnTo>
                <a:lnTo>
                  <a:pt x="502142" y="345049"/>
                </a:lnTo>
                <a:close/>
                <a:moveTo>
                  <a:pt x="684235" y="269415"/>
                </a:moveTo>
                <a:cubicBezTo>
                  <a:pt x="670702" y="269415"/>
                  <a:pt x="657203" y="269690"/>
                  <a:pt x="643740" y="270240"/>
                </a:cubicBezTo>
                <a:lnTo>
                  <a:pt x="634377" y="270814"/>
                </a:lnTo>
                <a:lnTo>
                  <a:pt x="530340" y="369599"/>
                </a:lnTo>
                <a:cubicBezTo>
                  <a:pt x="490298" y="405751"/>
                  <a:pt x="450597" y="440582"/>
                  <a:pt x="411237" y="474093"/>
                </a:cubicBezTo>
                <a:cubicBezTo>
                  <a:pt x="409028" y="479829"/>
                  <a:pt x="406764" y="485793"/>
                  <a:pt x="404446" y="491983"/>
                </a:cubicBezTo>
                <a:cubicBezTo>
                  <a:pt x="402128" y="498173"/>
                  <a:pt x="400489" y="503884"/>
                  <a:pt x="399528" y="509114"/>
                </a:cubicBezTo>
                <a:cubicBezTo>
                  <a:pt x="397337" y="520299"/>
                  <a:pt x="397489" y="527639"/>
                  <a:pt x="399987" y="531136"/>
                </a:cubicBezTo>
                <a:cubicBezTo>
                  <a:pt x="402484" y="534633"/>
                  <a:pt x="405784" y="536637"/>
                  <a:pt x="409888" y="537148"/>
                </a:cubicBezTo>
                <a:cubicBezTo>
                  <a:pt x="413991" y="537658"/>
                  <a:pt x="419497" y="537078"/>
                  <a:pt x="426403" y="535406"/>
                </a:cubicBezTo>
                <a:cubicBezTo>
                  <a:pt x="433309" y="533734"/>
                  <a:pt x="440080" y="530855"/>
                  <a:pt x="446716" y="526768"/>
                </a:cubicBezTo>
                <a:cubicBezTo>
                  <a:pt x="460154" y="518500"/>
                  <a:pt x="473246" y="508804"/>
                  <a:pt x="485994" y="497680"/>
                </a:cubicBezTo>
                <a:cubicBezTo>
                  <a:pt x="498741" y="486557"/>
                  <a:pt x="511144" y="474700"/>
                  <a:pt x="523202" y="462109"/>
                </a:cubicBezTo>
                <a:cubicBezTo>
                  <a:pt x="525830" y="459481"/>
                  <a:pt x="528884" y="456028"/>
                  <a:pt x="532363" y="451749"/>
                </a:cubicBezTo>
                <a:cubicBezTo>
                  <a:pt x="535843" y="447471"/>
                  <a:pt x="540333" y="443027"/>
                  <a:pt x="545833" y="438417"/>
                </a:cubicBezTo>
                <a:lnTo>
                  <a:pt x="552114" y="437432"/>
                </a:lnTo>
                <a:lnTo>
                  <a:pt x="553979" y="433551"/>
                </a:lnTo>
                <a:cubicBezTo>
                  <a:pt x="559401" y="426929"/>
                  <a:pt x="564751" y="420978"/>
                  <a:pt x="570029" y="415700"/>
                </a:cubicBezTo>
                <a:cubicBezTo>
                  <a:pt x="575307" y="410422"/>
                  <a:pt x="578496" y="407233"/>
                  <a:pt x="579596" y="406133"/>
                </a:cubicBezTo>
                <a:cubicBezTo>
                  <a:pt x="585682" y="400047"/>
                  <a:pt x="593461" y="392862"/>
                  <a:pt x="602935" y="384576"/>
                </a:cubicBezTo>
                <a:cubicBezTo>
                  <a:pt x="612408" y="376290"/>
                  <a:pt x="623597" y="371767"/>
                  <a:pt x="636502" y="371007"/>
                </a:cubicBezTo>
                <a:cubicBezTo>
                  <a:pt x="641304" y="371007"/>
                  <a:pt x="646266" y="373015"/>
                  <a:pt x="651387" y="377032"/>
                </a:cubicBezTo>
                <a:cubicBezTo>
                  <a:pt x="656507" y="381048"/>
                  <a:pt x="660133" y="385182"/>
                  <a:pt x="662263" y="389435"/>
                </a:cubicBezTo>
                <a:cubicBezTo>
                  <a:pt x="663896" y="394542"/>
                  <a:pt x="663824" y="399272"/>
                  <a:pt x="662047" y="403625"/>
                </a:cubicBezTo>
                <a:cubicBezTo>
                  <a:pt x="660270" y="407977"/>
                  <a:pt x="657775" y="412083"/>
                  <a:pt x="654562" y="415943"/>
                </a:cubicBezTo>
                <a:cubicBezTo>
                  <a:pt x="651349" y="419802"/>
                  <a:pt x="648398" y="423076"/>
                  <a:pt x="645709" y="425765"/>
                </a:cubicBezTo>
                <a:cubicBezTo>
                  <a:pt x="643020" y="428454"/>
                  <a:pt x="640605" y="430864"/>
                  <a:pt x="638466" y="432995"/>
                </a:cubicBezTo>
                <a:cubicBezTo>
                  <a:pt x="626426" y="446546"/>
                  <a:pt x="614652" y="460716"/>
                  <a:pt x="603144" y="475507"/>
                </a:cubicBezTo>
                <a:cubicBezTo>
                  <a:pt x="599931" y="479253"/>
                  <a:pt x="595768" y="484391"/>
                  <a:pt x="590656" y="490922"/>
                </a:cubicBezTo>
                <a:cubicBezTo>
                  <a:pt x="585544" y="497453"/>
                  <a:pt x="581004" y="503823"/>
                  <a:pt x="577035" y="510031"/>
                </a:cubicBezTo>
                <a:cubicBezTo>
                  <a:pt x="573067" y="516238"/>
                  <a:pt x="570243" y="522195"/>
                  <a:pt x="568562" y="527901"/>
                </a:cubicBezTo>
                <a:cubicBezTo>
                  <a:pt x="566881" y="533607"/>
                  <a:pt x="566800" y="537578"/>
                  <a:pt x="568320" y="539813"/>
                </a:cubicBezTo>
                <a:cubicBezTo>
                  <a:pt x="569874" y="540738"/>
                  <a:pt x="572746" y="540882"/>
                  <a:pt x="576937" y="540245"/>
                </a:cubicBezTo>
                <a:cubicBezTo>
                  <a:pt x="581128" y="539608"/>
                  <a:pt x="586002" y="537899"/>
                  <a:pt x="591560" y="535118"/>
                </a:cubicBezTo>
                <a:cubicBezTo>
                  <a:pt x="597117" y="532337"/>
                  <a:pt x="602690" y="529082"/>
                  <a:pt x="608278" y="525354"/>
                </a:cubicBezTo>
                <a:cubicBezTo>
                  <a:pt x="613866" y="521626"/>
                  <a:pt x="618192" y="518487"/>
                  <a:pt x="621257" y="515937"/>
                </a:cubicBezTo>
                <a:cubicBezTo>
                  <a:pt x="634005" y="506909"/>
                  <a:pt x="646482" y="496838"/>
                  <a:pt x="658688" y="485723"/>
                </a:cubicBezTo>
                <a:cubicBezTo>
                  <a:pt x="670894" y="474608"/>
                  <a:pt x="682350" y="462895"/>
                  <a:pt x="693054" y="450584"/>
                </a:cubicBezTo>
                <a:cubicBezTo>
                  <a:pt x="693910" y="449292"/>
                  <a:pt x="695399" y="447408"/>
                  <a:pt x="697520" y="444933"/>
                </a:cubicBezTo>
                <a:cubicBezTo>
                  <a:pt x="699642" y="442457"/>
                  <a:pt x="702322" y="440205"/>
                  <a:pt x="705562" y="438175"/>
                </a:cubicBezTo>
                <a:cubicBezTo>
                  <a:pt x="707181" y="437160"/>
                  <a:pt x="708951" y="436499"/>
                  <a:pt x="710869" y="436194"/>
                </a:cubicBezTo>
                <a:lnTo>
                  <a:pt x="711825" y="436216"/>
                </a:lnTo>
                <a:lnTo>
                  <a:pt x="718811" y="421450"/>
                </a:lnTo>
                <a:cubicBezTo>
                  <a:pt x="726062" y="407986"/>
                  <a:pt x="734012" y="394909"/>
                  <a:pt x="742660" y="382218"/>
                </a:cubicBezTo>
                <a:cubicBezTo>
                  <a:pt x="759957" y="356836"/>
                  <a:pt x="777996" y="331987"/>
                  <a:pt x="796777" y="307671"/>
                </a:cubicBezTo>
                <a:cubicBezTo>
                  <a:pt x="802155" y="300825"/>
                  <a:pt x="807896" y="293657"/>
                  <a:pt x="813999" y="286166"/>
                </a:cubicBezTo>
                <a:cubicBezTo>
                  <a:pt x="820102" y="278674"/>
                  <a:pt x="826131" y="274706"/>
                  <a:pt x="832086" y="274261"/>
                </a:cubicBezTo>
                <a:lnTo>
                  <a:pt x="772084" y="271548"/>
                </a:lnTo>
                <a:lnTo>
                  <a:pt x="771858" y="273920"/>
                </a:lnTo>
                <a:cubicBezTo>
                  <a:pt x="768662" y="280931"/>
                  <a:pt x="763993" y="287831"/>
                  <a:pt x="757851" y="294620"/>
                </a:cubicBezTo>
                <a:cubicBezTo>
                  <a:pt x="751709" y="301408"/>
                  <a:pt x="744389" y="305863"/>
                  <a:pt x="735894" y="307985"/>
                </a:cubicBezTo>
                <a:cubicBezTo>
                  <a:pt x="722265" y="309635"/>
                  <a:pt x="713383" y="305713"/>
                  <a:pt x="709248" y="296218"/>
                </a:cubicBezTo>
                <a:cubicBezTo>
                  <a:pt x="707181" y="291470"/>
                  <a:pt x="706118" y="286505"/>
                  <a:pt x="706058" y="281321"/>
                </a:cubicBezTo>
                <a:lnTo>
                  <a:pt x="708049" y="269926"/>
                </a:lnTo>
                <a:close/>
                <a:moveTo>
                  <a:pt x="418882" y="207642"/>
                </a:moveTo>
                <a:cubicBezTo>
                  <a:pt x="407212" y="206833"/>
                  <a:pt x="395407" y="207109"/>
                  <a:pt x="383470" y="208468"/>
                </a:cubicBezTo>
                <a:cubicBezTo>
                  <a:pt x="359594" y="211188"/>
                  <a:pt x="336869" y="215630"/>
                  <a:pt x="315294" y="221794"/>
                </a:cubicBezTo>
                <a:cubicBezTo>
                  <a:pt x="303192" y="224946"/>
                  <a:pt x="290085" y="228736"/>
                  <a:pt x="275970" y="233163"/>
                </a:cubicBezTo>
                <a:cubicBezTo>
                  <a:pt x="261856" y="237589"/>
                  <a:pt x="250263" y="244090"/>
                  <a:pt x="241192" y="252664"/>
                </a:cubicBezTo>
                <a:cubicBezTo>
                  <a:pt x="238337" y="255056"/>
                  <a:pt x="236981" y="256586"/>
                  <a:pt x="237125" y="257254"/>
                </a:cubicBezTo>
                <a:cubicBezTo>
                  <a:pt x="237269" y="257922"/>
                  <a:pt x="238241" y="258992"/>
                  <a:pt x="240039" y="260463"/>
                </a:cubicBezTo>
                <a:cubicBezTo>
                  <a:pt x="241838" y="261934"/>
                  <a:pt x="244697" y="263362"/>
                  <a:pt x="248618" y="264746"/>
                </a:cubicBezTo>
                <a:cubicBezTo>
                  <a:pt x="252538" y="266130"/>
                  <a:pt x="256419" y="267097"/>
                  <a:pt x="260261" y="267647"/>
                </a:cubicBezTo>
                <a:cubicBezTo>
                  <a:pt x="273331" y="268563"/>
                  <a:pt x="287352" y="267950"/>
                  <a:pt x="302321" y="265807"/>
                </a:cubicBezTo>
                <a:cubicBezTo>
                  <a:pt x="317291" y="263663"/>
                  <a:pt x="331912" y="260258"/>
                  <a:pt x="346183" y="255591"/>
                </a:cubicBezTo>
                <a:cubicBezTo>
                  <a:pt x="360454" y="250924"/>
                  <a:pt x="374876" y="245227"/>
                  <a:pt x="389448" y="238500"/>
                </a:cubicBezTo>
                <a:cubicBezTo>
                  <a:pt x="404021" y="231772"/>
                  <a:pt x="418165" y="224680"/>
                  <a:pt x="431882" y="217224"/>
                </a:cubicBezTo>
                <a:lnTo>
                  <a:pt x="442850" y="211575"/>
                </a:lnTo>
                <a:close/>
                <a:moveTo>
                  <a:pt x="707174" y="134543"/>
                </a:moveTo>
                <a:cubicBezTo>
                  <a:pt x="707226" y="133958"/>
                  <a:pt x="704685" y="134545"/>
                  <a:pt x="699551" y="136305"/>
                </a:cubicBezTo>
                <a:cubicBezTo>
                  <a:pt x="694417" y="138064"/>
                  <a:pt x="688725" y="140819"/>
                  <a:pt x="682473" y="144569"/>
                </a:cubicBezTo>
                <a:cubicBezTo>
                  <a:pt x="676221" y="148319"/>
                  <a:pt x="669976" y="152462"/>
                  <a:pt x="663738" y="156998"/>
                </a:cubicBezTo>
                <a:cubicBezTo>
                  <a:pt x="657499" y="161534"/>
                  <a:pt x="651250" y="165268"/>
                  <a:pt x="644990" y="168202"/>
                </a:cubicBezTo>
                <a:cubicBezTo>
                  <a:pt x="634687" y="178278"/>
                  <a:pt x="622714" y="189866"/>
                  <a:pt x="609072" y="202968"/>
                </a:cubicBezTo>
                <a:lnTo>
                  <a:pt x="569281" y="242758"/>
                </a:lnTo>
                <a:lnTo>
                  <a:pt x="592871" y="237753"/>
                </a:lnTo>
                <a:lnTo>
                  <a:pt x="615930" y="236126"/>
                </a:lnTo>
                <a:lnTo>
                  <a:pt x="668551" y="181076"/>
                </a:lnTo>
                <a:cubicBezTo>
                  <a:pt x="670743" y="178343"/>
                  <a:pt x="674296" y="174519"/>
                  <a:pt x="679212" y="169603"/>
                </a:cubicBezTo>
                <a:cubicBezTo>
                  <a:pt x="684128" y="164688"/>
                  <a:pt x="688677" y="159892"/>
                  <a:pt x="692859" y="155217"/>
                </a:cubicBezTo>
                <a:cubicBezTo>
                  <a:pt x="697041" y="150541"/>
                  <a:pt x="700538" y="145964"/>
                  <a:pt x="703349" y="141484"/>
                </a:cubicBezTo>
                <a:cubicBezTo>
                  <a:pt x="706161" y="137005"/>
                  <a:pt x="707436" y="134692"/>
                  <a:pt x="707174" y="134543"/>
                </a:cubicBezTo>
                <a:close/>
                <a:moveTo>
                  <a:pt x="1040064" y="134335"/>
                </a:moveTo>
                <a:cubicBezTo>
                  <a:pt x="1038296" y="134341"/>
                  <a:pt x="1036048" y="134897"/>
                  <a:pt x="1033319" y="136003"/>
                </a:cubicBezTo>
                <a:cubicBezTo>
                  <a:pt x="1027862" y="138217"/>
                  <a:pt x="1021408" y="141762"/>
                  <a:pt x="1013955" y="146638"/>
                </a:cubicBezTo>
                <a:cubicBezTo>
                  <a:pt x="1006503" y="151514"/>
                  <a:pt x="999748" y="156620"/>
                  <a:pt x="993688" y="161955"/>
                </a:cubicBezTo>
                <a:cubicBezTo>
                  <a:pt x="987629" y="167290"/>
                  <a:pt x="982722" y="171454"/>
                  <a:pt x="978967" y="174449"/>
                </a:cubicBezTo>
                <a:cubicBezTo>
                  <a:pt x="964369" y="187354"/>
                  <a:pt x="950584" y="200429"/>
                  <a:pt x="937614" y="213674"/>
                </a:cubicBezTo>
                <a:cubicBezTo>
                  <a:pt x="924644" y="226920"/>
                  <a:pt x="912597" y="236690"/>
                  <a:pt x="901473" y="242985"/>
                </a:cubicBezTo>
                <a:lnTo>
                  <a:pt x="938079" y="244269"/>
                </a:lnTo>
                <a:cubicBezTo>
                  <a:pt x="954782" y="231067"/>
                  <a:pt x="968878" y="218226"/>
                  <a:pt x="980369" y="205744"/>
                </a:cubicBezTo>
                <a:cubicBezTo>
                  <a:pt x="991859" y="193263"/>
                  <a:pt x="1002767" y="181312"/>
                  <a:pt x="1013091" y="169892"/>
                </a:cubicBezTo>
                <a:cubicBezTo>
                  <a:pt x="1023416" y="158471"/>
                  <a:pt x="1031187" y="149602"/>
                  <a:pt x="1036403" y="143285"/>
                </a:cubicBezTo>
                <a:cubicBezTo>
                  <a:pt x="1041621" y="136968"/>
                  <a:pt x="1044129" y="134530"/>
                  <a:pt x="1043928" y="135971"/>
                </a:cubicBezTo>
                <a:cubicBezTo>
                  <a:pt x="1043120" y="134875"/>
                  <a:pt x="1041832" y="134330"/>
                  <a:pt x="1040064" y="134335"/>
                </a:cubicBezTo>
                <a:close/>
                <a:moveTo>
                  <a:pt x="1350229" y="123273"/>
                </a:moveTo>
                <a:cubicBezTo>
                  <a:pt x="1348958" y="123195"/>
                  <a:pt x="1347611" y="123489"/>
                  <a:pt x="1346188" y="124157"/>
                </a:cubicBezTo>
                <a:cubicBezTo>
                  <a:pt x="1343342" y="125493"/>
                  <a:pt x="1340175" y="127440"/>
                  <a:pt x="1336687" y="129998"/>
                </a:cubicBezTo>
                <a:cubicBezTo>
                  <a:pt x="1333198" y="132557"/>
                  <a:pt x="1329544" y="135746"/>
                  <a:pt x="1325724" y="139566"/>
                </a:cubicBezTo>
                <a:cubicBezTo>
                  <a:pt x="1321905" y="143386"/>
                  <a:pt x="1319549" y="145741"/>
                  <a:pt x="1318659" y="146632"/>
                </a:cubicBezTo>
                <a:cubicBezTo>
                  <a:pt x="1308277" y="156411"/>
                  <a:pt x="1299282" y="166019"/>
                  <a:pt x="1291673" y="175458"/>
                </a:cubicBezTo>
                <a:cubicBezTo>
                  <a:pt x="1284063" y="184896"/>
                  <a:pt x="1276465" y="194496"/>
                  <a:pt x="1268877" y="204258"/>
                </a:cubicBezTo>
                <a:cubicBezTo>
                  <a:pt x="1250245" y="229098"/>
                  <a:pt x="1232881" y="253458"/>
                  <a:pt x="1216785" y="277338"/>
                </a:cubicBezTo>
                <a:cubicBezTo>
                  <a:pt x="1208737" y="289278"/>
                  <a:pt x="1200775" y="300801"/>
                  <a:pt x="1192901" y="311908"/>
                </a:cubicBezTo>
                <a:lnTo>
                  <a:pt x="1179437" y="330387"/>
                </a:lnTo>
                <a:lnTo>
                  <a:pt x="1194945" y="313440"/>
                </a:lnTo>
                <a:cubicBezTo>
                  <a:pt x="1215927" y="290472"/>
                  <a:pt x="1236707" y="267306"/>
                  <a:pt x="1257287" y="243941"/>
                </a:cubicBezTo>
                <a:cubicBezTo>
                  <a:pt x="1258884" y="241820"/>
                  <a:pt x="1262914" y="237236"/>
                  <a:pt x="1269375" y="230190"/>
                </a:cubicBezTo>
                <a:cubicBezTo>
                  <a:pt x="1275836" y="223143"/>
                  <a:pt x="1282551" y="215515"/>
                  <a:pt x="1289518" y="207303"/>
                </a:cubicBezTo>
                <a:cubicBezTo>
                  <a:pt x="1296485" y="199091"/>
                  <a:pt x="1304200" y="189626"/>
                  <a:pt x="1312660" y="178909"/>
                </a:cubicBezTo>
                <a:cubicBezTo>
                  <a:pt x="1321121" y="168191"/>
                  <a:pt x="1328387" y="158473"/>
                  <a:pt x="1334460" y="149755"/>
                </a:cubicBezTo>
                <a:cubicBezTo>
                  <a:pt x="1340532" y="141037"/>
                  <a:pt x="1344935" y="134170"/>
                  <a:pt x="1347668" y="129154"/>
                </a:cubicBezTo>
                <a:cubicBezTo>
                  <a:pt x="1350401" y="124138"/>
                  <a:pt x="1352243" y="122629"/>
                  <a:pt x="1353195" y="124629"/>
                </a:cubicBezTo>
                <a:lnTo>
                  <a:pt x="1353811" y="124629"/>
                </a:lnTo>
                <a:cubicBezTo>
                  <a:pt x="1352693" y="123804"/>
                  <a:pt x="1351499" y="123352"/>
                  <a:pt x="1350229" y="123273"/>
                </a:cubicBezTo>
                <a:close/>
                <a:moveTo>
                  <a:pt x="1355205" y="89226"/>
                </a:moveTo>
                <a:cubicBezTo>
                  <a:pt x="1359073" y="89585"/>
                  <a:pt x="1363031" y="90586"/>
                  <a:pt x="1367078" y="92227"/>
                </a:cubicBezTo>
                <a:cubicBezTo>
                  <a:pt x="1376385" y="96095"/>
                  <a:pt x="1381558" y="102262"/>
                  <a:pt x="1382597" y="110726"/>
                </a:cubicBezTo>
                <a:cubicBezTo>
                  <a:pt x="1383637" y="119191"/>
                  <a:pt x="1383217" y="126934"/>
                  <a:pt x="1381340" y="133954"/>
                </a:cubicBezTo>
                <a:cubicBezTo>
                  <a:pt x="1376590" y="148779"/>
                  <a:pt x="1370249" y="162706"/>
                  <a:pt x="1362317" y="175733"/>
                </a:cubicBezTo>
                <a:cubicBezTo>
                  <a:pt x="1354385" y="188760"/>
                  <a:pt x="1345507" y="201448"/>
                  <a:pt x="1335685" y="213799"/>
                </a:cubicBezTo>
                <a:cubicBezTo>
                  <a:pt x="1325862" y="226149"/>
                  <a:pt x="1315742" y="237794"/>
                  <a:pt x="1305326" y="248735"/>
                </a:cubicBezTo>
                <a:cubicBezTo>
                  <a:pt x="1294909" y="259675"/>
                  <a:pt x="1285183" y="269908"/>
                  <a:pt x="1276146" y="279434"/>
                </a:cubicBezTo>
                <a:cubicBezTo>
                  <a:pt x="1255697" y="302083"/>
                  <a:pt x="1234847" y="324171"/>
                  <a:pt x="1213595" y="345698"/>
                </a:cubicBezTo>
                <a:cubicBezTo>
                  <a:pt x="1192343" y="367224"/>
                  <a:pt x="1171031" y="388404"/>
                  <a:pt x="1149656" y="409237"/>
                </a:cubicBezTo>
                <a:lnTo>
                  <a:pt x="1140183" y="418558"/>
                </a:lnTo>
                <a:lnTo>
                  <a:pt x="1165648" y="399886"/>
                </a:lnTo>
                <a:cubicBezTo>
                  <a:pt x="1168093" y="398044"/>
                  <a:pt x="1172443" y="395415"/>
                  <a:pt x="1178699" y="392001"/>
                </a:cubicBezTo>
                <a:cubicBezTo>
                  <a:pt x="1184955" y="388588"/>
                  <a:pt x="1191772" y="385499"/>
                  <a:pt x="1199149" y="382735"/>
                </a:cubicBezTo>
                <a:cubicBezTo>
                  <a:pt x="1206527" y="379972"/>
                  <a:pt x="1214154" y="378283"/>
                  <a:pt x="1222030" y="377667"/>
                </a:cubicBezTo>
                <a:cubicBezTo>
                  <a:pt x="1229905" y="377051"/>
                  <a:pt x="1236144" y="380193"/>
                  <a:pt x="1240745" y="387090"/>
                </a:cubicBezTo>
                <a:cubicBezTo>
                  <a:pt x="1243705" y="396031"/>
                  <a:pt x="1242540" y="402767"/>
                  <a:pt x="1237248" y="407299"/>
                </a:cubicBezTo>
                <a:cubicBezTo>
                  <a:pt x="1237248" y="407299"/>
                  <a:pt x="1236873" y="407670"/>
                  <a:pt x="1236122" y="408412"/>
                </a:cubicBezTo>
                <a:cubicBezTo>
                  <a:pt x="1234323" y="410228"/>
                  <a:pt x="1230390" y="415379"/>
                  <a:pt x="1224322" y="423866"/>
                </a:cubicBezTo>
                <a:cubicBezTo>
                  <a:pt x="1218253" y="432353"/>
                  <a:pt x="1211891" y="441464"/>
                  <a:pt x="1205233" y="451199"/>
                </a:cubicBezTo>
                <a:cubicBezTo>
                  <a:pt x="1198575" y="460935"/>
                  <a:pt x="1191872" y="471050"/>
                  <a:pt x="1185123" y="481545"/>
                </a:cubicBezTo>
                <a:cubicBezTo>
                  <a:pt x="1178373" y="492040"/>
                  <a:pt x="1172026" y="502155"/>
                  <a:pt x="1166080" y="511890"/>
                </a:cubicBezTo>
                <a:cubicBezTo>
                  <a:pt x="1160134" y="521626"/>
                  <a:pt x="1155251" y="528908"/>
                  <a:pt x="1151431" y="533736"/>
                </a:cubicBezTo>
                <a:lnTo>
                  <a:pt x="1146450" y="538268"/>
                </a:lnTo>
                <a:lnTo>
                  <a:pt x="1148839" y="538520"/>
                </a:lnTo>
                <a:cubicBezTo>
                  <a:pt x="1151167" y="538399"/>
                  <a:pt x="1153695" y="537936"/>
                  <a:pt x="1156421" y="537128"/>
                </a:cubicBezTo>
                <a:cubicBezTo>
                  <a:pt x="1161874" y="535513"/>
                  <a:pt x="1167719" y="532588"/>
                  <a:pt x="1173958" y="528353"/>
                </a:cubicBezTo>
                <a:cubicBezTo>
                  <a:pt x="1180196" y="524118"/>
                  <a:pt x="1186308" y="519292"/>
                  <a:pt x="1192293" y="513874"/>
                </a:cubicBezTo>
                <a:cubicBezTo>
                  <a:pt x="1198279" y="508457"/>
                  <a:pt x="1203563" y="504028"/>
                  <a:pt x="1208147" y="500588"/>
                </a:cubicBezTo>
                <a:cubicBezTo>
                  <a:pt x="1228561" y="483309"/>
                  <a:pt x="1247892" y="463886"/>
                  <a:pt x="1266140" y="442320"/>
                </a:cubicBezTo>
                <a:cubicBezTo>
                  <a:pt x="1268576" y="439923"/>
                  <a:pt x="1271419" y="438387"/>
                  <a:pt x="1274668" y="437713"/>
                </a:cubicBezTo>
                <a:lnTo>
                  <a:pt x="1276177" y="437790"/>
                </a:lnTo>
                <a:lnTo>
                  <a:pt x="1284401" y="427599"/>
                </a:lnTo>
                <a:cubicBezTo>
                  <a:pt x="1290294" y="421216"/>
                  <a:pt x="1298565" y="412981"/>
                  <a:pt x="1309213" y="402892"/>
                </a:cubicBezTo>
                <a:cubicBezTo>
                  <a:pt x="1319861" y="392803"/>
                  <a:pt x="1331467" y="383617"/>
                  <a:pt x="1344031" y="375336"/>
                </a:cubicBezTo>
                <a:cubicBezTo>
                  <a:pt x="1356595" y="367054"/>
                  <a:pt x="1369825" y="360558"/>
                  <a:pt x="1383721" y="355848"/>
                </a:cubicBezTo>
                <a:cubicBezTo>
                  <a:pt x="1397617" y="351137"/>
                  <a:pt x="1410864" y="351689"/>
                  <a:pt x="1423463" y="357504"/>
                </a:cubicBezTo>
                <a:cubicBezTo>
                  <a:pt x="1437512" y="365389"/>
                  <a:pt x="1443017" y="375117"/>
                  <a:pt x="1439979" y="386691"/>
                </a:cubicBezTo>
                <a:cubicBezTo>
                  <a:pt x="1436940" y="398264"/>
                  <a:pt x="1430819" y="409246"/>
                  <a:pt x="1421617" y="419636"/>
                </a:cubicBezTo>
                <a:cubicBezTo>
                  <a:pt x="1412414" y="430026"/>
                  <a:pt x="1402585" y="439176"/>
                  <a:pt x="1392129" y="447087"/>
                </a:cubicBezTo>
                <a:cubicBezTo>
                  <a:pt x="1381673" y="454997"/>
                  <a:pt x="1374795" y="460363"/>
                  <a:pt x="1371495" y="463183"/>
                </a:cubicBezTo>
                <a:cubicBezTo>
                  <a:pt x="1360939" y="470814"/>
                  <a:pt x="1350265" y="477948"/>
                  <a:pt x="1339473" y="484583"/>
                </a:cubicBezTo>
                <a:cubicBezTo>
                  <a:pt x="1328681" y="491219"/>
                  <a:pt x="1317278" y="497117"/>
                  <a:pt x="1305264" y="502277"/>
                </a:cubicBezTo>
                <a:cubicBezTo>
                  <a:pt x="1302915" y="503229"/>
                  <a:pt x="1299881" y="504704"/>
                  <a:pt x="1296162" y="506704"/>
                </a:cubicBezTo>
                <a:cubicBezTo>
                  <a:pt x="1292442" y="508703"/>
                  <a:pt x="1289587" y="509991"/>
                  <a:pt x="1287596" y="510568"/>
                </a:cubicBezTo>
                <a:cubicBezTo>
                  <a:pt x="1285876" y="514593"/>
                  <a:pt x="1285016" y="519689"/>
                  <a:pt x="1285016" y="525858"/>
                </a:cubicBezTo>
                <a:lnTo>
                  <a:pt x="1290275" y="539815"/>
                </a:lnTo>
                <a:lnTo>
                  <a:pt x="1287203" y="538752"/>
                </a:lnTo>
                <a:lnTo>
                  <a:pt x="1290596" y="540668"/>
                </a:lnTo>
                <a:lnTo>
                  <a:pt x="1291591" y="543310"/>
                </a:lnTo>
                <a:lnTo>
                  <a:pt x="1290776" y="540769"/>
                </a:lnTo>
                <a:lnTo>
                  <a:pt x="1298712" y="545251"/>
                </a:lnTo>
                <a:cubicBezTo>
                  <a:pt x="1302661" y="546576"/>
                  <a:pt x="1306722" y="547060"/>
                  <a:pt x="1310896" y="546702"/>
                </a:cubicBezTo>
                <a:cubicBezTo>
                  <a:pt x="1319243" y="545986"/>
                  <a:pt x="1328277" y="543323"/>
                  <a:pt x="1338000" y="538713"/>
                </a:cubicBezTo>
                <a:cubicBezTo>
                  <a:pt x="1347722" y="534103"/>
                  <a:pt x="1357012" y="528541"/>
                  <a:pt x="1365870" y="522027"/>
                </a:cubicBezTo>
                <a:cubicBezTo>
                  <a:pt x="1374728" y="515514"/>
                  <a:pt x="1382575" y="509463"/>
                  <a:pt x="1389411" y="503875"/>
                </a:cubicBezTo>
                <a:cubicBezTo>
                  <a:pt x="1406568" y="490359"/>
                  <a:pt x="1422900" y="475573"/>
                  <a:pt x="1438407" y="459516"/>
                </a:cubicBezTo>
                <a:cubicBezTo>
                  <a:pt x="1441253" y="457246"/>
                  <a:pt x="1444047" y="454330"/>
                  <a:pt x="1446789" y="450767"/>
                </a:cubicBezTo>
                <a:cubicBezTo>
                  <a:pt x="1449531" y="447205"/>
                  <a:pt x="1453691" y="443088"/>
                  <a:pt x="1459270" y="438417"/>
                </a:cubicBezTo>
                <a:cubicBezTo>
                  <a:pt x="1462510" y="436771"/>
                  <a:pt x="1465667" y="436263"/>
                  <a:pt x="1468744" y="436893"/>
                </a:cubicBezTo>
                <a:lnTo>
                  <a:pt x="1469417" y="437290"/>
                </a:lnTo>
                <a:lnTo>
                  <a:pt x="1478784" y="427926"/>
                </a:lnTo>
                <a:cubicBezTo>
                  <a:pt x="1485634" y="421072"/>
                  <a:pt x="1491835" y="415969"/>
                  <a:pt x="1497388" y="412616"/>
                </a:cubicBezTo>
                <a:cubicBezTo>
                  <a:pt x="1490813" y="407185"/>
                  <a:pt x="1489849" y="398057"/>
                  <a:pt x="1494494" y="385230"/>
                </a:cubicBezTo>
                <a:cubicBezTo>
                  <a:pt x="1496362" y="379642"/>
                  <a:pt x="1499935" y="373330"/>
                  <a:pt x="1505213" y="366292"/>
                </a:cubicBezTo>
                <a:cubicBezTo>
                  <a:pt x="1510491" y="359255"/>
                  <a:pt x="1516376" y="352637"/>
                  <a:pt x="1522868" y="346437"/>
                </a:cubicBezTo>
                <a:cubicBezTo>
                  <a:pt x="1529360" y="340238"/>
                  <a:pt x="1536963" y="335107"/>
                  <a:pt x="1545676" y="331042"/>
                </a:cubicBezTo>
                <a:cubicBezTo>
                  <a:pt x="1554390" y="326978"/>
                  <a:pt x="1562728" y="326439"/>
                  <a:pt x="1570691" y="329425"/>
                </a:cubicBezTo>
                <a:cubicBezTo>
                  <a:pt x="1581239" y="332271"/>
                  <a:pt x="1585724" y="338326"/>
                  <a:pt x="1584148" y="347590"/>
                </a:cubicBezTo>
                <a:cubicBezTo>
                  <a:pt x="1582572" y="356854"/>
                  <a:pt x="1578883" y="365459"/>
                  <a:pt x="1573081" y="373404"/>
                </a:cubicBezTo>
                <a:lnTo>
                  <a:pt x="1556085" y="393789"/>
                </a:lnTo>
                <a:lnTo>
                  <a:pt x="1571942" y="391681"/>
                </a:lnTo>
                <a:cubicBezTo>
                  <a:pt x="1582459" y="390498"/>
                  <a:pt x="1591371" y="394538"/>
                  <a:pt x="1598679" y="403802"/>
                </a:cubicBezTo>
                <a:cubicBezTo>
                  <a:pt x="1604276" y="411808"/>
                  <a:pt x="1606016" y="420457"/>
                  <a:pt x="1603898" y="429747"/>
                </a:cubicBezTo>
                <a:cubicBezTo>
                  <a:pt x="1601781" y="439037"/>
                  <a:pt x="1597850" y="447768"/>
                  <a:pt x="1592105" y="455940"/>
                </a:cubicBezTo>
                <a:cubicBezTo>
                  <a:pt x="1586360" y="464113"/>
                  <a:pt x="1580151" y="471393"/>
                  <a:pt x="1573481" y="477779"/>
                </a:cubicBezTo>
                <a:cubicBezTo>
                  <a:pt x="1566810" y="484166"/>
                  <a:pt x="1561379" y="489451"/>
                  <a:pt x="1557188" y="493633"/>
                </a:cubicBezTo>
                <a:cubicBezTo>
                  <a:pt x="1553486" y="496724"/>
                  <a:pt x="1548649" y="500869"/>
                  <a:pt x="1542677" y="506069"/>
                </a:cubicBezTo>
                <a:cubicBezTo>
                  <a:pt x="1536705" y="511268"/>
                  <a:pt x="1530866" y="516978"/>
                  <a:pt x="1525160" y="523199"/>
                </a:cubicBezTo>
                <a:cubicBezTo>
                  <a:pt x="1519454" y="529420"/>
                  <a:pt x="1514960" y="535033"/>
                  <a:pt x="1511677" y="540035"/>
                </a:cubicBezTo>
                <a:cubicBezTo>
                  <a:pt x="1508394" y="545039"/>
                  <a:pt x="1507481" y="548199"/>
                  <a:pt x="1508939" y="549518"/>
                </a:cubicBezTo>
                <a:cubicBezTo>
                  <a:pt x="1510721" y="550548"/>
                  <a:pt x="1513764" y="550613"/>
                  <a:pt x="1518068" y="549714"/>
                </a:cubicBezTo>
                <a:cubicBezTo>
                  <a:pt x="1522373" y="548815"/>
                  <a:pt x="1527382" y="546625"/>
                  <a:pt x="1533097" y="543146"/>
                </a:cubicBezTo>
                <a:cubicBezTo>
                  <a:pt x="1538811" y="539667"/>
                  <a:pt x="1544373" y="535628"/>
                  <a:pt x="1549782" y="531031"/>
                </a:cubicBezTo>
                <a:cubicBezTo>
                  <a:pt x="1555191" y="526434"/>
                  <a:pt x="1558559" y="523586"/>
                  <a:pt x="1559886" y="522486"/>
                </a:cubicBezTo>
                <a:cubicBezTo>
                  <a:pt x="1575053" y="510340"/>
                  <a:pt x="1588455" y="498580"/>
                  <a:pt x="1600094" y="487203"/>
                </a:cubicBezTo>
                <a:cubicBezTo>
                  <a:pt x="1611733" y="475826"/>
                  <a:pt x="1624310" y="463078"/>
                  <a:pt x="1637826" y="448960"/>
                </a:cubicBezTo>
                <a:cubicBezTo>
                  <a:pt x="1639886" y="446899"/>
                  <a:pt x="1642541" y="443942"/>
                  <a:pt x="1645789" y="440087"/>
                </a:cubicBezTo>
                <a:lnTo>
                  <a:pt x="1651032" y="437073"/>
                </a:lnTo>
                <a:lnTo>
                  <a:pt x="1657819" y="430200"/>
                </a:lnTo>
                <a:cubicBezTo>
                  <a:pt x="1663991" y="424591"/>
                  <a:pt x="1670470" y="419313"/>
                  <a:pt x="1677256" y="414364"/>
                </a:cubicBezTo>
                <a:cubicBezTo>
                  <a:pt x="1690829" y="404468"/>
                  <a:pt x="1703671" y="396341"/>
                  <a:pt x="1715781" y="389985"/>
                </a:cubicBezTo>
                <a:cubicBezTo>
                  <a:pt x="1720094" y="387810"/>
                  <a:pt x="1726739" y="384628"/>
                  <a:pt x="1735714" y="380437"/>
                </a:cubicBezTo>
                <a:cubicBezTo>
                  <a:pt x="1744690" y="376246"/>
                  <a:pt x="1753818" y="372954"/>
                  <a:pt x="1763100" y="370562"/>
                </a:cubicBezTo>
                <a:cubicBezTo>
                  <a:pt x="1772381" y="368170"/>
                  <a:pt x="1781859" y="367135"/>
                  <a:pt x="1791533" y="367458"/>
                </a:cubicBezTo>
                <a:cubicBezTo>
                  <a:pt x="1801207" y="367781"/>
                  <a:pt x="1810026" y="371199"/>
                  <a:pt x="1817989" y="377713"/>
                </a:cubicBezTo>
                <a:cubicBezTo>
                  <a:pt x="1824057" y="383781"/>
                  <a:pt x="1827353" y="389487"/>
                  <a:pt x="1827877" y="394830"/>
                </a:cubicBezTo>
                <a:cubicBezTo>
                  <a:pt x="1829711" y="393189"/>
                  <a:pt x="1833622" y="394490"/>
                  <a:pt x="1839612" y="398733"/>
                </a:cubicBezTo>
                <a:cubicBezTo>
                  <a:pt x="1845802" y="405142"/>
                  <a:pt x="1847453" y="410486"/>
                  <a:pt x="1844562" y="414764"/>
                </a:cubicBezTo>
                <a:cubicBezTo>
                  <a:pt x="1841672" y="419042"/>
                  <a:pt x="1839367" y="422325"/>
                  <a:pt x="1837647" y="424613"/>
                </a:cubicBezTo>
                <a:cubicBezTo>
                  <a:pt x="1832766" y="432200"/>
                  <a:pt x="1827288" y="439172"/>
                  <a:pt x="1821211" y="445528"/>
                </a:cubicBezTo>
                <a:cubicBezTo>
                  <a:pt x="1815134" y="451885"/>
                  <a:pt x="1809633" y="458267"/>
                  <a:pt x="1804709" y="464676"/>
                </a:cubicBezTo>
                <a:cubicBezTo>
                  <a:pt x="1800980" y="469033"/>
                  <a:pt x="1796916" y="473800"/>
                  <a:pt x="1792515" y="478978"/>
                </a:cubicBezTo>
                <a:cubicBezTo>
                  <a:pt x="1788115" y="484155"/>
                  <a:pt x="1783317" y="490206"/>
                  <a:pt x="1778122" y="497130"/>
                </a:cubicBezTo>
                <a:cubicBezTo>
                  <a:pt x="1772927" y="504054"/>
                  <a:pt x="1768535" y="510506"/>
                  <a:pt x="1764947" y="516487"/>
                </a:cubicBezTo>
                <a:cubicBezTo>
                  <a:pt x="1761358" y="522468"/>
                  <a:pt x="1759105" y="527995"/>
                  <a:pt x="1758189" y="533068"/>
                </a:cubicBezTo>
                <a:cubicBezTo>
                  <a:pt x="1757263" y="536691"/>
                  <a:pt x="1757075" y="538815"/>
                  <a:pt x="1757625" y="539440"/>
                </a:cubicBezTo>
                <a:cubicBezTo>
                  <a:pt x="1758175" y="540064"/>
                  <a:pt x="1759834" y="539756"/>
                  <a:pt x="1762602" y="538516"/>
                </a:cubicBezTo>
                <a:cubicBezTo>
                  <a:pt x="1767972" y="537049"/>
                  <a:pt x="1773599" y="534452"/>
                  <a:pt x="1779484" y="530724"/>
                </a:cubicBezTo>
                <a:cubicBezTo>
                  <a:pt x="1785369" y="526995"/>
                  <a:pt x="1790154" y="523992"/>
                  <a:pt x="1793838" y="521713"/>
                </a:cubicBezTo>
                <a:cubicBezTo>
                  <a:pt x="1806682" y="512213"/>
                  <a:pt x="1818659" y="502297"/>
                  <a:pt x="1829769" y="491963"/>
                </a:cubicBezTo>
                <a:cubicBezTo>
                  <a:pt x="1840880" y="481630"/>
                  <a:pt x="1852298" y="470308"/>
                  <a:pt x="1864024" y="457997"/>
                </a:cubicBezTo>
                <a:cubicBezTo>
                  <a:pt x="1864662" y="457359"/>
                  <a:pt x="1865797" y="455816"/>
                  <a:pt x="1867429" y="453367"/>
                </a:cubicBezTo>
                <a:cubicBezTo>
                  <a:pt x="1869062" y="450918"/>
                  <a:pt x="1870985" y="448584"/>
                  <a:pt x="1873199" y="446367"/>
                </a:cubicBezTo>
                <a:cubicBezTo>
                  <a:pt x="1875412" y="444149"/>
                  <a:pt x="1878263" y="441722"/>
                  <a:pt x="1881751" y="439085"/>
                </a:cubicBezTo>
                <a:cubicBezTo>
                  <a:pt x="1885239" y="436448"/>
                  <a:pt x="1889415" y="435758"/>
                  <a:pt x="1894278" y="437015"/>
                </a:cubicBezTo>
                <a:cubicBezTo>
                  <a:pt x="1902442" y="439059"/>
                  <a:pt x="1906786" y="442448"/>
                  <a:pt x="1907309" y="447185"/>
                </a:cubicBezTo>
                <a:cubicBezTo>
                  <a:pt x="1907833" y="451922"/>
                  <a:pt x="1907104" y="456130"/>
                  <a:pt x="1905122" y="459811"/>
                </a:cubicBezTo>
                <a:cubicBezTo>
                  <a:pt x="1903140" y="463491"/>
                  <a:pt x="1900964" y="466514"/>
                  <a:pt x="1898594" y="468880"/>
                </a:cubicBezTo>
                <a:cubicBezTo>
                  <a:pt x="1896223" y="471246"/>
                  <a:pt x="1894789" y="472936"/>
                  <a:pt x="1894291" y="473949"/>
                </a:cubicBezTo>
                <a:cubicBezTo>
                  <a:pt x="1882757" y="486626"/>
                  <a:pt x="1871127" y="498551"/>
                  <a:pt x="1859401" y="509723"/>
                </a:cubicBezTo>
                <a:cubicBezTo>
                  <a:pt x="1847675" y="520894"/>
                  <a:pt x="1835342" y="531243"/>
                  <a:pt x="1822402" y="540769"/>
                </a:cubicBezTo>
                <a:cubicBezTo>
                  <a:pt x="1815767" y="545562"/>
                  <a:pt x="1807027" y="550958"/>
                  <a:pt x="1796183" y="556957"/>
                </a:cubicBezTo>
                <a:cubicBezTo>
                  <a:pt x="1785338" y="562955"/>
                  <a:pt x="1774376" y="566814"/>
                  <a:pt x="1763296" y="568534"/>
                </a:cubicBezTo>
                <a:cubicBezTo>
                  <a:pt x="1752216" y="570254"/>
                  <a:pt x="1742280" y="568377"/>
                  <a:pt x="1733488" y="562903"/>
                </a:cubicBezTo>
                <a:cubicBezTo>
                  <a:pt x="1724695" y="557428"/>
                  <a:pt x="1721399" y="545235"/>
                  <a:pt x="1723600" y="526323"/>
                </a:cubicBezTo>
                <a:cubicBezTo>
                  <a:pt x="1725285" y="514466"/>
                  <a:pt x="1728572" y="505006"/>
                  <a:pt x="1733461" y="497942"/>
                </a:cubicBezTo>
                <a:lnTo>
                  <a:pt x="1717837" y="524450"/>
                </a:lnTo>
                <a:cubicBezTo>
                  <a:pt x="1715296" y="526685"/>
                  <a:pt x="1708372" y="532116"/>
                  <a:pt x="1697065" y="540743"/>
                </a:cubicBezTo>
                <a:cubicBezTo>
                  <a:pt x="1685759" y="549369"/>
                  <a:pt x="1673976" y="556315"/>
                  <a:pt x="1661717" y="561580"/>
                </a:cubicBezTo>
                <a:cubicBezTo>
                  <a:pt x="1649458" y="566845"/>
                  <a:pt x="1637494" y="568440"/>
                  <a:pt x="1625825" y="566367"/>
                </a:cubicBezTo>
                <a:cubicBezTo>
                  <a:pt x="1614155" y="564293"/>
                  <a:pt x="1607278" y="553840"/>
                  <a:pt x="1605191" y="535006"/>
                </a:cubicBezTo>
                <a:lnTo>
                  <a:pt x="1605454" y="526669"/>
                </a:lnTo>
                <a:lnTo>
                  <a:pt x="1595169" y="536250"/>
                </a:lnTo>
                <a:cubicBezTo>
                  <a:pt x="1582981" y="540861"/>
                  <a:pt x="1573361" y="546990"/>
                  <a:pt x="1566310" y="554639"/>
                </a:cubicBezTo>
                <a:cubicBezTo>
                  <a:pt x="1559260" y="562287"/>
                  <a:pt x="1549653" y="568864"/>
                  <a:pt x="1537491" y="574369"/>
                </a:cubicBezTo>
                <a:cubicBezTo>
                  <a:pt x="1525328" y="579874"/>
                  <a:pt x="1512849" y="582627"/>
                  <a:pt x="1500053" y="582627"/>
                </a:cubicBezTo>
                <a:cubicBezTo>
                  <a:pt x="1487258" y="582627"/>
                  <a:pt x="1479070" y="574406"/>
                  <a:pt x="1475490" y="557965"/>
                </a:cubicBezTo>
                <a:cubicBezTo>
                  <a:pt x="1473098" y="549470"/>
                  <a:pt x="1472770" y="540926"/>
                  <a:pt x="1474508" y="532334"/>
                </a:cubicBezTo>
                <a:cubicBezTo>
                  <a:pt x="1476245" y="523743"/>
                  <a:pt x="1479170" y="515483"/>
                  <a:pt x="1483283" y="507555"/>
                </a:cubicBezTo>
                <a:cubicBezTo>
                  <a:pt x="1487395" y="499627"/>
                  <a:pt x="1491817" y="492319"/>
                  <a:pt x="1496550" y="485631"/>
                </a:cubicBezTo>
                <a:cubicBezTo>
                  <a:pt x="1501282" y="478943"/>
                  <a:pt x="1505988" y="472966"/>
                  <a:pt x="1510668" y="467701"/>
                </a:cubicBezTo>
                <a:lnTo>
                  <a:pt x="1543332" y="434160"/>
                </a:lnTo>
                <a:cubicBezTo>
                  <a:pt x="1543332" y="434160"/>
                  <a:pt x="1544290" y="433189"/>
                  <a:pt x="1546207" y="431246"/>
                </a:cubicBezTo>
                <a:lnTo>
                  <a:pt x="1549843" y="427589"/>
                </a:lnTo>
                <a:lnTo>
                  <a:pt x="1548545" y="427632"/>
                </a:lnTo>
                <a:cubicBezTo>
                  <a:pt x="1543908" y="427907"/>
                  <a:pt x="1539639" y="428182"/>
                  <a:pt x="1535736" y="428457"/>
                </a:cubicBezTo>
                <a:cubicBezTo>
                  <a:pt x="1531833" y="428732"/>
                  <a:pt x="1529248" y="428869"/>
                  <a:pt x="1527982" y="428869"/>
                </a:cubicBezTo>
                <a:cubicBezTo>
                  <a:pt x="1523093" y="428869"/>
                  <a:pt x="1521102" y="428594"/>
                  <a:pt x="1522010" y="428044"/>
                </a:cubicBezTo>
                <a:cubicBezTo>
                  <a:pt x="1518029" y="432872"/>
                  <a:pt x="1512751" y="438851"/>
                  <a:pt x="1506176" y="445980"/>
                </a:cubicBezTo>
                <a:cubicBezTo>
                  <a:pt x="1499601" y="453109"/>
                  <a:pt x="1493529" y="459730"/>
                  <a:pt x="1487958" y="465842"/>
                </a:cubicBezTo>
                <a:cubicBezTo>
                  <a:pt x="1486771" y="467029"/>
                  <a:pt x="1485273" y="468527"/>
                  <a:pt x="1483466" y="470334"/>
                </a:cubicBezTo>
                <a:cubicBezTo>
                  <a:pt x="1481659" y="472141"/>
                  <a:pt x="1479149" y="473582"/>
                  <a:pt x="1475935" y="474656"/>
                </a:cubicBezTo>
                <a:lnTo>
                  <a:pt x="1471116" y="474105"/>
                </a:lnTo>
                <a:lnTo>
                  <a:pt x="1461274" y="485703"/>
                </a:lnTo>
                <a:cubicBezTo>
                  <a:pt x="1452202" y="493897"/>
                  <a:pt x="1444711" y="500409"/>
                  <a:pt x="1438800" y="505237"/>
                </a:cubicBezTo>
                <a:cubicBezTo>
                  <a:pt x="1428829" y="514667"/>
                  <a:pt x="1418419" y="523553"/>
                  <a:pt x="1407570" y="531896"/>
                </a:cubicBezTo>
                <a:cubicBezTo>
                  <a:pt x="1396722" y="540239"/>
                  <a:pt x="1385168" y="548029"/>
                  <a:pt x="1372909" y="555267"/>
                </a:cubicBezTo>
                <a:cubicBezTo>
                  <a:pt x="1366675" y="558908"/>
                  <a:pt x="1359011" y="562927"/>
                  <a:pt x="1349918" y="567323"/>
                </a:cubicBezTo>
                <a:cubicBezTo>
                  <a:pt x="1340824" y="571719"/>
                  <a:pt x="1331462" y="575233"/>
                  <a:pt x="1321831" y="577866"/>
                </a:cubicBezTo>
                <a:cubicBezTo>
                  <a:pt x="1312201" y="580498"/>
                  <a:pt x="1302278" y="581815"/>
                  <a:pt x="1292062" y="581815"/>
                </a:cubicBezTo>
                <a:cubicBezTo>
                  <a:pt x="1281847" y="581815"/>
                  <a:pt x="1272906" y="579619"/>
                  <a:pt x="1265240" y="575227"/>
                </a:cubicBezTo>
                <a:cubicBezTo>
                  <a:pt x="1248485" y="566155"/>
                  <a:pt x="1239042" y="554623"/>
                  <a:pt x="1236911" y="540631"/>
                </a:cubicBezTo>
                <a:cubicBezTo>
                  <a:pt x="1235846" y="533636"/>
                  <a:pt x="1235622" y="526629"/>
                  <a:pt x="1236239" y="519613"/>
                </a:cubicBezTo>
                <a:lnTo>
                  <a:pt x="1236361" y="519020"/>
                </a:lnTo>
                <a:lnTo>
                  <a:pt x="1221820" y="531839"/>
                </a:lnTo>
                <a:cubicBezTo>
                  <a:pt x="1215630" y="537002"/>
                  <a:pt x="1209453" y="541860"/>
                  <a:pt x="1203288" y="546414"/>
                </a:cubicBezTo>
                <a:cubicBezTo>
                  <a:pt x="1195613" y="550273"/>
                  <a:pt x="1189342" y="553984"/>
                  <a:pt x="1184475" y="557546"/>
                </a:cubicBezTo>
                <a:cubicBezTo>
                  <a:pt x="1179607" y="561108"/>
                  <a:pt x="1173545" y="564249"/>
                  <a:pt x="1166289" y="566969"/>
                </a:cubicBezTo>
                <a:cubicBezTo>
                  <a:pt x="1159034" y="569689"/>
                  <a:pt x="1151462" y="571197"/>
                  <a:pt x="1143573" y="571494"/>
                </a:cubicBezTo>
                <a:cubicBezTo>
                  <a:pt x="1135684" y="571791"/>
                  <a:pt x="1128431" y="569049"/>
                  <a:pt x="1121813" y="563269"/>
                </a:cubicBezTo>
                <a:cubicBezTo>
                  <a:pt x="1115220" y="557411"/>
                  <a:pt x="1111608" y="550127"/>
                  <a:pt x="1110975" y="541417"/>
                </a:cubicBezTo>
                <a:cubicBezTo>
                  <a:pt x="1110342" y="532708"/>
                  <a:pt x="1111149" y="524210"/>
                  <a:pt x="1113398" y="515924"/>
                </a:cubicBezTo>
                <a:cubicBezTo>
                  <a:pt x="1115646" y="507638"/>
                  <a:pt x="1118405" y="499629"/>
                  <a:pt x="1121675" y="491898"/>
                </a:cubicBezTo>
                <a:cubicBezTo>
                  <a:pt x="1124945" y="484166"/>
                  <a:pt x="1127868" y="478236"/>
                  <a:pt x="1130443" y="474106"/>
                </a:cubicBezTo>
                <a:lnTo>
                  <a:pt x="1136215" y="463846"/>
                </a:lnTo>
                <a:lnTo>
                  <a:pt x="1126868" y="472312"/>
                </a:lnTo>
                <a:lnTo>
                  <a:pt x="1067984" y="530383"/>
                </a:lnTo>
                <a:cubicBezTo>
                  <a:pt x="1063217" y="534618"/>
                  <a:pt x="1056972" y="540893"/>
                  <a:pt x="1049249" y="549210"/>
                </a:cubicBezTo>
                <a:cubicBezTo>
                  <a:pt x="1041527" y="557526"/>
                  <a:pt x="1033566" y="562265"/>
                  <a:pt x="1025367" y="563426"/>
                </a:cubicBezTo>
                <a:cubicBezTo>
                  <a:pt x="1021875" y="565810"/>
                  <a:pt x="1017389" y="566559"/>
                  <a:pt x="1011910" y="565673"/>
                </a:cubicBezTo>
                <a:cubicBezTo>
                  <a:pt x="1006431" y="564786"/>
                  <a:pt x="1001897" y="559860"/>
                  <a:pt x="998309" y="550893"/>
                </a:cubicBezTo>
                <a:cubicBezTo>
                  <a:pt x="997680" y="545087"/>
                  <a:pt x="998429" y="539485"/>
                  <a:pt x="1000555" y="534090"/>
                </a:cubicBezTo>
                <a:lnTo>
                  <a:pt x="1000757" y="533671"/>
                </a:lnTo>
                <a:lnTo>
                  <a:pt x="997758" y="536162"/>
                </a:lnTo>
                <a:cubicBezTo>
                  <a:pt x="992315" y="540486"/>
                  <a:pt x="987135" y="544397"/>
                  <a:pt x="982217" y="547894"/>
                </a:cubicBezTo>
                <a:cubicBezTo>
                  <a:pt x="972381" y="554887"/>
                  <a:pt x="961432" y="561399"/>
                  <a:pt x="949370" y="567428"/>
                </a:cubicBezTo>
                <a:cubicBezTo>
                  <a:pt x="937308" y="573457"/>
                  <a:pt x="924637" y="577772"/>
                  <a:pt x="911356" y="580374"/>
                </a:cubicBezTo>
                <a:cubicBezTo>
                  <a:pt x="898076" y="582976"/>
                  <a:pt x="885429" y="582290"/>
                  <a:pt x="873415" y="578318"/>
                </a:cubicBezTo>
                <a:cubicBezTo>
                  <a:pt x="863278" y="574266"/>
                  <a:pt x="855572" y="568781"/>
                  <a:pt x="850299" y="561861"/>
                </a:cubicBezTo>
                <a:cubicBezTo>
                  <a:pt x="845025" y="554942"/>
                  <a:pt x="841482" y="547597"/>
                  <a:pt x="839671" y="539826"/>
                </a:cubicBezTo>
                <a:cubicBezTo>
                  <a:pt x="837859" y="532055"/>
                  <a:pt x="837377" y="523826"/>
                  <a:pt x="838223" y="515138"/>
                </a:cubicBezTo>
                <a:lnTo>
                  <a:pt x="839615" y="509195"/>
                </a:lnTo>
                <a:lnTo>
                  <a:pt x="832577" y="516121"/>
                </a:lnTo>
                <a:cubicBezTo>
                  <a:pt x="812962" y="535731"/>
                  <a:pt x="791394" y="551268"/>
                  <a:pt x="767872" y="562732"/>
                </a:cubicBezTo>
                <a:cubicBezTo>
                  <a:pt x="762982" y="565439"/>
                  <a:pt x="757078" y="567698"/>
                  <a:pt x="750158" y="569510"/>
                </a:cubicBezTo>
                <a:cubicBezTo>
                  <a:pt x="743239" y="571322"/>
                  <a:pt x="736140" y="572372"/>
                  <a:pt x="728863" y="572660"/>
                </a:cubicBezTo>
                <a:cubicBezTo>
                  <a:pt x="721585" y="572948"/>
                  <a:pt x="714543" y="571743"/>
                  <a:pt x="707738" y="569045"/>
                </a:cubicBezTo>
                <a:cubicBezTo>
                  <a:pt x="700931" y="566347"/>
                  <a:pt x="695101" y="561222"/>
                  <a:pt x="690247" y="553669"/>
                </a:cubicBezTo>
                <a:cubicBezTo>
                  <a:pt x="685645" y="546492"/>
                  <a:pt x="683192" y="538597"/>
                  <a:pt x="682886" y="529984"/>
                </a:cubicBezTo>
                <a:lnTo>
                  <a:pt x="684944" y="505923"/>
                </a:lnTo>
                <a:lnTo>
                  <a:pt x="647058" y="537482"/>
                </a:lnTo>
                <a:cubicBezTo>
                  <a:pt x="642395" y="541114"/>
                  <a:pt x="637021" y="545180"/>
                  <a:pt x="630936" y="549681"/>
                </a:cubicBezTo>
                <a:cubicBezTo>
                  <a:pt x="624850" y="554182"/>
                  <a:pt x="618061" y="558528"/>
                  <a:pt x="610570" y="562719"/>
                </a:cubicBezTo>
                <a:cubicBezTo>
                  <a:pt x="603079" y="566910"/>
                  <a:pt x="595447" y="570180"/>
                  <a:pt x="587677" y="572529"/>
                </a:cubicBezTo>
                <a:cubicBezTo>
                  <a:pt x="579906" y="574878"/>
                  <a:pt x="571877" y="575777"/>
                  <a:pt x="563592" y="575227"/>
                </a:cubicBezTo>
                <a:cubicBezTo>
                  <a:pt x="553935" y="574537"/>
                  <a:pt x="546343" y="571776"/>
                  <a:pt x="540816" y="566943"/>
                </a:cubicBezTo>
                <a:cubicBezTo>
                  <a:pt x="535289" y="562110"/>
                  <a:pt x="531207" y="556396"/>
                  <a:pt x="528571" y="549799"/>
                </a:cubicBezTo>
                <a:cubicBezTo>
                  <a:pt x="525934" y="543203"/>
                  <a:pt x="524615" y="536078"/>
                  <a:pt x="524615" y="528425"/>
                </a:cubicBezTo>
                <a:cubicBezTo>
                  <a:pt x="524615" y="520772"/>
                  <a:pt x="525842" y="513567"/>
                  <a:pt x="528295" y="506809"/>
                </a:cubicBezTo>
                <a:lnTo>
                  <a:pt x="532435" y="497177"/>
                </a:lnTo>
                <a:lnTo>
                  <a:pt x="514532" y="514483"/>
                </a:lnTo>
                <a:cubicBezTo>
                  <a:pt x="495681" y="532173"/>
                  <a:pt x="475909" y="547007"/>
                  <a:pt x="455216" y="558987"/>
                </a:cubicBezTo>
                <a:cubicBezTo>
                  <a:pt x="442774" y="565841"/>
                  <a:pt x="428704" y="570398"/>
                  <a:pt x="413005" y="572660"/>
                </a:cubicBezTo>
                <a:cubicBezTo>
                  <a:pt x="397306" y="574921"/>
                  <a:pt x="383733" y="569565"/>
                  <a:pt x="372287" y="556590"/>
                </a:cubicBezTo>
                <a:cubicBezTo>
                  <a:pt x="366507" y="550172"/>
                  <a:pt x="362695" y="542605"/>
                  <a:pt x="360853" y="533887"/>
                </a:cubicBezTo>
                <a:cubicBezTo>
                  <a:pt x="359011" y="525168"/>
                  <a:pt x="358378" y="516439"/>
                  <a:pt x="358954" y="507699"/>
                </a:cubicBezTo>
                <a:cubicBezTo>
                  <a:pt x="359530" y="498959"/>
                  <a:pt x="360788" y="490715"/>
                  <a:pt x="362726" y="482966"/>
                </a:cubicBezTo>
                <a:cubicBezTo>
                  <a:pt x="364664" y="475217"/>
                  <a:pt x="366411" y="468889"/>
                  <a:pt x="367965" y="463982"/>
                </a:cubicBezTo>
                <a:cubicBezTo>
                  <a:pt x="376521" y="431999"/>
                  <a:pt x="388701" y="402422"/>
                  <a:pt x="404505" y="375251"/>
                </a:cubicBezTo>
                <a:cubicBezTo>
                  <a:pt x="420309" y="348079"/>
                  <a:pt x="438330" y="322296"/>
                  <a:pt x="458569" y="297900"/>
                </a:cubicBezTo>
                <a:cubicBezTo>
                  <a:pt x="478808" y="273505"/>
                  <a:pt x="500632" y="250300"/>
                  <a:pt x="524040" y="228284"/>
                </a:cubicBezTo>
                <a:cubicBezTo>
                  <a:pt x="547449" y="206268"/>
                  <a:pt x="569705" y="186468"/>
                  <a:pt x="590808" y="168883"/>
                </a:cubicBezTo>
                <a:cubicBezTo>
                  <a:pt x="596283" y="168359"/>
                  <a:pt x="605247" y="162079"/>
                  <a:pt x="617702" y="150043"/>
                </a:cubicBezTo>
                <a:cubicBezTo>
                  <a:pt x="630158" y="138007"/>
                  <a:pt x="643206" y="127925"/>
                  <a:pt x="656849" y="119796"/>
                </a:cubicBezTo>
                <a:cubicBezTo>
                  <a:pt x="670492" y="111667"/>
                  <a:pt x="684564" y="106001"/>
                  <a:pt x="699067" y="102796"/>
                </a:cubicBezTo>
                <a:cubicBezTo>
                  <a:pt x="713569" y="99592"/>
                  <a:pt x="725780" y="103643"/>
                  <a:pt x="735699" y="114950"/>
                </a:cubicBezTo>
                <a:cubicBezTo>
                  <a:pt x="740178" y="121219"/>
                  <a:pt x="741773" y="128211"/>
                  <a:pt x="740486" y="135925"/>
                </a:cubicBezTo>
                <a:cubicBezTo>
                  <a:pt x="739198" y="143639"/>
                  <a:pt x="736644" y="150733"/>
                  <a:pt x="732824" y="157207"/>
                </a:cubicBezTo>
                <a:cubicBezTo>
                  <a:pt x="729004" y="163682"/>
                  <a:pt x="724876" y="169549"/>
                  <a:pt x="720441" y="174809"/>
                </a:cubicBezTo>
                <a:cubicBezTo>
                  <a:pt x="716005" y="180070"/>
                  <a:pt x="712622" y="184451"/>
                  <a:pt x="710291" y="187952"/>
                </a:cubicBezTo>
                <a:cubicBezTo>
                  <a:pt x="701088" y="200403"/>
                  <a:pt x="690558" y="213000"/>
                  <a:pt x="678701" y="225743"/>
                </a:cubicBezTo>
                <a:lnTo>
                  <a:pt x="670635" y="234284"/>
                </a:lnTo>
                <a:lnTo>
                  <a:pt x="676678" y="234210"/>
                </a:lnTo>
                <a:lnTo>
                  <a:pt x="741633" y="235226"/>
                </a:lnTo>
                <a:lnTo>
                  <a:pt x="743045" y="234747"/>
                </a:lnTo>
                <a:cubicBezTo>
                  <a:pt x="749781" y="233289"/>
                  <a:pt x="755353" y="233434"/>
                  <a:pt x="759760" y="235181"/>
                </a:cubicBezTo>
                <a:lnTo>
                  <a:pt x="760264" y="235517"/>
                </a:lnTo>
                <a:lnTo>
                  <a:pt x="764624" y="235586"/>
                </a:lnTo>
                <a:cubicBezTo>
                  <a:pt x="796257" y="236982"/>
                  <a:pt x="826301" y="238201"/>
                  <a:pt x="854757" y="239240"/>
                </a:cubicBezTo>
                <a:cubicBezTo>
                  <a:pt x="864570" y="229443"/>
                  <a:pt x="875738" y="218562"/>
                  <a:pt x="888258" y="206596"/>
                </a:cubicBezTo>
                <a:cubicBezTo>
                  <a:pt x="900779" y="194629"/>
                  <a:pt x="912479" y="184796"/>
                  <a:pt x="923358" y="177095"/>
                </a:cubicBezTo>
                <a:cubicBezTo>
                  <a:pt x="935032" y="165456"/>
                  <a:pt x="946751" y="154931"/>
                  <a:pt x="958516" y="145518"/>
                </a:cubicBezTo>
                <a:cubicBezTo>
                  <a:pt x="970282" y="136106"/>
                  <a:pt x="982499" y="127366"/>
                  <a:pt x="995168" y="119298"/>
                </a:cubicBezTo>
                <a:cubicBezTo>
                  <a:pt x="996504" y="118635"/>
                  <a:pt x="1001014" y="116465"/>
                  <a:pt x="1008697" y="112789"/>
                </a:cubicBezTo>
                <a:cubicBezTo>
                  <a:pt x="1016381" y="109113"/>
                  <a:pt x="1023861" y="106245"/>
                  <a:pt x="1031139" y="104185"/>
                </a:cubicBezTo>
                <a:cubicBezTo>
                  <a:pt x="1038416" y="102124"/>
                  <a:pt x="1046239" y="101786"/>
                  <a:pt x="1054608" y="103170"/>
                </a:cubicBezTo>
                <a:cubicBezTo>
                  <a:pt x="1062977" y="104553"/>
                  <a:pt x="1068764" y="109663"/>
                  <a:pt x="1071968" y="118499"/>
                </a:cubicBezTo>
                <a:cubicBezTo>
                  <a:pt x="1075068" y="124655"/>
                  <a:pt x="1075533" y="131723"/>
                  <a:pt x="1073363" y="139703"/>
                </a:cubicBezTo>
                <a:cubicBezTo>
                  <a:pt x="1071193" y="147684"/>
                  <a:pt x="1067908" y="155195"/>
                  <a:pt x="1063507" y="162236"/>
                </a:cubicBezTo>
                <a:cubicBezTo>
                  <a:pt x="1059107" y="169278"/>
                  <a:pt x="1054370" y="175759"/>
                  <a:pt x="1049297" y="181679"/>
                </a:cubicBezTo>
                <a:cubicBezTo>
                  <a:pt x="1044225" y="187599"/>
                  <a:pt x="1040614" y="191855"/>
                  <a:pt x="1038466" y="194448"/>
                </a:cubicBezTo>
                <a:cubicBezTo>
                  <a:pt x="1027002" y="207825"/>
                  <a:pt x="1016664" y="219513"/>
                  <a:pt x="1007453" y="229515"/>
                </a:cubicBezTo>
                <a:cubicBezTo>
                  <a:pt x="998241" y="239517"/>
                  <a:pt x="988951" y="245522"/>
                  <a:pt x="979583" y="247530"/>
                </a:cubicBezTo>
                <a:lnTo>
                  <a:pt x="1048485" y="249442"/>
                </a:lnTo>
                <a:cubicBezTo>
                  <a:pt x="1062578" y="250542"/>
                  <a:pt x="1076567" y="251225"/>
                  <a:pt x="1090454" y="251492"/>
                </a:cubicBezTo>
                <a:cubicBezTo>
                  <a:pt x="1104341" y="251758"/>
                  <a:pt x="1118349" y="251345"/>
                  <a:pt x="1132476" y="250254"/>
                </a:cubicBezTo>
                <a:cubicBezTo>
                  <a:pt x="1139373" y="249634"/>
                  <a:pt x="1145891" y="249324"/>
                  <a:pt x="1152029" y="249324"/>
                </a:cubicBezTo>
                <a:cubicBezTo>
                  <a:pt x="1158167" y="249324"/>
                  <a:pt x="1164288" y="248813"/>
                  <a:pt x="1170391" y="247792"/>
                </a:cubicBezTo>
                <a:cubicBezTo>
                  <a:pt x="1173351" y="247294"/>
                  <a:pt x="1178893" y="246052"/>
                  <a:pt x="1187018" y="244066"/>
                </a:cubicBezTo>
                <a:lnTo>
                  <a:pt x="1187651" y="244040"/>
                </a:lnTo>
                <a:lnTo>
                  <a:pt x="1228801" y="190637"/>
                </a:lnTo>
                <a:cubicBezTo>
                  <a:pt x="1248114" y="166635"/>
                  <a:pt x="1269484" y="144335"/>
                  <a:pt x="1292910" y="123738"/>
                </a:cubicBezTo>
                <a:cubicBezTo>
                  <a:pt x="1296717" y="120508"/>
                  <a:pt x="1301133" y="116522"/>
                  <a:pt x="1306158" y="111781"/>
                </a:cubicBezTo>
                <a:cubicBezTo>
                  <a:pt x="1311182" y="107040"/>
                  <a:pt x="1316879" y="102698"/>
                  <a:pt x="1323249" y="98756"/>
                </a:cubicBezTo>
                <a:cubicBezTo>
                  <a:pt x="1329619" y="94814"/>
                  <a:pt x="1336492" y="91919"/>
                  <a:pt x="1343870" y="90073"/>
                </a:cubicBezTo>
                <a:cubicBezTo>
                  <a:pt x="1347559" y="89149"/>
                  <a:pt x="1351337" y="88867"/>
                  <a:pt x="1355205" y="89226"/>
                </a:cubicBezTo>
                <a:close/>
                <a:moveTo>
                  <a:pt x="444017" y="123"/>
                </a:moveTo>
                <a:cubicBezTo>
                  <a:pt x="466532" y="942"/>
                  <a:pt x="487891" y="5847"/>
                  <a:pt x="508093" y="14838"/>
                </a:cubicBezTo>
                <a:cubicBezTo>
                  <a:pt x="536251" y="26826"/>
                  <a:pt x="554694" y="45482"/>
                  <a:pt x="563421" y="70807"/>
                </a:cubicBezTo>
                <a:cubicBezTo>
                  <a:pt x="572148" y="96132"/>
                  <a:pt x="572399" y="121844"/>
                  <a:pt x="564174" y="147941"/>
                </a:cubicBezTo>
                <a:cubicBezTo>
                  <a:pt x="555827" y="176929"/>
                  <a:pt x="541737" y="201051"/>
                  <a:pt x="521904" y="220308"/>
                </a:cubicBezTo>
                <a:cubicBezTo>
                  <a:pt x="502071" y="239565"/>
                  <a:pt x="479149" y="255362"/>
                  <a:pt x="453138" y="267699"/>
                </a:cubicBezTo>
                <a:cubicBezTo>
                  <a:pt x="429538" y="280124"/>
                  <a:pt x="403977" y="289671"/>
                  <a:pt x="376456" y="296342"/>
                </a:cubicBezTo>
                <a:cubicBezTo>
                  <a:pt x="348935" y="303013"/>
                  <a:pt x="320729" y="306348"/>
                  <a:pt x="291837" y="306348"/>
                </a:cubicBezTo>
                <a:cubicBezTo>
                  <a:pt x="283368" y="306348"/>
                  <a:pt x="272969" y="305060"/>
                  <a:pt x="260641" y="302484"/>
                </a:cubicBezTo>
                <a:cubicBezTo>
                  <a:pt x="248312" y="299909"/>
                  <a:pt x="236835" y="295807"/>
                  <a:pt x="226209" y="290180"/>
                </a:cubicBezTo>
                <a:cubicBezTo>
                  <a:pt x="215583" y="284553"/>
                  <a:pt x="208353" y="276574"/>
                  <a:pt x="204520" y="266245"/>
                </a:cubicBezTo>
                <a:cubicBezTo>
                  <a:pt x="200687" y="255916"/>
                  <a:pt x="204403" y="244007"/>
                  <a:pt x="215666" y="230517"/>
                </a:cubicBezTo>
                <a:cubicBezTo>
                  <a:pt x="224825" y="220205"/>
                  <a:pt x="235588" y="211313"/>
                  <a:pt x="247956" y="203839"/>
                </a:cubicBezTo>
                <a:cubicBezTo>
                  <a:pt x="260324" y="196365"/>
                  <a:pt x="273314" y="190358"/>
                  <a:pt x="286926" y="185817"/>
                </a:cubicBezTo>
                <a:cubicBezTo>
                  <a:pt x="300538" y="181277"/>
                  <a:pt x="314451" y="177728"/>
                  <a:pt x="328666" y="175170"/>
                </a:cubicBezTo>
                <a:cubicBezTo>
                  <a:pt x="342880" y="172611"/>
                  <a:pt x="356361" y="170778"/>
                  <a:pt x="369109" y="169669"/>
                </a:cubicBezTo>
                <a:cubicBezTo>
                  <a:pt x="380948" y="168525"/>
                  <a:pt x="393100" y="168388"/>
                  <a:pt x="405564" y="169256"/>
                </a:cubicBezTo>
                <a:cubicBezTo>
                  <a:pt x="418028" y="170125"/>
                  <a:pt x="430149" y="171961"/>
                  <a:pt x="441927" y="174764"/>
                </a:cubicBezTo>
                <a:cubicBezTo>
                  <a:pt x="445315" y="175899"/>
                  <a:pt x="450043" y="177106"/>
                  <a:pt x="456111" y="178385"/>
                </a:cubicBezTo>
                <a:cubicBezTo>
                  <a:pt x="462180" y="179664"/>
                  <a:pt x="467122" y="182578"/>
                  <a:pt x="470937" y="187127"/>
                </a:cubicBezTo>
                <a:lnTo>
                  <a:pt x="472629" y="192510"/>
                </a:lnTo>
                <a:lnTo>
                  <a:pt x="495919" y="173827"/>
                </a:lnTo>
                <a:cubicBezTo>
                  <a:pt x="505476" y="164271"/>
                  <a:pt x="513456" y="153859"/>
                  <a:pt x="519861" y="142591"/>
                </a:cubicBezTo>
                <a:cubicBezTo>
                  <a:pt x="526265" y="131323"/>
                  <a:pt x="530270" y="118696"/>
                  <a:pt x="531877" y="104708"/>
                </a:cubicBezTo>
                <a:cubicBezTo>
                  <a:pt x="534007" y="90773"/>
                  <a:pt x="532058" y="79327"/>
                  <a:pt x="526029" y="70368"/>
                </a:cubicBezTo>
                <a:cubicBezTo>
                  <a:pt x="520000" y="61410"/>
                  <a:pt x="511891" y="54198"/>
                  <a:pt x="501702" y="48732"/>
                </a:cubicBezTo>
                <a:cubicBezTo>
                  <a:pt x="491512" y="43267"/>
                  <a:pt x="479599" y="39473"/>
                  <a:pt x="465960" y="37351"/>
                </a:cubicBezTo>
                <a:cubicBezTo>
                  <a:pt x="452322" y="35229"/>
                  <a:pt x="439596" y="34444"/>
                  <a:pt x="427783" y="34994"/>
                </a:cubicBezTo>
                <a:cubicBezTo>
                  <a:pt x="397302" y="36068"/>
                  <a:pt x="367330" y="41427"/>
                  <a:pt x="337866" y="51070"/>
                </a:cubicBezTo>
                <a:cubicBezTo>
                  <a:pt x="308403" y="60714"/>
                  <a:pt x="281875" y="70722"/>
                  <a:pt x="258283" y="81095"/>
                </a:cubicBezTo>
                <a:cubicBezTo>
                  <a:pt x="231024" y="99980"/>
                  <a:pt x="206153" y="118925"/>
                  <a:pt x="183670" y="137929"/>
                </a:cubicBezTo>
                <a:cubicBezTo>
                  <a:pt x="161187" y="156932"/>
                  <a:pt x="140767" y="178040"/>
                  <a:pt x="122410" y="201252"/>
                </a:cubicBezTo>
                <a:cubicBezTo>
                  <a:pt x="104052" y="224464"/>
                  <a:pt x="88622" y="249106"/>
                  <a:pt x="76119" y="275177"/>
                </a:cubicBezTo>
                <a:cubicBezTo>
                  <a:pt x="63616" y="301249"/>
                  <a:pt x="55168" y="328844"/>
                  <a:pt x="50776" y="357963"/>
                </a:cubicBezTo>
                <a:cubicBezTo>
                  <a:pt x="49309" y="369287"/>
                  <a:pt x="49093" y="381155"/>
                  <a:pt x="50128" y="393567"/>
                </a:cubicBezTo>
                <a:cubicBezTo>
                  <a:pt x="51163" y="405978"/>
                  <a:pt x="54085" y="417246"/>
                  <a:pt x="58896" y="427370"/>
                </a:cubicBezTo>
                <a:cubicBezTo>
                  <a:pt x="63707" y="437493"/>
                  <a:pt x="70282" y="446233"/>
                  <a:pt x="78620" y="453590"/>
                </a:cubicBezTo>
                <a:cubicBezTo>
                  <a:pt x="86959" y="460946"/>
                  <a:pt x="97768" y="465903"/>
                  <a:pt x="111048" y="468461"/>
                </a:cubicBezTo>
                <a:cubicBezTo>
                  <a:pt x="124154" y="470906"/>
                  <a:pt x="137565" y="471080"/>
                  <a:pt x="151282" y="468985"/>
                </a:cubicBezTo>
                <a:cubicBezTo>
                  <a:pt x="164998" y="466889"/>
                  <a:pt x="178514" y="462971"/>
                  <a:pt x="191830" y="457230"/>
                </a:cubicBezTo>
                <a:cubicBezTo>
                  <a:pt x="205145" y="451490"/>
                  <a:pt x="218327" y="444542"/>
                  <a:pt x="231376" y="436387"/>
                </a:cubicBezTo>
                <a:cubicBezTo>
                  <a:pt x="244424" y="428232"/>
                  <a:pt x="257593" y="419042"/>
                  <a:pt x="270882" y="408818"/>
                </a:cubicBezTo>
                <a:cubicBezTo>
                  <a:pt x="274680" y="405500"/>
                  <a:pt x="280081" y="400757"/>
                  <a:pt x="287083" y="394588"/>
                </a:cubicBezTo>
                <a:cubicBezTo>
                  <a:pt x="294086" y="388420"/>
                  <a:pt x="300503" y="382668"/>
                  <a:pt x="306336" y="377333"/>
                </a:cubicBezTo>
                <a:cubicBezTo>
                  <a:pt x="312578" y="367441"/>
                  <a:pt x="319328" y="358308"/>
                  <a:pt x="326583" y="349934"/>
                </a:cubicBezTo>
                <a:cubicBezTo>
                  <a:pt x="332975" y="341806"/>
                  <a:pt x="340516" y="333847"/>
                  <a:pt x="349208" y="326059"/>
                </a:cubicBezTo>
                <a:cubicBezTo>
                  <a:pt x="357900" y="318270"/>
                  <a:pt x="367616" y="312796"/>
                  <a:pt x="378355" y="309635"/>
                </a:cubicBezTo>
                <a:cubicBezTo>
                  <a:pt x="381664" y="308326"/>
                  <a:pt x="385561" y="308195"/>
                  <a:pt x="390044" y="309242"/>
                </a:cubicBezTo>
                <a:cubicBezTo>
                  <a:pt x="394528" y="310290"/>
                  <a:pt x="398494" y="312047"/>
                  <a:pt x="401943" y="314514"/>
                </a:cubicBezTo>
                <a:cubicBezTo>
                  <a:pt x="405392" y="316980"/>
                  <a:pt x="407116" y="320665"/>
                  <a:pt x="407116" y="325568"/>
                </a:cubicBezTo>
                <a:cubicBezTo>
                  <a:pt x="407116" y="330470"/>
                  <a:pt x="404475" y="334685"/>
                  <a:pt x="399192" y="338213"/>
                </a:cubicBezTo>
                <a:cubicBezTo>
                  <a:pt x="397010" y="340395"/>
                  <a:pt x="394744" y="343183"/>
                  <a:pt x="392395" y="346575"/>
                </a:cubicBezTo>
                <a:cubicBezTo>
                  <a:pt x="390046" y="349967"/>
                  <a:pt x="387397" y="353436"/>
                  <a:pt x="384445" y="356980"/>
                </a:cubicBezTo>
                <a:lnTo>
                  <a:pt x="345639" y="410796"/>
                </a:lnTo>
                <a:cubicBezTo>
                  <a:pt x="331180" y="432781"/>
                  <a:pt x="317723" y="454065"/>
                  <a:pt x="305268" y="474649"/>
                </a:cubicBezTo>
                <a:cubicBezTo>
                  <a:pt x="292813" y="495233"/>
                  <a:pt x="280709" y="515230"/>
                  <a:pt x="268957" y="534640"/>
                </a:cubicBezTo>
                <a:cubicBezTo>
                  <a:pt x="255851" y="557280"/>
                  <a:pt x="243639" y="578842"/>
                  <a:pt x="232319" y="599325"/>
                </a:cubicBezTo>
                <a:cubicBezTo>
                  <a:pt x="220999" y="619809"/>
                  <a:pt x="209519" y="641999"/>
                  <a:pt x="197880" y="665896"/>
                </a:cubicBezTo>
                <a:cubicBezTo>
                  <a:pt x="194781" y="672480"/>
                  <a:pt x="191039" y="680430"/>
                  <a:pt x="186656" y="689746"/>
                </a:cubicBezTo>
                <a:cubicBezTo>
                  <a:pt x="182273" y="699062"/>
                  <a:pt x="177890" y="708405"/>
                  <a:pt x="173507" y="717773"/>
                </a:cubicBezTo>
                <a:cubicBezTo>
                  <a:pt x="170949" y="722898"/>
                  <a:pt x="167238" y="726461"/>
                  <a:pt x="162375" y="728460"/>
                </a:cubicBezTo>
                <a:cubicBezTo>
                  <a:pt x="157511" y="730460"/>
                  <a:pt x="152779" y="730879"/>
                  <a:pt x="148178" y="729717"/>
                </a:cubicBezTo>
                <a:cubicBezTo>
                  <a:pt x="143576" y="728556"/>
                  <a:pt x="139756" y="725935"/>
                  <a:pt x="136718" y="721853"/>
                </a:cubicBezTo>
                <a:cubicBezTo>
                  <a:pt x="133679" y="717771"/>
                  <a:pt x="132483" y="712024"/>
                  <a:pt x="133129" y="704611"/>
                </a:cubicBezTo>
                <a:cubicBezTo>
                  <a:pt x="136421" y="685446"/>
                  <a:pt x="142697" y="666464"/>
                  <a:pt x="151956" y="647666"/>
                </a:cubicBezTo>
                <a:cubicBezTo>
                  <a:pt x="161216" y="628867"/>
                  <a:pt x="170228" y="610693"/>
                  <a:pt x="178995" y="593143"/>
                </a:cubicBezTo>
                <a:cubicBezTo>
                  <a:pt x="190485" y="570171"/>
                  <a:pt x="202135" y="547878"/>
                  <a:pt x="213944" y="526264"/>
                </a:cubicBezTo>
                <a:cubicBezTo>
                  <a:pt x="219848" y="515457"/>
                  <a:pt x="226214" y="504035"/>
                  <a:pt x="233041" y="491998"/>
                </a:cubicBezTo>
                <a:lnTo>
                  <a:pt x="254815" y="454196"/>
                </a:lnTo>
                <a:lnTo>
                  <a:pt x="239581" y="466691"/>
                </a:lnTo>
                <a:cubicBezTo>
                  <a:pt x="228117" y="474147"/>
                  <a:pt x="214880" y="481108"/>
                  <a:pt x="199871" y="487576"/>
                </a:cubicBezTo>
                <a:cubicBezTo>
                  <a:pt x="169853" y="500511"/>
                  <a:pt x="138058" y="505010"/>
                  <a:pt x="104487" y="501072"/>
                </a:cubicBezTo>
                <a:cubicBezTo>
                  <a:pt x="89312" y="498828"/>
                  <a:pt x="75350" y="493849"/>
                  <a:pt x="62603" y="486135"/>
                </a:cubicBezTo>
                <a:cubicBezTo>
                  <a:pt x="49855" y="478421"/>
                  <a:pt x="39074" y="468836"/>
                  <a:pt x="30260" y="457381"/>
                </a:cubicBezTo>
                <a:cubicBezTo>
                  <a:pt x="21446" y="445926"/>
                  <a:pt x="14590" y="433283"/>
                  <a:pt x="9691" y="419453"/>
                </a:cubicBezTo>
                <a:cubicBezTo>
                  <a:pt x="4793" y="405622"/>
                  <a:pt x="1763" y="391111"/>
                  <a:pt x="602" y="375919"/>
                </a:cubicBezTo>
                <a:cubicBezTo>
                  <a:pt x="-1589" y="345281"/>
                  <a:pt x="2202" y="315800"/>
                  <a:pt x="11977" y="287475"/>
                </a:cubicBezTo>
                <a:cubicBezTo>
                  <a:pt x="21751" y="259151"/>
                  <a:pt x="35208" y="232346"/>
                  <a:pt x="52348" y="207061"/>
                </a:cubicBezTo>
                <a:cubicBezTo>
                  <a:pt x="69487" y="181775"/>
                  <a:pt x="89375" y="158652"/>
                  <a:pt x="112011" y="137693"/>
                </a:cubicBezTo>
                <a:cubicBezTo>
                  <a:pt x="134646" y="116734"/>
                  <a:pt x="158171" y="98116"/>
                  <a:pt x="182583" y="81841"/>
                </a:cubicBezTo>
                <a:cubicBezTo>
                  <a:pt x="228859" y="50269"/>
                  <a:pt x="279657" y="27777"/>
                  <a:pt x="334978" y="14366"/>
                </a:cubicBezTo>
                <a:cubicBezTo>
                  <a:pt x="361356" y="7774"/>
                  <a:pt x="390068" y="3208"/>
                  <a:pt x="421117" y="667"/>
                </a:cubicBezTo>
                <a:cubicBezTo>
                  <a:pt x="428879" y="32"/>
                  <a:pt x="436512" y="-150"/>
                  <a:pt x="444017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6600" b="1" i="1" u="sng" dirty="0">
                <a:solidFill>
                  <a:schemeClr val="bg2">
                    <a:lumMod val="10000"/>
                  </a:schemeClr>
                </a:solidFill>
                <a:latin typeface="Rubik" panose="02000604000000020004" pitchFamily="2" charset="-79"/>
                <a:cs typeface="Rubik" panose="02000604000000020004" pitchFamily="2" charset="-79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48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pc="1600" dirty="0">
                <a:latin typeface="Baskerville Old Face" panose="02020602080505020303" pitchFamily="18" charset="0"/>
              </a:rPr>
              <a:t>MEET THE EXPERT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WILL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Baskerville Old Face" panose="02020602080505020303" pitchFamily="18" charset="0"/>
              </a:rPr>
              <a:t>PATTERSON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ELICIA 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Baskerville Old Face" panose="02020602080505020303" pitchFamily="18" charset="0"/>
              </a:rPr>
              <a:t>MARGRIDES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ALBERT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Baskerville Old Face" panose="02020602080505020303" pitchFamily="18" charset="0"/>
              </a:rPr>
              <a:t>THEAMORE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RACELYN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Baskerville Old Face" panose="02020602080505020303" pitchFamily="18" charset="0"/>
              </a:rPr>
              <a:t>KOLESNYK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LEXY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Baskerville Old Face" panose="02020602080505020303" pitchFamily="18" charset="0"/>
              </a:rPr>
              <a:t>MORIENDES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ADAM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Baskerville Old Face" panose="02020602080505020303" pitchFamily="18" charset="0"/>
              </a:rPr>
              <a:t>LEVIGNE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7544C8A0-A397-4406-9DDC-A5C805C70FA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29A28DCD-9CE6-4346-A200-7B95A59A114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:a16="http://schemas.microsoft.com/office/drawing/2014/main" id="{808CDDF9-835E-4C96-B115-F684DCE33E6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id="{A9912B1E-698C-421C-B55A-A1760127794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AB3DE28B-ACDF-493D-892D-C148B9F2BB2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3843E1E6-A356-4598-ACC7-48896B05CE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835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761893" y="0"/>
            <a:ext cx="9746165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RACELYN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tabLst>
                <a:tab pos="2520950" algn="l"/>
              </a:tabLst>
            </a:pPr>
            <a:r>
              <a:rPr lang="en-US" dirty="0">
                <a:latin typeface="Baskerville Old Face" panose="02020602080505020303" pitchFamily="18" charset="0"/>
              </a:rPr>
              <a:t>KOLESNYK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spc="600" dirty="0"/>
              <a:t>- PROFILE -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 algn="just" defTabSz="1828891">
              <a:spcBef>
                <a:spcPts val="0"/>
              </a:spcBef>
            </a:pP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Maecenas a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laoreet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mauris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id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euismod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magna.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Fusce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Nullam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aliquet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fringilla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cursus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Fusce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sit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amet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rhoncus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lorem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Pellentesque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habitant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morbi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tristique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senectus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et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netus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et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malesuada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fames ac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turpis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egestas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</a:p>
          <a:p>
            <a:pPr lvl="0" algn="just" defTabSz="1828891">
              <a:spcBef>
                <a:spcPts val="0"/>
              </a:spcBef>
            </a:pPr>
            <a:endParaRPr lang="en-US" dirty="0">
              <a:solidFill>
                <a:prstClr val="white">
                  <a:lumMod val="50000"/>
                </a:prstClr>
              </a:solidFill>
              <a:latin typeface="Montserrat" panose="00000500000000000000" pitchFamily="2" charset="0"/>
            </a:endParaRPr>
          </a:p>
          <a:p>
            <a:pPr lvl="0" algn="just" defTabSz="1828891">
              <a:spcBef>
                <a:spcPts val="0"/>
              </a:spcBef>
            </a:pP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Mauris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in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pulvinar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lectus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sed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iaculis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ex.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Morbi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justo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ante,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tristique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eget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augue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vitae,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fermentum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iaculis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massa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Integer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maximus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sollicitudin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orci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ac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porttitor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Phasellus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at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nibh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non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felis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laoreet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venenatis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non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non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urna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Quisque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mi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leo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porta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ut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libero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nec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viverra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ornare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leo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Integer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convallis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suscipit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sem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8468D3A9-E653-4232-8AEE-CB2924E1F99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468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1D6F79EF-C4FB-4AC8-B531-C164FE688C1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3CB4730-0DD0-4C85-9476-9482714A4B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6108" y="2063429"/>
            <a:ext cx="10890510" cy="6408186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36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- ELNIK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How it Look On Desktop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DESKTOP</a:t>
            </a:r>
          </a:p>
        </p:txBody>
      </p:sp>
    </p:spTree>
    <p:extLst>
      <p:ext uri="{BB962C8B-B14F-4D97-AF65-F5344CB8AC3E}">
        <p14:creationId xmlns:p14="http://schemas.microsoft.com/office/powerpoint/2010/main" val="19471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468191"/>
            <a:ext cx="4572000" cy="8847509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12305101" y="9825182"/>
            <a:ext cx="2634726" cy="41549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SMART WATCH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endParaRPr lang="en-US" dirty="0">
              <a:latin typeface="Montserrat" panose="00000500000000000000" pitchFamily="2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>
                <a:latin typeface="Baskerville Old Face" panose="02020602080505020303" pitchFamily="18" charset="0"/>
              </a:rPr>
              <a:t>Elnik</a:t>
            </a:r>
            <a:r>
              <a:rPr lang="en-US" dirty="0">
                <a:latin typeface="Baskerville Old Face" panose="02020602080505020303" pitchFamily="18" charset="0"/>
              </a:rPr>
              <a:t> Watch Rose Mark - III 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VISIT NOW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79E1E2F6-BA4E-42D0-BF6F-5C5F5F5BC82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A5C6E0-BF37-4127-94B3-629D421BF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126" y="1502977"/>
            <a:ext cx="5772149" cy="10710045"/>
          </a:xfrm>
          <a:prstGeom prst="rect">
            <a:avLst/>
          </a:prstGeom>
          <a:effectLst>
            <a:outerShdw blurRad="444500" dist="127000" dir="5400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374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230443" y="0"/>
            <a:ext cx="4394200" cy="24384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CONTENT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 dirty="0">
                <a:ea typeface="Open Sans Semibold" panose="020B0706030804020204" pitchFamily="34" charset="0"/>
                <a:cs typeface="Open Sans Semibold" panose="020B0706030804020204" pitchFamily="34" charset="0"/>
              </a:rPr>
              <a:t>About </a:t>
            </a:r>
            <a:r>
              <a:rPr lang="en-US" dirty="0" err="1">
                <a:ea typeface="Open Sans Semibold" panose="020B0706030804020204" pitchFamily="34" charset="0"/>
                <a:cs typeface="Open Sans Semibold" panose="020B0706030804020204" pitchFamily="34" charset="0"/>
              </a:rPr>
              <a:t>Elnik</a:t>
            </a:r>
            <a:endParaRPr lang="en-US" dirty="0"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en-US" dirty="0"/>
              <a:t>03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>
            <a:noAutofit/>
          </a:bodyPr>
          <a:lstStyle/>
          <a:p>
            <a:r>
              <a:rPr lang="en-US" dirty="0" err="1">
                <a:ea typeface="Open Sans Semibold" panose="020B0706030804020204" pitchFamily="34" charset="0"/>
                <a:cs typeface="Open Sans Semibold" panose="020B0706030804020204" pitchFamily="34" charset="0"/>
              </a:rPr>
              <a:t>Portofolio</a:t>
            </a:r>
            <a:endParaRPr lang="en-US" dirty="0"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8"/>
          </p:nvPr>
        </p:nvSpPr>
        <p:spPr/>
        <p:txBody>
          <a:bodyPr>
            <a:noAutofit/>
          </a:bodyPr>
          <a:lstStyle/>
          <a:p>
            <a:r>
              <a:rPr lang="en-US" dirty="0"/>
              <a:t>08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9"/>
          </p:nvPr>
        </p:nvSpPr>
        <p:spPr/>
        <p:txBody>
          <a:bodyPr>
            <a:noAutofit/>
          </a:bodyPr>
          <a:lstStyle/>
          <a:p>
            <a:r>
              <a:rPr lang="en-US" dirty="0">
                <a:ea typeface="Open Sans Semibold" panose="020B0706030804020204" pitchFamily="34" charset="0"/>
                <a:cs typeface="Open Sans Semibold" panose="020B0706030804020204" pitchFamily="34" charset="0"/>
              </a:rPr>
              <a:t>Market Issue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0"/>
          </p:nvPr>
        </p:nvSpPr>
        <p:spPr/>
        <p:txBody>
          <a:bodyPr>
            <a:noAutofit/>
          </a:bodyPr>
          <a:lstStyle/>
          <a:p>
            <a:r>
              <a:rPr lang="en-US" dirty="0"/>
              <a:t>19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/>
        <p:txBody>
          <a:bodyPr>
            <a:noAutofit/>
          </a:bodyPr>
          <a:lstStyle/>
          <a:p>
            <a:r>
              <a:rPr lang="en-US" dirty="0" err="1">
                <a:ea typeface="Open Sans Semibold" panose="020B0706030804020204" pitchFamily="34" charset="0"/>
                <a:cs typeface="Open Sans Semibold" panose="020B0706030804020204" pitchFamily="34" charset="0"/>
              </a:rPr>
              <a:t>Infographic</a:t>
            </a:r>
            <a:endParaRPr lang="en-US" dirty="0"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22"/>
          </p:nvPr>
        </p:nvSpPr>
        <p:spPr/>
        <p:txBody>
          <a:bodyPr>
            <a:noAutofit/>
          </a:bodyPr>
          <a:lstStyle/>
          <a:p>
            <a:r>
              <a:rPr lang="en-US" dirty="0"/>
              <a:t>28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30443" y="11277600"/>
            <a:ext cx="4394200" cy="24384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F1CEDA7C-176D-4144-9AC1-0E586DDC80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198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1D6AF4E9-BE2B-4515-A228-4BF6527FB5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0348332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SMARTPHONE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Our New Featured App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074CDB-9587-465D-9A69-673F2FF1BB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1860" y="2152795"/>
            <a:ext cx="4728763" cy="9410409"/>
          </a:xfrm>
          <a:prstGeom prst="rect">
            <a:avLst/>
          </a:prstGeom>
          <a:effectLst>
            <a:outerShdw blurRad="444500" dist="127000" dir="5400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08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515ED742-D2C9-4314-B5AA-A1D7843A501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9C8A88-A4E0-490C-9E6B-5D0F26A66E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0636" y="3748312"/>
            <a:ext cx="6358795" cy="8914782"/>
          </a:xfrm>
          <a:prstGeom prst="rect">
            <a:avLst/>
          </a:prstGeom>
          <a:effectLst>
            <a:outerShdw blurRad="444500" dist="127000" dir="5400000" algn="t" rotWithShape="0">
              <a:prstClr val="black">
                <a:alpha val="30000"/>
              </a:prstClr>
            </a:outerShdw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endParaRPr lang="en-US" dirty="0">
              <a:latin typeface="Montserrat" panose="00000500000000000000" pitchFamily="2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Multimedia Device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ELNIK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92399978"/>
              </p:ext>
            </p:extLst>
          </p:nvPr>
        </p:nvGraphicFramePr>
        <p:xfrm>
          <a:off x="5670093" y="1825771"/>
          <a:ext cx="7353225" cy="466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A82C759B-709D-474D-AE00-0EF50555AF9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074CDB-9587-465D-9A69-673F2FF1BB9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60151" y="6430173"/>
            <a:ext cx="3132064" cy="6232921"/>
          </a:xfrm>
          <a:prstGeom prst="rect">
            <a:avLst/>
          </a:prstGeom>
          <a:effectLst>
            <a:outerShdw blurRad="444500" dist="127000" dir="5400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850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54826721-D908-4250-B345-C8DD2A863E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5154885" cy="13716000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endParaRPr lang="en-US" dirty="0">
              <a:latin typeface="Montserrat" panose="00000500000000000000" pitchFamily="2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Industrial and Market Issue</a:t>
            </a:r>
          </a:p>
        </p:txBody>
      </p:sp>
      <p:sp>
        <p:nvSpPr>
          <p:cNvPr id="5" name="Rectangle 4"/>
          <p:cNvSpPr/>
          <p:nvPr/>
        </p:nvSpPr>
        <p:spPr>
          <a:xfrm>
            <a:off x="2371725" y="2228850"/>
            <a:ext cx="9372600" cy="925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2E8C8F8-EEB5-4CBE-8F47-88B741A30C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6619053"/>
              </p:ext>
            </p:extLst>
          </p:nvPr>
        </p:nvGraphicFramePr>
        <p:xfrm>
          <a:off x="2954892" y="2686504"/>
          <a:ext cx="8910484" cy="760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3698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125" name="Text Placeholder 12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Pellentesque</a:t>
            </a:r>
            <a:endParaRPr lang="en-US" dirty="0">
              <a:latin typeface="Montserrat" panose="00000500000000000000" pitchFamily="2" charset="0"/>
            </a:endParaRPr>
          </a:p>
        </p:txBody>
      </p:sp>
      <p:sp>
        <p:nvSpPr>
          <p:cNvPr id="123" name="Text Placeholder 12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US Market Overview</a:t>
            </a:r>
          </a:p>
        </p:txBody>
      </p:sp>
      <p:sp>
        <p:nvSpPr>
          <p:cNvPr id="124" name="Text Placeholder 12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pc="600" dirty="0"/>
              <a:t>BRANCH MARKET</a:t>
            </a:r>
          </a:p>
        </p:txBody>
      </p:sp>
      <p:grpSp>
        <p:nvGrpSpPr>
          <p:cNvPr id="116" name="Group 115"/>
          <p:cNvGrpSpPr/>
          <p:nvPr/>
        </p:nvGrpSpPr>
        <p:grpSpPr>
          <a:xfrm>
            <a:off x="10879418" y="3543870"/>
            <a:ext cx="10980039" cy="6808777"/>
            <a:chOff x="2355206" y="3467361"/>
            <a:chExt cx="11779640" cy="7304613"/>
          </a:xfrm>
        </p:grpSpPr>
        <p:grpSp>
          <p:nvGrpSpPr>
            <p:cNvPr id="3" name="Group 3670"/>
            <p:cNvGrpSpPr/>
            <p:nvPr/>
          </p:nvGrpSpPr>
          <p:grpSpPr>
            <a:xfrm>
              <a:off x="2355206" y="3537008"/>
              <a:ext cx="11779640" cy="7234966"/>
              <a:chOff x="-2" y="0"/>
              <a:chExt cx="13711055" cy="8424519"/>
            </a:xfrm>
            <a:solidFill>
              <a:schemeClr val="bg1">
                <a:lumMod val="85000"/>
              </a:schemeClr>
            </a:solidFill>
          </p:grpSpPr>
          <p:sp>
            <p:nvSpPr>
              <p:cNvPr id="4" name="Shape 3567"/>
              <p:cNvSpPr/>
              <p:nvPr/>
            </p:nvSpPr>
            <p:spPr>
              <a:xfrm>
                <a:off x="7586681" y="6027215"/>
                <a:ext cx="1488250" cy="1311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2" h="21397" extrusionOk="0">
                    <a:moveTo>
                      <a:pt x="71" y="5969"/>
                    </a:moveTo>
                    <a:cubicBezTo>
                      <a:pt x="71" y="5969"/>
                      <a:pt x="395" y="6140"/>
                      <a:pt x="557" y="6415"/>
                    </a:cubicBezTo>
                    <a:cubicBezTo>
                      <a:pt x="719" y="6689"/>
                      <a:pt x="1032" y="6872"/>
                      <a:pt x="1194" y="7227"/>
                    </a:cubicBezTo>
                    <a:cubicBezTo>
                      <a:pt x="1275" y="7684"/>
                      <a:pt x="1194" y="7684"/>
                      <a:pt x="1113" y="8050"/>
                    </a:cubicBezTo>
                    <a:cubicBezTo>
                      <a:pt x="1032" y="8313"/>
                      <a:pt x="1275" y="8221"/>
                      <a:pt x="1437" y="8404"/>
                    </a:cubicBezTo>
                    <a:cubicBezTo>
                      <a:pt x="1599" y="8587"/>
                      <a:pt x="1751" y="8862"/>
                      <a:pt x="1751" y="9399"/>
                    </a:cubicBezTo>
                    <a:cubicBezTo>
                      <a:pt x="1751" y="9857"/>
                      <a:pt x="1994" y="9674"/>
                      <a:pt x="2156" y="10028"/>
                    </a:cubicBezTo>
                    <a:cubicBezTo>
                      <a:pt x="2318" y="10394"/>
                      <a:pt x="2399" y="10760"/>
                      <a:pt x="2318" y="11023"/>
                    </a:cubicBezTo>
                    <a:cubicBezTo>
                      <a:pt x="2237" y="11389"/>
                      <a:pt x="2318" y="11572"/>
                      <a:pt x="2318" y="11755"/>
                    </a:cubicBezTo>
                    <a:cubicBezTo>
                      <a:pt x="2318" y="12018"/>
                      <a:pt x="2318" y="12384"/>
                      <a:pt x="2156" y="12750"/>
                    </a:cubicBezTo>
                    <a:cubicBezTo>
                      <a:pt x="1913" y="13196"/>
                      <a:pt x="1913" y="13104"/>
                      <a:pt x="1599" y="13379"/>
                    </a:cubicBezTo>
                    <a:cubicBezTo>
                      <a:pt x="1356" y="13744"/>
                      <a:pt x="1751" y="13653"/>
                      <a:pt x="1832" y="13836"/>
                    </a:cubicBezTo>
                    <a:cubicBezTo>
                      <a:pt x="1913" y="14007"/>
                      <a:pt x="1913" y="14190"/>
                      <a:pt x="1751" y="14190"/>
                    </a:cubicBezTo>
                    <a:cubicBezTo>
                      <a:pt x="1670" y="14190"/>
                      <a:pt x="1599" y="14556"/>
                      <a:pt x="1599" y="14739"/>
                    </a:cubicBezTo>
                    <a:cubicBezTo>
                      <a:pt x="1518" y="14911"/>
                      <a:pt x="1670" y="15094"/>
                      <a:pt x="1751" y="15368"/>
                    </a:cubicBezTo>
                    <a:cubicBezTo>
                      <a:pt x="1913" y="15551"/>
                      <a:pt x="1832" y="15814"/>
                      <a:pt x="1832" y="15997"/>
                    </a:cubicBezTo>
                    <a:cubicBezTo>
                      <a:pt x="1832" y="16180"/>
                      <a:pt x="1751" y="16180"/>
                      <a:pt x="1599" y="16363"/>
                    </a:cubicBezTo>
                    <a:cubicBezTo>
                      <a:pt x="1518" y="16546"/>
                      <a:pt x="1599" y="16809"/>
                      <a:pt x="1356" y="17083"/>
                    </a:cubicBezTo>
                    <a:cubicBezTo>
                      <a:pt x="1194" y="17266"/>
                      <a:pt x="1032" y="17449"/>
                      <a:pt x="951" y="17621"/>
                    </a:cubicBezTo>
                    <a:cubicBezTo>
                      <a:pt x="870" y="17804"/>
                      <a:pt x="1032" y="17895"/>
                      <a:pt x="1113" y="17895"/>
                    </a:cubicBezTo>
                    <a:cubicBezTo>
                      <a:pt x="1275" y="17987"/>
                      <a:pt x="1275" y="18170"/>
                      <a:pt x="1275" y="18170"/>
                    </a:cubicBezTo>
                    <a:cubicBezTo>
                      <a:pt x="1518" y="18078"/>
                      <a:pt x="1670" y="17895"/>
                      <a:pt x="2156" y="17804"/>
                    </a:cubicBezTo>
                    <a:cubicBezTo>
                      <a:pt x="2713" y="17804"/>
                      <a:pt x="3199" y="17895"/>
                      <a:pt x="3279" y="17712"/>
                    </a:cubicBezTo>
                    <a:cubicBezTo>
                      <a:pt x="3279" y="17541"/>
                      <a:pt x="3118" y="17175"/>
                      <a:pt x="3118" y="17175"/>
                    </a:cubicBezTo>
                    <a:cubicBezTo>
                      <a:pt x="3037" y="17175"/>
                      <a:pt x="3279" y="17175"/>
                      <a:pt x="3350" y="16992"/>
                    </a:cubicBezTo>
                    <a:cubicBezTo>
                      <a:pt x="3350" y="16809"/>
                      <a:pt x="3279" y="16729"/>
                      <a:pt x="3279" y="16546"/>
                    </a:cubicBezTo>
                    <a:cubicBezTo>
                      <a:pt x="3350" y="16363"/>
                      <a:pt x="3431" y="15997"/>
                      <a:pt x="3512" y="16363"/>
                    </a:cubicBezTo>
                    <a:cubicBezTo>
                      <a:pt x="3593" y="16626"/>
                      <a:pt x="3755" y="16729"/>
                      <a:pt x="3755" y="16809"/>
                    </a:cubicBezTo>
                    <a:cubicBezTo>
                      <a:pt x="3836" y="16900"/>
                      <a:pt x="3836" y="16992"/>
                      <a:pt x="3674" y="17083"/>
                    </a:cubicBezTo>
                    <a:cubicBezTo>
                      <a:pt x="3431" y="17083"/>
                      <a:pt x="3279" y="17083"/>
                      <a:pt x="3431" y="17358"/>
                    </a:cubicBezTo>
                    <a:cubicBezTo>
                      <a:pt x="3593" y="17621"/>
                      <a:pt x="3431" y="17712"/>
                      <a:pt x="3593" y="17712"/>
                    </a:cubicBezTo>
                    <a:cubicBezTo>
                      <a:pt x="3836" y="17712"/>
                      <a:pt x="5678" y="18261"/>
                      <a:pt x="5992" y="18524"/>
                    </a:cubicBezTo>
                    <a:cubicBezTo>
                      <a:pt x="6316" y="18707"/>
                      <a:pt x="8634" y="18981"/>
                      <a:pt x="8553" y="18170"/>
                    </a:cubicBezTo>
                    <a:cubicBezTo>
                      <a:pt x="8472" y="17358"/>
                      <a:pt x="8077" y="17712"/>
                      <a:pt x="8401" y="17541"/>
                    </a:cubicBezTo>
                    <a:cubicBezTo>
                      <a:pt x="8796" y="17266"/>
                      <a:pt x="8715" y="17449"/>
                      <a:pt x="8958" y="17266"/>
                    </a:cubicBezTo>
                    <a:cubicBezTo>
                      <a:pt x="9120" y="17175"/>
                      <a:pt x="9434" y="16900"/>
                      <a:pt x="9434" y="17266"/>
                    </a:cubicBezTo>
                    <a:cubicBezTo>
                      <a:pt x="9434" y="17541"/>
                      <a:pt x="9434" y="17895"/>
                      <a:pt x="9676" y="17712"/>
                    </a:cubicBezTo>
                    <a:cubicBezTo>
                      <a:pt x="10000" y="17541"/>
                      <a:pt x="9757" y="17175"/>
                      <a:pt x="10152" y="17449"/>
                    </a:cubicBezTo>
                    <a:cubicBezTo>
                      <a:pt x="10557" y="17804"/>
                      <a:pt x="10638" y="17804"/>
                      <a:pt x="10719" y="18078"/>
                    </a:cubicBezTo>
                    <a:cubicBezTo>
                      <a:pt x="10800" y="18444"/>
                      <a:pt x="10800" y="18524"/>
                      <a:pt x="11033" y="18524"/>
                    </a:cubicBezTo>
                    <a:cubicBezTo>
                      <a:pt x="11276" y="18627"/>
                      <a:pt x="11751" y="18707"/>
                      <a:pt x="11913" y="18799"/>
                    </a:cubicBezTo>
                    <a:cubicBezTo>
                      <a:pt x="12075" y="18890"/>
                      <a:pt x="12156" y="18981"/>
                      <a:pt x="12318" y="19073"/>
                    </a:cubicBezTo>
                    <a:cubicBezTo>
                      <a:pt x="12480" y="19256"/>
                      <a:pt x="12480" y="19439"/>
                      <a:pt x="12237" y="19439"/>
                    </a:cubicBezTo>
                    <a:cubicBezTo>
                      <a:pt x="11994" y="19439"/>
                      <a:pt x="11751" y="19439"/>
                      <a:pt x="11913" y="19702"/>
                    </a:cubicBezTo>
                    <a:cubicBezTo>
                      <a:pt x="11994" y="19976"/>
                      <a:pt x="11994" y="20068"/>
                      <a:pt x="12318" y="20159"/>
                    </a:cubicBezTo>
                    <a:cubicBezTo>
                      <a:pt x="12632" y="20251"/>
                      <a:pt x="12713" y="20068"/>
                      <a:pt x="13037" y="20251"/>
                    </a:cubicBezTo>
                    <a:cubicBezTo>
                      <a:pt x="13280" y="20342"/>
                      <a:pt x="13118" y="20434"/>
                      <a:pt x="13513" y="20514"/>
                    </a:cubicBezTo>
                    <a:cubicBezTo>
                      <a:pt x="13999" y="20605"/>
                      <a:pt x="14636" y="20788"/>
                      <a:pt x="14798" y="20434"/>
                    </a:cubicBezTo>
                    <a:cubicBezTo>
                      <a:pt x="14960" y="20159"/>
                      <a:pt x="14636" y="19885"/>
                      <a:pt x="14798" y="19702"/>
                    </a:cubicBezTo>
                    <a:cubicBezTo>
                      <a:pt x="15041" y="19519"/>
                      <a:pt x="15760" y="19519"/>
                      <a:pt x="15760" y="19702"/>
                    </a:cubicBezTo>
                    <a:cubicBezTo>
                      <a:pt x="15841" y="19793"/>
                      <a:pt x="15922" y="19885"/>
                      <a:pt x="16073" y="19793"/>
                    </a:cubicBezTo>
                    <a:cubicBezTo>
                      <a:pt x="16235" y="19702"/>
                      <a:pt x="16316" y="19702"/>
                      <a:pt x="16316" y="19976"/>
                    </a:cubicBezTo>
                    <a:cubicBezTo>
                      <a:pt x="16316" y="20159"/>
                      <a:pt x="16073" y="20434"/>
                      <a:pt x="16316" y="20514"/>
                    </a:cubicBezTo>
                    <a:cubicBezTo>
                      <a:pt x="16640" y="20605"/>
                      <a:pt x="16954" y="20788"/>
                      <a:pt x="17035" y="20434"/>
                    </a:cubicBezTo>
                    <a:cubicBezTo>
                      <a:pt x="17116" y="19976"/>
                      <a:pt x="17116" y="19622"/>
                      <a:pt x="17197" y="19439"/>
                    </a:cubicBezTo>
                    <a:cubicBezTo>
                      <a:pt x="17278" y="19256"/>
                      <a:pt x="17359" y="19256"/>
                      <a:pt x="17278" y="18981"/>
                    </a:cubicBezTo>
                    <a:cubicBezTo>
                      <a:pt x="17116" y="18707"/>
                      <a:pt x="17035" y="18707"/>
                      <a:pt x="16802" y="18524"/>
                    </a:cubicBezTo>
                    <a:cubicBezTo>
                      <a:pt x="16478" y="18353"/>
                      <a:pt x="16235" y="17987"/>
                      <a:pt x="16478" y="17987"/>
                    </a:cubicBezTo>
                    <a:cubicBezTo>
                      <a:pt x="16802" y="18078"/>
                      <a:pt x="16802" y="18078"/>
                      <a:pt x="17116" y="18261"/>
                    </a:cubicBezTo>
                    <a:cubicBezTo>
                      <a:pt x="17521" y="18444"/>
                      <a:pt x="17835" y="18444"/>
                      <a:pt x="17997" y="18524"/>
                    </a:cubicBezTo>
                    <a:cubicBezTo>
                      <a:pt x="18159" y="18707"/>
                      <a:pt x="18401" y="18981"/>
                      <a:pt x="18240" y="18981"/>
                    </a:cubicBezTo>
                    <a:cubicBezTo>
                      <a:pt x="18078" y="19073"/>
                      <a:pt x="17835" y="19164"/>
                      <a:pt x="18159" y="19164"/>
                    </a:cubicBezTo>
                    <a:cubicBezTo>
                      <a:pt x="18482" y="19256"/>
                      <a:pt x="18634" y="19073"/>
                      <a:pt x="18715" y="19256"/>
                    </a:cubicBezTo>
                    <a:cubicBezTo>
                      <a:pt x="18877" y="19347"/>
                      <a:pt x="18634" y="19519"/>
                      <a:pt x="18958" y="19622"/>
                    </a:cubicBezTo>
                    <a:cubicBezTo>
                      <a:pt x="19201" y="19622"/>
                      <a:pt x="19596" y="19347"/>
                      <a:pt x="19596" y="19439"/>
                    </a:cubicBezTo>
                    <a:cubicBezTo>
                      <a:pt x="19596" y="19622"/>
                      <a:pt x="19596" y="19793"/>
                      <a:pt x="19758" y="19976"/>
                    </a:cubicBezTo>
                    <a:cubicBezTo>
                      <a:pt x="19920" y="20159"/>
                      <a:pt x="20001" y="20068"/>
                      <a:pt x="20082" y="20159"/>
                    </a:cubicBezTo>
                    <a:cubicBezTo>
                      <a:pt x="20163" y="20342"/>
                      <a:pt x="20315" y="20434"/>
                      <a:pt x="20163" y="20605"/>
                    </a:cubicBezTo>
                    <a:cubicBezTo>
                      <a:pt x="20001" y="20788"/>
                      <a:pt x="19920" y="20880"/>
                      <a:pt x="20001" y="21063"/>
                    </a:cubicBezTo>
                    <a:cubicBezTo>
                      <a:pt x="20001" y="21246"/>
                      <a:pt x="19920" y="21600"/>
                      <a:pt x="20163" y="21246"/>
                    </a:cubicBezTo>
                    <a:cubicBezTo>
                      <a:pt x="20396" y="20880"/>
                      <a:pt x="20396" y="20605"/>
                      <a:pt x="20557" y="20434"/>
                    </a:cubicBezTo>
                    <a:cubicBezTo>
                      <a:pt x="20638" y="20251"/>
                      <a:pt x="20638" y="20342"/>
                      <a:pt x="20719" y="20434"/>
                    </a:cubicBezTo>
                    <a:cubicBezTo>
                      <a:pt x="20800" y="20605"/>
                      <a:pt x="20881" y="20880"/>
                      <a:pt x="20962" y="20788"/>
                    </a:cubicBezTo>
                    <a:cubicBezTo>
                      <a:pt x="21124" y="20605"/>
                      <a:pt x="21124" y="20605"/>
                      <a:pt x="21195" y="20251"/>
                    </a:cubicBezTo>
                    <a:cubicBezTo>
                      <a:pt x="21276" y="19976"/>
                      <a:pt x="21276" y="20159"/>
                      <a:pt x="21438" y="19885"/>
                    </a:cubicBezTo>
                    <a:cubicBezTo>
                      <a:pt x="21600" y="19622"/>
                      <a:pt x="21519" y="19439"/>
                      <a:pt x="21276" y="19256"/>
                    </a:cubicBezTo>
                    <a:cubicBezTo>
                      <a:pt x="21033" y="19164"/>
                      <a:pt x="21124" y="18890"/>
                      <a:pt x="20719" y="18890"/>
                    </a:cubicBezTo>
                    <a:cubicBezTo>
                      <a:pt x="20396" y="18799"/>
                      <a:pt x="20315" y="18890"/>
                      <a:pt x="19920" y="18707"/>
                    </a:cubicBezTo>
                    <a:cubicBezTo>
                      <a:pt x="19515" y="18444"/>
                      <a:pt x="19434" y="18627"/>
                      <a:pt x="19039" y="18261"/>
                    </a:cubicBezTo>
                    <a:cubicBezTo>
                      <a:pt x="18715" y="17895"/>
                      <a:pt x="18482" y="17895"/>
                      <a:pt x="18563" y="17712"/>
                    </a:cubicBezTo>
                    <a:cubicBezTo>
                      <a:pt x="18634" y="17541"/>
                      <a:pt x="18877" y="17358"/>
                      <a:pt x="19039" y="17449"/>
                    </a:cubicBezTo>
                    <a:cubicBezTo>
                      <a:pt x="19282" y="17449"/>
                      <a:pt x="19596" y="17449"/>
                      <a:pt x="19363" y="17266"/>
                    </a:cubicBezTo>
                    <a:cubicBezTo>
                      <a:pt x="19201" y="17175"/>
                      <a:pt x="18796" y="17266"/>
                      <a:pt x="18877" y="17083"/>
                    </a:cubicBezTo>
                    <a:cubicBezTo>
                      <a:pt x="18958" y="16900"/>
                      <a:pt x="19120" y="16729"/>
                      <a:pt x="19363" y="16729"/>
                    </a:cubicBezTo>
                    <a:cubicBezTo>
                      <a:pt x="19515" y="16626"/>
                      <a:pt x="19758" y="16900"/>
                      <a:pt x="19839" y="16729"/>
                    </a:cubicBezTo>
                    <a:cubicBezTo>
                      <a:pt x="19920" y="16546"/>
                      <a:pt x="19920" y="16454"/>
                      <a:pt x="19839" y="16180"/>
                    </a:cubicBezTo>
                    <a:cubicBezTo>
                      <a:pt x="19758" y="15814"/>
                      <a:pt x="19515" y="15997"/>
                      <a:pt x="19515" y="15734"/>
                    </a:cubicBezTo>
                    <a:cubicBezTo>
                      <a:pt x="19434" y="15460"/>
                      <a:pt x="19596" y="15094"/>
                      <a:pt x="19363" y="15002"/>
                    </a:cubicBezTo>
                    <a:cubicBezTo>
                      <a:pt x="19201" y="14911"/>
                      <a:pt x="18958" y="15277"/>
                      <a:pt x="18958" y="15277"/>
                    </a:cubicBezTo>
                    <a:cubicBezTo>
                      <a:pt x="18958" y="15277"/>
                      <a:pt x="18796" y="15814"/>
                      <a:pt x="18796" y="15906"/>
                    </a:cubicBezTo>
                    <a:cubicBezTo>
                      <a:pt x="18796" y="15997"/>
                      <a:pt x="18877" y="16180"/>
                      <a:pt x="18715" y="16089"/>
                    </a:cubicBezTo>
                    <a:cubicBezTo>
                      <a:pt x="18482" y="16089"/>
                      <a:pt x="18401" y="16271"/>
                      <a:pt x="18321" y="15906"/>
                    </a:cubicBezTo>
                    <a:cubicBezTo>
                      <a:pt x="18321" y="15631"/>
                      <a:pt x="17997" y="15814"/>
                      <a:pt x="18078" y="15551"/>
                    </a:cubicBezTo>
                    <a:cubicBezTo>
                      <a:pt x="18159" y="15368"/>
                      <a:pt x="18401" y="15277"/>
                      <a:pt x="18482" y="15185"/>
                    </a:cubicBezTo>
                    <a:cubicBezTo>
                      <a:pt x="18563" y="15002"/>
                      <a:pt x="18321" y="14819"/>
                      <a:pt x="18240" y="14819"/>
                    </a:cubicBezTo>
                    <a:cubicBezTo>
                      <a:pt x="18159" y="14819"/>
                      <a:pt x="17683" y="14648"/>
                      <a:pt x="17521" y="14819"/>
                    </a:cubicBezTo>
                    <a:cubicBezTo>
                      <a:pt x="17278" y="14911"/>
                      <a:pt x="16954" y="15277"/>
                      <a:pt x="17197" y="15460"/>
                    </a:cubicBezTo>
                    <a:cubicBezTo>
                      <a:pt x="17359" y="15734"/>
                      <a:pt x="17683" y="16089"/>
                      <a:pt x="17278" y="15906"/>
                    </a:cubicBezTo>
                    <a:cubicBezTo>
                      <a:pt x="16954" y="15814"/>
                      <a:pt x="16873" y="15368"/>
                      <a:pt x="16640" y="15368"/>
                    </a:cubicBezTo>
                    <a:cubicBezTo>
                      <a:pt x="16478" y="15277"/>
                      <a:pt x="16316" y="15368"/>
                      <a:pt x="16154" y="15277"/>
                    </a:cubicBezTo>
                    <a:cubicBezTo>
                      <a:pt x="16003" y="15185"/>
                      <a:pt x="15598" y="15631"/>
                      <a:pt x="15517" y="15185"/>
                    </a:cubicBezTo>
                    <a:cubicBezTo>
                      <a:pt x="15436" y="14648"/>
                      <a:pt x="15922" y="14099"/>
                      <a:pt x="16073" y="13836"/>
                    </a:cubicBezTo>
                    <a:cubicBezTo>
                      <a:pt x="16235" y="13653"/>
                      <a:pt x="15922" y="13470"/>
                      <a:pt x="16478" y="13744"/>
                    </a:cubicBezTo>
                    <a:cubicBezTo>
                      <a:pt x="17035" y="14099"/>
                      <a:pt x="16802" y="14007"/>
                      <a:pt x="17278" y="14282"/>
                    </a:cubicBezTo>
                    <a:cubicBezTo>
                      <a:pt x="17835" y="14465"/>
                      <a:pt x="17754" y="14556"/>
                      <a:pt x="18078" y="14648"/>
                    </a:cubicBezTo>
                    <a:cubicBezTo>
                      <a:pt x="18482" y="14739"/>
                      <a:pt x="18634" y="14739"/>
                      <a:pt x="18796" y="14739"/>
                    </a:cubicBezTo>
                    <a:cubicBezTo>
                      <a:pt x="18958" y="14648"/>
                      <a:pt x="19039" y="14739"/>
                      <a:pt x="19201" y="14648"/>
                    </a:cubicBezTo>
                    <a:cubicBezTo>
                      <a:pt x="19120" y="14556"/>
                      <a:pt x="18482" y="13561"/>
                      <a:pt x="18321" y="13104"/>
                    </a:cubicBezTo>
                    <a:cubicBezTo>
                      <a:pt x="18240" y="12750"/>
                      <a:pt x="17997" y="12750"/>
                      <a:pt x="17602" y="12109"/>
                    </a:cubicBezTo>
                    <a:cubicBezTo>
                      <a:pt x="17197" y="11480"/>
                      <a:pt x="17835" y="10851"/>
                      <a:pt x="17916" y="10669"/>
                    </a:cubicBezTo>
                    <a:cubicBezTo>
                      <a:pt x="18078" y="10486"/>
                      <a:pt x="17754" y="10394"/>
                      <a:pt x="17754" y="10394"/>
                    </a:cubicBezTo>
                    <a:cubicBezTo>
                      <a:pt x="17754" y="10394"/>
                      <a:pt x="10476" y="10851"/>
                      <a:pt x="10314" y="10760"/>
                    </a:cubicBezTo>
                    <a:cubicBezTo>
                      <a:pt x="10071" y="10760"/>
                      <a:pt x="10152" y="10669"/>
                      <a:pt x="10233" y="10577"/>
                    </a:cubicBezTo>
                    <a:cubicBezTo>
                      <a:pt x="10314" y="10486"/>
                      <a:pt x="10233" y="10211"/>
                      <a:pt x="10071" y="9948"/>
                    </a:cubicBezTo>
                    <a:cubicBezTo>
                      <a:pt x="9919" y="9765"/>
                      <a:pt x="10152" y="9582"/>
                      <a:pt x="10233" y="9491"/>
                    </a:cubicBezTo>
                    <a:cubicBezTo>
                      <a:pt x="10395" y="9399"/>
                      <a:pt x="10395" y="8953"/>
                      <a:pt x="10314" y="8770"/>
                    </a:cubicBezTo>
                    <a:cubicBezTo>
                      <a:pt x="10233" y="8587"/>
                      <a:pt x="10395" y="8313"/>
                      <a:pt x="10476" y="8313"/>
                    </a:cubicBezTo>
                    <a:cubicBezTo>
                      <a:pt x="10557" y="8313"/>
                      <a:pt x="10557" y="7867"/>
                      <a:pt x="10557" y="7593"/>
                    </a:cubicBezTo>
                    <a:cubicBezTo>
                      <a:pt x="10557" y="7318"/>
                      <a:pt x="10800" y="7410"/>
                      <a:pt x="10962" y="7318"/>
                    </a:cubicBezTo>
                    <a:cubicBezTo>
                      <a:pt x="11114" y="7318"/>
                      <a:pt x="10962" y="7055"/>
                      <a:pt x="10962" y="6872"/>
                    </a:cubicBezTo>
                    <a:cubicBezTo>
                      <a:pt x="10881" y="6598"/>
                      <a:pt x="11195" y="6689"/>
                      <a:pt x="11276" y="6689"/>
                    </a:cubicBezTo>
                    <a:cubicBezTo>
                      <a:pt x="11357" y="6598"/>
                      <a:pt x="11357" y="6506"/>
                      <a:pt x="11357" y="6140"/>
                    </a:cubicBezTo>
                    <a:cubicBezTo>
                      <a:pt x="11276" y="5786"/>
                      <a:pt x="11519" y="5877"/>
                      <a:pt x="11681" y="5786"/>
                    </a:cubicBezTo>
                    <a:cubicBezTo>
                      <a:pt x="11751" y="5694"/>
                      <a:pt x="12156" y="4974"/>
                      <a:pt x="12156" y="4700"/>
                    </a:cubicBezTo>
                    <a:cubicBezTo>
                      <a:pt x="12237" y="4425"/>
                      <a:pt x="12075" y="4517"/>
                      <a:pt x="11600" y="4254"/>
                    </a:cubicBezTo>
                    <a:cubicBezTo>
                      <a:pt x="11195" y="3979"/>
                      <a:pt x="12318" y="3705"/>
                      <a:pt x="12480" y="3705"/>
                    </a:cubicBezTo>
                    <a:cubicBezTo>
                      <a:pt x="12713" y="3613"/>
                      <a:pt x="12561" y="3350"/>
                      <a:pt x="12156" y="3167"/>
                    </a:cubicBezTo>
                    <a:cubicBezTo>
                      <a:pt x="11843" y="2984"/>
                      <a:pt x="11994" y="2984"/>
                      <a:pt x="12075" y="2710"/>
                    </a:cubicBezTo>
                    <a:cubicBezTo>
                      <a:pt x="12156" y="2527"/>
                      <a:pt x="11994" y="2264"/>
                      <a:pt x="11994" y="2264"/>
                    </a:cubicBezTo>
                    <a:cubicBezTo>
                      <a:pt x="11519" y="2356"/>
                      <a:pt x="11751" y="1532"/>
                      <a:pt x="11600" y="1361"/>
                    </a:cubicBezTo>
                    <a:cubicBezTo>
                      <a:pt x="11438" y="1178"/>
                      <a:pt x="11843" y="812"/>
                      <a:pt x="11843" y="537"/>
                    </a:cubicBezTo>
                    <a:cubicBezTo>
                      <a:pt x="11751" y="366"/>
                      <a:pt x="11600" y="366"/>
                      <a:pt x="11519" y="0"/>
                    </a:cubicBezTo>
                    <a:cubicBezTo>
                      <a:pt x="0" y="366"/>
                      <a:pt x="0" y="366"/>
                      <a:pt x="0" y="366"/>
                    </a:cubicBezTo>
                    <a:lnTo>
                      <a:pt x="71" y="5969"/>
                    </a:lnTo>
                  </a:path>
                </a:pathLst>
              </a:custGeom>
              <a:grpFill/>
              <a:ln w="12700" cap="flat">
                <a:solidFill>
                  <a:srgbClr val="F9F9F9"/>
                </a:solidFill>
                <a:prstDash val="solid"/>
                <a:bevel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914240">
                  <a:defRPr sz="9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dirty="0">
                  <a:latin typeface="Baskerville Old Face" panose="02020602080505020303" pitchFamily="18" charset="0"/>
                  <a:ea typeface="Roboto" panose="02000000000000000000" pitchFamily="2" charset="0"/>
                  <a:cs typeface="Mukta" panose="020B0000000000000000" pitchFamily="34" charset="0"/>
                </a:endParaRPr>
              </a:p>
            </p:txBody>
          </p:sp>
          <p:grpSp>
            <p:nvGrpSpPr>
              <p:cNvPr id="5" name="Group 3669"/>
              <p:cNvGrpSpPr/>
              <p:nvPr/>
            </p:nvGrpSpPr>
            <p:grpSpPr>
              <a:xfrm>
                <a:off x="-2" y="0"/>
                <a:ext cx="13711055" cy="8424519"/>
                <a:chOff x="-1" y="0"/>
                <a:chExt cx="13711055" cy="8424519"/>
              </a:xfrm>
              <a:grpFill/>
            </p:grpSpPr>
            <p:sp>
              <p:nvSpPr>
                <p:cNvPr id="6" name="Shape 3650"/>
                <p:cNvSpPr/>
                <p:nvPr/>
              </p:nvSpPr>
              <p:spPr>
                <a:xfrm>
                  <a:off x="12149926" y="2652113"/>
                  <a:ext cx="344761" cy="7958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026" h="21600" extrusionOk="0">
                      <a:moveTo>
                        <a:pt x="16303" y="7042"/>
                      </a:moveTo>
                      <a:cubicBezTo>
                        <a:pt x="12068" y="7346"/>
                        <a:pt x="13878" y="7042"/>
                        <a:pt x="13878" y="6302"/>
                      </a:cubicBezTo>
                      <a:cubicBezTo>
                        <a:pt x="13878" y="5694"/>
                        <a:pt x="14494" y="4935"/>
                        <a:pt x="15418" y="5106"/>
                      </a:cubicBezTo>
                      <a:cubicBezTo>
                        <a:pt x="15418" y="4802"/>
                        <a:pt x="15726" y="4347"/>
                        <a:pt x="16034" y="4195"/>
                      </a:cubicBezTo>
                      <a:cubicBezTo>
                        <a:pt x="16034" y="3891"/>
                        <a:pt x="16919" y="2695"/>
                        <a:pt x="16611" y="2392"/>
                      </a:cubicBezTo>
                      <a:cubicBezTo>
                        <a:pt x="16303" y="2088"/>
                        <a:pt x="15726" y="1936"/>
                        <a:pt x="14802" y="1803"/>
                      </a:cubicBezTo>
                      <a:cubicBezTo>
                        <a:pt x="13878" y="1803"/>
                        <a:pt x="6562" y="892"/>
                        <a:pt x="5676" y="437"/>
                      </a:cubicBezTo>
                      <a:cubicBezTo>
                        <a:pt x="5368" y="152"/>
                        <a:pt x="5060" y="0"/>
                        <a:pt x="4752" y="0"/>
                      </a:cubicBezTo>
                      <a:cubicBezTo>
                        <a:pt x="4136" y="152"/>
                        <a:pt x="2635" y="1044"/>
                        <a:pt x="2635" y="1196"/>
                      </a:cubicBezTo>
                      <a:cubicBezTo>
                        <a:pt x="2635" y="1499"/>
                        <a:pt x="2943" y="2392"/>
                        <a:pt x="2327" y="2543"/>
                      </a:cubicBezTo>
                      <a:cubicBezTo>
                        <a:pt x="1403" y="2847"/>
                        <a:pt x="-1023" y="4347"/>
                        <a:pt x="479" y="4650"/>
                      </a:cubicBezTo>
                      <a:cubicBezTo>
                        <a:pt x="1711" y="4935"/>
                        <a:pt x="2019" y="4650"/>
                        <a:pt x="2019" y="5106"/>
                      </a:cubicBezTo>
                      <a:cubicBezTo>
                        <a:pt x="2019" y="5391"/>
                        <a:pt x="1711" y="5694"/>
                        <a:pt x="1095" y="5998"/>
                      </a:cubicBezTo>
                      <a:cubicBezTo>
                        <a:pt x="479" y="6150"/>
                        <a:pt x="209" y="6890"/>
                        <a:pt x="479" y="7042"/>
                      </a:cubicBezTo>
                      <a:cubicBezTo>
                        <a:pt x="1095" y="7346"/>
                        <a:pt x="8102" y="10193"/>
                        <a:pt x="8410" y="10344"/>
                      </a:cubicBezTo>
                      <a:cubicBezTo>
                        <a:pt x="8410" y="10344"/>
                        <a:pt x="6870" y="11388"/>
                        <a:pt x="6293" y="11692"/>
                      </a:cubicBezTo>
                      <a:cubicBezTo>
                        <a:pt x="5676" y="12148"/>
                        <a:pt x="5676" y="12907"/>
                        <a:pt x="5060" y="13343"/>
                      </a:cubicBezTo>
                      <a:cubicBezTo>
                        <a:pt x="4752" y="13951"/>
                        <a:pt x="4136" y="14103"/>
                        <a:pt x="3212" y="14254"/>
                      </a:cubicBezTo>
                      <a:cubicBezTo>
                        <a:pt x="2327" y="14406"/>
                        <a:pt x="479" y="15147"/>
                        <a:pt x="787" y="16058"/>
                      </a:cubicBezTo>
                      <a:cubicBezTo>
                        <a:pt x="787" y="16646"/>
                        <a:pt x="1403" y="17557"/>
                        <a:pt x="2327" y="18297"/>
                      </a:cubicBezTo>
                      <a:cubicBezTo>
                        <a:pt x="2635" y="18146"/>
                        <a:pt x="2327" y="17842"/>
                        <a:pt x="3212" y="18449"/>
                      </a:cubicBezTo>
                      <a:cubicBezTo>
                        <a:pt x="4444" y="19057"/>
                        <a:pt x="2327" y="18905"/>
                        <a:pt x="5060" y="19341"/>
                      </a:cubicBezTo>
                      <a:cubicBezTo>
                        <a:pt x="8102" y="19949"/>
                        <a:pt x="7794" y="19797"/>
                        <a:pt x="8718" y="19645"/>
                      </a:cubicBezTo>
                      <a:cubicBezTo>
                        <a:pt x="9642" y="19493"/>
                        <a:pt x="9912" y="19208"/>
                        <a:pt x="9912" y="19797"/>
                      </a:cubicBezTo>
                      <a:cubicBezTo>
                        <a:pt x="10220" y="20404"/>
                        <a:pt x="12068" y="19645"/>
                        <a:pt x="11144" y="20556"/>
                      </a:cubicBezTo>
                      <a:cubicBezTo>
                        <a:pt x="10220" y="21296"/>
                        <a:pt x="9642" y="21600"/>
                        <a:pt x="11144" y="21600"/>
                      </a:cubicBezTo>
                      <a:cubicBezTo>
                        <a:pt x="12376" y="21448"/>
                        <a:pt x="12684" y="21448"/>
                        <a:pt x="12953" y="20993"/>
                      </a:cubicBezTo>
                      <a:cubicBezTo>
                        <a:pt x="13570" y="20556"/>
                        <a:pt x="14494" y="20404"/>
                        <a:pt x="14802" y="19645"/>
                      </a:cubicBezTo>
                      <a:cubicBezTo>
                        <a:pt x="15110" y="19057"/>
                        <a:pt x="14186" y="18449"/>
                        <a:pt x="15110" y="17842"/>
                      </a:cubicBezTo>
                      <a:cubicBezTo>
                        <a:pt x="16034" y="17253"/>
                        <a:pt x="16303" y="16950"/>
                        <a:pt x="16611" y="16191"/>
                      </a:cubicBezTo>
                      <a:cubicBezTo>
                        <a:pt x="17227" y="15450"/>
                        <a:pt x="16303" y="15147"/>
                        <a:pt x="17535" y="14843"/>
                      </a:cubicBezTo>
                      <a:cubicBezTo>
                        <a:pt x="18767" y="14539"/>
                        <a:pt x="19075" y="10648"/>
                        <a:pt x="18767" y="9737"/>
                      </a:cubicBezTo>
                      <a:cubicBezTo>
                        <a:pt x="18459" y="8693"/>
                        <a:pt x="20577" y="6605"/>
                        <a:pt x="16303" y="7042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" name="Shape 3568"/>
                <p:cNvSpPr/>
                <p:nvPr/>
              </p:nvSpPr>
              <p:spPr>
                <a:xfrm>
                  <a:off x="4065203" y="4847284"/>
                  <a:ext cx="3684098" cy="35772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5" h="21579" extrusionOk="0">
                      <a:moveTo>
                        <a:pt x="20967" y="13720"/>
                      </a:moveTo>
                      <a:cubicBezTo>
                        <a:pt x="20934" y="13686"/>
                        <a:pt x="20869" y="13653"/>
                        <a:pt x="20902" y="13585"/>
                      </a:cubicBezTo>
                      <a:cubicBezTo>
                        <a:pt x="20934" y="13522"/>
                        <a:pt x="21000" y="13454"/>
                        <a:pt x="21065" y="13387"/>
                      </a:cubicBezTo>
                      <a:cubicBezTo>
                        <a:pt x="21163" y="13285"/>
                        <a:pt x="21130" y="13188"/>
                        <a:pt x="21163" y="13120"/>
                      </a:cubicBezTo>
                      <a:cubicBezTo>
                        <a:pt x="21224" y="13053"/>
                        <a:pt x="21257" y="13087"/>
                        <a:pt x="21257" y="13019"/>
                      </a:cubicBezTo>
                      <a:cubicBezTo>
                        <a:pt x="21257" y="12918"/>
                        <a:pt x="21289" y="12850"/>
                        <a:pt x="21224" y="12753"/>
                      </a:cubicBezTo>
                      <a:cubicBezTo>
                        <a:pt x="21191" y="12652"/>
                        <a:pt x="21130" y="12584"/>
                        <a:pt x="21163" y="12521"/>
                      </a:cubicBezTo>
                      <a:cubicBezTo>
                        <a:pt x="21163" y="12487"/>
                        <a:pt x="21191" y="12352"/>
                        <a:pt x="21224" y="12352"/>
                      </a:cubicBezTo>
                      <a:cubicBezTo>
                        <a:pt x="21289" y="12352"/>
                        <a:pt x="21289" y="12251"/>
                        <a:pt x="21257" y="12187"/>
                      </a:cubicBezTo>
                      <a:cubicBezTo>
                        <a:pt x="21224" y="12120"/>
                        <a:pt x="21065" y="12153"/>
                        <a:pt x="21163" y="12052"/>
                      </a:cubicBezTo>
                      <a:cubicBezTo>
                        <a:pt x="21289" y="11917"/>
                        <a:pt x="21289" y="11985"/>
                        <a:pt x="21387" y="11820"/>
                      </a:cubicBezTo>
                      <a:cubicBezTo>
                        <a:pt x="21452" y="11651"/>
                        <a:pt x="21452" y="11516"/>
                        <a:pt x="21452" y="11452"/>
                      </a:cubicBezTo>
                      <a:cubicBezTo>
                        <a:pt x="21452" y="11351"/>
                        <a:pt x="21420" y="11284"/>
                        <a:pt x="21452" y="11182"/>
                      </a:cubicBezTo>
                      <a:cubicBezTo>
                        <a:pt x="21485" y="11051"/>
                        <a:pt x="21452" y="10916"/>
                        <a:pt x="21387" y="10781"/>
                      </a:cubicBezTo>
                      <a:cubicBezTo>
                        <a:pt x="21322" y="10650"/>
                        <a:pt x="21224" y="10751"/>
                        <a:pt x="21224" y="10549"/>
                      </a:cubicBezTo>
                      <a:cubicBezTo>
                        <a:pt x="21224" y="10384"/>
                        <a:pt x="21163" y="10283"/>
                        <a:pt x="21098" y="10215"/>
                      </a:cubicBezTo>
                      <a:cubicBezTo>
                        <a:pt x="21032" y="10148"/>
                        <a:pt x="20934" y="10148"/>
                        <a:pt x="20967" y="10050"/>
                      </a:cubicBezTo>
                      <a:cubicBezTo>
                        <a:pt x="21000" y="9949"/>
                        <a:pt x="21032" y="9915"/>
                        <a:pt x="21000" y="9780"/>
                      </a:cubicBezTo>
                      <a:cubicBezTo>
                        <a:pt x="20934" y="9615"/>
                        <a:pt x="20808" y="9548"/>
                        <a:pt x="20743" y="9447"/>
                      </a:cubicBezTo>
                      <a:cubicBezTo>
                        <a:pt x="20677" y="9345"/>
                        <a:pt x="20547" y="9282"/>
                        <a:pt x="20547" y="9282"/>
                      </a:cubicBezTo>
                      <a:cubicBezTo>
                        <a:pt x="20518" y="6144"/>
                        <a:pt x="20518" y="6144"/>
                        <a:pt x="20518" y="6144"/>
                      </a:cubicBezTo>
                      <a:cubicBezTo>
                        <a:pt x="20518" y="6144"/>
                        <a:pt x="20453" y="6043"/>
                        <a:pt x="20355" y="6043"/>
                      </a:cubicBezTo>
                      <a:cubicBezTo>
                        <a:pt x="20225" y="6043"/>
                        <a:pt x="20131" y="6009"/>
                        <a:pt x="20098" y="6043"/>
                      </a:cubicBezTo>
                      <a:cubicBezTo>
                        <a:pt x="20033" y="6043"/>
                        <a:pt x="20066" y="6241"/>
                        <a:pt x="19968" y="6178"/>
                      </a:cubicBezTo>
                      <a:cubicBezTo>
                        <a:pt x="19870" y="6077"/>
                        <a:pt x="19935" y="5908"/>
                        <a:pt x="19805" y="5908"/>
                      </a:cubicBezTo>
                      <a:cubicBezTo>
                        <a:pt x="19678" y="5874"/>
                        <a:pt x="19743" y="5942"/>
                        <a:pt x="19580" y="5942"/>
                      </a:cubicBezTo>
                      <a:cubicBezTo>
                        <a:pt x="19450" y="5942"/>
                        <a:pt x="19356" y="5874"/>
                        <a:pt x="19323" y="5811"/>
                      </a:cubicBezTo>
                      <a:cubicBezTo>
                        <a:pt x="19291" y="5777"/>
                        <a:pt x="19160" y="5811"/>
                        <a:pt x="19001" y="5608"/>
                      </a:cubicBezTo>
                      <a:cubicBezTo>
                        <a:pt x="18838" y="5410"/>
                        <a:pt x="18744" y="5342"/>
                        <a:pt x="18646" y="5342"/>
                      </a:cubicBezTo>
                      <a:cubicBezTo>
                        <a:pt x="18548" y="5342"/>
                        <a:pt x="18516" y="5443"/>
                        <a:pt x="18455" y="5511"/>
                      </a:cubicBezTo>
                      <a:cubicBezTo>
                        <a:pt x="18418" y="5574"/>
                        <a:pt x="18357" y="5676"/>
                        <a:pt x="18226" y="5574"/>
                      </a:cubicBezTo>
                      <a:cubicBezTo>
                        <a:pt x="18100" y="5473"/>
                        <a:pt x="18128" y="5410"/>
                        <a:pt x="18035" y="5410"/>
                      </a:cubicBezTo>
                      <a:cubicBezTo>
                        <a:pt x="17969" y="5410"/>
                        <a:pt x="17774" y="5410"/>
                        <a:pt x="17774" y="5511"/>
                      </a:cubicBezTo>
                      <a:cubicBezTo>
                        <a:pt x="17745" y="5642"/>
                        <a:pt x="17680" y="5743"/>
                        <a:pt x="17549" y="5676"/>
                      </a:cubicBezTo>
                      <a:cubicBezTo>
                        <a:pt x="17451" y="5574"/>
                        <a:pt x="17517" y="5511"/>
                        <a:pt x="17390" y="5540"/>
                      </a:cubicBezTo>
                      <a:cubicBezTo>
                        <a:pt x="17227" y="5574"/>
                        <a:pt x="17096" y="5676"/>
                        <a:pt x="17031" y="5777"/>
                      </a:cubicBezTo>
                      <a:cubicBezTo>
                        <a:pt x="16937" y="5874"/>
                        <a:pt x="16872" y="6009"/>
                        <a:pt x="16774" y="5908"/>
                      </a:cubicBezTo>
                      <a:cubicBezTo>
                        <a:pt x="16648" y="5840"/>
                        <a:pt x="16583" y="5777"/>
                        <a:pt x="16452" y="5642"/>
                      </a:cubicBezTo>
                      <a:cubicBezTo>
                        <a:pt x="16358" y="5540"/>
                        <a:pt x="16264" y="5410"/>
                        <a:pt x="16232" y="5511"/>
                      </a:cubicBezTo>
                      <a:cubicBezTo>
                        <a:pt x="16199" y="5608"/>
                        <a:pt x="16167" y="5709"/>
                        <a:pt x="16101" y="5642"/>
                      </a:cubicBezTo>
                      <a:cubicBezTo>
                        <a:pt x="16008" y="5540"/>
                        <a:pt x="15975" y="5473"/>
                        <a:pt x="15910" y="5410"/>
                      </a:cubicBezTo>
                      <a:cubicBezTo>
                        <a:pt x="15844" y="5376"/>
                        <a:pt x="15844" y="5241"/>
                        <a:pt x="15779" y="5376"/>
                      </a:cubicBezTo>
                      <a:cubicBezTo>
                        <a:pt x="15714" y="5540"/>
                        <a:pt x="15714" y="5511"/>
                        <a:pt x="15714" y="5642"/>
                      </a:cubicBezTo>
                      <a:cubicBezTo>
                        <a:pt x="15714" y="5743"/>
                        <a:pt x="15685" y="5908"/>
                        <a:pt x="15620" y="5874"/>
                      </a:cubicBezTo>
                      <a:cubicBezTo>
                        <a:pt x="15555" y="5840"/>
                        <a:pt x="15457" y="5840"/>
                        <a:pt x="15490" y="5709"/>
                      </a:cubicBezTo>
                      <a:cubicBezTo>
                        <a:pt x="15522" y="5574"/>
                        <a:pt x="15555" y="5511"/>
                        <a:pt x="15490" y="5511"/>
                      </a:cubicBezTo>
                      <a:cubicBezTo>
                        <a:pt x="15424" y="5511"/>
                        <a:pt x="15135" y="5473"/>
                        <a:pt x="15135" y="5540"/>
                      </a:cubicBezTo>
                      <a:cubicBezTo>
                        <a:pt x="15135" y="5642"/>
                        <a:pt x="15008" y="5642"/>
                        <a:pt x="14943" y="5574"/>
                      </a:cubicBezTo>
                      <a:cubicBezTo>
                        <a:pt x="14910" y="5511"/>
                        <a:pt x="14878" y="5443"/>
                        <a:pt x="14747" y="5410"/>
                      </a:cubicBezTo>
                      <a:cubicBezTo>
                        <a:pt x="14621" y="5376"/>
                        <a:pt x="14523" y="5376"/>
                        <a:pt x="14490" y="5473"/>
                      </a:cubicBezTo>
                      <a:cubicBezTo>
                        <a:pt x="14425" y="5540"/>
                        <a:pt x="14299" y="5709"/>
                        <a:pt x="14233" y="5574"/>
                      </a:cubicBezTo>
                      <a:cubicBezTo>
                        <a:pt x="14201" y="5473"/>
                        <a:pt x="14266" y="5342"/>
                        <a:pt x="14201" y="5274"/>
                      </a:cubicBezTo>
                      <a:cubicBezTo>
                        <a:pt x="14103" y="5241"/>
                        <a:pt x="14070" y="5274"/>
                        <a:pt x="14070" y="5173"/>
                      </a:cubicBezTo>
                      <a:cubicBezTo>
                        <a:pt x="14070" y="5076"/>
                        <a:pt x="14103" y="5008"/>
                        <a:pt x="14005" y="5008"/>
                      </a:cubicBezTo>
                      <a:cubicBezTo>
                        <a:pt x="13879" y="5008"/>
                        <a:pt x="13781" y="4975"/>
                        <a:pt x="13748" y="5042"/>
                      </a:cubicBezTo>
                      <a:cubicBezTo>
                        <a:pt x="13748" y="5076"/>
                        <a:pt x="13650" y="4975"/>
                        <a:pt x="13622" y="5110"/>
                      </a:cubicBezTo>
                      <a:cubicBezTo>
                        <a:pt x="13589" y="5241"/>
                        <a:pt x="13458" y="5274"/>
                        <a:pt x="13426" y="5173"/>
                      </a:cubicBezTo>
                      <a:cubicBezTo>
                        <a:pt x="13426" y="5076"/>
                        <a:pt x="13426" y="5042"/>
                        <a:pt x="13299" y="5008"/>
                      </a:cubicBezTo>
                      <a:cubicBezTo>
                        <a:pt x="13169" y="5008"/>
                        <a:pt x="13038" y="5110"/>
                        <a:pt x="12945" y="5042"/>
                      </a:cubicBezTo>
                      <a:cubicBezTo>
                        <a:pt x="12945" y="5042"/>
                        <a:pt x="12879" y="4907"/>
                        <a:pt x="12716" y="4907"/>
                      </a:cubicBezTo>
                      <a:cubicBezTo>
                        <a:pt x="12524" y="4941"/>
                        <a:pt x="12492" y="4873"/>
                        <a:pt x="12361" y="4839"/>
                      </a:cubicBezTo>
                      <a:cubicBezTo>
                        <a:pt x="12235" y="4806"/>
                        <a:pt x="12267" y="4641"/>
                        <a:pt x="12235" y="4540"/>
                      </a:cubicBezTo>
                      <a:cubicBezTo>
                        <a:pt x="12170" y="4442"/>
                        <a:pt x="12104" y="4307"/>
                        <a:pt x="12039" y="4341"/>
                      </a:cubicBezTo>
                      <a:cubicBezTo>
                        <a:pt x="11945" y="4375"/>
                        <a:pt x="12006" y="4540"/>
                        <a:pt x="11847" y="4472"/>
                      </a:cubicBezTo>
                      <a:cubicBezTo>
                        <a:pt x="11652" y="4442"/>
                        <a:pt x="11652" y="4573"/>
                        <a:pt x="11525" y="4442"/>
                      </a:cubicBezTo>
                      <a:cubicBezTo>
                        <a:pt x="11362" y="4307"/>
                        <a:pt x="11329" y="4172"/>
                        <a:pt x="11203" y="4075"/>
                      </a:cubicBezTo>
                      <a:cubicBezTo>
                        <a:pt x="11072" y="3974"/>
                        <a:pt x="11138" y="232"/>
                        <a:pt x="11138" y="232"/>
                      </a:cubicBezTo>
                      <a:cubicBezTo>
                        <a:pt x="6464" y="0"/>
                        <a:pt x="6464" y="0"/>
                        <a:pt x="6464" y="0"/>
                      </a:cubicBezTo>
                      <a:cubicBezTo>
                        <a:pt x="5880" y="8847"/>
                        <a:pt x="5880" y="8847"/>
                        <a:pt x="5880" y="8847"/>
                      </a:cubicBezTo>
                      <a:cubicBezTo>
                        <a:pt x="5880" y="8847"/>
                        <a:pt x="5880" y="9045"/>
                        <a:pt x="5754" y="9045"/>
                      </a:cubicBezTo>
                      <a:cubicBezTo>
                        <a:pt x="5656" y="9045"/>
                        <a:pt x="44" y="8547"/>
                        <a:pt x="44" y="8547"/>
                      </a:cubicBezTo>
                      <a:cubicBezTo>
                        <a:pt x="44" y="8547"/>
                        <a:pt x="-115" y="8378"/>
                        <a:pt x="175" y="8982"/>
                      </a:cubicBezTo>
                      <a:cubicBezTo>
                        <a:pt x="240" y="8982"/>
                        <a:pt x="305" y="9016"/>
                        <a:pt x="305" y="9016"/>
                      </a:cubicBezTo>
                      <a:cubicBezTo>
                        <a:pt x="338" y="9016"/>
                        <a:pt x="627" y="9214"/>
                        <a:pt x="627" y="9514"/>
                      </a:cubicBezTo>
                      <a:cubicBezTo>
                        <a:pt x="627" y="9780"/>
                        <a:pt x="660" y="9615"/>
                        <a:pt x="917" y="9780"/>
                      </a:cubicBezTo>
                      <a:cubicBezTo>
                        <a:pt x="1141" y="9915"/>
                        <a:pt x="1239" y="10017"/>
                        <a:pt x="1398" y="10215"/>
                      </a:cubicBezTo>
                      <a:cubicBezTo>
                        <a:pt x="1561" y="10384"/>
                        <a:pt x="1627" y="10414"/>
                        <a:pt x="1692" y="10684"/>
                      </a:cubicBezTo>
                      <a:cubicBezTo>
                        <a:pt x="1753" y="10950"/>
                        <a:pt x="1949" y="10849"/>
                        <a:pt x="2108" y="11017"/>
                      </a:cubicBezTo>
                      <a:cubicBezTo>
                        <a:pt x="2304" y="11182"/>
                        <a:pt x="2369" y="11284"/>
                        <a:pt x="2626" y="11482"/>
                      </a:cubicBezTo>
                      <a:cubicBezTo>
                        <a:pt x="2883" y="11685"/>
                        <a:pt x="2817" y="11685"/>
                        <a:pt x="2817" y="11849"/>
                      </a:cubicBezTo>
                      <a:cubicBezTo>
                        <a:pt x="2817" y="12018"/>
                        <a:pt x="2724" y="11951"/>
                        <a:pt x="3013" y="12284"/>
                      </a:cubicBezTo>
                      <a:cubicBezTo>
                        <a:pt x="3270" y="12618"/>
                        <a:pt x="2981" y="12487"/>
                        <a:pt x="2915" y="12719"/>
                      </a:cubicBezTo>
                      <a:cubicBezTo>
                        <a:pt x="2817" y="12918"/>
                        <a:pt x="3074" y="13188"/>
                        <a:pt x="3140" y="13420"/>
                      </a:cubicBezTo>
                      <a:cubicBezTo>
                        <a:pt x="3205" y="13619"/>
                        <a:pt x="3303" y="13619"/>
                        <a:pt x="3495" y="13686"/>
                      </a:cubicBezTo>
                      <a:cubicBezTo>
                        <a:pt x="3658" y="13754"/>
                        <a:pt x="3592" y="13788"/>
                        <a:pt x="3658" y="13919"/>
                      </a:cubicBezTo>
                      <a:cubicBezTo>
                        <a:pt x="3756" y="14088"/>
                        <a:pt x="4012" y="14189"/>
                        <a:pt x="4143" y="14189"/>
                      </a:cubicBezTo>
                      <a:cubicBezTo>
                        <a:pt x="4302" y="14189"/>
                        <a:pt x="4526" y="14522"/>
                        <a:pt x="4592" y="14489"/>
                      </a:cubicBezTo>
                      <a:cubicBezTo>
                        <a:pt x="4690" y="14455"/>
                        <a:pt x="5138" y="14789"/>
                        <a:pt x="5367" y="14957"/>
                      </a:cubicBezTo>
                      <a:cubicBezTo>
                        <a:pt x="5624" y="15122"/>
                        <a:pt x="5526" y="14822"/>
                        <a:pt x="5721" y="14721"/>
                      </a:cubicBezTo>
                      <a:cubicBezTo>
                        <a:pt x="5913" y="14624"/>
                        <a:pt x="5913" y="14354"/>
                        <a:pt x="5946" y="14189"/>
                      </a:cubicBezTo>
                      <a:cubicBezTo>
                        <a:pt x="6011" y="14020"/>
                        <a:pt x="6109" y="13889"/>
                        <a:pt x="6170" y="13788"/>
                      </a:cubicBezTo>
                      <a:cubicBezTo>
                        <a:pt x="6203" y="13686"/>
                        <a:pt x="6141" y="13488"/>
                        <a:pt x="6464" y="13454"/>
                      </a:cubicBezTo>
                      <a:cubicBezTo>
                        <a:pt x="6786" y="13420"/>
                        <a:pt x="6786" y="13256"/>
                        <a:pt x="6978" y="13256"/>
                      </a:cubicBezTo>
                      <a:cubicBezTo>
                        <a:pt x="7202" y="13285"/>
                        <a:pt x="7202" y="13454"/>
                        <a:pt x="7332" y="13454"/>
                      </a:cubicBezTo>
                      <a:cubicBezTo>
                        <a:pt x="7430" y="13488"/>
                        <a:pt x="7430" y="13454"/>
                        <a:pt x="7589" y="13420"/>
                      </a:cubicBezTo>
                      <a:cubicBezTo>
                        <a:pt x="7753" y="13353"/>
                        <a:pt x="7753" y="13420"/>
                        <a:pt x="7846" y="13522"/>
                      </a:cubicBezTo>
                      <a:cubicBezTo>
                        <a:pt x="7912" y="13585"/>
                        <a:pt x="8075" y="13555"/>
                        <a:pt x="8140" y="13488"/>
                      </a:cubicBezTo>
                      <a:cubicBezTo>
                        <a:pt x="8234" y="13420"/>
                        <a:pt x="8560" y="13919"/>
                        <a:pt x="8719" y="14054"/>
                      </a:cubicBezTo>
                      <a:cubicBezTo>
                        <a:pt x="8878" y="14223"/>
                        <a:pt x="9172" y="14489"/>
                        <a:pt x="9364" y="14624"/>
                      </a:cubicBezTo>
                      <a:cubicBezTo>
                        <a:pt x="9559" y="14755"/>
                        <a:pt x="9331" y="14822"/>
                        <a:pt x="9751" y="15456"/>
                      </a:cubicBezTo>
                      <a:cubicBezTo>
                        <a:pt x="10171" y="16089"/>
                        <a:pt x="10008" y="16190"/>
                        <a:pt x="10138" y="16359"/>
                      </a:cubicBezTo>
                      <a:cubicBezTo>
                        <a:pt x="10265" y="16490"/>
                        <a:pt x="10073" y="16558"/>
                        <a:pt x="10236" y="16659"/>
                      </a:cubicBezTo>
                      <a:cubicBezTo>
                        <a:pt x="10428" y="16761"/>
                        <a:pt x="10848" y="17293"/>
                        <a:pt x="10913" y="17457"/>
                      </a:cubicBezTo>
                      <a:cubicBezTo>
                        <a:pt x="11007" y="17626"/>
                        <a:pt x="11007" y="17761"/>
                        <a:pt x="11170" y="17795"/>
                      </a:cubicBezTo>
                      <a:cubicBezTo>
                        <a:pt x="11329" y="17829"/>
                        <a:pt x="11362" y="17960"/>
                        <a:pt x="11460" y="18027"/>
                      </a:cubicBezTo>
                      <a:cubicBezTo>
                        <a:pt x="11558" y="18129"/>
                        <a:pt x="11460" y="18129"/>
                        <a:pt x="11460" y="18260"/>
                      </a:cubicBezTo>
                      <a:cubicBezTo>
                        <a:pt x="11427" y="18395"/>
                        <a:pt x="11362" y="18496"/>
                        <a:pt x="11590" y="18627"/>
                      </a:cubicBezTo>
                      <a:cubicBezTo>
                        <a:pt x="11782" y="18762"/>
                        <a:pt x="11427" y="18893"/>
                        <a:pt x="11558" y="19062"/>
                      </a:cubicBezTo>
                      <a:cubicBezTo>
                        <a:pt x="11684" y="19227"/>
                        <a:pt x="11880" y="19628"/>
                        <a:pt x="11974" y="19729"/>
                      </a:cubicBezTo>
                      <a:cubicBezTo>
                        <a:pt x="12072" y="19831"/>
                        <a:pt x="11913" y="20029"/>
                        <a:pt x="12006" y="20097"/>
                      </a:cubicBezTo>
                      <a:cubicBezTo>
                        <a:pt x="12137" y="20164"/>
                        <a:pt x="12072" y="20295"/>
                        <a:pt x="12170" y="20295"/>
                      </a:cubicBezTo>
                      <a:cubicBezTo>
                        <a:pt x="12235" y="20329"/>
                        <a:pt x="12394" y="20363"/>
                        <a:pt x="12590" y="20498"/>
                      </a:cubicBezTo>
                      <a:cubicBezTo>
                        <a:pt x="12814" y="20599"/>
                        <a:pt x="12749" y="20663"/>
                        <a:pt x="12945" y="20633"/>
                      </a:cubicBezTo>
                      <a:cubicBezTo>
                        <a:pt x="13104" y="20633"/>
                        <a:pt x="13169" y="20696"/>
                        <a:pt x="13393" y="20865"/>
                      </a:cubicBezTo>
                      <a:cubicBezTo>
                        <a:pt x="13589" y="21000"/>
                        <a:pt x="13650" y="21064"/>
                        <a:pt x="13846" y="21064"/>
                      </a:cubicBezTo>
                      <a:cubicBezTo>
                        <a:pt x="14038" y="21097"/>
                        <a:pt x="14070" y="21097"/>
                        <a:pt x="14201" y="21000"/>
                      </a:cubicBezTo>
                      <a:cubicBezTo>
                        <a:pt x="14331" y="20899"/>
                        <a:pt x="14556" y="21131"/>
                        <a:pt x="14719" y="21199"/>
                      </a:cubicBezTo>
                      <a:cubicBezTo>
                        <a:pt x="14845" y="21266"/>
                        <a:pt x="14910" y="21397"/>
                        <a:pt x="15008" y="21465"/>
                      </a:cubicBezTo>
                      <a:cubicBezTo>
                        <a:pt x="15069" y="21566"/>
                        <a:pt x="15037" y="21600"/>
                        <a:pt x="15167" y="21566"/>
                      </a:cubicBezTo>
                      <a:cubicBezTo>
                        <a:pt x="15298" y="21532"/>
                        <a:pt x="15233" y="21431"/>
                        <a:pt x="15233" y="21431"/>
                      </a:cubicBezTo>
                      <a:cubicBezTo>
                        <a:pt x="15233" y="21431"/>
                        <a:pt x="15359" y="21334"/>
                        <a:pt x="15392" y="21300"/>
                      </a:cubicBezTo>
                      <a:cubicBezTo>
                        <a:pt x="15424" y="21233"/>
                        <a:pt x="15490" y="21300"/>
                        <a:pt x="15522" y="21300"/>
                      </a:cubicBezTo>
                      <a:cubicBezTo>
                        <a:pt x="15522" y="21266"/>
                        <a:pt x="15490" y="21266"/>
                        <a:pt x="15490" y="21266"/>
                      </a:cubicBezTo>
                      <a:cubicBezTo>
                        <a:pt x="15457" y="21030"/>
                        <a:pt x="15424" y="21097"/>
                        <a:pt x="15392" y="21165"/>
                      </a:cubicBezTo>
                      <a:cubicBezTo>
                        <a:pt x="15359" y="21199"/>
                        <a:pt x="15359" y="21300"/>
                        <a:pt x="15298" y="21233"/>
                      </a:cubicBezTo>
                      <a:cubicBezTo>
                        <a:pt x="15265" y="21165"/>
                        <a:pt x="15392" y="21165"/>
                        <a:pt x="15298" y="21000"/>
                      </a:cubicBezTo>
                      <a:cubicBezTo>
                        <a:pt x="15233" y="20865"/>
                        <a:pt x="15200" y="20899"/>
                        <a:pt x="15167" y="20696"/>
                      </a:cubicBezTo>
                      <a:cubicBezTo>
                        <a:pt x="15135" y="20498"/>
                        <a:pt x="15008" y="20565"/>
                        <a:pt x="15008" y="20329"/>
                      </a:cubicBezTo>
                      <a:cubicBezTo>
                        <a:pt x="15008" y="20097"/>
                        <a:pt x="15102" y="19962"/>
                        <a:pt x="15008" y="19831"/>
                      </a:cubicBezTo>
                      <a:cubicBezTo>
                        <a:pt x="14910" y="19695"/>
                        <a:pt x="14845" y="19662"/>
                        <a:pt x="14878" y="19565"/>
                      </a:cubicBezTo>
                      <a:cubicBezTo>
                        <a:pt x="14910" y="19463"/>
                        <a:pt x="14812" y="19497"/>
                        <a:pt x="14812" y="19396"/>
                      </a:cubicBezTo>
                      <a:cubicBezTo>
                        <a:pt x="14780" y="19294"/>
                        <a:pt x="14780" y="19265"/>
                        <a:pt x="14878" y="19227"/>
                      </a:cubicBezTo>
                      <a:cubicBezTo>
                        <a:pt x="14976" y="19163"/>
                        <a:pt x="15008" y="19096"/>
                        <a:pt x="15008" y="19028"/>
                      </a:cubicBezTo>
                      <a:cubicBezTo>
                        <a:pt x="14976" y="18961"/>
                        <a:pt x="15069" y="19062"/>
                        <a:pt x="15069" y="19227"/>
                      </a:cubicBezTo>
                      <a:cubicBezTo>
                        <a:pt x="15069" y="19396"/>
                        <a:pt x="15135" y="19962"/>
                        <a:pt x="15200" y="20029"/>
                      </a:cubicBezTo>
                      <a:cubicBezTo>
                        <a:pt x="15265" y="20130"/>
                        <a:pt x="15392" y="20532"/>
                        <a:pt x="15392" y="20599"/>
                      </a:cubicBezTo>
                      <a:cubicBezTo>
                        <a:pt x="15359" y="20696"/>
                        <a:pt x="15392" y="20933"/>
                        <a:pt x="15457" y="20865"/>
                      </a:cubicBezTo>
                      <a:cubicBezTo>
                        <a:pt x="15490" y="20798"/>
                        <a:pt x="15490" y="20798"/>
                        <a:pt x="15457" y="20633"/>
                      </a:cubicBezTo>
                      <a:cubicBezTo>
                        <a:pt x="15392" y="20430"/>
                        <a:pt x="15359" y="20164"/>
                        <a:pt x="15298" y="19898"/>
                      </a:cubicBezTo>
                      <a:cubicBezTo>
                        <a:pt x="15200" y="19594"/>
                        <a:pt x="15167" y="19497"/>
                        <a:pt x="15167" y="19328"/>
                      </a:cubicBezTo>
                      <a:cubicBezTo>
                        <a:pt x="15167" y="19197"/>
                        <a:pt x="15135" y="19096"/>
                        <a:pt x="15102" y="18994"/>
                      </a:cubicBezTo>
                      <a:cubicBezTo>
                        <a:pt x="15069" y="18893"/>
                        <a:pt x="15069" y="18864"/>
                        <a:pt x="15037" y="18796"/>
                      </a:cubicBezTo>
                      <a:cubicBezTo>
                        <a:pt x="14976" y="18728"/>
                        <a:pt x="14943" y="18728"/>
                        <a:pt x="14845" y="18728"/>
                      </a:cubicBezTo>
                      <a:cubicBezTo>
                        <a:pt x="14780" y="18728"/>
                        <a:pt x="14719" y="18796"/>
                        <a:pt x="14653" y="18728"/>
                      </a:cubicBezTo>
                      <a:cubicBezTo>
                        <a:pt x="14556" y="18627"/>
                        <a:pt x="14490" y="18627"/>
                        <a:pt x="14556" y="18560"/>
                      </a:cubicBezTo>
                      <a:cubicBezTo>
                        <a:pt x="14621" y="18526"/>
                        <a:pt x="14780" y="18560"/>
                        <a:pt x="14878" y="18593"/>
                      </a:cubicBezTo>
                      <a:cubicBezTo>
                        <a:pt x="14943" y="18627"/>
                        <a:pt x="14976" y="18661"/>
                        <a:pt x="15037" y="18593"/>
                      </a:cubicBezTo>
                      <a:cubicBezTo>
                        <a:pt x="15102" y="18560"/>
                        <a:pt x="15102" y="18429"/>
                        <a:pt x="15135" y="18496"/>
                      </a:cubicBezTo>
                      <a:cubicBezTo>
                        <a:pt x="15135" y="18593"/>
                        <a:pt x="15069" y="18695"/>
                        <a:pt x="15135" y="18695"/>
                      </a:cubicBezTo>
                      <a:cubicBezTo>
                        <a:pt x="15233" y="18695"/>
                        <a:pt x="15200" y="18627"/>
                        <a:pt x="15233" y="18526"/>
                      </a:cubicBezTo>
                      <a:cubicBezTo>
                        <a:pt x="15233" y="18429"/>
                        <a:pt x="15490" y="17926"/>
                        <a:pt x="15522" y="17829"/>
                      </a:cubicBezTo>
                      <a:cubicBezTo>
                        <a:pt x="15587" y="17694"/>
                        <a:pt x="15587" y="17592"/>
                        <a:pt x="15522" y="17660"/>
                      </a:cubicBezTo>
                      <a:cubicBezTo>
                        <a:pt x="15457" y="17728"/>
                        <a:pt x="15392" y="17761"/>
                        <a:pt x="15392" y="17859"/>
                      </a:cubicBezTo>
                      <a:cubicBezTo>
                        <a:pt x="15392" y="17960"/>
                        <a:pt x="15359" y="18061"/>
                        <a:pt x="15298" y="18095"/>
                      </a:cubicBezTo>
                      <a:cubicBezTo>
                        <a:pt x="15265" y="18095"/>
                        <a:pt x="15265" y="18129"/>
                        <a:pt x="15265" y="17960"/>
                      </a:cubicBezTo>
                      <a:cubicBezTo>
                        <a:pt x="15265" y="17829"/>
                        <a:pt x="15265" y="17859"/>
                        <a:pt x="15167" y="17761"/>
                      </a:cubicBezTo>
                      <a:cubicBezTo>
                        <a:pt x="15069" y="17694"/>
                        <a:pt x="14976" y="17728"/>
                        <a:pt x="14976" y="17626"/>
                      </a:cubicBezTo>
                      <a:cubicBezTo>
                        <a:pt x="14976" y="17525"/>
                        <a:pt x="14910" y="17491"/>
                        <a:pt x="15008" y="17491"/>
                      </a:cubicBezTo>
                      <a:cubicBezTo>
                        <a:pt x="15102" y="17491"/>
                        <a:pt x="15200" y="17457"/>
                        <a:pt x="15265" y="17491"/>
                      </a:cubicBezTo>
                      <a:cubicBezTo>
                        <a:pt x="15298" y="17525"/>
                        <a:pt x="15298" y="17626"/>
                        <a:pt x="15359" y="17626"/>
                      </a:cubicBezTo>
                      <a:cubicBezTo>
                        <a:pt x="15424" y="17626"/>
                        <a:pt x="15392" y="17626"/>
                        <a:pt x="15490" y="17491"/>
                      </a:cubicBezTo>
                      <a:cubicBezTo>
                        <a:pt x="15555" y="17394"/>
                        <a:pt x="15779" y="17060"/>
                        <a:pt x="15685" y="17090"/>
                      </a:cubicBezTo>
                      <a:cubicBezTo>
                        <a:pt x="15587" y="17090"/>
                        <a:pt x="15490" y="17225"/>
                        <a:pt x="15490" y="17128"/>
                      </a:cubicBezTo>
                      <a:cubicBezTo>
                        <a:pt x="15457" y="17060"/>
                        <a:pt x="15457" y="16959"/>
                        <a:pt x="15555" y="16959"/>
                      </a:cubicBezTo>
                      <a:cubicBezTo>
                        <a:pt x="15620" y="16959"/>
                        <a:pt x="15714" y="16858"/>
                        <a:pt x="15812" y="16925"/>
                      </a:cubicBezTo>
                      <a:cubicBezTo>
                        <a:pt x="15910" y="16993"/>
                        <a:pt x="15910" y="17027"/>
                        <a:pt x="15942" y="16959"/>
                      </a:cubicBezTo>
                      <a:cubicBezTo>
                        <a:pt x="16008" y="16925"/>
                        <a:pt x="16264" y="16659"/>
                        <a:pt x="16167" y="16625"/>
                      </a:cubicBezTo>
                      <a:cubicBezTo>
                        <a:pt x="16040" y="16625"/>
                        <a:pt x="16040" y="16592"/>
                        <a:pt x="16040" y="16524"/>
                      </a:cubicBezTo>
                      <a:cubicBezTo>
                        <a:pt x="16040" y="16457"/>
                        <a:pt x="16040" y="16326"/>
                        <a:pt x="16167" y="16457"/>
                      </a:cubicBezTo>
                      <a:cubicBezTo>
                        <a:pt x="16293" y="16592"/>
                        <a:pt x="16199" y="16625"/>
                        <a:pt x="16358" y="16625"/>
                      </a:cubicBezTo>
                      <a:cubicBezTo>
                        <a:pt x="16485" y="16625"/>
                        <a:pt x="16583" y="16457"/>
                        <a:pt x="16583" y="16558"/>
                      </a:cubicBezTo>
                      <a:cubicBezTo>
                        <a:pt x="16550" y="16625"/>
                        <a:pt x="16134" y="16891"/>
                        <a:pt x="16167" y="16959"/>
                      </a:cubicBezTo>
                      <a:cubicBezTo>
                        <a:pt x="16199" y="17027"/>
                        <a:pt x="16264" y="16959"/>
                        <a:pt x="16358" y="16891"/>
                      </a:cubicBezTo>
                      <a:cubicBezTo>
                        <a:pt x="16419" y="16824"/>
                        <a:pt x="16872" y="16558"/>
                        <a:pt x="16774" y="16490"/>
                      </a:cubicBezTo>
                      <a:cubicBezTo>
                        <a:pt x="16680" y="16457"/>
                        <a:pt x="16807" y="16359"/>
                        <a:pt x="16648" y="16292"/>
                      </a:cubicBezTo>
                      <a:cubicBezTo>
                        <a:pt x="16485" y="16224"/>
                        <a:pt x="16583" y="16190"/>
                        <a:pt x="16485" y="16123"/>
                      </a:cubicBezTo>
                      <a:cubicBezTo>
                        <a:pt x="16419" y="16026"/>
                        <a:pt x="16358" y="15924"/>
                        <a:pt x="16419" y="15891"/>
                      </a:cubicBezTo>
                      <a:cubicBezTo>
                        <a:pt x="16517" y="15857"/>
                        <a:pt x="16452" y="15992"/>
                        <a:pt x="16583" y="16026"/>
                      </a:cubicBezTo>
                      <a:cubicBezTo>
                        <a:pt x="16713" y="16089"/>
                        <a:pt x="16774" y="16157"/>
                        <a:pt x="16840" y="16060"/>
                      </a:cubicBezTo>
                      <a:cubicBezTo>
                        <a:pt x="16905" y="15958"/>
                        <a:pt x="16937" y="15958"/>
                        <a:pt x="17031" y="15992"/>
                      </a:cubicBezTo>
                      <a:cubicBezTo>
                        <a:pt x="17096" y="16026"/>
                        <a:pt x="17194" y="16123"/>
                        <a:pt x="17292" y="16089"/>
                      </a:cubicBezTo>
                      <a:cubicBezTo>
                        <a:pt x="17390" y="16089"/>
                        <a:pt x="17325" y="16157"/>
                        <a:pt x="17227" y="16190"/>
                      </a:cubicBezTo>
                      <a:cubicBezTo>
                        <a:pt x="17129" y="16224"/>
                        <a:pt x="17068" y="16359"/>
                        <a:pt x="17096" y="16359"/>
                      </a:cubicBezTo>
                      <a:cubicBezTo>
                        <a:pt x="17162" y="16359"/>
                        <a:pt x="17325" y="16224"/>
                        <a:pt x="17517" y="16123"/>
                      </a:cubicBezTo>
                      <a:cubicBezTo>
                        <a:pt x="17712" y="16026"/>
                        <a:pt x="17839" y="15958"/>
                        <a:pt x="17774" y="15924"/>
                      </a:cubicBezTo>
                      <a:cubicBezTo>
                        <a:pt x="17712" y="15857"/>
                        <a:pt x="17745" y="15857"/>
                        <a:pt x="17839" y="15823"/>
                      </a:cubicBezTo>
                      <a:cubicBezTo>
                        <a:pt x="17937" y="15823"/>
                        <a:pt x="18035" y="15789"/>
                        <a:pt x="18128" y="15722"/>
                      </a:cubicBezTo>
                      <a:cubicBezTo>
                        <a:pt x="18194" y="15658"/>
                        <a:pt x="18712" y="15388"/>
                        <a:pt x="18805" y="15190"/>
                      </a:cubicBezTo>
                      <a:cubicBezTo>
                        <a:pt x="18903" y="14987"/>
                        <a:pt x="18838" y="14924"/>
                        <a:pt x="18969" y="14856"/>
                      </a:cubicBezTo>
                      <a:cubicBezTo>
                        <a:pt x="19066" y="14789"/>
                        <a:pt x="19193" y="14687"/>
                        <a:pt x="19225" y="14653"/>
                      </a:cubicBezTo>
                      <a:cubicBezTo>
                        <a:pt x="19291" y="14624"/>
                        <a:pt x="19323" y="14455"/>
                        <a:pt x="19258" y="14387"/>
                      </a:cubicBezTo>
                      <a:cubicBezTo>
                        <a:pt x="19193" y="14286"/>
                        <a:pt x="19193" y="14286"/>
                        <a:pt x="19160" y="14189"/>
                      </a:cubicBezTo>
                      <a:cubicBezTo>
                        <a:pt x="19099" y="14088"/>
                        <a:pt x="19066" y="14121"/>
                        <a:pt x="19066" y="14020"/>
                      </a:cubicBezTo>
                      <a:cubicBezTo>
                        <a:pt x="19066" y="13919"/>
                        <a:pt x="19034" y="13855"/>
                        <a:pt x="19099" y="13889"/>
                      </a:cubicBezTo>
                      <a:cubicBezTo>
                        <a:pt x="19160" y="13919"/>
                        <a:pt x="19258" y="14020"/>
                        <a:pt x="19323" y="13957"/>
                      </a:cubicBezTo>
                      <a:cubicBezTo>
                        <a:pt x="19356" y="13855"/>
                        <a:pt x="19356" y="13855"/>
                        <a:pt x="19421" y="13788"/>
                      </a:cubicBezTo>
                      <a:cubicBezTo>
                        <a:pt x="19450" y="13720"/>
                        <a:pt x="19515" y="13686"/>
                        <a:pt x="19548" y="13754"/>
                      </a:cubicBezTo>
                      <a:cubicBezTo>
                        <a:pt x="19548" y="13788"/>
                        <a:pt x="19678" y="13855"/>
                        <a:pt x="19580" y="13889"/>
                      </a:cubicBezTo>
                      <a:cubicBezTo>
                        <a:pt x="19515" y="13957"/>
                        <a:pt x="19515" y="14020"/>
                        <a:pt x="19515" y="14054"/>
                      </a:cubicBezTo>
                      <a:cubicBezTo>
                        <a:pt x="19548" y="14088"/>
                        <a:pt x="19421" y="14088"/>
                        <a:pt x="19487" y="14155"/>
                      </a:cubicBezTo>
                      <a:cubicBezTo>
                        <a:pt x="19515" y="14223"/>
                        <a:pt x="19450" y="14256"/>
                        <a:pt x="19580" y="14223"/>
                      </a:cubicBezTo>
                      <a:cubicBezTo>
                        <a:pt x="19678" y="14223"/>
                        <a:pt x="19743" y="14223"/>
                        <a:pt x="19678" y="14256"/>
                      </a:cubicBezTo>
                      <a:cubicBezTo>
                        <a:pt x="19613" y="14286"/>
                        <a:pt x="19450" y="14489"/>
                        <a:pt x="19421" y="14556"/>
                      </a:cubicBezTo>
                      <a:cubicBezTo>
                        <a:pt x="19389" y="14624"/>
                        <a:pt x="19323" y="14687"/>
                        <a:pt x="19258" y="14721"/>
                      </a:cubicBezTo>
                      <a:cubicBezTo>
                        <a:pt x="19193" y="14789"/>
                        <a:pt x="19066" y="14856"/>
                        <a:pt x="19066" y="14890"/>
                      </a:cubicBezTo>
                      <a:cubicBezTo>
                        <a:pt x="19034" y="14957"/>
                        <a:pt x="18969" y="15021"/>
                        <a:pt x="19132" y="14957"/>
                      </a:cubicBezTo>
                      <a:cubicBezTo>
                        <a:pt x="19291" y="14856"/>
                        <a:pt x="19421" y="14755"/>
                        <a:pt x="19450" y="14687"/>
                      </a:cubicBezTo>
                      <a:cubicBezTo>
                        <a:pt x="19487" y="14590"/>
                        <a:pt x="19580" y="14421"/>
                        <a:pt x="19776" y="14324"/>
                      </a:cubicBezTo>
                      <a:cubicBezTo>
                        <a:pt x="20000" y="14223"/>
                        <a:pt x="20131" y="14088"/>
                        <a:pt x="20257" y="14088"/>
                      </a:cubicBezTo>
                      <a:cubicBezTo>
                        <a:pt x="20421" y="14054"/>
                        <a:pt x="20869" y="13821"/>
                        <a:pt x="21000" y="13821"/>
                      </a:cubicBezTo>
                      <a:lnTo>
                        <a:pt x="21032" y="13788"/>
                      </a:lnTo>
                      <a:cubicBezTo>
                        <a:pt x="21032" y="13788"/>
                        <a:pt x="21032" y="13754"/>
                        <a:pt x="20967" y="1372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" name="Shape 3569"/>
                <p:cNvSpPr/>
                <p:nvPr/>
              </p:nvSpPr>
              <p:spPr>
                <a:xfrm>
                  <a:off x="5190825" y="4677476"/>
                  <a:ext cx="2268571" cy="11555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99" extrusionOk="0">
                      <a:moveTo>
                        <a:pt x="21547" y="9725"/>
                      </a:moveTo>
                      <a:cubicBezTo>
                        <a:pt x="20914" y="4921"/>
                        <a:pt x="20860" y="919"/>
                        <a:pt x="20860" y="919"/>
                      </a:cubicBezTo>
                      <a:cubicBezTo>
                        <a:pt x="13016" y="1127"/>
                        <a:pt x="6058" y="712"/>
                        <a:pt x="0" y="0"/>
                      </a:cubicBezTo>
                      <a:cubicBezTo>
                        <a:pt x="0" y="3173"/>
                        <a:pt x="0" y="3173"/>
                        <a:pt x="0" y="3173"/>
                      </a:cubicBezTo>
                      <a:cubicBezTo>
                        <a:pt x="7484" y="3885"/>
                        <a:pt x="7484" y="3885"/>
                        <a:pt x="7484" y="3885"/>
                      </a:cubicBezTo>
                      <a:cubicBezTo>
                        <a:pt x="7484" y="3885"/>
                        <a:pt x="7378" y="15358"/>
                        <a:pt x="7591" y="15669"/>
                      </a:cubicBezTo>
                      <a:cubicBezTo>
                        <a:pt x="7798" y="15967"/>
                        <a:pt x="7851" y="16381"/>
                        <a:pt x="8117" y="16796"/>
                      </a:cubicBezTo>
                      <a:cubicBezTo>
                        <a:pt x="8324" y="17197"/>
                        <a:pt x="8324" y="16796"/>
                        <a:pt x="8644" y="16886"/>
                      </a:cubicBezTo>
                      <a:cubicBezTo>
                        <a:pt x="8904" y="17094"/>
                        <a:pt x="8804" y="16588"/>
                        <a:pt x="8957" y="16485"/>
                      </a:cubicBezTo>
                      <a:cubicBezTo>
                        <a:pt x="9064" y="16381"/>
                        <a:pt x="9171" y="16796"/>
                        <a:pt x="9277" y="17094"/>
                      </a:cubicBezTo>
                      <a:cubicBezTo>
                        <a:pt x="9330" y="17404"/>
                        <a:pt x="9277" y="17909"/>
                        <a:pt x="9484" y="18013"/>
                      </a:cubicBezTo>
                      <a:cubicBezTo>
                        <a:pt x="9697" y="18117"/>
                        <a:pt x="9750" y="18324"/>
                        <a:pt x="10064" y="18220"/>
                      </a:cubicBezTo>
                      <a:cubicBezTo>
                        <a:pt x="10330" y="18220"/>
                        <a:pt x="10437" y="18635"/>
                        <a:pt x="10437" y="18635"/>
                      </a:cubicBezTo>
                      <a:cubicBezTo>
                        <a:pt x="10590" y="18842"/>
                        <a:pt x="10803" y="18531"/>
                        <a:pt x="11017" y="18531"/>
                      </a:cubicBezTo>
                      <a:cubicBezTo>
                        <a:pt x="11223" y="18635"/>
                        <a:pt x="11223" y="18738"/>
                        <a:pt x="11223" y="19036"/>
                      </a:cubicBezTo>
                      <a:cubicBezTo>
                        <a:pt x="11277" y="19347"/>
                        <a:pt x="11490" y="19243"/>
                        <a:pt x="11543" y="18842"/>
                      </a:cubicBezTo>
                      <a:cubicBezTo>
                        <a:pt x="11590" y="18427"/>
                        <a:pt x="11750" y="18738"/>
                        <a:pt x="11750" y="18635"/>
                      </a:cubicBezTo>
                      <a:cubicBezTo>
                        <a:pt x="11803" y="18427"/>
                        <a:pt x="11963" y="18531"/>
                        <a:pt x="12170" y="18531"/>
                      </a:cubicBezTo>
                      <a:cubicBezTo>
                        <a:pt x="12330" y="18531"/>
                        <a:pt x="12276" y="18738"/>
                        <a:pt x="12276" y="19036"/>
                      </a:cubicBezTo>
                      <a:cubicBezTo>
                        <a:pt x="12276" y="19347"/>
                        <a:pt x="12330" y="19243"/>
                        <a:pt x="12489" y="19347"/>
                      </a:cubicBezTo>
                      <a:cubicBezTo>
                        <a:pt x="12596" y="19554"/>
                        <a:pt x="12489" y="19955"/>
                        <a:pt x="12543" y="20266"/>
                      </a:cubicBezTo>
                      <a:cubicBezTo>
                        <a:pt x="12649" y="20681"/>
                        <a:pt x="12856" y="20163"/>
                        <a:pt x="12963" y="19955"/>
                      </a:cubicBezTo>
                      <a:cubicBezTo>
                        <a:pt x="13016" y="19658"/>
                        <a:pt x="13176" y="19658"/>
                        <a:pt x="13383" y="19761"/>
                      </a:cubicBezTo>
                      <a:cubicBezTo>
                        <a:pt x="13596" y="19865"/>
                        <a:pt x="13649" y="20072"/>
                        <a:pt x="13702" y="20266"/>
                      </a:cubicBezTo>
                      <a:cubicBezTo>
                        <a:pt x="13809" y="20473"/>
                        <a:pt x="14016" y="20473"/>
                        <a:pt x="14016" y="20163"/>
                      </a:cubicBezTo>
                      <a:cubicBezTo>
                        <a:pt x="14016" y="19955"/>
                        <a:pt x="14489" y="20072"/>
                        <a:pt x="14595" y="20072"/>
                      </a:cubicBezTo>
                      <a:cubicBezTo>
                        <a:pt x="14702" y="20072"/>
                        <a:pt x="14649" y="20266"/>
                        <a:pt x="14595" y="20681"/>
                      </a:cubicBezTo>
                      <a:cubicBezTo>
                        <a:pt x="14542" y="21082"/>
                        <a:pt x="14702" y="21082"/>
                        <a:pt x="14809" y="21186"/>
                      </a:cubicBezTo>
                      <a:cubicBezTo>
                        <a:pt x="14915" y="21289"/>
                        <a:pt x="14962" y="20784"/>
                        <a:pt x="14962" y="20473"/>
                      </a:cubicBezTo>
                      <a:cubicBezTo>
                        <a:pt x="14962" y="20072"/>
                        <a:pt x="14962" y="20163"/>
                        <a:pt x="15069" y="19658"/>
                      </a:cubicBezTo>
                      <a:cubicBezTo>
                        <a:pt x="15175" y="19243"/>
                        <a:pt x="15175" y="19658"/>
                        <a:pt x="15282" y="19761"/>
                      </a:cubicBezTo>
                      <a:cubicBezTo>
                        <a:pt x="15389" y="19955"/>
                        <a:pt x="15442" y="20163"/>
                        <a:pt x="15595" y="20473"/>
                      </a:cubicBezTo>
                      <a:cubicBezTo>
                        <a:pt x="15702" y="20681"/>
                        <a:pt x="15755" y="20370"/>
                        <a:pt x="15808" y="20072"/>
                      </a:cubicBezTo>
                      <a:cubicBezTo>
                        <a:pt x="15862" y="19761"/>
                        <a:pt x="16015" y="20163"/>
                        <a:pt x="16168" y="20473"/>
                      </a:cubicBezTo>
                      <a:cubicBezTo>
                        <a:pt x="16382" y="20888"/>
                        <a:pt x="16488" y="21082"/>
                        <a:pt x="16695" y="21289"/>
                      </a:cubicBezTo>
                      <a:cubicBezTo>
                        <a:pt x="16855" y="21600"/>
                        <a:pt x="16961" y="21186"/>
                        <a:pt x="17115" y="20888"/>
                      </a:cubicBezTo>
                      <a:cubicBezTo>
                        <a:pt x="17221" y="20577"/>
                        <a:pt x="17435" y="20266"/>
                        <a:pt x="17701" y="20163"/>
                      </a:cubicBezTo>
                      <a:cubicBezTo>
                        <a:pt x="17908" y="20072"/>
                        <a:pt x="17801" y="20266"/>
                        <a:pt x="17961" y="20577"/>
                      </a:cubicBezTo>
                      <a:cubicBezTo>
                        <a:pt x="18174" y="20784"/>
                        <a:pt x="18281" y="20473"/>
                        <a:pt x="18328" y="20072"/>
                      </a:cubicBezTo>
                      <a:cubicBezTo>
                        <a:pt x="18328" y="19761"/>
                        <a:pt x="18648" y="19761"/>
                        <a:pt x="18754" y="19761"/>
                      </a:cubicBezTo>
                      <a:cubicBezTo>
                        <a:pt x="18907" y="19761"/>
                        <a:pt x="18861" y="19955"/>
                        <a:pt x="19067" y="20266"/>
                      </a:cubicBezTo>
                      <a:cubicBezTo>
                        <a:pt x="19281" y="20577"/>
                        <a:pt x="19381" y="20266"/>
                        <a:pt x="19441" y="20072"/>
                      </a:cubicBezTo>
                      <a:cubicBezTo>
                        <a:pt x="19541" y="19865"/>
                        <a:pt x="19594" y="19554"/>
                        <a:pt x="19754" y="19554"/>
                      </a:cubicBezTo>
                      <a:cubicBezTo>
                        <a:pt x="19914" y="19554"/>
                        <a:pt x="20067" y="19761"/>
                        <a:pt x="20334" y="20370"/>
                      </a:cubicBezTo>
                      <a:cubicBezTo>
                        <a:pt x="20594" y="20991"/>
                        <a:pt x="20807" y="20888"/>
                        <a:pt x="20860" y="20991"/>
                      </a:cubicBezTo>
                      <a:cubicBezTo>
                        <a:pt x="20914" y="21186"/>
                        <a:pt x="21067" y="21393"/>
                        <a:pt x="21280" y="21393"/>
                      </a:cubicBezTo>
                      <a:cubicBezTo>
                        <a:pt x="21493" y="21393"/>
                        <a:pt x="21493" y="21289"/>
                        <a:pt x="21600" y="21289"/>
                      </a:cubicBezTo>
                      <a:lnTo>
                        <a:pt x="21547" y="9725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" name="Shape 3570"/>
                <p:cNvSpPr/>
                <p:nvPr/>
              </p:nvSpPr>
              <p:spPr>
                <a:xfrm>
                  <a:off x="5184650" y="4677476"/>
                  <a:ext cx="2274746" cy="11632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813" y="21600"/>
                      </a:moveTo>
                      <a:cubicBezTo>
                        <a:pt x="16760" y="21600"/>
                        <a:pt x="16707" y="21496"/>
                        <a:pt x="16654" y="21496"/>
                      </a:cubicBezTo>
                      <a:cubicBezTo>
                        <a:pt x="16501" y="21184"/>
                        <a:pt x="16394" y="20988"/>
                        <a:pt x="16182" y="20676"/>
                      </a:cubicBezTo>
                      <a:cubicBezTo>
                        <a:pt x="16182" y="20572"/>
                        <a:pt x="16129" y="20572"/>
                        <a:pt x="16129" y="20468"/>
                      </a:cubicBezTo>
                      <a:cubicBezTo>
                        <a:pt x="16029" y="20260"/>
                        <a:pt x="15922" y="20052"/>
                        <a:pt x="15876" y="20052"/>
                      </a:cubicBezTo>
                      <a:cubicBezTo>
                        <a:pt x="15876" y="20052"/>
                        <a:pt x="15876" y="20052"/>
                        <a:pt x="15823" y="20169"/>
                      </a:cubicBezTo>
                      <a:cubicBezTo>
                        <a:pt x="15823" y="20260"/>
                        <a:pt x="15823" y="20260"/>
                        <a:pt x="15823" y="20260"/>
                      </a:cubicBezTo>
                      <a:cubicBezTo>
                        <a:pt x="15770" y="20468"/>
                        <a:pt x="15716" y="20676"/>
                        <a:pt x="15663" y="20676"/>
                      </a:cubicBezTo>
                      <a:cubicBezTo>
                        <a:pt x="15610" y="20676"/>
                        <a:pt x="15610" y="20676"/>
                        <a:pt x="15557" y="20572"/>
                      </a:cubicBezTo>
                      <a:cubicBezTo>
                        <a:pt x="15457" y="20260"/>
                        <a:pt x="15404" y="20169"/>
                        <a:pt x="15298" y="19960"/>
                      </a:cubicBezTo>
                      <a:cubicBezTo>
                        <a:pt x="15244" y="19856"/>
                        <a:pt x="15244" y="19856"/>
                        <a:pt x="15191" y="19752"/>
                      </a:cubicBezTo>
                      <a:cubicBezTo>
                        <a:pt x="15191" y="19648"/>
                        <a:pt x="15191" y="19648"/>
                        <a:pt x="15191" y="19648"/>
                      </a:cubicBezTo>
                      <a:cubicBezTo>
                        <a:pt x="15191" y="19648"/>
                        <a:pt x="15138" y="19648"/>
                        <a:pt x="15138" y="19856"/>
                      </a:cubicBezTo>
                      <a:cubicBezTo>
                        <a:pt x="15085" y="19960"/>
                        <a:pt x="15085" y="20052"/>
                        <a:pt x="15038" y="20169"/>
                      </a:cubicBezTo>
                      <a:cubicBezTo>
                        <a:pt x="14978" y="20260"/>
                        <a:pt x="14978" y="20364"/>
                        <a:pt x="14978" y="20572"/>
                      </a:cubicBezTo>
                      <a:cubicBezTo>
                        <a:pt x="14978" y="20884"/>
                        <a:pt x="14932" y="21392"/>
                        <a:pt x="14825" y="21392"/>
                      </a:cubicBezTo>
                      <a:cubicBezTo>
                        <a:pt x="14825" y="21392"/>
                        <a:pt x="14825" y="21392"/>
                        <a:pt x="14825" y="21288"/>
                      </a:cubicBezTo>
                      <a:cubicBezTo>
                        <a:pt x="14772" y="21288"/>
                        <a:pt x="14772" y="21288"/>
                        <a:pt x="14772" y="21288"/>
                      </a:cubicBezTo>
                      <a:cubicBezTo>
                        <a:pt x="14666" y="21288"/>
                        <a:pt x="14560" y="21184"/>
                        <a:pt x="14560" y="20780"/>
                      </a:cubicBezTo>
                      <a:cubicBezTo>
                        <a:pt x="14613" y="20676"/>
                        <a:pt x="14613" y="20572"/>
                        <a:pt x="14613" y="20468"/>
                      </a:cubicBezTo>
                      <a:cubicBezTo>
                        <a:pt x="14613" y="20364"/>
                        <a:pt x="14666" y="20169"/>
                        <a:pt x="14666" y="20169"/>
                      </a:cubicBezTo>
                      <a:cubicBezTo>
                        <a:pt x="14613" y="20169"/>
                        <a:pt x="14613" y="20169"/>
                        <a:pt x="14613" y="20169"/>
                      </a:cubicBezTo>
                      <a:cubicBezTo>
                        <a:pt x="14613" y="20169"/>
                        <a:pt x="14613" y="20169"/>
                        <a:pt x="14560" y="20169"/>
                      </a:cubicBezTo>
                      <a:cubicBezTo>
                        <a:pt x="14506" y="20169"/>
                        <a:pt x="14453" y="20169"/>
                        <a:pt x="14400" y="20169"/>
                      </a:cubicBezTo>
                      <a:cubicBezTo>
                        <a:pt x="14088" y="20169"/>
                        <a:pt x="14034" y="20260"/>
                        <a:pt x="14034" y="20260"/>
                      </a:cubicBezTo>
                      <a:cubicBezTo>
                        <a:pt x="14034" y="20468"/>
                        <a:pt x="13981" y="20572"/>
                        <a:pt x="13875" y="20572"/>
                      </a:cubicBezTo>
                      <a:cubicBezTo>
                        <a:pt x="13828" y="20572"/>
                        <a:pt x="13775" y="20468"/>
                        <a:pt x="13722" y="20364"/>
                      </a:cubicBezTo>
                      <a:cubicBezTo>
                        <a:pt x="13616" y="20169"/>
                        <a:pt x="13562" y="19960"/>
                        <a:pt x="13403" y="19856"/>
                      </a:cubicBezTo>
                      <a:cubicBezTo>
                        <a:pt x="13197" y="19752"/>
                        <a:pt x="13037" y="19856"/>
                        <a:pt x="12984" y="20052"/>
                      </a:cubicBezTo>
                      <a:cubicBezTo>
                        <a:pt x="12931" y="20260"/>
                        <a:pt x="12778" y="20572"/>
                        <a:pt x="12671" y="20572"/>
                      </a:cubicBezTo>
                      <a:cubicBezTo>
                        <a:pt x="12618" y="20572"/>
                        <a:pt x="12565" y="20572"/>
                        <a:pt x="12565" y="20468"/>
                      </a:cubicBezTo>
                      <a:cubicBezTo>
                        <a:pt x="12565" y="20260"/>
                        <a:pt x="12565" y="20052"/>
                        <a:pt x="12565" y="19960"/>
                      </a:cubicBezTo>
                      <a:cubicBezTo>
                        <a:pt x="12565" y="19752"/>
                        <a:pt x="12565" y="19544"/>
                        <a:pt x="12459" y="19544"/>
                      </a:cubicBezTo>
                      <a:lnTo>
                        <a:pt x="12406" y="19440"/>
                      </a:lnTo>
                      <a:cubicBezTo>
                        <a:pt x="12299" y="19440"/>
                        <a:pt x="12299" y="19440"/>
                        <a:pt x="12299" y="19128"/>
                      </a:cubicBezTo>
                      <a:lnTo>
                        <a:pt x="12299" y="19037"/>
                      </a:lnTo>
                      <a:cubicBezTo>
                        <a:pt x="12299" y="18828"/>
                        <a:pt x="12299" y="18724"/>
                        <a:pt x="12246" y="18724"/>
                      </a:cubicBezTo>
                      <a:lnTo>
                        <a:pt x="12193" y="18620"/>
                      </a:lnTo>
                      <a:cubicBezTo>
                        <a:pt x="12093" y="18620"/>
                        <a:pt x="12040" y="18620"/>
                        <a:pt x="11987" y="18620"/>
                      </a:cubicBezTo>
                      <a:cubicBezTo>
                        <a:pt x="11987" y="18620"/>
                        <a:pt x="11934" y="18620"/>
                        <a:pt x="11880" y="18620"/>
                      </a:cubicBezTo>
                      <a:cubicBezTo>
                        <a:pt x="11827" y="18620"/>
                        <a:pt x="11827" y="18620"/>
                        <a:pt x="11827" y="18724"/>
                      </a:cubicBezTo>
                      <a:lnTo>
                        <a:pt x="11774" y="18828"/>
                      </a:lnTo>
                      <a:cubicBezTo>
                        <a:pt x="11774" y="18828"/>
                        <a:pt x="11721" y="18828"/>
                        <a:pt x="11721" y="18724"/>
                      </a:cubicBezTo>
                      <a:lnTo>
                        <a:pt x="11668" y="18724"/>
                      </a:lnTo>
                      <a:cubicBezTo>
                        <a:pt x="11668" y="18724"/>
                        <a:pt x="11614" y="18724"/>
                        <a:pt x="11614" y="18933"/>
                      </a:cubicBezTo>
                      <a:cubicBezTo>
                        <a:pt x="11568" y="19232"/>
                        <a:pt x="11461" y="19336"/>
                        <a:pt x="11355" y="19336"/>
                      </a:cubicBezTo>
                      <a:cubicBezTo>
                        <a:pt x="11302" y="19336"/>
                        <a:pt x="11249" y="19336"/>
                        <a:pt x="11249" y="19128"/>
                      </a:cubicBezTo>
                      <a:cubicBezTo>
                        <a:pt x="11249" y="19128"/>
                        <a:pt x="11249" y="19128"/>
                        <a:pt x="11249" y="19037"/>
                      </a:cubicBezTo>
                      <a:cubicBezTo>
                        <a:pt x="11249" y="18828"/>
                        <a:pt x="11196" y="18724"/>
                        <a:pt x="11043" y="18724"/>
                      </a:cubicBezTo>
                      <a:cubicBezTo>
                        <a:pt x="10936" y="18620"/>
                        <a:pt x="10883" y="18724"/>
                        <a:pt x="10777" y="18724"/>
                      </a:cubicBezTo>
                      <a:cubicBezTo>
                        <a:pt x="10724" y="18828"/>
                        <a:pt x="10670" y="18828"/>
                        <a:pt x="10617" y="18828"/>
                      </a:cubicBezTo>
                      <a:cubicBezTo>
                        <a:pt x="10517" y="18828"/>
                        <a:pt x="10464" y="18828"/>
                        <a:pt x="10411" y="18724"/>
                      </a:cubicBezTo>
                      <a:cubicBezTo>
                        <a:pt x="10411" y="18724"/>
                        <a:pt x="10358" y="18308"/>
                        <a:pt x="10092" y="18412"/>
                      </a:cubicBezTo>
                      <a:cubicBezTo>
                        <a:pt x="10039" y="18412"/>
                        <a:pt x="9992" y="18412"/>
                        <a:pt x="9992" y="18412"/>
                      </a:cubicBezTo>
                      <a:cubicBezTo>
                        <a:pt x="9833" y="18412"/>
                        <a:pt x="9780" y="18308"/>
                        <a:pt x="9673" y="18204"/>
                      </a:cubicBezTo>
                      <a:cubicBezTo>
                        <a:pt x="9620" y="18204"/>
                        <a:pt x="9567" y="18204"/>
                        <a:pt x="9514" y="18100"/>
                      </a:cubicBezTo>
                      <a:cubicBezTo>
                        <a:pt x="9361" y="18100"/>
                        <a:pt x="9307" y="17800"/>
                        <a:pt x="9307" y="17592"/>
                      </a:cubicBezTo>
                      <a:cubicBezTo>
                        <a:pt x="9307" y="17384"/>
                        <a:pt x="9307" y="17280"/>
                        <a:pt x="9254" y="17176"/>
                      </a:cubicBezTo>
                      <a:cubicBezTo>
                        <a:pt x="9254" y="17072"/>
                        <a:pt x="9254" y="17072"/>
                        <a:pt x="9254" y="17072"/>
                      </a:cubicBezTo>
                      <a:cubicBezTo>
                        <a:pt x="9201" y="16877"/>
                        <a:pt x="9095" y="16564"/>
                        <a:pt x="9042" y="16564"/>
                      </a:cubicBezTo>
                      <a:cubicBezTo>
                        <a:pt x="8988" y="16564"/>
                        <a:pt x="8988" y="16564"/>
                        <a:pt x="8988" y="16564"/>
                      </a:cubicBezTo>
                      <a:cubicBezTo>
                        <a:pt x="8935" y="16668"/>
                        <a:pt x="8935" y="16668"/>
                        <a:pt x="8935" y="16760"/>
                      </a:cubicBezTo>
                      <a:cubicBezTo>
                        <a:pt x="8882" y="16968"/>
                        <a:pt x="8882" y="17072"/>
                        <a:pt x="8782" y="17072"/>
                      </a:cubicBezTo>
                      <a:cubicBezTo>
                        <a:pt x="8729" y="17072"/>
                        <a:pt x="8676" y="17072"/>
                        <a:pt x="8676" y="17072"/>
                      </a:cubicBezTo>
                      <a:cubicBezTo>
                        <a:pt x="8623" y="16968"/>
                        <a:pt x="8570" y="16968"/>
                        <a:pt x="8516" y="16968"/>
                      </a:cubicBezTo>
                      <a:cubicBezTo>
                        <a:pt x="8463" y="16968"/>
                        <a:pt x="8463" y="17072"/>
                        <a:pt x="8410" y="17072"/>
                      </a:cubicBezTo>
                      <a:cubicBezTo>
                        <a:pt x="8357" y="17072"/>
                        <a:pt x="8357" y="17072"/>
                        <a:pt x="8310" y="17072"/>
                      </a:cubicBezTo>
                      <a:cubicBezTo>
                        <a:pt x="8257" y="17072"/>
                        <a:pt x="8204" y="17072"/>
                        <a:pt x="8098" y="16877"/>
                      </a:cubicBezTo>
                      <a:cubicBezTo>
                        <a:pt x="7991" y="16760"/>
                        <a:pt x="7885" y="16460"/>
                        <a:pt x="7832" y="16252"/>
                      </a:cubicBezTo>
                      <a:cubicBezTo>
                        <a:pt x="7778" y="16044"/>
                        <a:pt x="7732" y="15940"/>
                        <a:pt x="7625" y="15745"/>
                      </a:cubicBezTo>
                      <a:cubicBezTo>
                        <a:pt x="7360" y="15536"/>
                        <a:pt x="7466" y="5348"/>
                        <a:pt x="7466" y="4008"/>
                      </a:cubicBezTo>
                      <a:cubicBezTo>
                        <a:pt x="0" y="3188"/>
                        <a:pt x="0" y="3188"/>
                        <a:pt x="0" y="3188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578" y="612"/>
                        <a:pt x="11249" y="924"/>
                        <a:pt x="17079" y="924"/>
                      </a:cubicBezTo>
                      <a:cubicBezTo>
                        <a:pt x="18336" y="924"/>
                        <a:pt x="19599" y="924"/>
                        <a:pt x="20862" y="924"/>
                      </a:cubicBezTo>
                      <a:cubicBezTo>
                        <a:pt x="20915" y="924"/>
                        <a:pt x="20915" y="924"/>
                        <a:pt x="20915" y="924"/>
                      </a:cubicBezTo>
                      <a:cubicBezTo>
                        <a:pt x="20915" y="924"/>
                        <a:pt x="20968" y="4945"/>
                        <a:pt x="21600" y="9772"/>
                      </a:cubicBezTo>
                      <a:cubicBezTo>
                        <a:pt x="21600" y="21392"/>
                        <a:pt x="21600" y="21392"/>
                        <a:pt x="21600" y="21392"/>
                      </a:cubicBezTo>
                      <a:cubicBezTo>
                        <a:pt x="21547" y="21392"/>
                        <a:pt x="21547" y="21392"/>
                        <a:pt x="21494" y="21496"/>
                      </a:cubicBezTo>
                      <a:cubicBezTo>
                        <a:pt x="21440" y="21496"/>
                        <a:pt x="21440" y="21600"/>
                        <a:pt x="21281" y="21600"/>
                      </a:cubicBezTo>
                      <a:cubicBezTo>
                        <a:pt x="21068" y="21600"/>
                        <a:pt x="20915" y="21288"/>
                        <a:pt x="20862" y="21184"/>
                      </a:cubicBezTo>
                      <a:cubicBezTo>
                        <a:pt x="20809" y="21093"/>
                        <a:pt x="20809" y="21093"/>
                        <a:pt x="20756" y="21093"/>
                      </a:cubicBezTo>
                      <a:cubicBezTo>
                        <a:pt x="20649" y="20988"/>
                        <a:pt x="20496" y="20884"/>
                        <a:pt x="20337" y="20468"/>
                      </a:cubicBezTo>
                      <a:cubicBezTo>
                        <a:pt x="20071" y="19856"/>
                        <a:pt x="19918" y="19648"/>
                        <a:pt x="19758" y="19648"/>
                      </a:cubicBezTo>
                      <a:cubicBezTo>
                        <a:pt x="19652" y="19752"/>
                        <a:pt x="19599" y="19856"/>
                        <a:pt x="19546" y="20052"/>
                      </a:cubicBezTo>
                      <a:cubicBezTo>
                        <a:pt x="19493" y="20052"/>
                        <a:pt x="19493" y="20169"/>
                        <a:pt x="19493" y="20169"/>
                      </a:cubicBezTo>
                      <a:cubicBezTo>
                        <a:pt x="19493" y="20169"/>
                        <a:pt x="19493" y="20260"/>
                        <a:pt x="19446" y="20260"/>
                      </a:cubicBezTo>
                      <a:cubicBezTo>
                        <a:pt x="19386" y="20364"/>
                        <a:pt x="19340" y="20572"/>
                        <a:pt x="19233" y="20572"/>
                      </a:cubicBezTo>
                      <a:cubicBezTo>
                        <a:pt x="19180" y="20572"/>
                        <a:pt x="19127" y="20468"/>
                        <a:pt x="19074" y="20364"/>
                      </a:cubicBezTo>
                      <a:cubicBezTo>
                        <a:pt x="18967" y="20260"/>
                        <a:pt x="18914" y="20169"/>
                        <a:pt x="18868" y="20052"/>
                      </a:cubicBezTo>
                      <a:cubicBezTo>
                        <a:pt x="18868" y="19960"/>
                        <a:pt x="18814" y="19856"/>
                        <a:pt x="18761" y="19856"/>
                      </a:cubicBezTo>
                      <a:cubicBezTo>
                        <a:pt x="18655" y="19856"/>
                        <a:pt x="18389" y="19856"/>
                        <a:pt x="18336" y="20169"/>
                      </a:cubicBezTo>
                      <a:cubicBezTo>
                        <a:pt x="18289" y="20468"/>
                        <a:pt x="18236" y="20780"/>
                        <a:pt x="18130" y="20780"/>
                      </a:cubicBezTo>
                      <a:cubicBezTo>
                        <a:pt x="18076" y="20780"/>
                        <a:pt x="18023" y="20780"/>
                        <a:pt x="17970" y="20676"/>
                      </a:cubicBezTo>
                      <a:cubicBezTo>
                        <a:pt x="17917" y="20572"/>
                        <a:pt x="17864" y="20468"/>
                        <a:pt x="17864" y="20364"/>
                      </a:cubicBezTo>
                      <a:cubicBezTo>
                        <a:pt x="17864" y="20260"/>
                        <a:pt x="17811" y="20260"/>
                        <a:pt x="17811" y="20260"/>
                      </a:cubicBezTo>
                      <a:cubicBezTo>
                        <a:pt x="17764" y="20260"/>
                        <a:pt x="17764" y="20260"/>
                        <a:pt x="17711" y="20260"/>
                      </a:cubicBezTo>
                      <a:cubicBezTo>
                        <a:pt x="17445" y="20468"/>
                        <a:pt x="17285" y="20676"/>
                        <a:pt x="17126" y="20988"/>
                      </a:cubicBezTo>
                      <a:cubicBezTo>
                        <a:pt x="17126" y="21093"/>
                        <a:pt x="17126" y="21093"/>
                        <a:pt x="17126" y="21093"/>
                      </a:cubicBezTo>
                      <a:cubicBezTo>
                        <a:pt x="17026" y="21392"/>
                        <a:pt x="16920" y="21600"/>
                        <a:pt x="16813" y="21600"/>
                      </a:cubicBezTo>
                      <a:lnTo>
                        <a:pt x="15876" y="19960"/>
                      </a:lnTo>
                      <a:cubicBezTo>
                        <a:pt x="15922" y="19960"/>
                        <a:pt x="16029" y="20169"/>
                        <a:pt x="16129" y="20364"/>
                      </a:cubicBezTo>
                      <a:cubicBezTo>
                        <a:pt x="16182" y="20468"/>
                        <a:pt x="16182" y="20468"/>
                        <a:pt x="16235" y="20572"/>
                      </a:cubicBezTo>
                      <a:cubicBezTo>
                        <a:pt x="16394" y="20884"/>
                        <a:pt x="16501" y="21184"/>
                        <a:pt x="16707" y="21392"/>
                      </a:cubicBezTo>
                      <a:cubicBezTo>
                        <a:pt x="16760" y="21496"/>
                        <a:pt x="16760" y="21496"/>
                        <a:pt x="16813" y="21496"/>
                      </a:cubicBezTo>
                      <a:cubicBezTo>
                        <a:pt x="16920" y="21496"/>
                        <a:pt x="16973" y="21288"/>
                        <a:pt x="17079" y="21093"/>
                      </a:cubicBezTo>
                      <a:cubicBezTo>
                        <a:pt x="17079" y="20988"/>
                        <a:pt x="17079" y="20988"/>
                        <a:pt x="17126" y="20988"/>
                      </a:cubicBezTo>
                      <a:cubicBezTo>
                        <a:pt x="17232" y="20676"/>
                        <a:pt x="17445" y="20364"/>
                        <a:pt x="17711" y="20260"/>
                      </a:cubicBezTo>
                      <a:cubicBezTo>
                        <a:pt x="17711" y="20169"/>
                        <a:pt x="17764" y="20169"/>
                        <a:pt x="17811" y="20169"/>
                      </a:cubicBezTo>
                      <a:cubicBezTo>
                        <a:pt x="17864" y="20169"/>
                        <a:pt x="17864" y="20260"/>
                        <a:pt x="17917" y="20364"/>
                      </a:cubicBezTo>
                      <a:cubicBezTo>
                        <a:pt x="17917" y="20364"/>
                        <a:pt x="17970" y="20468"/>
                        <a:pt x="18023" y="20572"/>
                      </a:cubicBezTo>
                      <a:cubicBezTo>
                        <a:pt x="18023" y="20676"/>
                        <a:pt x="18076" y="20676"/>
                        <a:pt x="18130" y="20676"/>
                      </a:cubicBezTo>
                      <a:cubicBezTo>
                        <a:pt x="18183" y="20676"/>
                        <a:pt x="18289" y="20364"/>
                        <a:pt x="18289" y="20169"/>
                      </a:cubicBezTo>
                      <a:cubicBezTo>
                        <a:pt x="18336" y="19752"/>
                        <a:pt x="18602" y="19752"/>
                        <a:pt x="18761" y="19752"/>
                      </a:cubicBezTo>
                      <a:cubicBezTo>
                        <a:pt x="18868" y="19752"/>
                        <a:pt x="18868" y="19856"/>
                        <a:pt x="18914" y="19960"/>
                      </a:cubicBezTo>
                      <a:cubicBezTo>
                        <a:pt x="18967" y="20052"/>
                        <a:pt x="18967" y="20169"/>
                        <a:pt x="19074" y="20364"/>
                      </a:cubicBezTo>
                      <a:cubicBezTo>
                        <a:pt x="19127" y="20468"/>
                        <a:pt x="19180" y="20468"/>
                        <a:pt x="19233" y="20468"/>
                      </a:cubicBezTo>
                      <a:cubicBezTo>
                        <a:pt x="19340" y="20468"/>
                        <a:pt x="19386" y="20260"/>
                        <a:pt x="19446" y="20169"/>
                      </a:cubicBezTo>
                      <a:cubicBezTo>
                        <a:pt x="19446" y="20052"/>
                        <a:pt x="19493" y="20052"/>
                        <a:pt x="19493" y="20052"/>
                      </a:cubicBezTo>
                      <a:cubicBezTo>
                        <a:pt x="19546" y="19856"/>
                        <a:pt x="19652" y="19648"/>
                        <a:pt x="19758" y="19544"/>
                      </a:cubicBezTo>
                      <a:cubicBezTo>
                        <a:pt x="19918" y="19544"/>
                        <a:pt x="20071" y="19752"/>
                        <a:pt x="20337" y="20364"/>
                      </a:cubicBezTo>
                      <a:cubicBezTo>
                        <a:pt x="20550" y="20884"/>
                        <a:pt x="20649" y="20884"/>
                        <a:pt x="20756" y="20988"/>
                      </a:cubicBezTo>
                      <a:cubicBezTo>
                        <a:pt x="20809" y="20988"/>
                        <a:pt x="20862" y="20988"/>
                        <a:pt x="20862" y="21093"/>
                      </a:cubicBezTo>
                      <a:cubicBezTo>
                        <a:pt x="20968" y="21184"/>
                        <a:pt x="21068" y="21496"/>
                        <a:pt x="21281" y="21496"/>
                      </a:cubicBezTo>
                      <a:cubicBezTo>
                        <a:pt x="21387" y="21496"/>
                        <a:pt x="21440" y="21392"/>
                        <a:pt x="21494" y="21392"/>
                      </a:cubicBezTo>
                      <a:lnTo>
                        <a:pt x="21547" y="21288"/>
                      </a:lnTo>
                      <a:cubicBezTo>
                        <a:pt x="21547" y="9772"/>
                        <a:pt x="21547" y="9772"/>
                        <a:pt x="21547" y="9772"/>
                      </a:cubicBezTo>
                      <a:cubicBezTo>
                        <a:pt x="20968" y="5244"/>
                        <a:pt x="20862" y="1444"/>
                        <a:pt x="20862" y="924"/>
                      </a:cubicBezTo>
                      <a:cubicBezTo>
                        <a:pt x="19599" y="1028"/>
                        <a:pt x="18289" y="1028"/>
                        <a:pt x="17079" y="1028"/>
                      </a:cubicBezTo>
                      <a:cubicBezTo>
                        <a:pt x="11302" y="1028"/>
                        <a:pt x="5578" y="716"/>
                        <a:pt x="106" y="104"/>
                      </a:cubicBezTo>
                      <a:cubicBezTo>
                        <a:pt x="53" y="3188"/>
                        <a:pt x="53" y="3188"/>
                        <a:pt x="53" y="3188"/>
                      </a:cubicBezTo>
                      <a:cubicBezTo>
                        <a:pt x="7519" y="3904"/>
                        <a:pt x="7519" y="3904"/>
                        <a:pt x="7519" y="3904"/>
                      </a:cubicBezTo>
                      <a:cubicBezTo>
                        <a:pt x="7466" y="8536"/>
                        <a:pt x="7466" y="15432"/>
                        <a:pt x="7625" y="15640"/>
                      </a:cubicBezTo>
                      <a:cubicBezTo>
                        <a:pt x="7732" y="15836"/>
                        <a:pt x="7832" y="16044"/>
                        <a:pt x="7885" y="16252"/>
                      </a:cubicBezTo>
                      <a:cubicBezTo>
                        <a:pt x="7938" y="16460"/>
                        <a:pt x="8044" y="16668"/>
                        <a:pt x="8151" y="16877"/>
                      </a:cubicBezTo>
                      <a:cubicBezTo>
                        <a:pt x="8204" y="16968"/>
                        <a:pt x="8257" y="16968"/>
                        <a:pt x="8310" y="16968"/>
                      </a:cubicBezTo>
                      <a:cubicBezTo>
                        <a:pt x="8357" y="16968"/>
                        <a:pt x="8357" y="16968"/>
                        <a:pt x="8410" y="16968"/>
                      </a:cubicBezTo>
                      <a:cubicBezTo>
                        <a:pt x="8463" y="16968"/>
                        <a:pt x="8463" y="16877"/>
                        <a:pt x="8516" y="16877"/>
                      </a:cubicBezTo>
                      <a:cubicBezTo>
                        <a:pt x="8570" y="16877"/>
                        <a:pt x="8623" y="16877"/>
                        <a:pt x="8676" y="16968"/>
                      </a:cubicBezTo>
                      <a:cubicBezTo>
                        <a:pt x="8729" y="16968"/>
                        <a:pt x="8729" y="16968"/>
                        <a:pt x="8782" y="16968"/>
                      </a:cubicBezTo>
                      <a:cubicBezTo>
                        <a:pt x="8835" y="16968"/>
                        <a:pt x="8835" y="16877"/>
                        <a:pt x="8882" y="16760"/>
                      </a:cubicBezTo>
                      <a:cubicBezTo>
                        <a:pt x="8882" y="16668"/>
                        <a:pt x="8882" y="16564"/>
                        <a:pt x="8988" y="16460"/>
                      </a:cubicBezTo>
                      <a:cubicBezTo>
                        <a:pt x="8988" y="16460"/>
                        <a:pt x="8988" y="16460"/>
                        <a:pt x="9042" y="16460"/>
                      </a:cubicBezTo>
                      <a:cubicBezTo>
                        <a:pt x="9148" y="16460"/>
                        <a:pt x="9201" y="16760"/>
                        <a:pt x="9307" y="17072"/>
                      </a:cubicBezTo>
                      <a:cubicBezTo>
                        <a:pt x="9307" y="17176"/>
                        <a:pt x="9307" y="17176"/>
                        <a:pt x="9307" y="17176"/>
                      </a:cubicBezTo>
                      <a:cubicBezTo>
                        <a:pt x="9361" y="17280"/>
                        <a:pt x="9361" y="17384"/>
                        <a:pt x="9361" y="17488"/>
                      </a:cubicBezTo>
                      <a:cubicBezTo>
                        <a:pt x="9361" y="17800"/>
                        <a:pt x="9414" y="17996"/>
                        <a:pt x="9514" y="17996"/>
                      </a:cubicBezTo>
                      <a:cubicBezTo>
                        <a:pt x="9567" y="18100"/>
                        <a:pt x="9673" y="18100"/>
                        <a:pt x="9673" y="18204"/>
                      </a:cubicBezTo>
                      <a:cubicBezTo>
                        <a:pt x="9780" y="18204"/>
                        <a:pt x="9833" y="18308"/>
                        <a:pt x="9992" y="18308"/>
                      </a:cubicBezTo>
                      <a:cubicBezTo>
                        <a:pt x="9992" y="18308"/>
                        <a:pt x="10039" y="18308"/>
                        <a:pt x="10092" y="18308"/>
                      </a:cubicBezTo>
                      <a:cubicBezTo>
                        <a:pt x="10358" y="18204"/>
                        <a:pt x="10464" y="18620"/>
                        <a:pt x="10464" y="18620"/>
                      </a:cubicBezTo>
                      <a:cubicBezTo>
                        <a:pt x="10517" y="18724"/>
                        <a:pt x="10564" y="18724"/>
                        <a:pt x="10617" y="18724"/>
                      </a:cubicBezTo>
                      <a:cubicBezTo>
                        <a:pt x="10670" y="18724"/>
                        <a:pt x="10724" y="18724"/>
                        <a:pt x="10777" y="18724"/>
                      </a:cubicBezTo>
                      <a:cubicBezTo>
                        <a:pt x="10830" y="18620"/>
                        <a:pt x="10883" y="18620"/>
                        <a:pt x="10989" y="18620"/>
                      </a:cubicBezTo>
                      <a:lnTo>
                        <a:pt x="11043" y="18620"/>
                      </a:lnTo>
                      <a:cubicBezTo>
                        <a:pt x="11249" y="18620"/>
                        <a:pt x="11249" y="18828"/>
                        <a:pt x="11302" y="19037"/>
                      </a:cubicBezTo>
                      <a:cubicBezTo>
                        <a:pt x="11302" y="19128"/>
                        <a:pt x="11302" y="19128"/>
                        <a:pt x="11302" y="19128"/>
                      </a:cubicBezTo>
                      <a:cubicBezTo>
                        <a:pt x="11302" y="19232"/>
                        <a:pt x="11302" y="19232"/>
                        <a:pt x="11355" y="19232"/>
                      </a:cubicBezTo>
                      <a:cubicBezTo>
                        <a:pt x="11408" y="19232"/>
                        <a:pt x="11515" y="19128"/>
                        <a:pt x="11568" y="18933"/>
                      </a:cubicBezTo>
                      <a:cubicBezTo>
                        <a:pt x="11568" y="18724"/>
                        <a:pt x="11614" y="18620"/>
                        <a:pt x="11668" y="18620"/>
                      </a:cubicBezTo>
                      <a:cubicBezTo>
                        <a:pt x="11668" y="18620"/>
                        <a:pt x="11721" y="18620"/>
                        <a:pt x="11721" y="18724"/>
                      </a:cubicBezTo>
                      <a:lnTo>
                        <a:pt x="11774" y="18724"/>
                      </a:lnTo>
                      <a:cubicBezTo>
                        <a:pt x="11774" y="18516"/>
                        <a:pt x="11880" y="18516"/>
                        <a:pt x="11880" y="18516"/>
                      </a:cubicBezTo>
                      <a:cubicBezTo>
                        <a:pt x="11934" y="18516"/>
                        <a:pt x="11987" y="18516"/>
                        <a:pt x="12040" y="18516"/>
                      </a:cubicBezTo>
                      <a:cubicBezTo>
                        <a:pt x="12040" y="18516"/>
                        <a:pt x="12146" y="18516"/>
                        <a:pt x="12193" y="18516"/>
                      </a:cubicBezTo>
                      <a:cubicBezTo>
                        <a:pt x="12246" y="18516"/>
                        <a:pt x="12299" y="18620"/>
                        <a:pt x="12299" y="18620"/>
                      </a:cubicBezTo>
                      <a:cubicBezTo>
                        <a:pt x="12352" y="18724"/>
                        <a:pt x="12352" y="18828"/>
                        <a:pt x="12352" y="19037"/>
                      </a:cubicBezTo>
                      <a:lnTo>
                        <a:pt x="12352" y="19128"/>
                      </a:lnTo>
                      <a:cubicBezTo>
                        <a:pt x="12352" y="19336"/>
                        <a:pt x="12352" y="19336"/>
                        <a:pt x="12406" y="19336"/>
                      </a:cubicBezTo>
                      <a:cubicBezTo>
                        <a:pt x="12459" y="19440"/>
                        <a:pt x="12459" y="19440"/>
                        <a:pt x="12512" y="19440"/>
                      </a:cubicBezTo>
                      <a:cubicBezTo>
                        <a:pt x="12618" y="19544"/>
                        <a:pt x="12618" y="19752"/>
                        <a:pt x="12618" y="19960"/>
                      </a:cubicBezTo>
                      <a:cubicBezTo>
                        <a:pt x="12618" y="20052"/>
                        <a:pt x="12565" y="20260"/>
                        <a:pt x="12618" y="20364"/>
                      </a:cubicBezTo>
                      <a:cubicBezTo>
                        <a:pt x="12618" y="20468"/>
                        <a:pt x="12671" y="20468"/>
                        <a:pt x="12671" y="20468"/>
                      </a:cubicBezTo>
                      <a:cubicBezTo>
                        <a:pt x="12725" y="20468"/>
                        <a:pt x="12878" y="20260"/>
                        <a:pt x="12931" y="20052"/>
                      </a:cubicBezTo>
                      <a:cubicBezTo>
                        <a:pt x="13037" y="19752"/>
                        <a:pt x="13197" y="19648"/>
                        <a:pt x="13403" y="19752"/>
                      </a:cubicBezTo>
                      <a:cubicBezTo>
                        <a:pt x="13616" y="19856"/>
                        <a:pt x="13669" y="20052"/>
                        <a:pt x="13722" y="20260"/>
                      </a:cubicBezTo>
                      <a:cubicBezTo>
                        <a:pt x="13775" y="20364"/>
                        <a:pt x="13775" y="20364"/>
                        <a:pt x="13775" y="20364"/>
                      </a:cubicBezTo>
                      <a:cubicBezTo>
                        <a:pt x="13775" y="20468"/>
                        <a:pt x="13828" y="20468"/>
                        <a:pt x="13875" y="20468"/>
                      </a:cubicBezTo>
                      <a:cubicBezTo>
                        <a:pt x="13928" y="20468"/>
                        <a:pt x="13981" y="20468"/>
                        <a:pt x="13981" y="20260"/>
                      </a:cubicBezTo>
                      <a:cubicBezTo>
                        <a:pt x="13981" y="20169"/>
                        <a:pt x="14141" y="20052"/>
                        <a:pt x="14400" y="20052"/>
                      </a:cubicBezTo>
                      <a:cubicBezTo>
                        <a:pt x="14453" y="20052"/>
                        <a:pt x="14506" y="20052"/>
                        <a:pt x="14560" y="20052"/>
                      </a:cubicBezTo>
                      <a:cubicBezTo>
                        <a:pt x="14613" y="20052"/>
                        <a:pt x="14613" y="20052"/>
                        <a:pt x="14613" y="20052"/>
                      </a:cubicBezTo>
                      <a:cubicBezTo>
                        <a:pt x="14666" y="20052"/>
                        <a:pt x="14666" y="20052"/>
                        <a:pt x="14666" y="20169"/>
                      </a:cubicBezTo>
                      <a:cubicBezTo>
                        <a:pt x="14719" y="20169"/>
                        <a:pt x="14666" y="20260"/>
                        <a:pt x="14666" y="20468"/>
                      </a:cubicBezTo>
                      <a:cubicBezTo>
                        <a:pt x="14666" y="20572"/>
                        <a:pt x="14666" y="20676"/>
                        <a:pt x="14613" y="20780"/>
                      </a:cubicBezTo>
                      <a:cubicBezTo>
                        <a:pt x="14613" y="21093"/>
                        <a:pt x="14666" y="21184"/>
                        <a:pt x="14772" y="21184"/>
                      </a:cubicBezTo>
                      <a:cubicBezTo>
                        <a:pt x="14772" y="21184"/>
                        <a:pt x="14825" y="21184"/>
                        <a:pt x="14825" y="21288"/>
                      </a:cubicBezTo>
                      <a:cubicBezTo>
                        <a:pt x="14879" y="21288"/>
                        <a:pt x="14932" y="20884"/>
                        <a:pt x="14932" y="20572"/>
                      </a:cubicBezTo>
                      <a:cubicBezTo>
                        <a:pt x="14932" y="20260"/>
                        <a:pt x="14978" y="20260"/>
                        <a:pt x="14978" y="20052"/>
                      </a:cubicBezTo>
                      <a:cubicBezTo>
                        <a:pt x="15038" y="19960"/>
                        <a:pt x="15038" y="19960"/>
                        <a:pt x="15085" y="19752"/>
                      </a:cubicBezTo>
                      <a:cubicBezTo>
                        <a:pt x="15085" y="19648"/>
                        <a:pt x="15138" y="19544"/>
                        <a:pt x="15191" y="19544"/>
                      </a:cubicBezTo>
                      <a:lnTo>
                        <a:pt x="15244" y="19648"/>
                      </a:lnTo>
                      <a:cubicBezTo>
                        <a:pt x="15298" y="19752"/>
                        <a:pt x="15298" y="19856"/>
                        <a:pt x="15298" y="19856"/>
                      </a:cubicBezTo>
                      <a:cubicBezTo>
                        <a:pt x="15404" y="20052"/>
                        <a:pt x="15510" y="20169"/>
                        <a:pt x="15610" y="20468"/>
                      </a:cubicBezTo>
                      <a:cubicBezTo>
                        <a:pt x="15610" y="20572"/>
                        <a:pt x="15663" y="20572"/>
                        <a:pt x="15663" y="20572"/>
                      </a:cubicBezTo>
                      <a:cubicBezTo>
                        <a:pt x="15716" y="20572"/>
                        <a:pt x="15770" y="20364"/>
                        <a:pt x="15770" y="20169"/>
                      </a:cubicBezTo>
                      <a:cubicBezTo>
                        <a:pt x="15823" y="20052"/>
                        <a:pt x="15823" y="19960"/>
                        <a:pt x="15876" y="19960"/>
                      </a:cubicBezTo>
                      <a:lnTo>
                        <a:pt x="16813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" name="Shape 3571"/>
                <p:cNvSpPr/>
                <p:nvPr/>
              </p:nvSpPr>
              <p:spPr>
                <a:xfrm>
                  <a:off x="3375409" y="4532365"/>
                  <a:ext cx="1814718" cy="18978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57" extrusionOk="0">
                      <a:moveTo>
                        <a:pt x="18576" y="1441"/>
                      </a:moveTo>
                      <a:cubicBezTo>
                        <a:pt x="12454" y="1069"/>
                        <a:pt x="7181" y="570"/>
                        <a:pt x="2832" y="0"/>
                      </a:cubicBezTo>
                      <a:cubicBezTo>
                        <a:pt x="0" y="21093"/>
                        <a:pt x="0" y="21093"/>
                        <a:pt x="0" y="21093"/>
                      </a:cubicBezTo>
                      <a:cubicBezTo>
                        <a:pt x="1191" y="21157"/>
                        <a:pt x="2307" y="21283"/>
                        <a:pt x="2441" y="21410"/>
                      </a:cubicBezTo>
                      <a:cubicBezTo>
                        <a:pt x="2899" y="21600"/>
                        <a:pt x="2966" y="21157"/>
                        <a:pt x="2966" y="21157"/>
                      </a:cubicBezTo>
                      <a:cubicBezTo>
                        <a:pt x="2966" y="21157"/>
                        <a:pt x="3032" y="20594"/>
                        <a:pt x="3099" y="20159"/>
                      </a:cubicBezTo>
                      <a:cubicBezTo>
                        <a:pt x="3232" y="19660"/>
                        <a:pt x="3690" y="19842"/>
                        <a:pt x="3690" y="19842"/>
                      </a:cubicBezTo>
                      <a:cubicBezTo>
                        <a:pt x="3690" y="19842"/>
                        <a:pt x="7447" y="20286"/>
                        <a:pt x="8563" y="20412"/>
                      </a:cubicBezTo>
                      <a:cubicBezTo>
                        <a:pt x="7972" y="19280"/>
                        <a:pt x="8297" y="19597"/>
                        <a:pt x="8297" y="19597"/>
                      </a:cubicBezTo>
                      <a:cubicBezTo>
                        <a:pt x="8297" y="19597"/>
                        <a:pt x="19759" y="20531"/>
                        <a:pt x="19959" y="20531"/>
                      </a:cubicBezTo>
                      <a:cubicBezTo>
                        <a:pt x="20217" y="20531"/>
                        <a:pt x="20217" y="20159"/>
                        <a:pt x="20217" y="20159"/>
                      </a:cubicBezTo>
                      <a:cubicBezTo>
                        <a:pt x="21408" y="3571"/>
                        <a:pt x="21408" y="3571"/>
                        <a:pt x="21408" y="3571"/>
                      </a:cubicBezTo>
                      <a:cubicBezTo>
                        <a:pt x="21600" y="3571"/>
                        <a:pt x="21600" y="3571"/>
                        <a:pt x="21600" y="3571"/>
                      </a:cubicBezTo>
                      <a:cubicBezTo>
                        <a:pt x="21600" y="1631"/>
                        <a:pt x="21600" y="1631"/>
                        <a:pt x="21600" y="1631"/>
                      </a:cubicBezTo>
                      <a:cubicBezTo>
                        <a:pt x="20617" y="1568"/>
                        <a:pt x="19626" y="1504"/>
                        <a:pt x="18643" y="1441"/>
                      </a:cubicBezTo>
                      <a:lnTo>
                        <a:pt x="18576" y="1441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1" name="Shape 3572"/>
                <p:cNvSpPr/>
                <p:nvPr/>
              </p:nvSpPr>
              <p:spPr>
                <a:xfrm>
                  <a:off x="2333" y="2142684"/>
                  <a:ext cx="2140082" cy="35683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7" h="21600" extrusionOk="0">
                      <a:moveTo>
                        <a:pt x="11777" y="1542"/>
                      </a:moveTo>
                      <a:cubicBezTo>
                        <a:pt x="7169" y="873"/>
                        <a:pt x="3615" y="271"/>
                        <a:pt x="2056" y="0"/>
                      </a:cubicBezTo>
                      <a:cubicBezTo>
                        <a:pt x="2112" y="136"/>
                        <a:pt x="1838" y="169"/>
                        <a:pt x="1838" y="169"/>
                      </a:cubicBezTo>
                      <a:cubicBezTo>
                        <a:pt x="1838" y="169"/>
                        <a:pt x="1501" y="271"/>
                        <a:pt x="1669" y="436"/>
                      </a:cubicBezTo>
                      <a:cubicBezTo>
                        <a:pt x="1838" y="640"/>
                        <a:pt x="2056" y="640"/>
                        <a:pt x="1950" y="771"/>
                      </a:cubicBezTo>
                      <a:cubicBezTo>
                        <a:pt x="1894" y="907"/>
                        <a:pt x="1782" y="907"/>
                        <a:pt x="1725" y="1042"/>
                      </a:cubicBezTo>
                      <a:cubicBezTo>
                        <a:pt x="1725" y="1208"/>
                        <a:pt x="1838" y="1208"/>
                        <a:pt x="1669" y="1275"/>
                      </a:cubicBezTo>
                      <a:cubicBezTo>
                        <a:pt x="1557" y="1343"/>
                        <a:pt x="1388" y="1411"/>
                        <a:pt x="1339" y="1542"/>
                      </a:cubicBezTo>
                      <a:cubicBezTo>
                        <a:pt x="1283" y="1678"/>
                        <a:pt x="1388" y="1712"/>
                        <a:pt x="1283" y="1843"/>
                      </a:cubicBezTo>
                      <a:cubicBezTo>
                        <a:pt x="1170" y="2013"/>
                        <a:pt x="1170" y="1945"/>
                        <a:pt x="1058" y="2080"/>
                      </a:cubicBezTo>
                      <a:cubicBezTo>
                        <a:pt x="1002" y="2212"/>
                        <a:pt x="1002" y="2246"/>
                        <a:pt x="889" y="2313"/>
                      </a:cubicBezTo>
                      <a:cubicBezTo>
                        <a:pt x="784" y="2381"/>
                        <a:pt x="447" y="2546"/>
                        <a:pt x="391" y="2648"/>
                      </a:cubicBezTo>
                      <a:cubicBezTo>
                        <a:pt x="278" y="2750"/>
                        <a:pt x="61" y="2716"/>
                        <a:pt x="61" y="2949"/>
                      </a:cubicBezTo>
                      <a:cubicBezTo>
                        <a:pt x="61" y="3182"/>
                        <a:pt x="-108" y="3182"/>
                        <a:pt x="117" y="3385"/>
                      </a:cubicBezTo>
                      <a:cubicBezTo>
                        <a:pt x="335" y="3584"/>
                        <a:pt x="391" y="3487"/>
                        <a:pt x="447" y="3720"/>
                      </a:cubicBezTo>
                      <a:cubicBezTo>
                        <a:pt x="559" y="3919"/>
                        <a:pt x="672" y="3885"/>
                        <a:pt x="728" y="4156"/>
                      </a:cubicBezTo>
                      <a:cubicBezTo>
                        <a:pt x="833" y="4389"/>
                        <a:pt x="784" y="4389"/>
                        <a:pt x="784" y="4589"/>
                      </a:cubicBezTo>
                      <a:cubicBezTo>
                        <a:pt x="784" y="4792"/>
                        <a:pt x="946" y="4860"/>
                        <a:pt x="728" y="4991"/>
                      </a:cubicBezTo>
                      <a:cubicBezTo>
                        <a:pt x="503" y="5093"/>
                        <a:pt x="391" y="5059"/>
                        <a:pt x="503" y="5228"/>
                      </a:cubicBezTo>
                      <a:cubicBezTo>
                        <a:pt x="616" y="5394"/>
                        <a:pt x="616" y="5394"/>
                        <a:pt x="503" y="5563"/>
                      </a:cubicBezTo>
                      <a:cubicBezTo>
                        <a:pt x="391" y="5762"/>
                        <a:pt x="278" y="5864"/>
                        <a:pt x="335" y="5966"/>
                      </a:cubicBezTo>
                      <a:cubicBezTo>
                        <a:pt x="391" y="6063"/>
                        <a:pt x="4" y="5898"/>
                        <a:pt x="391" y="6233"/>
                      </a:cubicBezTo>
                      <a:cubicBezTo>
                        <a:pt x="784" y="6533"/>
                        <a:pt x="559" y="6567"/>
                        <a:pt x="728" y="6699"/>
                      </a:cubicBezTo>
                      <a:cubicBezTo>
                        <a:pt x="889" y="6834"/>
                        <a:pt x="1002" y="6834"/>
                        <a:pt x="1058" y="7004"/>
                      </a:cubicBezTo>
                      <a:cubicBezTo>
                        <a:pt x="1114" y="7169"/>
                        <a:pt x="1170" y="7135"/>
                        <a:pt x="1283" y="7237"/>
                      </a:cubicBezTo>
                      <a:cubicBezTo>
                        <a:pt x="1451" y="7305"/>
                        <a:pt x="1388" y="7305"/>
                        <a:pt x="1451" y="7470"/>
                      </a:cubicBezTo>
                      <a:cubicBezTo>
                        <a:pt x="1501" y="7639"/>
                        <a:pt x="1557" y="7538"/>
                        <a:pt x="1613" y="7707"/>
                      </a:cubicBezTo>
                      <a:cubicBezTo>
                        <a:pt x="1669" y="7838"/>
                        <a:pt x="1613" y="8008"/>
                        <a:pt x="1501" y="8042"/>
                      </a:cubicBezTo>
                      <a:cubicBezTo>
                        <a:pt x="1388" y="8110"/>
                        <a:pt x="1114" y="8207"/>
                        <a:pt x="1388" y="8241"/>
                      </a:cubicBezTo>
                      <a:cubicBezTo>
                        <a:pt x="1613" y="8241"/>
                        <a:pt x="1725" y="8139"/>
                        <a:pt x="1894" y="8376"/>
                      </a:cubicBezTo>
                      <a:cubicBezTo>
                        <a:pt x="2056" y="8609"/>
                        <a:pt x="2168" y="8711"/>
                        <a:pt x="2280" y="8745"/>
                      </a:cubicBezTo>
                      <a:cubicBezTo>
                        <a:pt x="2336" y="8779"/>
                        <a:pt x="2561" y="8779"/>
                        <a:pt x="2561" y="8643"/>
                      </a:cubicBezTo>
                      <a:cubicBezTo>
                        <a:pt x="2561" y="8508"/>
                        <a:pt x="2449" y="8542"/>
                        <a:pt x="2561" y="8410"/>
                      </a:cubicBezTo>
                      <a:cubicBezTo>
                        <a:pt x="2723" y="8275"/>
                        <a:pt x="2610" y="8139"/>
                        <a:pt x="2723" y="8173"/>
                      </a:cubicBezTo>
                      <a:cubicBezTo>
                        <a:pt x="2891" y="8207"/>
                        <a:pt x="2948" y="8241"/>
                        <a:pt x="3116" y="8309"/>
                      </a:cubicBezTo>
                      <a:cubicBezTo>
                        <a:pt x="3222" y="8376"/>
                        <a:pt x="3060" y="8508"/>
                        <a:pt x="2948" y="8508"/>
                      </a:cubicBezTo>
                      <a:cubicBezTo>
                        <a:pt x="2779" y="8508"/>
                        <a:pt x="2723" y="8576"/>
                        <a:pt x="2723" y="8677"/>
                      </a:cubicBezTo>
                      <a:cubicBezTo>
                        <a:pt x="2779" y="8745"/>
                        <a:pt x="2891" y="8711"/>
                        <a:pt x="2948" y="8843"/>
                      </a:cubicBezTo>
                      <a:cubicBezTo>
                        <a:pt x="3004" y="8978"/>
                        <a:pt x="3060" y="9143"/>
                        <a:pt x="3116" y="9313"/>
                      </a:cubicBezTo>
                      <a:cubicBezTo>
                        <a:pt x="3116" y="9482"/>
                        <a:pt x="3278" y="9614"/>
                        <a:pt x="3116" y="9614"/>
                      </a:cubicBezTo>
                      <a:cubicBezTo>
                        <a:pt x="2948" y="9614"/>
                        <a:pt x="3004" y="9715"/>
                        <a:pt x="2779" y="9448"/>
                      </a:cubicBezTo>
                      <a:cubicBezTo>
                        <a:pt x="2561" y="9143"/>
                        <a:pt x="2561" y="9143"/>
                        <a:pt x="2449" y="9080"/>
                      </a:cubicBezTo>
                      <a:cubicBezTo>
                        <a:pt x="2280" y="9012"/>
                        <a:pt x="2224" y="9046"/>
                        <a:pt x="2224" y="9181"/>
                      </a:cubicBezTo>
                      <a:cubicBezTo>
                        <a:pt x="2224" y="9347"/>
                        <a:pt x="2336" y="9381"/>
                        <a:pt x="2224" y="9546"/>
                      </a:cubicBezTo>
                      <a:cubicBezTo>
                        <a:pt x="2168" y="9715"/>
                        <a:pt x="2056" y="9681"/>
                        <a:pt x="2056" y="9851"/>
                      </a:cubicBezTo>
                      <a:cubicBezTo>
                        <a:pt x="2056" y="10016"/>
                        <a:pt x="1999" y="10215"/>
                        <a:pt x="2224" y="10351"/>
                      </a:cubicBezTo>
                      <a:cubicBezTo>
                        <a:pt x="2393" y="10486"/>
                        <a:pt x="2336" y="10385"/>
                        <a:pt x="2561" y="10584"/>
                      </a:cubicBezTo>
                      <a:cubicBezTo>
                        <a:pt x="2835" y="10753"/>
                        <a:pt x="2723" y="10652"/>
                        <a:pt x="3004" y="10686"/>
                      </a:cubicBezTo>
                      <a:cubicBezTo>
                        <a:pt x="3334" y="10719"/>
                        <a:pt x="3390" y="10686"/>
                        <a:pt x="3278" y="10923"/>
                      </a:cubicBezTo>
                      <a:cubicBezTo>
                        <a:pt x="3222" y="11156"/>
                        <a:pt x="3222" y="11287"/>
                        <a:pt x="2891" y="11321"/>
                      </a:cubicBezTo>
                      <a:cubicBezTo>
                        <a:pt x="2505" y="11355"/>
                        <a:pt x="2723" y="11321"/>
                        <a:pt x="2723" y="11491"/>
                      </a:cubicBezTo>
                      <a:cubicBezTo>
                        <a:pt x="2667" y="11690"/>
                        <a:pt x="2610" y="12058"/>
                        <a:pt x="2779" y="12160"/>
                      </a:cubicBezTo>
                      <a:cubicBezTo>
                        <a:pt x="2948" y="12262"/>
                        <a:pt x="3004" y="12296"/>
                        <a:pt x="3060" y="12427"/>
                      </a:cubicBezTo>
                      <a:cubicBezTo>
                        <a:pt x="3165" y="12592"/>
                        <a:pt x="3278" y="12694"/>
                        <a:pt x="3390" y="12724"/>
                      </a:cubicBezTo>
                      <a:cubicBezTo>
                        <a:pt x="3559" y="12757"/>
                        <a:pt x="3446" y="12859"/>
                        <a:pt x="3503" y="12995"/>
                      </a:cubicBezTo>
                      <a:cubicBezTo>
                        <a:pt x="3503" y="13126"/>
                        <a:pt x="3559" y="13160"/>
                        <a:pt x="3615" y="13194"/>
                      </a:cubicBezTo>
                      <a:cubicBezTo>
                        <a:pt x="3727" y="13262"/>
                        <a:pt x="3671" y="13262"/>
                        <a:pt x="3776" y="13427"/>
                      </a:cubicBezTo>
                      <a:cubicBezTo>
                        <a:pt x="3833" y="13596"/>
                        <a:pt x="3833" y="13461"/>
                        <a:pt x="3889" y="13630"/>
                      </a:cubicBezTo>
                      <a:cubicBezTo>
                        <a:pt x="4001" y="13766"/>
                        <a:pt x="4001" y="13897"/>
                        <a:pt x="4226" y="13965"/>
                      </a:cubicBezTo>
                      <a:cubicBezTo>
                        <a:pt x="4388" y="14033"/>
                        <a:pt x="4612" y="14134"/>
                        <a:pt x="4500" y="14232"/>
                      </a:cubicBezTo>
                      <a:cubicBezTo>
                        <a:pt x="4338" y="14368"/>
                        <a:pt x="4226" y="14499"/>
                        <a:pt x="4388" y="14567"/>
                      </a:cubicBezTo>
                      <a:cubicBezTo>
                        <a:pt x="4556" y="14634"/>
                        <a:pt x="4781" y="14634"/>
                        <a:pt x="4781" y="14867"/>
                      </a:cubicBezTo>
                      <a:cubicBezTo>
                        <a:pt x="4781" y="15071"/>
                        <a:pt x="4556" y="15003"/>
                        <a:pt x="4612" y="15168"/>
                      </a:cubicBezTo>
                      <a:cubicBezTo>
                        <a:pt x="4612" y="15338"/>
                        <a:pt x="4500" y="15338"/>
                        <a:pt x="4444" y="15507"/>
                      </a:cubicBezTo>
                      <a:cubicBezTo>
                        <a:pt x="4444" y="15639"/>
                        <a:pt x="4282" y="15706"/>
                        <a:pt x="4388" y="15808"/>
                      </a:cubicBezTo>
                      <a:cubicBezTo>
                        <a:pt x="4556" y="15906"/>
                        <a:pt x="4669" y="15876"/>
                        <a:pt x="4669" y="16007"/>
                      </a:cubicBezTo>
                      <a:cubicBezTo>
                        <a:pt x="4669" y="16177"/>
                        <a:pt x="4837" y="16177"/>
                        <a:pt x="5111" y="16177"/>
                      </a:cubicBezTo>
                      <a:cubicBezTo>
                        <a:pt x="5448" y="16177"/>
                        <a:pt x="5722" y="16177"/>
                        <a:pt x="5835" y="16308"/>
                      </a:cubicBezTo>
                      <a:cubicBezTo>
                        <a:pt x="5947" y="16444"/>
                        <a:pt x="6390" y="16609"/>
                        <a:pt x="6720" y="16579"/>
                      </a:cubicBezTo>
                      <a:cubicBezTo>
                        <a:pt x="7113" y="16511"/>
                        <a:pt x="7218" y="16677"/>
                        <a:pt x="7331" y="16744"/>
                      </a:cubicBezTo>
                      <a:cubicBezTo>
                        <a:pt x="7443" y="16778"/>
                        <a:pt x="7724" y="16977"/>
                        <a:pt x="7893" y="17215"/>
                      </a:cubicBezTo>
                      <a:cubicBezTo>
                        <a:pt x="7998" y="17448"/>
                        <a:pt x="8279" y="17448"/>
                        <a:pt x="8441" y="17482"/>
                      </a:cubicBezTo>
                      <a:cubicBezTo>
                        <a:pt x="8553" y="17549"/>
                        <a:pt x="8834" y="17749"/>
                        <a:pt x="9389" y="17681"/>
                      </a:cubicBezTo>
                      <a:cubicBezTo>
                        <a:pt x="9888" y="17617"/>
                        <a:pt x="9670" y="17816"/>
                        <a:pt x="9670" y="17918"/>
                      </a:cubicBezTo>
                      <a:cubicBezTo>
                        <a:pt x="9719" y="17982"/>
                        <a:pt x="9558" y="18452"/>
                        <a:pt x="10000" y="18452"/>
                      </a:cubicBezTo>
                      <a:cubicBezTo>
                        <a:pt x="10386" y="18418"/>
                        <a:pt x="10499" y="18321"/>
                        <a:pt x="10611" y="18554"/>
                      </a:cubicBezTo>
                      <a:cubicBezTo>
                        <a:pt x="10780" y="18787"/>
                        <a:pt x="11279" y="19189"/>
                        <a:pt x="11665" y="19325"/>
                      </a:cubicBezTo>
                      <a:cubicBezTo>
                        <a:pt x="12107" y="19490"/>
                        <a:pt x="12164" y="20397"/>
                        <a:pt x="12164" y="20664"/>
                      </a:cubicBezTo>
                      <a:cubicBezTo>
                        <a:pt x="12107" y="20931"/>
                        <a:pt x="11890" y="20998"/>
                        <a:pt x="12051" y="21100"/>
                      </a:cubicBezTo>
                      <a:cubicBezTo>
                        <a:pt x="13442" y="21197"/>
                        <a:pt x="18436" y="21536"/>
                        <a:pt x="18661" y="21566"/>
                      </a:cubicBezTo>
                      <a:cubicBezTo>
                        <a:pt x="18774" y="21566"/>
                        <a:pt x="18830" y="21600"/>
                        <a:pt x="18830" y="21600"/>
                      </a:cubicBezTo>
                      <a:cubicBezTo>
                        <a:pt x="18942" y="21600"/>
                        <a:pt x="19048" y="21600"/>
                        <a:pt x="19104" y="21600"/>
                      </a:cubicBezTo>
                      <a:cubicBezTo>
                        <a:pt x="19272" y="21600"/>
                        <a:pt x="19553" y="21566"/>
                        <a:pt x="19553" y="21469"/>
                      </a:cubicBezTo>
                      <a:cubicBezTo>
                        <a:pt x="19553" y="21333"/>
                        <a:pt x="19827" y="21401"/>
                        <a:pt x="19771" y="21231"/>
                      </a:cubicBezTo>
                      <a:cubicBezTo>
                        <a:pt x="19771" y="21066"/>
                        <a:pt x="19771" y="21066"/>
                        <a:pt x="19553" y="20998"/>
                      </a:cubicBezTo>
                      <a:cubicBezTo>
                        <a:pt x="19385" y="20931"/>
                        <a:pt x="19216" y="20998"/>
                        <a:pt x="19216" y="20897"/>
                      </a:cubicBezTo>
                      <a:cubicBezTo>
                        <a:pt x="19272" y="20765"/>
                        <a:pt x="19328" y="20863"/>
                        <a:pt x="19328" y="20698"/>
                      </a:cubicBezTo>
                      <a:cubicBezTo>
                        <a:pt x="19385" y="20528"/>
                        <a:pt x="19104" y="20494"/>
                        <a:pt x="19272" y="20363"/>
                      </a:cubicBezTo>
                      <a:cubicBezTo>
                        <a:pt x="19385" y="20227"/>
                        <a:pt x="19602" y="20261"/>
                        <a:pt x="19715" y="20193"/>
                      </a:cubicBezTo>
                      <a:cubicBezTo>
                        <a:pt x="19827" y="20096"/>
                        <a:pt x="20164" y="19825"/>
                        <a:pt x="20214" y="19626"/>
                      </a:cubicBezTo>
                      <a:cubicBezTo>
                        <a:pt x="20270" y="19422"/>
                        <a:pt x="20052" y="19291"/>
                        <a:pt x="20326" y="19189"/>
                      </a:cubicBezTo>
                      <a:cubicBezTo>
                        <a:pt x="20607" y="19092"/>
                        <a:pt x="20719" y="18922"/>
                        <a:pt x="20993" y="18821"/>
                      </a:cubicBezTo>
                      <a:cubicBezTo>
                        <a:pt x="21274" y="18753"/>
                        <a:pt x="21330" y="18787"/>
                        <a:pt x="21436" y="18689"/>
                      </a:cubicBezTo>
                      <a:cubicBezTo>
                        <a:pt x="21492" y="18588"/>
                        <a:pt x="21436" y="18452"/>
                        <a:pt x="21274" y="18384"/>
                      </a:cubicBezTo>
                      <a:cubicBezTo>
                        <a:pt x="21106" y="18321"/>
                        <a:pt x="20993" y="18049"/>
                        <a:pt x="20937" y="17952"/>
                      </a:cubicBezTo>
                      <a:cubicBezTo>
                        <a:pt x="20937" y="17850"/>
                        <a:pt x="20825" y="17783"/>
                        <a:pt x="20719" y="17617"/>
                      </a:cubicBezTo>
                      <a:cubicBezTo>
                        <a:pt x="20607" y="17482"/>
                        <a:pt x="20438" y="17482"/>
                        <a:pt x="20495" y="17312"/>
                      </a:cubicBezTo>
                      <a:cubicBezTo>
                        <a:pt x="20495" y="17215"/>
                        <a:pt x="20495" y="17181"/>
                        <a:pt x="20495" y="17113"/>
                      </a:cubicBezTo>
                      <a:cubicBezTo>
                        <a:pt x="9333" y="7470"/>
                        <a:pt x="9333" y="7470"/>
                        <a:pt x="9333" y="7470"/>
                      </a:cubicBezTo>
                      <a:lnTo>
                        <a:pt x="11777" y="1542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2" name="Shape 3573"/>
                <p:cNvSpPr/>
                <p:nvPr/>
              </p:nvSpPr>
              <p:spPr>
                <a:xfrm>
                  <a:off x="-1" y="2142684"/>
                  <a:ext cx="2145909" cy="35745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7" h="21600" extrusionOk="0">
                      <a:moveTo>
                        <a:pt x="18908" y="21600"/>
                      </a:moveTo>
                      <a:cubicBezTo>
                        <a:pt x="18908" y="21566"/>
                        <a:pt x="18851" y="21566"/>
                        <a:pt x="18739" y="21532"/>
                      </a:cubicBezTo>
                      <a:cubicBezTo>
                        <a:pt x="18513" y="21503"/>
                        <a:pt x="13175" y="21164"/>
                        <a:pt x="12112" y="21101"/>
                      </a:cubicBezTo>
                      <a:cubicBezTo>
                        <a:pt x="12006" y="20999"/>
                        <a:pt x="12055" y="20965"/>
                        <a:pt x="12112" y="20898"/>
                      </a:cubicBezTo>
                      <a:cubicBezTo>
                        <a:pt x="12112" y="20830"/>
                        <a:pt x="12168" y="20762"/>
                        <a:pt x="12168" y="20631"/>
                      </a:cubicBezTo>
                      <a:cubicBezTo>
                        <a:pt x="12224" y="20365"/>
                        <a:pt x="12112" y="19459"/>
                        <a:pt x="11724" y="19328"/>
                      </a:cubicBezTo>
                      <a:cubicBezTo>
                        <a:pt x="11337" y="19159"/>
                        <a:pt x="10781" y="18757"/>
                        <a:pt x="10668" y="18525"/>
                      </a:cubicBezTo>
                      <a:cubicBezTo>
                        <a:pt x="10611" y="18423"/>
                        <a:pt x="10555" y="18389"/>
                        <a:pt x="10442" y="18389"/>
                      </a:cubicBezTo>
                      <a:cubicBezTo>
                        <a:pt x="10386" y="18389"/>
                        <a:pt x="10330" y="18389"/>
                        <a:pt x="10273" y="18389"/>
                      </a:cubicBezTo>
                      <a:cubicBezTo>
                        <a:pt x="10224" y="18423"/>
                        <a:pt x="10111" y="18423"/>
                        <a:pt x="10055" y="18423"/>
                      </a:cubicBezTo>
                      <a:cubicBezTo>
                        <a:pt x="9942" y="18423"/>
                        <a:pt x="9886" y="18423"/>
                        <a:pt x="9830" y="18389"/>
                      </a:cubicBezTo>
                      <a:cubicBezTo>
                        <a:pt x="9661" y="18292"/>
                        <a:pt x="9724" y="18089"/>
                        <a:pt x="9724" y="17992"/>
                      </a:cubicBezTo>
                      <a:cubicBezTo>
                        <a:pt x="9724" y="17924"/>
                        <a:pt x="9724" y="17890"/>
                        <a:pt x="9724" y="17890"/>
                      </a:cubicBezTo>
                      <a:cubicBezTo>
                        <a:pt x="9724" y="17856"/>
                        <a:pt x="9724" y="17822"/>
                        <a:pt x="9724" y="17788"/>
                      </a:cubicBezTo>
                      <a:cubicBezTo>
                        <a:pt x="9724" y="17755"/>
                        <a:pt x="9773" y="17687"/>
                        <a:pt x="9724" y="17687"/>
                      </a:cubicBezTo>
                      <a:cubicBezTo>
                        <a:pt x="9661" y="17653"/>
                        <a:pt x="9611" y="17653"/>
                        <a:pt x="9442" y="17653"/>
                      </a:cubicBezTo>
                      <a:cubicBezTo>
                        <a:pt x="9386" y="17687"/>
                        <a:pt x="9273" y="17687"/>
                        <a:pt x="9217" y="17687"/>
                      </a:cubicBezTo>
                      <a:cubicBezTo>
                        <a:pt x="8886" y="17687"/>
                        <a:pt x="8661" y="17590"/>
                        <a:pt x="8548" y="17522"/>
                      </a:cubicBezTo>
                      <a:cubicBezTo>
                        <a:pt x="8492" y="17522"/>
                        <a:pt x="8492" y="17488"/>
                        <a:pt x="8442" y="17488"/>
                      </a:cubicBezTo>
                      <a:cubicBezTo>
                        <a:pt x="8442" y="17454"/>
                        <a:pt x="8386" y="17454"/>
                        <a:pt x="8330" y="17454"/>
                      </a:cubicBezTo>
                      <a:cubicBezTo>
                        <a:pt x="8161" y="17420"/>
                        <a:pt x="7992" y="17387"/>
                        <a:pt x="7879" y="17188"/>
                      </a:cubicBezTo>
                      <a:cubicBezTo>
                        <a:pt x="7717" y="16985"/>
                        <a:pt x="7435" y="16752"/>
                        <a:pt x="7379" y="16718"/>
                      </a:cubicBezTo>
                      <a:cubicBezTo>
                        <a:pt x="7330" y="16718"/>
                        <a:pt x="7330" y="16684"/>
                        <a:pt x="7266" y="16684"/>
                      </a:cubicBezTo>
                      <a:cubicBezTo>
                        <a:pt x="7217" y="16617"/>
                        <a:pt x="7104" y="16553"/>
                        <a:pt x="6935" y="16553"/>
                      </a:cubicBezTo>
                      <a:cubicBezTo>
                        <a:pt x="6879" y="16553"/>
                        <a:pt x="6823" y="16553"/>
                        <a:pt x="6823" y="16553"/>
                      </a:cubicBezTo>
                      <a:cubicBezTo>
                        <a:pt x="6766" y="16583"/>
                        <a:pt x="6717" y="16583"/>
                        <a:pt x="6661" y="16583"/>
                      </a:cubicBezTo>
                      <a:cubicBezTo>
                        <a:pt x="6322" y="16583"/>
                        <a:pt x="5991" y="16418"/>
                        <a:pt x="5879" y="16282"/>
                      </a:cubicBezTo>
                      <a:cubicBezTo>
                        <a:pt x="5766" y="16185"/>
                        <a:pt x="5491" y="16185"/>
                        <a:pt x="5153" y="16185"/>
                      </a:cubicBezTo>
                      <a:cubicBezTo>
                        <a:pt x="4879" y="16185"/>
                        <a:pt x="4710" y="16151"/>
                        <a:pt x="4710" y="15982"/>
                      </a:cubicBezTo>
                      <a:cubicBezTo>
                        <a:pt x="4653" y="15914"/>
                        <a:pt x="4653" y="15881"/>
                        <a:pt x="4541" y="15851"/>
                      </a:cubicBezTo>
                      <a:cubicBezTo>
                        <a:pt x="4541" y="15817"/>
                        <a:pt x="4484" y="15817"/>
                        <a:pt x="4428" y="15783"/>
                      </a:cubicBezTo>
                      <a:cubicBezTo>
                        <a:pt x="4322" y="15716"/>
                        <a:pt x="4379" y="15682"/>
                        <a:pt x="4428" y="15614"/>
                      </a:cubicBezTo>
                      <a:cubicBezTo>
                        <a:pt x="4428" y="15580"/>
                        <a:pt x="4484" y="15513"/>
                        <a:pt x="4484" y="15483"/>
                      </a:cubicBezTo>
                      <a:cubicBezTo>
                        <a:pt x="4484" y="15415"/>
                        <a:pt x="4541" y="15348"/>
                        <a:pt x="4541" y="15314"/>
                      </a:cubicBezTo>
                      <a:cubicBezTo>
                        <a:pt x="4597" y="15280"/>
                        <a:pt x="4653" y="15212"/>
                        <a:pt x="4597" y="15145"/>
                      </a:cubicBezTo>
                      <a:cubicBezTo>
                        <a:pt x="4597" y="15047"/>
                        <a:pt x="4653" y="15013"/>
                        <a:pt x="4710" y="15013"/>
                      </a:cubicBezTo>
                      <a:cubicBezTo>
                        <a:pt x="4710" y="14980"/>
                        <a:pt x="4766" y="14946"/>
                        <a:pt x="4766" y="14844"/>
                      </a:cubicBezTo>
                      <a:cubicBezTo>
                        <a:pt x="4822" y="14679"/>
                        <a:pt x="4653" y="14645"/>
                        <a:pt x="4541" y="14612"/>
                      </a:cubicBezTo>
                      <a:cubicBezTo>
                        <a:pt x="4484" y="14612"/>
                        <a:pt x="4428" y="14578"/>
                        <a:pt x="4379" y="14578"/>
                      </a:cubicBezTo>
                      <a:cubicBezTo>
                        <a:pt x="4210" y="14476"/>
                        <a:pt x="4379" y="14345"/>
                        <a:pt x="4541" y="14210"/>
                      </a:cubicBezTo>
                      <a:cubicBezTo>
                        <a:pt x="4541" y="14176"/>
                        <a:pt x="4541" y="14142"/>
                        <a:pt x="4541" y="14142"/>
                      </a:cubicBezTo>
                      <a:cubicBezTo>
                        <a:pt x="4541" y="14045"/>
                        <a:pt x="4322" y="13977"/>
                        <a:pt x="4210" y="13943"/>
                      </a:cubicBezTo>
                      <a:cubicBezTo>
                        <a:pt x="4097" y="13909"/>
                        <a:pt x="4041" y="13842"/>
                        <a:pt x="3984" y="13744"/>
                      </a:cubicBezTo>
                      <a:cubicBezTo>
                        <a:pt x="3984" y="13677"/>
                        <a:pt x="3984" y="13643"/>
                        <a:pt x="3928" y="13609"/>
                      </a:cubicBezTo>
                      <a:cubicBezTo>
                        <a:pt x="3872" y="13541"/>
                        <a:pt x="3872" y="13507"/>
                        <a:pt x="3872" y="13507"/>
                      </a:cubicBezTo>
                      <a:cubicBezTo>
                        <a:pt x="3815" y="13507"/>
                        <a:pt x="3815" y="13474"/>
                        <a:pt x="3766" y="13406"/>
                      </a:cubicBezTo>
                      <a:cubicBezTo>
                        <a:pt x="3766" y="13342"/>
                        <a:pt x="3710" y="13309"/>
                        <a:pt x="3710" y="13275"/>
                      </a:cubicBezTo>
                      <a:cubicBezTo>
                        <a:pt x="3710" y="13241"/>
                        <a:pt x="3710" y="13241"/>
                        <a:pt x="3653" y="13207"/>
                      </a:cubicBezTo>
                      <a:cubicBezTo>
                        <a:pt x="3541" y="13139"/>
                        <a:pt x="3541" y="13139"/>
                        <a:pt x="3484" y="12974"/>
                      </a:cubicBezTo>
                      <a:cubicBezTo>
                        <a:pt x="3484" y="12941"/>
                        <a:pt x="3484" y="12907"/>
                        <a:pt x="3484" y="12873"/>
                      </a:cubicBezTo>
                      <a:cubicBezTo>
                        <a:pt x="3484" y="12771"/>
                        <a:pt x="3484" y="12737"/>
                        <a:pt x="3428" y="12704"/>
                      </a:cubicBezTo>
                      <a:cubicBezTo>
                        <a:pt x="3315" y="12704"/>
                        <a:pt x="3203" y="12606"/>
                        <a:pt x="3097" y="12408"/>
                      </a:cubicBezTo>
                      <a:cubicBezTo>
                        <a:pt x="3041" y="12276"/>
                        <a:pt x="2984" y="12243"/>
                        <a:pt x="2815" y="12141"/>
                      </a:cubicBezTo>
                      <a:cubicBezTo>
                        <a:pt x="2597" y="12039"/>
                        <a:pt x="2703" y="11608"/>
                        <a:pt x="2703" y="11473"/>
                      </a:cubicBezTo>
                      <a:cubicBezTo>
                        <a:pt x="2703" y="11405"/>
                        <a:pt x="2703" y="11371"/>
                        <a:pt x="2703" y="11337"/>
                      </a:cubicBezTo>
                      <a:cubicBezTo>
                        <a:pt x="2703" y="11337"/>
                        <a:pt x="2646" y="11337"/>
                        <a:pt x="2703" y="11303"/>
                      </a:cubicBezTo>
                      <a:cubicBezTo>
                        <a:pt x="2703" y="11303"/>
                        <a:pt x="2703" y="11303"/>
                        <a:pt x="2815" y="11303"/>
                      </a:cubicBezTo>
                      <a:cubicBezTo>
                        <a:pt x="2815" y="11303"/>
                        <a:pt x="2872" y="11303"/>
                        <a:pt x="2928" y="11303"/>
                      </a:cubicBezTo>
                      <a:cubicBezTo>
                        <a:pt x="3203" y="11270"/>
                        <a:pt x="3203" y="11172"/>
                        <a:pt x="3259" y="11003"/>
                      </a:cubicBezTo>
                      <a:cubicBezTo>
                        <a:pt x="3259" y="10969"/>
                        <a:pt x="3315" y="10935"/>
                        <a:pt x="3315" y="10906"/>
                      </a:cubicBezTo>
                      <a:cubicBezTo>
                        <a:pt x="3372" y="10804"/>
                        <a:pt x="3372" y="10770"/>
                        <a:pt x="3315" y="10737"/>
                      </a:cubicBezTo>
                      <a:cubicBezTo>
                        <a:pt x="3315" y="10737"/>
                        <a:pt x="3259" y="10703"/>
                        <a:pt x="3153" y="10703"/>
                      </a:cubicBezTo>
                      <a:cubicBezTo>
                        <a:pt x="3153" y="10703"/>
                        <a:pt x="3097" y="10703"/>
                        <a:pt x="3041" y="10703"/>
                      </a:cubicBezTo>
                      <a:cubicBezTo>
                        <a:pt x="2984" y="10703"/>
                        <a:pt x="2928" y="10703"/>
                        <a:pt x="2928" y="10703"/>
                      </a:cubicBezTo>
                      <a:cubicBezTo>
                        <a:pt x="2872" y="10703"/>
                        <a:pt x="2872" y="10703"/>
                        <a:pt x="2872" y="10703"/>
                      </a:cubicBezTo>
                      <a:cubicBezTo>
                        <a:pt x="2815" y="10703"/>
                        <a:pt x="2815" y="10703"/>
                        <a:pt x="2815" y="10703"/>
                      </a:cubicBezTo>
                      <a:cubicBezTo>
                        <a:pt x="2759" y="10703"/>
                        <a:pt x="2703" y="10669"/>
                        <a:pt x="2597" y="10567"/>
                      </a:cubicBezTo>
                      <a:cubicBezTo>
                        <a:pt x="2484" y="10470"/>
                        <a:pt x="2428" y="10470"/>
                        <a:pt x="2372" y="10436"/>
                      </a:cubicBezTo>
                      <a:cubicBezTo>
                        <a:pt x="2315" y="10402"/>
                        <a:pt x="2315" y="10402"/>
                        <a:pt x="2202" y="10335"/>
                      </a:cubicBezTo>
                      <a:cubicBezTo>
                        <a:pt x="2033" y="10237"/>
                        <a:pt x="2090" y="10102"/>
                        <a:pt x="2090" y="9967"/>
                      </a:cubicBezTo>
                      <a:cubicBezTo>
                        <a:pt x="2090" y="9933"/>
                        <a:pt x="2090" y="9899"/>
                        <a:pt x="2090" y="9835"/>
                      </a:cubicBezTo>
                      <a:cubicBezTo>
                        <a:pt x="2090" y="9734"/>
                        <a:pt x="2090" y="9700"/>
                        <a:pt x="2146" y="9666"/>
                      </a:cubicBezTo>
                      <a:cubicBezTo>
                        <a:pt x="2202" y="9632"/>
                        <a:pt x="2202" y="9599"/>
                        <a:pt x="2259" y="9531"/>
                      </a:cubicBezTo>
                      <a:cubicBezTo>
                        <a:pt x="2315" y="9434"/>
                        <a:pt x="2315" y="9366"/>
                        <a:pt x="2259" y="9298"/>
                      </a:cubicBezTo>
                      <a:cubicBezTo>
                        <a:pt x="2259" y="9264"/>
                        <a:pt x="2259" y="9231"/>
                        <a:pt x="2259" y="9167"/>
                      </a:cubicBezTo>
                      <a:cubicBezTo>
                        <a:pt x="2259" y="9099"/>
                        <a:pt x="2259" y="9032"/>
                        <a:pt x="2315" y="9032"/>
                      </a:cubicBezTo>
                      <a:cubicBezTo>
                        <a:pt x="2372" y="9032"/>
                        <a:pt x="2428" y="9032"/>
                        <a:pt x="2484" y="9066"/>
                      </a:cubicBezTo>
                      <a:cubicBezTo>
                        <a:pt x="2597" y="9099"/>
                        <a:pt x="2597" y="9129"/>
                        <a:pt x="2703" y="9231"/>
                      </a:cubicBezTo>
                      <a:cubicBezTo>
                        <a:pt x="2703" y="9264"/>
                        <a:pt x="2759" y="9332"/>
                        <a:pt x="2815" y="9400"/>
                      </a:cubicBezTo>
                      <a:cubicBezTo>
                        <a:pt x="2928" y="9497"/>
                        <a:pt x="2984" y="9599"/>
                        <a:pt x="2984" y="9599"/>
                      </a:cubicBezTo>
                      <a:cubicBezTo>
                        <a:pt x="2984" y="9599"/>
                        <a:pt x="2984" y="9599"/>
                        <a:pt x="3041" y="9599"/>
                      </a:cubicBezTo>
                      <a:cubicBezTo>
                        <a:pt x="3041" y="9565"/>
                        <a:pt x="3097" y="9565"/>
                        <a:pt x="3153" y="9565"/>
                      </a:cubicBezTo>
                      <a:cubicBezTo>
                        <a:pt x="3203" y="9565"/>
                        <a:pt x="3203" y="9565"/>
                        <a:pt x="3203" y="9565"/>
                      </a:cubicBezTo>
                      <a:cubicBezTo>
                        <a:pt x="3203" y="9531"/>
                        <a:pt x="3203" y="9497"/>
                        <a:pt x="3153" y="9434"/>
                      </a:cubicBezTo>
                      <a:cubicBezTo>
                        <a:pt x="3153" y="9400"/>
                        <a:pt x="3153" y="9332"/>
                        <a:pt x="3097" y="9298"/>
                      </a:cubicBezTo>
                      <a:cubicBezTo>
                        <a:pt x="3097" y="9197"/>
                        <a:pt x="3041" y="9099"/>
                        <a:pt x="3041" y="8998"/>
                      </a:cubicBezTo>
                      <a:cubicBezTo>
                        <a:pt x="2984" y="8930"/>
                        <a:pt x="2984" y="8863"/>
                        <a:pt x="2928" y="8829"/>
                      </a:cubicBezTo>
                      <a:cubicBezTo>
                        <a:pt x="2928" y="8765"/>
                        <a:pt x="2872" y="8731"/>
                        <a:pt x="2872" y="8731"/>
                      </a:cubicBezTo>
                      <a:cubicBezTo>
                        <a:pt x="2815" y="8698"/>
                        <a:pt x="2759" y="8698"/>
                        <a:pt x="2759" y="8664"/>
                      </a:cubicBezTo>
                      <a:cubicBezTo>
                        <a:pt x="2703" y="8596"/>
                        <a:pt x="2759" y="8562"/>
                        <a:pt x="2815" y="8528"/>
                      </a:cubicBezTo>
                      <a:cubicBezTo>
                        <a:pt x="2815" y="8494"/>
                        <a:pt x="2928" y="8461"/>
                        <a:pt x="2984" y="8461"/>
                      </a:cubicBezTo>
                      <a:cubicBezTo>
                        <a:pt x="3041" y="8461"/>
                        <a:pt x="3153" y="8431"/>
                        <a:pt x="3153" y="8397"/>
                      </a:cubicBezTo>
                      <a:cubicBezTo>
                        <a:pt x="3153" y="8363"/>
                        <a:pt x="3153" y="8329"/>
                        <a:pt x="3097" y="8296"/>
                      </a:cubicBezTo>
                      <a:cubicBezTo>
                        <a:pt x="2984" y="8228"/>
                        <a:pt x="2928" y="8194"/>
                        <a:pt x="2759" y="8160"/>
                      </a:cubicBezTo>
                      <a:cubicBezTo>
                        <a:pt x="2703" y="8160"/>
                        <a:pt x="2703" y="8160"/>
                        <a:pt x="2703" y="8228"/>
                      </a:cubicBezTo>
                      <a:cubicBezTo>
                        <a:pt x="2703" y="8262"/>
                        <a:pt x="2703" y="8329"/>
                        <a:pt x="2646" y="8397"/>
                      </a:cubicBezTo>
                      <a:cubicBezTo>
                        <a:pt x="2541" y="8461"/>
                        <a:pt x="2597" y="8494"/>
                        <a:pt x="2597" y="8528"/>
                      </a:cubicBezTo>
                      <a:cubicBezTo>
                        <a:pt x="2597" y="8562"/>
                        <a:pt x="2597" y="8596"/>
                        <a:pt x="2597" y="8630"/>
                      </a:cubicBezTo>
                      <a:cubicBezTo>
                        <a:pt x="2597" y="8731"/>
                        <a:pt x="2484" y="8765"/>
                        <a:pt x="2428" y="8765"/>
                      </a:cubicBezTo>
                      <a:cubicBezTo>
                        <a:pt x="2372" y="8765"/>
                        <a:pt x="2315" y="8765"/>
                        <a:pt x="2315" y="8731"/>
                      </a:cubicBezTo>
                      <a:cubicBezTo>
                        <a:pt x="2146" y="8698"/>
                        <a:pt x="2033" y="8596"/>
                        <a:pt x="1871" y="8363"/>
                      </a:cubicBezTo>
                      <a:cubicBezTo>
                        <a:pt x="1815" y="8228"/>
                        <a:pt x="1759" y="8228"/>
                        <a:pt x="1702" y="8228"/>
                      </a:cubicBezTo>
                      <a:cubicBezTo>
                        <a:pt x="1646" y="8228"/>
                        <a:pt x="1646" y="8228"/>
                        <a:pt x="1590" y="8228"/>
                      </a:cubicBezTo>
                      <a:cubicBezTo>
                        <a:pt x="1533" y="8228"/>
                        <a:pt x="1484" y="8228"/>
                        <a:pt x="1371" y="8228"/>
                      </a:cubicBezTo>
                      <a:cubicBezTo>
                        <a:pt x="1371" y="8228"/>
                        <a:pt x="1259" y="8228"/>
                        <a:pt x="1259" y="8194"/>
                      </a:cubicBezTo>
                      <a:cubicBezTo>
                        <a:pt x="1259" y="8160"/>
                        <a:pt x="1315" y="8126"/>
                        <a:pt x="1484" y="8059"/>
                      </a:cubicBezTo>
                      <a:lnTo>
                        <a:pt x="1484" y="8029"/>
                      </a:lnTo>
                      <a:cubicBezTo>
                        <a:pt x="1590" y="7995"/>
                        <a:pt x="1646" y="7826"/>
                        <a:pt x="1590" y="7695"/>
                      </a:cubicBezTo>
                      <a:cubicBezTo>
                        <a:pt x="1590" y="7627"/>
                        <a:pt x="1590" y="7627"/>
                        <a:pt x="1533" y="7593"/>
                      </a:cubicBezTo>
                      <a:cubicBezTo>
                        <a:pt x="1533" y="7593"/>
                        <a:pt x="1484" y="7560"/>
                        <a:pt x="1484" y="7458"/>
                      </a:cubicBezTo>
                      <a:cubicBezTo>
                        <a:pt x="1421" y="7424"/>
                        <a:pt x="1421" y="7361"/>
                        <a:pt x="1421" y="7361"/>
                      </a:cubicBezTo>
                      <a:cubicBezTo>
                        <a:pt x="1421" y="7293"/>
                        <a:pt x="1421" y="7293"/>
                        <a:pt x="1315" y="7225"/>
                      </a:cubicBezTo>
                      <a:cubicBezTo>
                        <a:pt x="1259" y="7225"/>
                        <a:pt x="1259" y="7192"/>
                        <a:pt x="1202" y="7192"/>
                      </a:cubicBezTo>
                      <a:cubicBezTo>
                        <a:pt x="1146" y="7158"/>
                        <a:pt x="1090" y="7124"/>
                        <a:pt x="1033" y="6993"/>
                      </a:cubicBezTo>
                      <a:cubicBezTo>
                        <a:pt x="1033" y="6857"/>
                        <a:pt x="977" y="6824"/>
                        <a:pt x="864" y="6756"/>
                      </a:cubicBezTo>
                      <a:cubicBezTo>
                        <a:pt x="815" y="6756"/>
                        <a:pt x="759" y="6722"/>
                        <a:pt x="759" y="6688"/>
                      </a:cubicBezTo>
                      <a:cubicBezTo>
                        <a:pt x="646" y="6659"/>
                        <a:pt x="646" y="6625"/>
                        <a:pt x="646" y="6557"/>
                      </a:cubicBezTo>
                      <a:cubicBezTo>
                        <a:pt x="646" y="6489"/>
                        <a:pt x="646" y="6388"/>
                        <a:pt x="421" y="6223"/>
                      </a:cubicBezTo>
                      <a:cubicBezTo>
                        <a:pt x="252" y="6087"/>
                        <a:pt x="252" y="6020"/>
                        <a:pt x="252" y="6020"/>
                      </a:cubicBezTo>
                      <a:cubicBezTo>
                        <a:pt x="252" y="5986"/>
                        <a:pt x="308" y="5986"/>
                        <a:pt x="308" y="5986"/>
                      </a:cubicBezTo>
                      <a:lnTo>
                        <a:pt x="364" y="5986"/>
                      </a:lnTo>
                      <a:lnTo>
                        <a:pt x="364" y="5956"/>
                      </a:lnTo>
                      <a:cubicBezTo>
                        <a:pt x="308" y="5855"/>
                        <a:pt x="364" y="5753"/>
                        <a:pt x="477" y="5618"/>
                      </a:cubicBezTo>
                      <a:cubicBezTo>
                        <a:pt x="477" y="5554"/>
                        <a:pt x="477" y="5554"/>
                        <a:pt x="477" y="5554"/>
                      </a:cubicBezTo>
                      <a:cubicBezTo>
                        <a:pt x="590" y="5419"/>
                        <a:pt x="590" y="5385"/>
                        <a:pt x="533" y="5250"/>
                      </a:cubicBezTo>
                      <a:cubicBezTo>
                        <a:pt x="477" y="5220"/>
                        <a:pt x="477" y="5220"/>
                        <a:pt x="477" y="5220"/>
                      </a:cubicBezTo>
                      <a:cubicBezTo>
                        <a:pt x="421" y="5085"/>
                        <a:pt x="477" y="5085"/>
                        <a:pt x="590" y="5017"/>
                      </a:cubicBezTo>
                      <a:cubicBezTo>
                        <a:pt x="646" y="5017"/>
                        <a:pt x="702" y="4983"/>
                        <a:pt x="759" y="4949"/>
                      </a:cubicBezTo>
                      <a:cubicBezTo>
                        <a:pt x="864" y="4886"/>
                        <a:pt x="864" y="4852"/>
                        <a:pt x="815" y="4751"/>
                      </a:cubicBezTo>
                      <a:cubicBezTo>
                        <a:pt x="815" y="4717"/>
                        <a:pt x="815" y="4649"/>
                        <a:pt x="815" y="4581"/>
                      </a:cubicBezTo>
                      <a:cubicBezTo>
                        <a:pt x="815" y="4552"/>
                        <a:pt x="815" y="4518"/>
                        <a:pt x="815" y="4484"/>
                      </a:cubicBezTo>
                      <a:cubicBezTo>
                        <a:pt x="815" y="4383"/>
                        <a:pt x="815" y="4349"/>
                        <a:pt x="759" y="4150"/>
                      </a:cubicBezTo>
                      <a:cubicBezTo>
                        <a:pt x="702" y="4015"/>
                        <a:pt x="646" y="3947"/>
                        <a:pt x="590" y="3913"/>
                      </a:cubicBezTo>
                      <a:cubicBezTo>
                        <a:pt x="590" y="3850"/>
                        <a:pt x="533" y="3816"/>
                        <a:pt x="477" y="3714"/>
                      </a:cubicBezTo>
                      <a:cubicBezTo>
                        <a:pt x="421" y="3579"/>
                        <a:pt x="364" y="3579"/>
                        <a:pt x="308" y="3545"/>
                      </a:cubicBezTo>
                      <a:cubicBezTo>
                        <a:pt x="252" y="3511"/>
                        <a:pt x="202" y="3482"/>
                        <a:pt x="146" y="3380"/>
                      </a:cubicBezTo>
                      <a:cubicBezTo>
                        <a:pt x="-23" y="3245"/>
                        <a:pt x="-23" y="3211"/>
                        <a:pt x="33" y="3114"/>
                      </a:cubicBezTo>
                      <a:cubicBezTo>
                        <a:pt x="33" y="3080"/>
                        <a:pt x="90" y="3012"/>
                        <a:pt x="90" y="2944"/>
                      </a:cubicBezTo>
                      <a:cubicBezTo>
                        <a:pt x="90" y="2779"/>
                        <a:pt x="146" y="2745"/>
                        <a:pt x="252" y="2712"/>
                      </a:cubicBezTo>
                      <a:cubicBezTo>
                        <a:pt x="308" y="2678"/>
                        <a:pt x="364" y="2678"/>
                        <a:pt x="364" y="2644"/>
                      </a:cubicBezTo>
                      <a:cubicBezTo>
                        <a:pt x="477" y="2576"/>
                        <a:pt x="646" y="2441"/>
                        <a:pt x="815" y="2377"/>
                      </a:cubicBezTo>
                      <a:cubicBezTo>
                        <a:pt x="864" y="2344"/>
                        <a:pt x="864" y="2310"/>
                        <a:pt x="921" y="2310"/>
                      </a:cubicBezTo>
                      <a:cubicBezTo>
                        <a:pt x="977" y="2276"/>
                        <a:pt x="977" y="2242"/>
                        <a:pt x="1033" y="2174"/>
                      </a:cubicBezTo>
                      <a:cubicBezTo>
                        <a:pt x="1033" y="2141"/>
                        <a:pt x="1033" y="2107"/>
                        <a:pt x="1090" y="2077"/>
                      </a:cubicBezTo>
                      <a:cubicBezTo>
                        <a:pt x="1090" y="1976"/>
                        <a:pt x="1146" y="1976"/>
                        <a:pt x="1202" y="1942"/>
                      </a:cubicBezTo>
                      <a:cubicBezTo>
                        <a:pt x="1202" y="1942"/>
                        <a:pt x="1259" y="1908"/>
                        <a:pt x="1315" y="1840"/>
                      </a:cubicBezTo>
                      <a:cubicBezTo>
                        <a:pt x="1371" y="1773"/>
                        <a:pt x="1371" y="1709"/>
                        <a:pt x="1315" y="1675"/>
                      </a:cubicBezTo>
                      <a:cubicBezTo>
                        <a:pt x="1315" y="1641"/>
                        <a:pt x="1315" y="1574"/>
                        <a:pt x="1315" y="1540"/>
                      </a:cubicBezTo>
                      <a:cubicBezTo>
                        <a:pt x="1371" y="1438"/>
                        <a:pt x="1533" y="1371"/>
                        <a:pt x="1646" y="1307"/>
                      </a:cubicBezTo>
                      <a:cubicBezTo>
                        <a:pt x="1646" y="1273"/>
                        <a:pt x="1702" y="1273"/>
                        <a:pt x="1702" y="1273"/>
                      </a:cubicBezTo>
                      <a:cubicBezTo>
                        <a:pt x="1759" y="1239"/>
                        <a:pt x="1759" y="1206"/>
                        <a:pt x="1759" y="1172"/>
                      </a:cubicBezTo>
                      <a:cubicBezTo>
                        <a:pt x="1759" y="1172"/>
                        <a:pt x="1759" y="1104"/>
                        <a:pt x="1759" y="1041"/>
                      </a:cubicBezTo>
                      <a:cubicBezTo>
                        <a:pt x="1759" y="939"/>
                        <a:pt x="1815" y="905"/>
                        <a:pt x="1871" y="871"/>
                      </a:cubicBezTo>
                      <a:cubicBezTo>
                        <a:pt x="1928" y="838"/>
                        <a:pt x="1928" y="804"/>
                        <a:pt x="1984" y="770"/>
                      </a:cubicBezTo>
                      <a:cubicBezTo>
                        <a:pt x="2033" y="668"/>
                        <a:pt x="1984" y="639"/>
                        <a:pt x="1871" y="605"/>
                      </a:cubicBezTo>
                      <a:cubicBezTo>
                        <a:pt x="1815" y="571"/>
                        <a:pt x="1759" y="503"/>
                        <a:pt x="1702" y="436"/>
                      </a:cubicBezTo>
                      <a:cubicBezTo>
                        <a:pt x="1646" y="402"/>
                        <a:pt x="1590" y="338"/>
                        <a:pt x="1646" y="300"/>
                      </a:cubicBezTo>
                      <a:cubicBezTo>
                        <a:pt x="1702" y="203"/>
                        <a:pt x="1871" y="135"/>
                        <a:pt x="1871" y="135"/>
                      </a:cubicBezTo>
                      <a:cubicBezTo>
                        <a:pt x="1871" y="135"/>
                        <a:pt x="1984" y="135"/>
                        <a:pt x="2033" y="102"/>
                      </a:cubicBezTo>
                      <a:cubicBezTo>
                        <a:pt x="2090" y="68"/>
                        <a:pt x="2090" y="34"/>
                        <a:pt x="2090" y="34"/>
                      </a:cubicBezTo>
                      <a:cubicBezTo>
                        <a:pt x="2033" y="0"/>
                        <a:pt x="2033" y="0"/>
                        <a:pt x="2033" y="0"/>
                      </a:cubicBezTo>
                      <a:cubicBezTo>
                        <a:pt x="2090" y="0"/>
                        <a:pt x="2090" y="0"/>
                        <a:pt x="2090" y="0"/>
                      </a:cubicBezTo>
                      <a:cubicBezTo>
                        <a:pt x="3766" y="300"/>
                        <a:pt x="7266" y="871"/>
                        <a:pt x="11837" y="1540"/>
                      </a:cubicBezTo>
                      <a:cubicBezTo>
                        <a:pt x="11893" y="1540"/>
                        <a:pt x="11893" y="1540"/>
                        <a:pt x="11893" y="1540"/>
                      </a:cubicBezTo>
                      <a:cubicBezTo>
                        <a:pt x="9386" y="7424"/>
                        <a:pt x="9386" y="7424"/>
                        <a:pt x="9386" y="7424"/>
                      </a:cubicBezTo>
                      <a:cubicBezTo>
                        <a:pt x="20633" y="17086"/>
                        <a:pt x="20633" y="17086"/>
                        <a:pt x="20633" y="17086"/>
                      </a:cubicBezTo>
                      <a:cubicBezTo>
                        <a:pt x="20633" y="17154"/>
                        <a:pt x="20633" y="17188"/>
                        <a:pt x="20577" y="17285"/>
                      </a:cubicBezTo>
                      <a:cubicBezTo>
                        <a:pt x="20577" y="17387"/>
                        <a:pt x="20633" y="17420"/>
                        <a:pt x="20690" y="17488"/>
                      </a:cubicBezTo>
                      <a:cubicBezTo>
                        <a:pt x="20746" y="17522"/>
                        <a:pt x="20802" y="17556"/>
                        <a:pt x="20859" y="17590"/>
                      </a:cubicBezTo>
                      <a:cubicBezTo>
                        <a:pt x="20859" y="17624"/>
                        <a:pt x="20908" y="17653"/>
                        <a:pt x="20908" y="17687"/>
                      </a:cubicBezTo>
                      <a:cubicBezTo>
                        <a:pt x="20964" y="17755"/>
                        <a:pt x="21021" y="17822"/>
                        <a:pt x="21077" y="17924"/>
                      </a:cubicBezTo>
                      <a:cubicBezTo>
                        <a:pt x="21077" y="18021"/>
                        <a:pt x="21246" y="18292"/>
                        <a:pt x="21415" y="18355"/>
                      </a:cubicBezTo>
                      <a:cubicBezTo>
                        <a:pt x="21464" y="18355"/>
                        <a:pt x="21521" y="18423"/>
                        <a:pt x="21577" y="18491"/>
                      </a:cubicBezTo>
                      <a:cubicBezTo>
                        <a:pt x="21577" y="18558"/>
                        <a:pt x="21577" y="18626"/>
                        <a:pt x="21521" y="18660"/>
                      </a:cubicBezTo>
                      <a:cubicBezTo>
                        <a:pt x="21464" y="18723"/>
                        <a:pt x="21415" y="18723"/>
                        <a:pt x="21359" y="18757"/>
                      </a:cubicBezTo>
                      <a:cubicBezTo>
                        <a:pt x="21302" y="18757"/>
                        <a:pt x="21190" y="18791"/>
                        <a:pt x="21077" y="18825"/>
                      </a:cubicBezTo>
                      <a:cubicBezTo>
                        <a:pt x="20964" y="18859"/>
                        <a:pt x="20859" y="18926"/>
                        <a:pt x="20802" y="18994"/>
                      </a:cubicBezTo>
                      <a:cubicBezTo>
                        <a:pt x="20690" y="19062"/>
                        <a:pt x="20577" y="19125"/>
                        <a:pt x="20408" y="19159"/>
                      </a:cubicBezTo>
                      <a:cubicBezTo>
                        <a:pt x="20246" y="19227"/>
                        <a:pt x="20295" y="19294"/>
                        <a:pt x="20295" y="19392"/>
                      </a:cubicBezTo>
                      <a:cubicBezTo>
                        <a:pt x="20295" y="19426"/>
                        <a:pt x="20352" y="19493"/>
                        <a:pt x="20295" y="19595"/>
                      </a:cubicBezTo>
                      <a:cubicBezTo>
                        <a:pt x="20246" y="19760"/>
                        <a:pt x="20021" y="19963"/>
                        <a:pt x="19908" y="20094"/>
                      </a:cubicBezTo>
                      <a:cubicBezTo>
                        <a:pt x="19852" y="20128"/>
                        <a:pt x="19852" y="20128"/>
                        <a:pt x="19795" y="20162"/>
                      </a:cubicBezTo>
                      <a:cubicBezTo>
                        <a:pt x="19746" y="20196"/>
                        <a:pt x="19683" y="20229"/>
                        <a:pt x="19577" y="20229"/>
                      </a:cubicBezTo>
                      <a:cubicBezTo>
                        <a:pt x="19521" y="20263"/>
                        <a:pt x="19408" y="20263"/>
                        <a:pt x="19352" y="20331"/>
                      </a:cubicBezTo>
                      <a:cubicBezTo>
                        <a:pt x="19295" y="20399"/>
                        <a:pt x="19352" y="20432"/>
                        <a:pt x="19352" y="20496"/>
                      </a:cubicBezTo>
                      <a:cubicBezTo>
                        <a:pt x="19408" y="20530"/>
                        <a:pt x="19464" y="20597"/>
                        <a:pt x="19464" y="20665"/>
                      </a:cubicBezTo>
                      <a:cubicBezTo>
                        <a:pt x="19464" y="20762"/>
                        <a:pt x="19408" y="20762"/>
                        <a:pt x="19352" y="20800"/>
                      </a:cubicBezTo>
                      <a:cubicBezTo>
                        <a:pt x="19352" y="20800"/>
                        <a:pt x="19352" y="20800"/>
                        <a:pt x="19352" y="20864"/>
                      </a:cubicBezTo>
                      <a:cubicBezTo>
                        <a:pt x="19352" y="20898"/>
                        <a:pt x="19352" y="20932"/>
                        <a:pt x="19464" y="20932"/>
                      </a:cubicBezTo>
                      <a:cubicBezTo>
                        <a:pt x="19521" y="20932"/>
                        <a:pt x="19577" y="20932"/>
                        <a:pt x="19683" y="20965"/>
                      </a:cubicBezTo>
                      <a:cubicBezTo>
                        <a:pt x="19852" y="20999"/>
                        <a:pt x="19852" y="21033"/>
                        <a:pt x="19908" y="21198"/>
                      </a:cubicBezTo>
                      <a:cubicBezTo>
                        <a:pt x="19908" y="21300"/>
                        <a:pt x="19852" y="21333"/>
                        <a:pt x="19746" y="21333"/>
                      </a:cubicBezTo>
                      <a:cubicBezTo>
                        <a:pt x="19683" y="21367"/>
                        <a:pt x="19683" y="21367"/>
                        <a:pt x="19633" y="21435"/>
                      </a:cubicBezTo>
                      <a:cubicBezTo>
                        <a:pt x="19633" y="21566"/>
                        <a:pt x="19295" y="21566"/>
                        <a:pt x="19182" y="21566"/>
                      </a:cubicBezTo>
                      <a:cubicBezTo>
                        <a:pt x="19126" y="21566"/>
                        <a:pt x="19020" y="21600"/>
                        <a:pt x="18908" y="21600"/>
                      </a:cubicBezTo>
                      <a:close/>
                      <a:moveTo>
                        <a:pt x="12112" y="21067"/>
                      </a:moveTo>
                      <a:cubicBezTo>
                        <a:pt x="13224" y="21135"/>
                        <a:pt x="18513" y="21503"/>
                        <a:pt x="18795" y="21503"/>
                      </a:cubicBezTo>
                      <a:cubicBezTo>
                        <a:pt x="18851" y="21532"/>
                        <a:pt x="18908" y="21532"/>
                        <a:pt x="18964" y="21566"/>
                      </a:cubicBezTo>
                      <a:cubicBezTo>
                        <a:pt x="19020" y="21566"/>
                        <a:pt x="19126" y="21532"/>
                        <a:pt x="19182" y="21532"/>
                      </a:cubicBezTo>
                      <a:cubicBezTo>
                        <a:pt x="19295" y="21532"/>
                        <a:pt x="19577" y="21532"/>
                        <a:pt x="19577" y="21435"/>
                      </a:cubicBezTo>
                      <a:cubicBezTo>
                        <a:pt x="19633" y="21367"/>
                        <a:pt x="19683" y="21333"/>
                        <a:pt x="19746" y="21333"/>
                      </a:cubicBezTo>
                      <a:cubicBezTo>
                        <a:pt x="19795" y="21300"/>
                        <a:pt x="19852" y="21300"/>
                        <a:pt x="19852" y="21198"/>
                      </a:cubicBezTo>
                      <a:cubicBezTo>
                        <a:pt x="19795" y="21033"/>
                        <a:pt x="19795" y="21033"/>
                        <a:pt x="19633" y="20965"/>
                      </a:cubicBezTo>
                      <a:cubicBezTo>
                        <a:pt x="19577" y="20965"/>
                        <a:pt x="19521" y="20965"/>
                        <a:pt x="19464" y="20965"/>
                      </a:cubicBezTo>
                      <a:cubicBezTo>
                        <a:pt x="19352" y="20932"/>
                        <a:pt x="19295" y="20932"/>
                        <a:pt x="19295" y="20864"/>
                      </a:cubicBezTo>
                      <a:cubicBezTo>
                        <a:pt x="19295" y="20800"/>
                        <a:pt x="19295" y="20800"/>
                        <a:pt x="19352" y="20762"/>
                      </a:cubicBezTo>
                      <a:cubicBezTo>
                        <a:pt x="19352" y="20762"/>
                        <a:pt x="19408" y="20733"/>
                        <a:pt x="19408" y="20665"/>
                      </a:cubicBezTo>
                      <a:cubicBezTo>
                        <a:pt x="19408" y="20597"/>
                        <a:pt x="19352" y="20564"/>
                        <a:pt x="19352" y="20496"/>
                      </a:cubicBezTo>
                      <a:cubicBezTo>
                        <a:pt x="19295" y="20432"/>
                        <a:pt x="19239" y="20399"/>
                        <a:pt x="19295" y="20331"/>
                      </a:cubicBezTo>
                      <a:cubicBezTo>
                        <a:pt x="19352" y="20229"/>
                        <a:pt x="19464" y="20229"/>
                        <a:pt x="19577" y="20196"/>
                      </a:cubicBezTo>
                      <a:cubicBezTo>
                        <a:pt x="19683" y="20196"/>
                        <a:pt x="19746" y="20162"/>
                        <a:pt x="19795" y="20128"/>
                      </a:cubicBezTo>
                      <a:cubicBezTo>
                        <a:pt x="19795" y="20128"/>
                        <a:pt x="19795" y="20094"/>
                        <a:pt x="19852" y="20064"/>
                      </a:cubicBezTo>
                      <a:cubicBezTo>
                        <a:pt x="19964" y="19929"/>
                        <a:pt x="20190" y="19730"/>
                        <a:pt x="20246" y="19595"/>
                      </a:cubicBezTo>
                      <a:cubicBezTo>
                        <a:pt x="20295" y="19493"/>
                        <a:pt x="20246" y="19459"/>
                        <a:pt x="20246" y="19392"/>
                      </a:cubicBezTo>
                      <a:cubicBezTo>
                        <a:pt x="20246" y="19294"/>
                        <a:pt x="20190" y="19193"/>
                        <a:pt x="20408" y="19125"/>
                      </a:cubicBezTo>
                      <a:cubicBezTo>
                        <a:pt x="20521" y="19091"/>
                        <a:pt x="20633" y="19024"/>
                        <a:pt x="20746" y="18960"/>
                      </a:cubicBezTo>
                      <a:cubicBezTo>
                        <a:pt x="20859" y="18893"/>
                        <a:pt x="20964" y="18825"/>
                        <a:pt x="21077" y="18791"/>
                      </a:cubicBezTo>
                      <a:cubicBezTo>
                        <a:pt x="21190" y="18757"/>
                        <a:pt x="21246" y="18723"/>
                        <a:pt x="21302" y="18723"/>
                      </a:cubicBezTo>
                      <a:cubicBezTo>
                        <a:pt x="21415" y="18690"/>
                        <a:pt x="21464" y="18690"/>
                        <a:pt x="21464" y="18660"/>
                      </a:cubicBezTo>
                      <a:cubicBezTo>
                        <a:pt x="21521" y="18626"/>
                        <a:pt x="21521" y="18558"/>
                        <a:pt x="21521" y="18491"/>
                      </a:cubicBezTo>
                      <a:cubicBezTo>
                        <a:pt x="21464" y="18423"/>
                        <a:pt x="21415" y="18389"/>
                        <a:pt x="21359" y="18355"/>
                      </a:cubicBezTo>
                      <a:cubicBezTo>
                        <a:pt x="21190" y="18322"/>
                        <a:pt x="21021" y="18021"/>
                        <a:pt x="21021" y="17924"/>
                      </a:cubicBezTo>
                      <a:cubicBezTo>
                        <a:pt x="20964" y="17822"/>
                        <a:pt x="20964" y="17788"/>
                        <a:pt x="20859" y="17687"/>
                      </a:cubicBezTo>
                      <a:cubicBezTo>
                        <a:pt x="20859" y="17687"/>
                        <a:pt x="20802" y="17653"/>
                        <a:pt x="20802" y="17624"/>
                      </a:cubicBezTo>
                      <a:cubicBezTo>
                        <a:pt x="20746" y="17556"/>
                        <a:pt x="20690" y="17522"/>
                        <a:pt x="20633" y="17488"/>
                      </a:cubicBezTo>
                      <a:cubicBezTo>
                        <a:pt x="20577" y="17454"/>
                        <a:pt x="20521" y="17387"/>
                        <a:pt x="20521" y="17251"/>
                      </a:cubicBezTo>
                      <a:cubicBezTo>
                        <a:pt x="20577" y="17188"/>
                        <a:pt x="20577" y="17154"/>
                        <a:pt x="20577" y="17086"/>
                      </a:cubicBezTo>
                      <a:cubicBezTo>
                        <a:pt x="9330" y="7458"/>
                        <a:pt x="9330" y="7458"/>
                        <a:pt x="9330" y="7458"/>
                      </a:cubicBezTo>
                      <a:cubicBezTo>
                        <a:pt x="11837" y="1574"/>
                        <a:pt x="11837" y="1574"/>
                        <a:pt x="11837" y="1574"/>
                      </a:cubicBezTo>
                      <a:cubicBezTo>
                        <a:pt x="7266" y="905"/>
                        <a:pt x="3815" y="338"/>
                        <a:pt x="2146" y="34"/>
                      </a:cubicBezTo>
                      <a:cubicBezTo>
                        <a:pt x="2146" y="68"/>
                        <a:pt x="2090" y="102"/>
                        <a:pt x="2090" y="102"/>
                      </a:cubicBezTo>
                      <a:cubicBezTo>
                        <a:pt x="2033" y="169"/>
                        <a:pt x="1928" y="169"/>
                        <a:pt x="1871" y="169"/>
                      </a:cubicBezTo>
                      <a:cubicBezTo>
                        <a:pt x="1871" y="169"/>
                        <a:pt x="1702" y="237"/>
                        <a:pt x="1702" y="300"/>
                      </a:cubicBezTo>
                      <a:cubicBezTo>
                        <a:pt x="1646" y="338"/>
                        <a:pt x="1702" y="402"/>
                        <a:pt x="1702" y="436"/>
                      </a:cubicBezTo>
                      <a:cubicBezTo>
                        <a:pt x="1815" y="503"/>
                        <a:pt x="1871" y="537"/>
                        <a:pt x="1928" y="571"/>
                      </a:cubicBezTo>
                      <a:cubicBezTo>
                        <a:pt x="2033" y="639"/>
                        <a:pt x="2090" y="668"/>
                        <a:pt x="2033" y="770"/>
                      </a:cubicBezTo>
                      <a:cubicBezTo>
                        <a:pt x="1984" y="838"/>
                        <a:pt x="1928" y="871"/>
                        <a:pt x="1928" y="905"/>
                      </a:cubicBezTo>
                      <a:cubicBezTo>
                        <a:pt x="1871" y="939"/>
                        <a:pt x="1815" y="973"/>
                        <a:pt x="1815" y="1041"/>
                      </a:cubicBezTo>
                      <a:cubicBezTo>
                        <a:pt x="1815" y="1104"/>
                        <a:pt x="1815" y="1138"/>
                        <a:pt x="1815" y="1172"/>
                      </a:cubicBezTo>
                      <a:cubicBezTo>
                        <a:pt x="1815" y="1206"/>
                        <a:pt x="1815" y="1239"/>
                        <a:pt x="1759" y="1307"/>
                      </a:cubicBezTo>
                      <a:cubicBezTo>
                        <a:pt x="1702" y="1307"/>
                        <a:pt x="1702" y="1307"/>
                        <a:pt x="1646" y="1307"/>
                      </a:cubicBezTo>
                      <a:cubicBezTo>
                        <a:pt x="1533" y="1371"/>
                        <a:pt x="1421" y="1438"/>
                        <a:pt x="1371" y="1540"/>
                      </a:cubicBezTo>
                      <a:cubicBezTo>
                        <a:pt x="1371" y="1574"/>
                        <a:pt x="1371" y="1608"/>
                        <a:pt x="1371" y="1675"/>
                      </a:cubicBezTo>
                      <a:cubicBezTo>
                        <a:pt x="1421" y="1709"/>
                        <a:pt x="1421" y="1773"/>
                        <a:pt x="1371" y="1874"/>
                      </a:cubicBezTo>
                      <a:cubicBezTo>
                        <a:pt x="1259" y="1942"/>
                        <a:pt x="1259" y="1942"/>
                        <a:pt x="1202" y="1976"/>
                      </a:cubicBezTo>
                      <a:cubicBezTo>
                        <a:pt x="1202" y="1976"/>
                        <a:pt x="1146" y="2009"/>
                        <a:pt x="1146" y="2077"/>
                      </a:cubicBezTo>
                      <a:cubicBezTo>
                        <a:pt x="1090" y="2107"/>
                        <a:pt x="1090" y="2141"/>
                        <a:pt x="1090" y="2174"/>
                      </a:cubicBezTo>
                      <a:cubicBezTo>
                        <a:pt x="1033" y="2242"/>
                        <a:pt x="1033" y="2276"/>
                        <a:pt x="977" y="2344"/>
                      </a:cubicBezTo>
                      <a:cubicBezTo>
                        <a:pt x="921" y="2344"/>
                        <a:pt x="864" y="2377"/>
                        <a:pt x="815" y="2411"/>
                      </a:cubicBezTo>
                      <a:cubicBezTo>
                        <a:pt x="702" y="2479"/>
                        <a:pt x="477" y="2576"/>
                        <a:pt x="421" y="2678"/>
                      </a:cubicBezTo>
                      <a:cubicBezTo>
                        <a:pt x="364" y="2712"/>
                        <a:pt x="308" y="2712"/>
                        <a:pt x="308" y="2745"/>
                      </a:cubicBezTo>
                      <a:cubicBezTo>
                        <a:pt x="202" y="2779"/>
                        <a:pt x="146" y="2809"/>
                        <a:pt x="146" y="2944"/>
                      </a:cubicBezTo>
                      <a:cubicBezTo>
                        <a:pt x="146" y="3012"/>
                        <a:pt x="90" y="3080"/>
                        <a:pt x="90" y="3114"/>
                      </a:cubicBezTo>
                      <a:cubicBezTo>
                        <a:pt x="33" y="3211"/>
                        <a:pt x="33" y="3245"/>
                        <a:pt x="146" y="3380"/>
                      </a:cubicBezTo>
                      <a:cubicBezTo>
                        <a:pt x="252" y="3448"/>
                        <a:pt x="308" y="3482"/>
                        <a:pt x="364" y="3511"/>
                      </a:cubicBezTo>
                      <a:cubicBezTo>
                        <a:pt x="421" y="3545"/>
                        <a:pt x="477" y="3579"/>
                        <a:pt x="533" y="3714"/>
                      </a:cubicBezTo>
                      <a:cubicBezTo>
                        <a:pt x="590" y="3782"/>
                        <a:pt x="590" y="3850"/>
                        <a:pt x="646" y="3879"/>
                      </a:cubicBezTo>
                      <a:cubicBezTo>
                        <a:pt x="702" y="3947"/>
                        <a:pt x="759" y="3981"/>
                        <a:pt x="815" y="4116"/>
                      </a:cubicBezTo>
                      <a:cubicBezTo>
                        <a:pt x="864" y="4349"/>
                        <a:pt x="864" y="4383"/>
                        <a:pt x="864" y="4484"/>
                      </a:cubicBezTo>
                      <a:cubicBezTo>
                        <a:pt x="864" y="4518"/>
                        <a:pt x="864" y="4552"/>
                        <a:pt x="864" y="4581"/>
                      </a:cubicBezTo>
                      <a:cubicBezTo>
                        <a:pt x="815" y="4649"/>
                        <a:pt x="864" y="4717"/>
                        <a:pt x="864" y="4751"/>
                      </a:cubicBezTo>
                      <a:cubicBezTo>
                        <a:pt x="921" y="4852"/>
                        <a:pt x="921" y="4920"/>
                        <a:pt x="759" y="4983"/>
                      </a:cubicBezTo>
                      <a:cubicBezTo>
                        <a:pt x="702" y="5017"/>
                        <a:pt x="646" y="5017"/>
                        <a:pt x="646" y="5051"/>
                      </a:cubicBezTo>
                      <a:cubicBezTo>
                        <a:pt x="533" y="5085"/>
                        <a:pt x="477" y="5119"/>
                        <a:pt x="533" y="5220"/>
                      </a:cubicBezTo>
                      <a:cubicBezTo>
                        <a:pt x="590" y="5250"/>
                        <a:pt x="590" y="5250"/>
                        <a:pt x="590" y="5250"/>
                      </a:cubicBezTo>
                      <a:cubicBezTo>
                        <a:pt x="646" y="5385"/>
                        <a:pt x="646" y="5419"/>
                        <a:pt x="533" y="5588"/>
                      </a:cubicBezTo>
                      <a:cubicBezTo>
                        <a:pt x="533" y="5618"/>
                        <a:pt x="533" y="5618"/>
                        <a:pt x="533" y="5618"/>
                      </a:cubicBezTo>
                      <a:cubicBezTo>
                        <a:pt x="421" y="5753"/>
                        <a:pt x="364" y="5855"/>
                        <a:pt x="421" y="5956"/>
                      </a:cubicBezTo>
                      <a:lnTo>
                        <a:pt x="421" y="5986"/>
                      </a:lnTo>
                      <a:cubicBezTo>
                        <a:pt x="364" y="6020"/>
                        <a:pt x="364" y="6020"/>
                        <a:pt x="308" y="6020"/>
                      </a:cubicBezTo>
                      <a:cubicBezTo>
                        <a:pt x="308" y="6020"/>
                        <a:pt x="308" y="6087"/>
                        <a:pt x="477" y="6189"/>
                      </a:cubicBezTo>
                      <a:cubicBezTo>
                        <a:pt x="702" y="6388"/>
                        <a:pt x="702" y="6489"/>
                        <a:pt x="702" y="6557"/>
                      </a:cubicBezTo>
                      <a:cubicBezTo>
                        <a:pt x="702" y="6591"/>
                        <a:pt x="702" y="6625"/>
                        <a:pt x="759" y="6688"/>
                      </a:cubicBezTo>
                      <a:cubicBezTo>
                        <a:pt x="815" y="6722"/>
                        <a:pt x="864" y="6722"/>
                        <a:pt x="864" y="6756"/>
                      </a:cubicBezTo>
                      <a:cubicBezTo>
                        <a:pt x="977" y="6824"/>
                        <a:pt x="1033" y="6857"/>
                        <a:pt x="1090" y="6993"/>
                      </a:cubicBezTo>
                      <a:cubicBezTo>
                        <a:pt x="1146" y="7124"/>
                        <a:pt x="1202" y="7124"/>
                        <a:pt x="1259" y="7158"/>
                      </a:cubicBezTo>
                      <a:cubicBezTo>
                        <a:pt x="1259" y="7158"/>
                        <a:pt x="1315" y="7192"/>
                        <a:pt x="1371" y="7192"/>
                      </a:cubicBezTo>
                      <a:cubicBezTo>
                        <a:pt x="1484" y="7259"/>
                        <a:pt x="1484" y="7293"/>
                        <a:pt x="1484" y="7361"/>
                      </a:cubicBezTo>
                      <a:cubicBezTo>
                        <a:pt x="1484" y="7361"/>
                        <a:pt x="1484" y="7390"/>
                        <a:pt x="1484" y="7458"/>
                      </a:cubicBezTo>
                      <a:cubicBezTo>
                        <a:pt x="1533" y="7560"/>
                        <a:pt x="1533" y="7560"/>
                        <a:pt x="1590" y="7560"/>
                      </a:cubicBezTo>
                      <a:cubicBezTo>
                        <a:pt x="1646" y="7593"/>
                        <a:pt x="1646" y="7627"/>
                        <a:pt x="1646" y="7695"/>
                      </a:cubicBezTo>
                      <a:cubicBezTo>
                        <a:pt x="1702" y="7826"/>
                        <a:pt x="1646" y="7995"/>
                        <a:pt x="1533" y="8059"/>
                      </a:cubicBezTo>
                      <a:lnTo>
                        <a:pt x="1484" y="8059"/>
                      </a:lnTo>
                      <a:cubicBezTo>
                        <a:pt x="1421" y="8097"/>
                        <a:pt x="1315" y="8160"/>
                        <a:pt x="1315" y="8194"/>
                      </a:cubicBezTo>
                      <a:cubicBezTo>
                        <a:pt x="1315" y="8194"/>
                        <a:pt x="1315" y="8194"/>
                        <a:pt x="1421" y="8194"/>
                      </a:cubicBezTo>
                      <a:cubicBezTo>
                        <a:pt x="1484" y="8194"/>
                        <a:pt x="1533" y="8194"/>
                        <a:pt x="1590" y="8194"/>
                      </a:cubicBezTo>
                      <a:cubicBezTo>
                        <a:pt x="1646" y="8194"/>
                        <a:pt x="1646" y="8194"/>
                        <a:pt x="1702" y="8194"/>
                      </a:cubicBezTo>
                      <a:cubicBezTo>
                        <a:pt x="1815" y="8194"/>
                        <a:pt x="1871" y="8228"/>
                        <a:pt x="1928" y="8363"/>
                      </a:cubicBezTo>
                      <a:cubicBezTo>
                        <a:pt x="2090" y="8562"/>
                        <a:pt x="2202" y="8698"/>
                        <a:pt x="2315" y="8698"/>
                      </a:cubicBezTo>
                      <a:cubicBezTo>
                        <a:pt x="2315" y="8731"/>
                        <a:pt x="2372" y="8731"/>
                        <a:pt x="2428" y="8731"/>
                      </a:cubicBezTo>
                      <a:cubicBezTo>
                        <a:pt x="2484" y="8731"/>
                        <a:pt x="2541" y="8731"/>
                        <a:pt x="2541" y="8630"/>
                      </a:cubicBezTo>
                      <a:cubicBezTo>
                        <a:pt x="2541" y="8596"/>
                        <a:pt x="2541" y="8562"/>
                        <a:pt x="2541" y="8562"/>
                      </a:cubicBezTo>
                      <a:cubicBezTo>
                        <a:pt x="2541" y="8494"/>
                        <a:pt x="2541" y="8461"/>
                        <a:pt x="2597" y="8397"/>
                      </a:cubicBezTo>
                      <a:cubicBezTo>
                        <a:pt x="2646" y="8329"/>
                        <a:pt x="2646" y="8262"/>
                        <a:pt x="2646" y="8228"/>
                      </a:cubicBezTo>
                      <a:cubicBezTo>
                        <a:pt x="2646" y="8194"/>
                        <a:pt x="2646" y="8126"/>
                        <a:pt x="2759" y="8126"/>
                      </a:cubicBezTo>
                      <a:cubicBezTo>
                        <a:pt x="2759" y="8126"/>
                        <a:pt x="2759" y="8126"/>
                        <a:pt x="2759" y="8160"/>
                      </a:cubicBezTo>
                      <a:cubicBezTo>
                        <a:pt x="2928" y="8160"/>
                        <a:pt x="2984" y="8194"/>
                        <a:pt x="3153" y="8296"/>
                      </a:cubicBezTo>
                      <a:cubicBezTo>
                        <a:pt x="3203" y="8329"/>
                        <a:pt x="3203" y="8363"/>
                        <a:pt x="3203" y="8397"/>
                      </a:cubicBezTo>
                      <a:cubicBezTo>
                        <a:pt x="3153" y="8461"/>
                        <a:pt x="3097" y="8494"/>
                        <a:pt x="2984" y="8494"/>
                      </a:cubicBezTo>
                      <a:cubicBezTo>
                        <a:pt x="2928" y="8494"/>
                        <a:pt x="2872" y="8528"/>
                        <a:pt x="2815" y="8528"/>
                      </a:cubicBezTo>
                      <a:cubicBezTo>
                        <a:pt x="2815" y="8562"/>
                        <a:pt x="2759" y="8596"/>
                        <a:pt x="2815" y="8664"/>
                      </a:cubicBezTo>
                      <a:cubicBezTo>
                        <a:pt x="2815" y="8664"/>
                        <a:pt x="2815" y="8698"/>
                        <a:pt x="2872" y="8698"/>
                      </a:cubicBezTo>
                      <a:cubicBezTo>
                        <a:pt x="2928" y="8731"/>
                        <a:pt x="2984" y="8731"/>
                        <a:pt x="2984" y="8829"/>
                      </a:cubicBezTo>
                      <a:cubicBezTo>
                        <a:pt x="3041" y="8863"/>
                        <a:pt x="3041" y="8930"/>
                        <a:pt x="3041" y="8998"/>
                      </a:cubicBezTo>
                      <a:cubicBezTo>
                        <a:pt x="3097" y="9099"/>
                        <a:pt x="3153" y="9197"/>
                        <a:pt x="3153" y="9298"/>
                      </a:cubicBezTo>
                      <a:cubicBezTo>
                        <a:pt x="3153" y="9332"/>
                        <a:pt x="3203" y="9400"/>
                        <a:pt x="3203" y="9434"/>
                      </a:cubicBezTo>
                      <a:cubicBezTo>
                        <a:pt x="3259" y="9497"/>
                        <a:pt x="3259" y="9531"/>
                        <a:pt x="3203" y="9565"/>
                      </a:cubicBezTo>
                      <a:cubicBezTo>
                        <a:pt x="3203" y="9599"/>
                        <a:pt x="3203" y="9599"/>
                        <a:pt x="3153" y="9599"/>
                      </a:cubicBezTo>
                      <a:cubicBezTo>
                        <a:pt x="3097" y="9599"/>
                        <a:pt x="3041" y="9599"/>
                        <a:pt x="3041" y="9599"/>
                      </a:cubicBezTo>
                      <a:cubicBezTo>
                        <a:pt x="3041" y="9632"/>
                        <a:pt x="3041" y="9632"/>
                        <a:pt x="2984" y="9632"/>
                      </a:cubicBezTo>
                      <a:cubicBezTo>
                        <a:pt x="2928" y="9632"/>
                        <a:pt x="2928" y="9599"/>
                        <a:pt x="2759" y="9434"/>
                      </a:cubicBezTo>
                      <a:cubicBezTo>
                        <a:pt x="2703" y="9332"/>
                        <a:pt x="2646" y="9298"/>
                        <a:pt x="2646" y="9231"/>
                      </a:cubicBezTo>
                      <a:cubicBezTo>
                        <a:pt x="2541" y="9129"/>
                        <a:pt x="2541" y="9129"/>
                        <a:pt x="2428" y="9099"/>
                      </a:cubicBezTo>
                      <a:cubicBezTo>
                        <a:pt x="2372" y="9066"/>
                        <a:pt x="2372" y="9066"/>
                        <a:pt x="2315" y="9066"/>
                      </a:cubicBezTo>
                      <a:cubicBezTo>
                        <a:pt x="2315" y="9066"/>
                        <a:pt x="2259" y="9066"/>
                        <a:pt x="2259" y="9167"/>
                      </a:cubicBezTo>
                      <a:cubicBezTo>
                        <a:pt x="2259" y="9231"/>
                        <a:pt x="2315" y="9264"/>
                        <a:pt x="2315" y="9298"/>
                      </a:cubicBezTo>
                      <a:cubicBezTo>
                        <a:pt x="2315" y="9366"/>
                        <a:pt x="2372" y="9434"/>
                        <a:pt x="2315" y="9531"/>
                      </a:cubicBezTo>
                      <a:cubicBezTo>
                        <a:pt x="2259" y="9599"/>
                        <a:pt x="2202" y="9632"/>
                        <a:pt x="2202" y="9666"/>
                      </a:cubicBezTo>
                      <a:cubicBezTo>
                        <a:pt x="2146" y="9734"/>
                        <a:pt x="2146" y="9734"/>
                        <a:pt x="2146" y="9835"/>
                      </a:cubicBezTo>
                      <a:cubicBezTo>
                        <a:pt x="2146" y="9899"/>
                        <a:pt x="2146" y="9933"/>
                        <a:pt x="2146" y="9967"/>
                      </a:cubicBezTo>
                      <a:cubicBezTo>
                        <a:pt x="2146" y="10102"/>
                        <a:pt x="2090" y="10199"/>
                        <a:pt x="2259" y="10301"/>
                      </a:cubicBezTo>
                      <a:cubicBezTo>
                        <a:pt x="2315" y="10369"/>
                        <a:pt x="2372" y="10402"/>
                        <a:pt x="2428" y="10402"/>
                      </a:cubicBezTo>
                      <a:cubicBezTo>
                        <a:pt x="2484" y="10436"/>
                        <a:pt x="2484" y="10436"/>
                        <a:pt x="2646" y="10567"/>
                      </a:cubicBezTo>
                      <a:cubicBezTo>
                        <a:pt x="2759" y="10635"/>
                        <a:pt x="2759" y="10669"/>
                        <a:pt x="2815" y="10669"/>
                      </a:cubicBezTo>
                      <a:cubicBezTo>
                        <a:pt x="2815" y="10669"/>
                        <a:pt x="2815" y="10669"/>
                        <a:pt x="2872" y="10669"/>
                      </a:cubicBezTo>
                      <a:cubicBezTo>
                        <a:pt x="2872" y="10669"/>
                        <a:pt x="2872" y="10669"/>
                        <a:pt x="2928" y="10669"/>
                      </a:cubicBezTo>
                      <a:cubicBezTo>
                        <a:pt x="2984" y="10669"/>
                        <a:pt x="2984" y="10669"/>
                        <a:pt x="3041" y="10669"/>
                      </a:cubicBezTo>
                      <a:cubicBezTo>
                        <a:pt x="3097" y="10669"/>
                        <a:pt x="3153" y="10669"/>
                        <a:pt x="3203" y="10669"/>
                      </a:cubicBezTo>
                      <a:cubicBezTo>
                        <a:pt x="3259" y="10703"/>
                        <a:pt x="3315" y="10703"/>
                        <a:pt x="3372" y="10737"/>
                      </a:cubicBezTo>
                      <a:cubicBezTo>
                        <a:pt x="3428" y="10770"/>
                        <a:pt x="3372" y="10804"/>
                        <a:pt x="3372" y="10906"/>
                      </a:cubicBezTo>
                      <a:cubicBezTo>
                        <a:pt x="3372" y="10935"/>
                        <a:pt x="3315" y="10969"/>
                        <a:pt x="3315" y="11003"/>
                      </a:cubicBezTo>
                      <a:cubicBezTo>
                        <a:pt x="3259" y="11172"/>
                        <a:pt x="3259" y="11303"/>
                        <a:pt x="2928" y="11303"/>
                      </a:cubicBezTo>
                      <a:cubicBezTo>
                        <a:pt x="2872" y="11337"/>
                        <a:pt x="2872" y="11337"/>
                        <a:pt x="2815" y="11337"/>
                      </a:cubicBezTo>
                      <a:cubicBezTo>
                        <a:pt x="2759" y="11337"/>
                        <a:pt x="2759" y="11337"/>
                        <a:pt x="2759" y="11337"/>
                      </a:cubicBezTo>
                      <a:cubicBezTo>
                        <a:pt x="2759" y="11371"/>
                        <a:pt x="2759" y="11405"/>
                        <a:pt x="2759" y="11473"/>
                      </a:cubicBezTo>
                      <a:cubicBezTo>
                        <a:pt x="2703" y="11739"/>
                        <a:pt x="2703" y="12039"/>
                        <a:pt x="2815" y="12107"/>
                      </a:cubicBezTo>
                      <a:cubicBezTo>
                        <a:pt x="2984" y="12209"/>
                        <a:pt x="3041" y="12276"/>
                        <a:pt x="3153" y="12408"/>
                      </a:cubicBezTo>
                      <a:cubicBezTo>
                        <a:pt x="3259" y="12573"/>
                        <a:pt x="3315" y="12674"/>
                        <a:pt x="3428" y="12674"/>
                      </a:cubicBezTo>
                      <a:cubicBezTo>
                        <a:pt x="3541" y="12704"/>
                        <a:pt x="3541" y="12771"/>
                        <a:pt x="3541" y="12873"/>
                      </a:cubicBezTo>
                      <a:cubicBezTo>
                        <a:pt x="3541" y="12907"/>
                        <a:pt x="3541" y="12941"/>
                        <a:pt x="3541" y="12974"/>
                      </a:cubicBezTo>
                      <a:cubicBezTo>
                        <a:pt x="3541" y="13106"/>
                        <a:pt x="3597" y="13139"/>
                        <a:pt x="3710" y="13173"/>
                      </a:cubicBezTo>
                      <a:cubicBezTo>
                        <a:pt x="3766" y="13207"/>
                        <a:pt x="3766" y="13241"/>
                        <a:pt x="3766" y="13275"/>
                      </a:cubicBezTo>
                      <a:cubicBezTo>
                        <a:pt x="3766" y="13309"/>
                        <a:pt x="3766" y="13342"/>
                        <a:pt x="3815" y="13406"/>
                      </a:cubicBezTo>
                      <a:cubicBezTo>
                        <a:pt x="3872" y="13474"/>
                        <a:pt x="3872" y="13474"/>
                        <a:pt x="3872" y="13474"/>
                      </a:cubicBezTo>
                      <a:cubicBezTo>
                        <a:pt x="3928" y="13507"/>
                        <a:pt x="3928" y="13507"/>
                        <a:pt x="3984" y="13575"/>
                      </a:cubicBezTo>
                      <a:cubicBezTo>
                        <a:pt x="3984" y="13643"/>
                        <a:pt x="4041" y="13677"/>
                        <a:pt x="4041" y="13710"/>
                      </a:cubicBezTo>
                      <a:cubicBezTo>
                        <a:pt x="4097" y="13808"/>
                        <a:pt x="4153" y="13875"/>
                        <a:pt x="4266" y="13943"/>
                      </a:cubicBezTo>
                      <a:cubicBezTo>
                        <a:pt x="4428" y="13977"/>
                        <a:pt x="4541" y="14045"/>
                        <a:pt x="4597" y="14112"/>
                      </a:cubicBezTo>
                      <a:cubicBezTo>
                        <a:pt x="4597" y="14142"/>
                        <a:pt x="4597" y="14176"/>
                        <a:pt x="4541" y="14210"/>
                      </a:cubicBezTo>
                      <a:cubicBezTo>
                        <a:pt x="4428" y="14345"/>
                        <a:pt x="4266" y="14476"/>
                        <a:pt x="4428" y="14544"/>
                      </a:cubicBezTo>
                      <a:cubicBezTo>
                        <a:pt x="4484" y="14544"/>
                        <a:pt x="4541" y="14578"/>
                        <a:pt x="4541" y="14578"/>
                      </a:cubicBezTo>
                      <a:cubicBezTo>
                        <a:pt x="4710" y="14612"/>
                        <a:pt x="4879" y="14679"/>
                        <a:pt x="4822" y="14844"/>
                      </a:cubicBezTo>
                      <a:cubicBezTo>
                        <a:pt x="4822" y="14946"/>
                        <a:pt x="4766" y="14980"/>
                        <a:pt x="4710" y="15013"/>
                      </a:cubicBezTo>
                      <a:cubicBezTo>
                        <a:pt x="4653" y="15047"/>
                        <a:pt x="4653" y="15047"/>
                        <a:pt x="4653" y="15145"/>
                      </a:cubicBezTo>
                      <a:cubicBezTo>
                        <a:pt x="4710" y="15246"/>
                        <a:pt x="4653" y="15280"/>
                        <a:pt x="4597" y="15348"/>
                      </a:cubicBezTo>
                      <a:cubicBezTo>
                        <a:pt x="4541" y="15381"/>
                        <a:pt x="4541" y="15415"/>
                        <a:pt x="4541" y="15483"/>
                      </a:cubicBezTo>
                      <a:cubicBezTo>
                        <a:pt x="4484" y="15546"/>
                        <a:pt x="4484" y="15580"/>
                        <a:pt x="4428" y="15614"/>
                      </a:cubicBezTo>
                      <a:cubicBezTo>
                        <a:pt x="4428" y="15682"/>
                        <a:pt x="4379" y="15716"/>
                        <a:pt x="4484" y="15749"/>
                      </a:cubicBezTo>
                      <a:cubicBezTo>
                        <a:pt x="4541" y="15783"/>
                        <a:pt x="4541" y="15817"/>
                        <a:pt x="4597" y="15817"/>
                      </a:cubicBezTo>
                      <a:cubicBezTo>
                        <a:pt x="4653" y="15851"/>
                        <a:pt x="4710" y="15881"/>
                        <a:pt x="4766" y="15982"/>
                      </a:cubicBezTo>
                      <a:cubicBezTo>
                        <a:pt x="4766" y="16118"/>
                        <a:pt x="4879" y="16151"/>
                        <a:pt x="5153" y="16151"/>
                      </a:cubicBezTo>
                      <a:cubicBezTo>
                        <a:pt x="5491" y="16151"/>
                        <a:pt x="5766" y="16151"/>
                        <a:pt x="5935" y="16282"/>
                      </a:cubicBezTo>
                      <a:cubicBezTo>
                        <a:pt x="5991" y="16384"/>
                        <a:pt x="6379" y="16553"/>
                        <a:pt x="6661" y="16553"/>
                      </a:cubicBezTo>
                      <a:cubicBezTo>
                        <a:pt x="6717" y="16553"/>
                        <a:pt x="6766" y="16553"/>
                        <a:pt x="6766" y="16519"/>
                      </a:cubicBezTo>
                      <a:cubicBezTo>
                        <a:pt x="6823" y="16519"/>
                        <a:pt x="6879" y="16519"/>
                        <a:pt x="6935" y="16519"/>
                      </a:cubicBezTo>
                      <a:cubicBezTo>
                        <a:pt x="7161" y="16519"/>
                        <a:pt x="7266" y="16583"/>
                        <a:pt x="7330" y="16651"/>
                      </a:cubicBezTo>
                      <a:cubicBezTo>
                        <a:pt x="7330" y="16684"/>
                        <a:pt x="7379" y="16684"/>
                        <a:pt x="7379" y="16684"/>
                      </a:cubicBezTo>
                      <a:cubicBezTo>
                        <a:pt x="7492" y="16752"/>
                        <a:pt x="7773" y="16951"/>
                        <a:pt x="7942" y="17188"/>
                      </a:cubicBezTo>
                      <a:cubicBezTo>
                        <a:pt x="8048" y="17353"/>
                        <a:pt x="8217" y="17387"/>
                        <a:pt x="8330" y="17420"/>
                      </a:cubicBezTo>
                      <a:cubicBezTo>
                        <a:pt x="8386" y="17420"/>
                        <a:pt x="8442" y="17454"/>
                        <a:pt x="8492" y="17454"/>
                      </a:cubicBezTo>
                      <a:cubicBezTo>
                        <a:pt x="8492" y="17454"/>
                        <a:pt x="8548" y="17488"/>
                        <a:pt x="8604" y="17488"/>
                      </a:cubicBezTo>
                      <a:cubicBezTo>
                        <a:pt x="8717" y="17556"/>
                        <a:pt x="8942" y="17653"/>
                        <a:pt x="9217" y="17653"/>
                      </a:cubicBezTo>
                      <a:cubicBezTo>
                        <a:pt x="9273" y="17653"/>
                        <a:pt x="9330" y="17653"/>
                        <a:pt x="9442" y="17624"/>
                      </a:cubicBezTo>
                      <a:cubicBezTo>
                        <a:pt x="9611" y="17624"/>
                        <a:pt x="9724" y="17624"/>
                        <a:pt x="9773" y="17653"/>
                      </a:cubicBezTo>
                      <a:cubicBezTo>
                        <a:pt x="9830" y="17687"/>
                        <a:pt x="9773" y="17755"/>
                        <a:pt x="9773" y="17822"/>
                      </a:cubicBezTo>
                      <a:cubicBezTo>
                        <a:pt x="9773" y="17856"/>
                        <a:pt x="9773" y="17856"/>
                        <a:pt x="9773" y="17890"/>
                      </a:cubicBezTo>
                      <a:cubicBezTo>
                        <a:pt x="9773" y="17890"/>
                        <a:pt x="9773" y="17924"/>
                        <a:pt x="9773" y="17992"/>
                      </a:cubicBezTo>
                      <a:cubicBezTo>
                        <a:pt x="9773" y="18089"/>
                        <a:pt x="9724" y="18292"/>
                        <a:pt x="9886" y="18355"/>
                      </a:cubicBezTo>
                      <a:cubicBezTo>
                        <a:pt x="9886" y="18389"/>
                        <a:pt x="9942" y="18389"/>
                        <a:pt x="10055" y="18389"/>
                      </a:cubicBezTo>
                      <a:cubicBezTo>
                        <a:pt x="10111" y="18389"/>
                        <a:pt x="10168" y="18389"/>
                        <a:pt x="10273" y="18389"/>
                      </a:cubicBezTo>
                      <a:cubicBezTo>
                        <a:pt x="10330" y="18355"/>
                        <a:pt x="10386" y="18355"/>
                        <a:pt x="10442" y="18355"/>
                      </a:cubicBezTo>
                      <a:cubicBezTo>
                        <a:pt x="10555" y="18355"/>
                        <a:pt x="10668" y="18389"/>
                        <a:pt x="10724" y="18525"/>
                      </a:cubicBezTo>
                      <a:cubicBezTo>
                        <a:pt x="10837" y="18723"/>
                        <a:pt x="11337" y="19125"/>
                        <a:pt x="11781" y="19294"/>
                      </a:cubicBezTo>
                      <a:cubicBezTo>
                        <a:pt x="12168" y="19459"/>
                        <a:pt x="12281" y="20365"/>
                        <a:pt x="12224" y="20665"/>
                      </a:cubicBezTo>
                      <a:cubicBezTo>
                        <a:pt x="12224" y="20762"/>
                        <a:pt x="12168" y="20830"/>
                        <a:pt x="12112" y="20898"/>
                      </a:cubicBezTo>
                      <a:cubicBezTo>
                        <a:pt x="12112" y="20965"/>
                        <a:pt x="12055" y="20999"/>
                        <a:pt x="12112" y="21067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3" name="Shape 3574"/>
                <p:cNvSpPr/>
                <p:nvPr/>
              </p:nvSpPr>
              <p:spPr>
                <a:xfrm>
                  <a:off x="1855653" y="4334768"/>
                  <a:ext cx="1756788" cy="2064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1" h="21600" extrusionOk="0">
                      <a:moveTo>
                        <a:pt x="6241" y="59"/>
                      </a:moveTo>
                      <a:cubicBezTo>
                        <a:pt x="6241" y="0"/>
                        <a:pt x="6241" y="0"/>
                        <a:pt x="6241" y="0"/>
                      </a:cubicBezTo>
                      <a:cubicBezTo>
                        <a:pt x="6173" y="0"/>
                        <a:pt x="6105" y="0"/>
                        <a:pt x="6105" y="0"/>
                      </a:cubicBezTo>
                      <a:cubicBezTo>
                        <a:pt x="5968" y="0"/>
                        <a:pt x="5968" y="0"/>
                        <a:pt x="5900" y="0"/>
                      </a:cubicBezTo>
                      <a:cubicBezTo>
                        <a:pt x="5831" y="0"/>
                        <a:pt x="5831" y="0"/>
                        <a:pt x="5831" y="0"/>
                      </a:cubicBezTo>
                      <a:cubicBezTo>
                        <a:pt x="5831" y="117"/>
                        <a:pt x="5089" y="2718"/>
                        <a:pt x="4952" y="2953"/>
                      </a:cubicBezTo>
                      <a:cubicBezTo>
                        <a:pt x="4884" y="3187"/>
                        <a:pt x="4824" y="3187"/>
                        <a:pt x="4483" y="3356"/>
                      </a:cubicBezTo>
                      <a:cubicBezTo>
                        <a:pt x="4141" y="3532"/>
                        <a:pt x="4278" y="3246"/>
                        <a:pt x="4141" y="3011"/>
                      </a:cubicBezTo>
                      <a:cubicBezTo>
                        <a:pt x="3945" y="2718"/>
                        <a:pt x="3740" y="2718"/>
                        <a:pt x="3202" y="2777"/>
                      </a:cubicBezTo>
                      <a:cubicBezTo>
                        <a:pt x="2724" y="2777"/>
                        <a:pt x="2929" y="3011"/>
                        <a:pt x="2997" y="3246"/>
                      </a:cubicBezTo>
                      <a:cubicBezTo>
                        <a:pt x="3065" y="3473"/>
                        <a:pt x="3065" y="3590"/>
                        <a:pt x="2997" y="3707"/>
                      </a:cubicBezTo>
                      <a:cubicBezTo>
                        <a:pt x="2860" y="3825"/>
                        <a:pt x="2860" y="3993"/>
                        <a:pt x="2929" y="4345"/>
                      </a:cubicBezTo>
                      <a:cubicBezTo>
                        <a:pt x="2997" y="4689"/>
                        <a:pt x="2664" y="4631"/>
                        <a:pt x="2664" y="4982"/>
                      </a:cubicBezTo>
                      <a:cubicBezTo>
                        <a:pt x="2664" y="5385"/>
                        <a:pt x="2792" y="5444"/>
                        <a:pt x="2860" y="5847"/>
                      </a:cubicBezTo>
                      <a:cubicBezTo>
                        <a:pt x="2860" y="6257"/>
                        <a:pt x="2664" y="6140"/>
                        <a:pt x="2459" y="6309"/>
                      </a:cubicBezTo>
                      <a:cubicBezTo>
                        <a:pt x="2254" y="6484"/>
                        <a:pt x="2459" y="6660"/>
                        <a:pt x="2323" y="7005"/>
                      </a:cubicBezTo>
                      <a:cubicBezTo>
                        <a:pt x="2254" y="7298"/>
                        <a:pt x="2459" y="7298"/>
                        <a:pt x="2596" y="7532"/>
                      </a:cubicBezTo>
                      <a:cubicBezTo>
                        <a:pt x="2792" y="7818"/>
                        <a:pt x="2860" y="7935"/>
                        <a:pt x="2929" y="8111"/>
                      </a:cubicBezTo>
                      <a:cubicBezTo>
                        <a:pt x="2929" y="8280"/>
                        <a:pt x="3134" y="8748"/>
                        <a:pt x="3338" y="8858"/>
                      </a:cubicBezTo>
                      <a:cubicBezTo>
                        <a:pt x="3535" y="8976"/>
                        <a:pt x="3603" y="9210"/>
                        <a:pt x="3467" y="9386"/>
                      </a:cubicBezTo>
                      <a:cubicBezTo>
                        <a:pt x="3398" y="9554"/>
                        <a:pt x="3270" y="9496"/>
                        <a:pt x="2929" y="9613"/>
                      </a:cubicBezTo>
                      <a:cubicBezTo>
                        <a:pt x="2664" y="9789"/>
                        <a:pt x="2459" y="10082"/>
                        <a:pt x="2118" y="10250"/>
                      </a:cubicBezTo>
                      <a:cubicBezTo>
                        <a:pt x="1785" y="10426"/>
                        <a:pt x="2049" y="10653"/>
                        <a:pt x="1981" y="11005"/>
                      </a:cubicBezTo>
                      <a:cubicBezTo>
                        <a:pt x="1921" y="11350"/>
                        <a:pt x="1511" y="11818"/>
                        <a:pt x="1375" y="11987"/>
                      </a:cubicBezTo>
                      <a:cubicBezTo>
                        <a:pt x="1315" y="12104"/>
                        <a:pt x="974" y="12046"/>
                        <a:pt x="837" y="12280"/>
                      </a:cubicBezTo>
                      <a:cubicBezTo>
                        <a:pt x="700" y="12507"/>
                        <a:pt x="974" y="12566"/>
                        <a:pt x="974" y="12859"/>
                      </a:cubicBezTo>
                      <a:cubicBezTo>
                        <a:pt x="905" y="13145"/>
                        <a:pt x="837" y="12976"/>
                        <a:pt x="837" y="13203"/>
                      </a:cubicBezTo>
                      <a:cubicBezTo>
                        <a:pt x="769" y="13379"/>
                        <a:pt x="1042" y="13262"/>
                        <a:pt x="1238" y="13379"/>
                      </a:cubicBezTo>
                      <a:cubicBezTo>
                        <a:pt x="1443" y="13496"/>
                        <a:pt x="1443" y="13496"/>
                        <a:pt x="1511" y="13782"/>
                      </a:cubicBezTo>
                      <a:cubicBezTo>
                        <a:pt x="1511" y="14075"/>
                        <a:pt x="1178" y="13958"/>
                        <a:pt x="1178" y="14192"/>
                      </a:cubicBezTo>
                      <a:cubicBezTo>
                        <a:pt x="1178" y="14361"/>
                        <a:pt x="837" y="14420"/>
                        <a:pt x="700" y="14420"/>
                      </a:cubicBezTo>
                      <a:cubicBezTo>
                        <a:pt x="564" y="14420"/>
                        <a:pt x="436" y="14420"/>
                        <a:pt x="367" y="14420"/>
                      </a:cubicBezTo>
                      <a:cubicBezTo>
                        <a:pt x="367" y="14537"/>
                        <a:pt x="231" y="14654"/>
                        <a:pt x="94" y="14771"/>
                      </a:cubicBezTo>
                      <a:cubicBezTo>
                        <a:pt x="-179" y="14881"/>
                        <a:pt x="231" y="15174"/>
                        <a:pt x="231" y="15174"/>
                      </a:cubicBezTo>
                      <a:cubicBezTo>
                        <a:pt x="11970" y="20911"/>
                        <a:pt x="11970" y="20911"/>
                        <a:pt x="11970" y="20911"/>
                      </a:cubicBezTo>
                      <a:cubicBezTo>
                        <a:pt x="11970" y="20911"/>
                        <a:pt x="13729" y="21028"/>
                        <a:pt x="14198" y="21138"/>
                      </a:cubicBezTo>
                      <a:cubicBezTo>
                        <a:pt x="14471" y="21256"/>
                        <a:pt x="16631" y="21431"/>
                        <a:pt x="18518" y="21600"/>
                      </a:cubicBezTo>
                      <a:cubicBezTo>
                        <a:pt x="21421" y="2081"/>
                        <a:pt x="21421" y="2081"/>
                        <a:pt x="21421" y="2081"/>
                      </a:cubicBezTo>
                      <a:cubicBezTo>
                        <a:pt x="12849" y="1216"/>
                        <a:pt x="7658" y="286"/>
                        <a:pt x="6241" y="59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4" name="Shape 3575"/>
                <p:cNvSpPr/>
                <p:nvPr/>
              </p:nvSpPr>
              <p:spPr>
                <a:xfrm>
                  <a:off x="1853299" y="4328595"/>
                  <a:ext cx="1765319" cy="20709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620" y="21600"/>
                      </a:moveTo>
                      <a:cubicBezTo>
                        <a:pt x="18080" y="21549"/>
                        <a:pt x="17609" y="21490"/>
                        <a:pt x="17069" y="21490"/>
                      </a:cubicBezTo>
                      <a:cubicBezTo>
                        <a:pt x="15639" y="21373"/>
                        <a:pt x="14491" y="21257"/>
                        <a:pt x="14286" y="21198"/>
                      </a:cubicBezTo>
                      <a:cubicBezTo>
                        <a:pt x="13815" y="21081"/>
                        <a:pt x="12050" y="20913"/>
                        <a:pt x="12050" y="20913"/>
                      </a:cubicBezTo>
                      <a:cubicBezTo>
                        <a:pt x="274" y="15192"/>
                        <a:pt x="274" y="15192"/>
                        <a:pt x="274" y="15192"/>
                      </a:cubicBezTo>
                      <a:cubicBezTo>
                        <a:pt x="206" y="15192"/>
                        <a:pt x="0" y="15016"/>
                        <a:pt x="0" y="14899"/>
                      </a:cubicBezTo>
                      <a:cubicBezTo>
                        <a:pt x="0" y="14848"/>
                        <a:pt x="69" y="14790"/>
                        <a:pt x="137" y="14731"/>
                      </a:cubicBezTo>
                      <a:cubicBezTo>
                        <a:pt x="274" y="14614"/>
                        <a:pt x="411" y="14556"/>
                        <a:pt x="343" y="14497"/>
                      </a:cubicBezTo>
                      <a:cubicBezTo>
                        <a:pt x="343" y="14439"/>
                        <a:pt x="343" y="14439"/>
                        <a:pt x="343" y="14439"/>
                      </a:cubicBezTo>
                      <a:cubicBezTo>
                        <a:pt x="480" y="14439"/>
                        <a:pt x="608" y="14381"/>
                        <a:pt x="745" y="14381"/>
                      </a:cubicBezTo>
                      <a:cubicBezTo>
                        <a:pt x="814" y="14381"/>
                        <a:pt x="1156" y="14381"/>
                        <a:pt x="1225" y="14212"/>
                      </a:cubicBezTo>
                      <a:cubicBezTo>
                        <a:pt x="1225" y="14096"/>
                        <a:pt x="1285" y="14037"/>
                        <a:pt x="1362" y="14037"/>
                      </a:cubicBezTo>
                      <a:cubicBezTo>
                        <a:pt x="1422" y="13979"/>
                        <a:pt x="1490" y="13979"/>
                        <a:pt x="1490" y="13803"/>
                      </a:cubicBezTo>
                      <a:cubicBezTo>
                        <a:pt x="1490" y="13518"/>
                        <a:pt x="1422" y="13518"/>
                        <a:pt x="1285" y="13401"/>
                      </a:cubicBezTo>
                      <a:cubicBezTo>
                        <a:pt x="1156" y="13401"/>
                        <a:pt x="1088" y="13401"/>
                        <a:pt x="1019" y="13401"/>
                      </a:cubicBezTo>
                      <a:cubicBezTo>
                        <a:pt x="951" y="13343"/>
                        <a:pt x="814" y="13343"/>
                        <a:pt x="814" y="13226"/>
                      </a:cubicBezTo>
                      <a:cubicBezTo>
                        <a:pt x="814" y="13116"/>
                        <a:pt x="882" y="13116"/>
                        <a:pt x="882" y="13051"/>
                      </a:cubicBezTo>
                      <a:cubicBezTo>
                        <a:pt x="951" y="13051"/>
                        <a:pt x="951" y="12999"/>
                        <a:pt x="951" y="12883"/>
                      </a:cubicBezTo>
                      <a:cubicBezTo>
                        <a:pt x="951" y="12766"/>
                        <a:pt x="951" y="12707"/>
                        <a:pt x="882" y="12590"/>
                      </a:cubicBezTo>
                      <a:cubicBezTo>
                        <a:pt x="814" y="12481"/>
                        <a:pt x="745" y="12422"/>
                        <a:pt x="814" y="12305"/>
                      </a:cubicBezTo>
                      <a:cubicBezTo>
                        <a:pt x="951" y="12130"/>
                        <a:pt x="1088" y="12130"/>
                        <a:pt x="1156" y="12071"/>
                      </a:cubicBezTo>
                      <a:cubicBezTo>
                        <a:pt x="1285" y="12071"/>
                        <a:pt x="1362" y="12013"/>
                        <a:pt x="1422" y="11955"/>
                      </a:cubicBezTo>
                      <a:cubicBezTo>
                        <a:pt x="1422" y="11955"/>
                        <a:pt x="1490" y="11896"/>
                        <a:pt x="1490" y="11845"/>
                      </a:cubicBezTo>
                      <a:cubicBezTo>
                        <a:pt x="1696" y="11611"/>
                        <a:pt x="1970" y="11268"/>
                        <a:pt x="2030" y="11034"/>
                      </a:cubicBezTo>
                      <a:cubicBezTo>
                        <a:pt x="2030" y="10858"/>
                        <a:pt x="2030" y="10800"/>
                        <a:pt x="1970" y="10683"/>
                      </a:cubicBezTo>
                      <a:cubicBezTo>
                        <a:pt x="1970" y="10515"/>
                        <a:pt x="1970" y="10340"/>
                        <a:pt x="2167" y="10223"/>
                      </a:cubicBezTo>
                      <a:cubicBezTo>
                        <a:pt x="2372" y="10164"/>
                        <a:pt x="2441" y="10047"/>
                        <a:pt x="2578" y="9938"/>
                      </a:cubicBezTo>
                      <a:cubicBezTo>
                        <a:pt x="2715" y="9821"/>
                        <a:pt x="2843" y="9704"/>
                        <a:pt x="2980" y="9645"/>
                      </a:cubicBezTo>
                      <a:cubicBezTo>
                        <a:pt x="3118" y="9587"/>
                        <a:pt x="3255" y="9529"/>
                        <a:pt x="3323" y="9529"/>
                      </a:cubicBezTo>
                      <a:cubicBezTo>
                        <a:pt x="3392" y="9470"/>
                        <a:pt x="3452" y="9470"/>
                        <a:pt x="3520" y="9419"/>
                      </a:cubicBezTo>
                      <a:cubicBezTo>
                        <a:pt x="3520" y="9360"/>
                        <a:pt x="3589" y="9244"/>
                        <a:pt x="3520" y="9127"/>
                      </a:cubicBezTo>
                      <a:cubicBezTo>
                        <a:pt x="3520" y="9010"/>
                        <a:pt x="3452" y="8951"/>
                        <a:pt x="3323" y="8893"/>
                      </a:cubicBezTo>
                      <a:cubicBezTo>
                        <a:pt x="3118" y="8834"/>
                        <a:pt x="2980" y="8316"/>
                        <a:pt x="2912" y="8147"/>
                      </a:cubicBezTo>
                      <a:cubicBezTo>
                        <a:pt x="2912" y="7972"/>
                        <a:pt x="2843" y="7914"/>
                        <a:pt x="2715" y="7738"/>
                      </a:cubicBezTo>
                      <a:cubicBezTo>
                        <a:pt x="2715" y="7738"/>
                        <a:pt x="2715" y="7680"/>
                        <a:pt x="2646" y="7629"/>
                      </a:cubicBezTo>
                      <a:cubicBezTo>
                        <a:pt x="2578" y="7512"/>
                        <a:pt x="2509" y="7453"/>
                        <a:pt x="2509" y="7395"/>
                      </a:cubicBezTo>
                      <a:cubicBezTo>
                        <a:pt x="2372" y="7336"/>
                        <a:pt x="2304" y="7219"/>
                        <a:pt x="2372" y="6986"/>
                      </a:cubicBezTo>
                      <a:cubicBezTo>
                        <a:pt x="2372" y="6876"/>
                        <a:pt x="2372" y="6759"/>
                        <a:pt x="2372" y="6701"/>
                      </a:cubicBezTo>
                      <a:cubicBezTo>
                        <a:pt x="2372" y="6525"/>
                        <a:pt x="2372" y="6467"/>
                        <a:pt x="2509" y="6350"/>
                      </a:cubicBezTo>
                      <a:cubicBezTo>
                        <a:pt x="2578" y="6299"/>
                        <a:pt x="2646" y="6240"/>
                        <a:pt x="2715" y="6240"/>
                      </a:cubicBezTo>
                      <a:cubicBezTo>
                        <a:pt x="2843" y="6182"/>
                        <a:pt x="2912" y="6123"/>
                        <a:pt x="2843" y="5890"/>
                      </a:cubicBezTo>
                      <a:cubicBezTo>
                        <a:pt x="2843" y="5722"/>
                        <a:pt x="2775" y="5605"/>
                        <a:pt x="2775" y="5488"/>
                      </a:cubicBezTo>
                      <a:cubicBezTo>
                        <a:pt x="2715" y="5371"/>
                        <a:pt x="2646" y="5254"/>
                        <a:pt x="2646" y="5027"/>
                      </a:cubicBezTo>
                      <a:cubicBezTo>
                        <a:pt x="2646" y="4852"/>
                        <a:pt x="2775" y="4794"/>
                        <a:pt x="2843" y="4735"/>
                      </a:cubicBezTo>
                      <a:cubicBezTo>
                        <a:pt x="2912" y="4618"/>
                        <a:pt x="2980" y="4567"/>
                        <a:pt x="2912" y="4392"/>
                      </a:cubicBezTo>
                      <a:cubicBezTo>
                        <a:pt x="2843" y="4041"/>
                        <a:pt x="2912" y="3873"/>
                        <a:pt x="3049" y="3756"/>
                      </a:cubicBezTo>
                      <a:cubicBezTo>
                        <a:pt x="3118" y="3639"/>
                        <a:pt x="3049" y="3581"/>
                        <a:pt x="2980" y="3347"/>
                      </a:cubicBezTo>
                      <a:cubicBezTo>
                        <a:pt x="2980" y="3296"/>
                        <a:pt x="2980" y="3296"/>
                        <a:pt x="2980" y="3296"/>
                      </a:cubicBezTo>
                      <a:cubicBezTo>
                        <a:pt x="2980" y="3237"/>
                        <a:pt x="2980" y="3237"/>
                        <a:pt x="2980" y="3179"/>
                      </a:cubicBezTo>
                      <a:cubicBezTo>
                        <a:pt x="2912" y="3062"/>
                        <a:pt x="2843" y="2945"/>
                        <a:pt x="2912" y="2886"/>
                      </a:cubicBezTo>
                      <a:cubicBezTo>
                        <a:pt x="2980" y="2828"/>
                        <a:pt x="3118" y="2769"/>
                        <a:pt x="3255" y="2769"/>
                      </a:cubicBezTo>
                      <a:cubicBezTo>
                        <a:pt x="3392" y="2769"/>
                        <a:pt x="3520" y="2769"/>
                        <a:pt x="3589" y="2769"/>
                      </a:cubicBezTo>
                      <a:cubicBezTo>
                        <a:pt x="3863" y="2769"/>
                        <a:pt x="4068" y="2828"/>
                        <a:pt x="4197" y="3003"/>
                      </a:cubicBezTo>
                      <a:cubicBezTo>
                        <a:pt x="4265" y="3120"/>
                        <a:pt x="4265" y="3237"/>
                        <a:pt x="4334" y="3296"/>
                      </a:cubicBezTo>
                      <a:cubicBezTo>
                        <a:pt x="4334" y="3405"/>
                        <a:pt x="4334" y="3405"/>
                        <a:pt x="4402" y="3405"/>
                      </a:cubicBezTo>
                      <a:cubicBezTo>
                        <a:pt x="4402" y="3405"/>
                        <a:pt x="4471" y="3405"/>
                        <a:pt x="4539" y="3347"/>
                      </a:cubicBezTo>
                      <a:cubicBezTo>
                        <a:pt x="4608" y="3347"/>
                        <a:pt x="4608" y="3347"/>
                        <a:pt x="4608" y="3347"/>
                      </a:cubicBezTo>
                      <a:cubicBezTo>
                        <a:pt x="4882" y="3179"/>
                        <a:pt x="4942" y="3179"/>
                        <a:pt x="5010" y="3003"/>
                      </a:cubicBezTo>
                      <a:cubicBezTo>
                        <a:pt x="5147" y="2769"/>
                        <a:pt x="5824" y="175"/>
                        <a:pt x="5824" y="58"/>
                      </a:cubicBezTo>
                      <a:cubicBezTo>
                        <a:pt x="5824" y="0"/>
                        <a:pt x="5824" y="0"/>
                        <a:pt x="5892" y="0"/>
                      </a:cubicBezTo>
                      <a:lnTo>
                        <a:pt x="5961" y="0"/>
                      </a:lnTo>
                      <a:cubicBezTo>
                        <a:pt x="6030" y="0"/>
                        <a:pt x="6030" y="0"/>
                        <a:pt x="6167" y="58"/>
                      </a:cubicBezTo>
                      <a:cubicBezTo>
                        <a:pt x="6235" y="58"/>
                        <a:pt x="6235" y="58"/>
                        <a:pt x="6304" y="58"/>
                      </a:cubicBezTo>
                      <a:cubicBezTo>
                        <a:pt x="6432" y="117"/>
                        <a:pt x="6638" y="117"/>
                        <a:pt x="6912" y="175"/>
                      </a:cubicBezTo>
                      <a:cubicBezTo>
                        <a:pt x="9010" y="519"/>
                        <a:pt x="13883" y="1330"/>
                        <a:pt x="21531" y="2134"/>
                      </a:cubicBezTo>
                      <a:cubicBezTo>
                        <a:pt x="21600" y="2134"/>
                        <a:pt x="21600" y="2134"/>
                        <a:pt x="21600" y="2134"/>
                      </a:cubicBezTo>
                      <a:cubicBezTo>
                        <a:pt x="18620" y="21600"/>
                        <a:pt x="18620" y="21600"/>
                        <a:pt x="18620" y="21600"/>
                      </a:cubicBezTo>
                      <a:lnTo>
                        <a:pt x="12050" y="20855"/>
                      </a:lnTo>
                      <a:cubicBezTo>
                        <a:pt x="12187" y="20913"/>
                        <a:pt x="13883" y="21030"/>
                        <a:pt x="14286" y="21140"/>
                      </a:cubicBezTo>
                      <a:cubicBezTo>
                        <a:pt x="14491" y="21198"/>
                        <a:pt x="15708" y="21315"/>
                        <a:pt x="17069" y="21432"/>
                      </a:cubicBezTo>
                      <a:cubicBezTo>
                        <a:pt x="17609" y="21490"/>
                        <a:pt x="18080" y="21490"/>
                        <a:pt x="18551" y="21549"/>
                      </a:cubicBezTo>
                      <a:cubicBezTo>
                        <a:pt x="21531" y="2192"/>
                        <a:pt x="21531" y="2192"/>
                        <a:pt x="21531" y="2192"/>
                      </a:cubicBezTo>
                      <a:cubicBezTo>
                        <a:pt x="13815" y="1388"/>
                        <a:pt x="8941" y="577"/>
                        <a:pt x="6912" y="234"/>
                      </a:cubicBezTo>
                      <a:cubicBezTo>
                        <a:pt x="6638" y="175"/>
                        <a:pt x="6432" y="117"/>
                        <a:pt x="6304" y="117"/>
                      </a:cubicBezTo>
                      <a:cubicBezTo>
                        <a:pt x="6098" y="117"/>
                        <a:pt x="6098" y="117"/>
                        <a:pt x="6098" y="117"/>
                      </a:cubicBezTo>
                      <a:cubicBezTo>
                        <a:pt x="6030" y="58"/>
                        <a:pt x="5961" y="58"/>
                        <a:pt x="5961" y="58"/>
                      </a:cubicBezTo>
                      <a:lnTo>
                        <a:pt x="5892" y="58"/>
                      </a:lnTo>
                      <a:cubicBezTo>
                        <a:pt x="5892" y="343"/>
                        <a:pt x="5147" y="2828"/>
                        <a:pt x="5079" y="3003"/>
                      </a:cubicBezTo>
                      <a:cubicBezTo>
                        <a:pt x="4942" y="3237"/>
                        <a:pt x="4882" y="3237"/>
                        <a:pt x="4608" y="3405"/>
                      </a:cubicBezTo>
                      <a:cubicBezTo>
                        <a:pt x="4539" y="3405"/>
                        <a:pt x="4539" y="3405"/>
                        <a:pt x="4539" y="3405"/>
                      </a:cubicBezTo>
                      <a:cubicBezTo>
                        <a:pt x="4471" y="3464"/>
                        <a:pt x="4471" y="3464"/>
                        <a:pt x="4402" y="3464"/>
                      </a:cubicBezTo>
                      <a:cubicBezTo>
                        <a:pt x="4265" y="3464"/>
                        <a:pt x="4265" y="3405"/>
                        <a:pt x="4265" y="3296"/>
                      </a:cubicBezTo>
                      <a:cubicBezTo>
                        <a:pt x="4197" y="3237"/>
                        <a:pt x="4197" y="3120"/>
                        <a:pt x="4137" y="3062"/>
                      </a:cubicBezTo>
                      <a:cubicBezTo>
                        <a:pt x="4000" y="2886"/>
                        <a:pt x="3863" y="2828"/>
                        <a:pt x="3589" y="2828"/>
                      </a:cubicBezTo>
                      <a:cubicBezTo>
                        <a:pt x="3520" y="2828"/>
                        <a:pt x="3392" y="2828"/>
                        <a:pt x="3255" y="2828"/>
                      </a:cubicBezTo>
                      <a:cubicBezTo>
                        <a:pt x="3118" y="2828"/>
                        <a:pt x="3049" y="2886"/>
                        <a:pt x="2980" y="2945"/>
                      </a:cubicBezTo>
                      <a:cubicBezTo>
                        <a:pt x="2912" y="3003"/>
                        <a:pt x="2980" y="3062"/>
                        <a:pt x="2980" y="3179"/>
                      </a:cubicBezTo>
                      <a:cubicBezTo>
                        <a:pt x="3049" y="3179"/>
                        <a:pt x="3049" y="3237"/>
                        <a:pt x="3049" y="3296"/>
                      </a:cubicBezTo>
                      <a:cubicBezTo>
                        <a:pt x="3049" y="3347"/>
                        <a:pt x="3049" y="3347"/>
                        <a:pt x="3049" y="3347"/>
                      </a:cubicBezTo>
                      <a:cubicBezTo>
                        <a:pt x="3118" y="3581"/>
                        <a:pt x="3186" y="3697"/>
                        <a:pt x="3049" y="3814"/>
                      </a:cubicBezTo>
                      <a:cubicBezTo>
                        <a:pt x="2980" y="3873"/>
                        <a:pt x="2912" y="4041"/>
                        <a:pt x="2980" y="4392"/>
                      </a:cubicBezTo>
                      <a:cubicBezTo>
                        <a:pt x="3049" y="4618"/>
                        <a:pt x="2912" y="4677"/>
                        <a:pt x="2843" y="4735"/>
                      </a:cubicBezTo>
                      <a:cubicBezTo>
                        <a:pt x="2775" y="4852"/>
                        <a:pt x="2715" y="4910"/>
                        <a:pt x="2715" y="5027"/>
                      </a:cubicBezTo>
                      <a:cubicBezTo>
                        <a:pt x="2715" y="5254"/>
                        <a:pt x="2775" y="5371"/>
                        <a:pt x="2843" y="5488"/>
                      </a:cubicBezTo>
                      <a:cubicBezTo>
                        <a:pt x="2843" y="5605"/>
                        <a:pt x="2912" y="5722"/>
                        <a:pt x="2912" y="5890"/>
                      </a:cubicBezTo>
                      <a:cubicBezTo>
                        <a:pt x="2980" y="6123"/>
                        <a:pt x="2843" y="6182"/>
                        <a:pt x="2715" y="6240"/>
                      </a:cubicBezTo>
                      <a:cubicBezTo>
                        <a:pt x="2715" y="6299"/>
                        <a:pt x="2646" y="6299"/>
                        <a:pt x="2578" y="6350"/>
                      </a:cubicBezTo>
                      <a:cubicBezTo>
                        <a:pt x="2441" y="6467"/>
                        <a:pt x="2441" y="6584"/>
                        <a:pt x="2441" y="6701"/>
                      </a:cubicBezTo>
                      <a:cubicBezTo>
                        <a:pt x="2441" y="6759"/>
                        <a:pt x="2441" y="6876"/>
                        <a:pt x="2441" y="7044"/>
                      </a:cubicBezTo>
                      <a:cubicBezTo>
                        <a:pt x="2372" y="7219"/>
                        <a:pt x="2441" y="7278"/>
                        <a:pt x="2509" y="7395"/>
                      </a:cubicBezTo>
                      <a:cubicBezTo>
                        <a:pt x="2578" y="7453"/>
                        <a:pt x="2646" y="7512"/>
                        <a:pt x="2715" y="7570"/>
                      </a:cubicBezTo>
                      <a:cubicBezTo>
                        <a:pt x="2715" y="7629"/>
                        <a:pt x="2775" y="7680"/>
                        <a:pt x="2775" y="7738"/>
                      </a:cubicBezTo>
                      <a:cubicBezTo>
                        <a:pt x="2912" y="7855"/>
                        <a:pt x="2980" y="7972"/>
                        <a:pt x="2980" y="8147"/>
                      </a:cubicBezTo>
                      <a:cubicBezTo>
                        <a:pt x="2980" y="8316"/>
                        <a:pt x="3186" y="8783"/>
                        <a:pt x="3392" y="8893"/>
                      </a:cubicBezTo>
                      <a:cubicBezTo>
                        <a:pt x="3452" y="8893"/>
                        <a:pt x="3589" y="9010"/>
                        <a:pt x="3589" y="9127"/>
                      </a:cubicBezTo>
                      <a:cubicBezTo>
                        <a:pt x="3657" y="9244"/>
                        <a:pt x="3589" y="9360"/>
                        <a:pt x="3589" y="9419"/>
                      </a:cubicBezTo>
                      <a:cubicBezTo>
                        <a:pt x="3520" y="9529"/>
                        <a:pt x="3392" y="9529"/>
                        <a:pt x="3323" y="9587"/>
                      </a:cubicBezTo>
                      <a:cubicBezTo>
                        <a:pt x="3255" y="9587"/>
                        <a:pt x="3118" y="9645"/>
                        <a:pt x="3049" y="9704"/>
                      </a:cubicBezTo>
                      <a:cubicBezTo>
                        <a:pt x="2843" y="9762"/>
                        <a:pt x="2775" y="9879"/>
                        <a:pt x="2646" y="9996"/>
                      </a:cubicBezTo>
                      <a:cubicBezTo>
                        <a:pt x="2509" y="10113"/>
                        <a:pt x="2372" y="10223"/>
                        <a:pt x="2167" y="10281"/>
                      </a:cubicBezTo>
                      <a:cubicBezTo>
                        <a:pt x="2030" y="10398"/>
                        <a:pt x="2030" y="10515"/>
                        <a:pt x="2030" y="10683"/>
                      </a:cubicBezTo>
                      <a:cubicBezTo>
                        <a:pt x="2098" y="10742"/>
                        <a:pt x="2098" y="10858"/>
                        <a:pt x="2098" y="11034"/>
                      </a:cubicBezTo>
                      <a:cubicBezTo>
                        <a:pt x="2030" y="11319"/>
                        <a:pt x="1696" y="11670"/>
                        <a:pt x="1559" y="11896"/>
                      </a:cubicBezTo>
                      <a:cubicBezTo>
                        <a:pt x="1490" y="11955"/>
                        <a:pt x="1490" y="11955"/>
                        <a:pt x="1490" y="12013"/>
                      </a:cubicBezTo>
                      <a:cubicBezTo>
                        <a:pt x="1422" y="12071"/>
                        <a:pt x="1285" y="12130"/>
                        <a:pt x="1225" y="12130"/>
                      </a:cubicBezTo>
                      <a:cubicBezTo>
                        <a:pt x="1088" y="12188"/>
                        <a:pt x="951" y="12188"/>
                        <a:pt x="882" y="12305"/>
                      </a:cubicBezTo>
                      <a:cubicBezTo>
                        <a:pt x="814" y="12422"/>
                        <a:pt x="882" y="12481"/>
                        <a:pt x="951" y="12590"/>
                      </a:cubicBezTo>
                      <a:cubicBezTo>
                        <a:pt x="1019" y="12649"/>
                        <a:pt x="1019" y="12766"/>
                        <a:pt x="1019" y="12883"/>
                      </a:cubicBezTo>
                      <a:cubicBezTo>
                        <a:pt x="1019" y="13051"/>
                        <a:pt x="951" y="13051"/>
                        <a:pt x="951" y="13116"/>
                      </a:cubicBezTo>
                      <a:cubicBezTo>
                        <a:pt x="882" y="13116"/>
                        <a:pt x="882" y="13116"/>
                        <a:pt x="882" y="13226"/>
                      </a:cubicBezTo>
                      <a:cubicBezTo>
                        <a:pt x="882" y="13284"/>
                        <a:pt x="951" y="13343"/>
                        <a:pt x="1019" y="13343"/>
                      </a:cubicBezTo>
                      <a:cubicBezTo>
                        <a:pt x="1088" y="13343"/>
                        <a:pt x="1225" y="13343"/>
                        <a:pt x="1285" y="13401"/>
                      </a:cubicBezTo>
                      <a:cubicBezTo>
                        <a:pt x="1490" y="13460"/>
                        <a:pt x="1490" y="13518"/>
                        <a:pt x="1559" y="13803"/>
                      </a:cubicBezTo>
                      <a:cubicBezTo>
                        <a:pt x="1559" y="13979"/>
                        <a:pt x="1490" y="14037"/>
                        <a:pt x="1422" y="14037"/>
                      </a:cubicBezTo>
                      <a:cubicBezTo>
                        <a:pt x="1362" y="14096"/>
                        <a:pt x="1285" y="14096"/>
                        <a:pt x="1285" y="14212"/>
                      </a:cubicBezTo>
                      <a:cubicBezTo>
                        <a:pt x="1225" y="14439"/>
                        <a:pt x="814" y="14439"/>
                        <a:pt x="745" y="14439"/>
                      </a:cubicBezTo>
                      <a:cubicBezTo>
                        <a:pt x="608" y="14439"/>
                        <a:pt x="548" y="14439"/>
                        <a:pt x="411" y="14497"/>
                      </a:cubicBezTo>
                      <a:cubicBezTo>
                        <a:pt x="480" y="14556"/>
                        <a:pt x="343" y="14673"/>
                        <a:pt x="137" y="14790"/>
                      </a:cubicBezTo>
                      <a:cubicBezTo>
                        <a:pt x="137" y="14848"/>
                        <a:pt x="69" y="14848"/>
                        <a:pt x="69" y="14899"/>
                      </a:cubicBezTo>
                      <a:cubicBezTo>
                        <a:pt x="69" y="15016"/>
                        <a:pt x="274" y="15133"/>
                        <a:pt x="274" y="15133"/>
                      </a:cubicBezTo>
                      <a:cubicBezTo>
                        <a:pt x="12050" y="20855"/>
                        <a:pt x="12050" y="20855"/>
                        <a:pt x="12050" y="20855"/>
                      </a:cubicBezTo>
                      <a:lnTo>
                        <a:pt x="18620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5" name="Shape 3576"/>
                <p:cNvSpPr/>
                <p:nvPr/>
              </p:nvSpPr>
              <p:spPr>
                <a:xfrm>
                  <a:off x="3613141" y="3204765"/>
                  <a:ext cx="1905306" cy="14874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2" h="21600" extrusionOk="0">
                      <a:moveTo>
                        <a:pt x="21537" y="2733"/>
                      </a:moveTo>
                      <a:cubicBezTo>
                        <a:pt x="21473" y="2093"/>
                        <a:pt x="20974" y="2256"/>
                        <a:pt x="20974" y="2256"/>
                      </a:cubicBezTo>
                      <a:cubicBezTo>
                        <a:pt x="17966" y="2733"/>
                        <a:pt x="1940" y="0"/>
                        <a:pt x="1940" y="0"/>
                      </a:cubicBezTo>
                      <a:cubicBezTo>
                        <a:pt x="0" y="19263"/>
                        <a:pt x="0" y="19263"/>
                        <a:pt x="0" y="19263"/>
                      </a:cubicBezTo>
                      <a:cubicBezTo>
                        <a:pt x="4133" y="19995"/>
                        <a:pt x="9145" y="20635"/>
                        <a:pt x="14965" y="21112"/>
                      </a:cubicBezTo>
                      <a:lnTo>
                        <a:pt x="15028" y="21112"/>
                      </a:lnTo>
                      <a:cubicBezTo>
                        <a:pt x="15962" y="21194"/>
                        <a:pt x="16905" y="21275"/>
                        <a:pt x="17839" y="21356"/>
                      </a:cubicBezTo>
                      <a:cubicBezTo>
                        <a:pt x="18845" y="21437"/>
                        <a:pt x="19779" y="21519"/>
                        <a:pt x="20784" y="21600"/>
                      </a:cubicBezTo>
                      <a:cubicBezTo>
                        <a:pt x="21093" y="15169"/>
                        <a:pt x="21600" y="3292"/>
                        <a:pt x="21537" y="2733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6" name="Shape 3577"/>
                <p:cNvSpPr/>
                <p:nvPr/>
              </p:nvSpPr>
              <p:spPr>
                <a:xfrm>
                  <a:off x="3613141" y="3204765"/>
                  <a:ext cx="1911432" cy="14874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2" h="21600" extrusionOk="0">
                      <a:moveTo>
                        <a:pt x="20787" y="21600"/>
                      </a:moveTo>
                      <a:cubicBezTo>
                        <a:pt x="20724" y="21600"/>
                        <a:pt x="20724" y="21600"/>
                        <a:pt x="20724" y="21600"/>
                      </a:cubicBezTo>
                      <a:cubicBezTo>
                        <a:pt x="19784" y="21519"/>
                        <a:pt x="18789" y="21519"/>
                        <a:pt x="17787" y="21437"/>
                      </a:cubicBezTo>
                      <a:cubicBezTo>
                        <a:pt x="16855" y="21356"/>
                        <a:pt x="15916" y="21275"/>
                        <a:pt x="14984" y="21194"/>
                      </a:cubicBezTo>
                      <a:cubicBezTo>
                        <a:pt x="14921" y="21194"/>
                        <a:pt x="14921" y="21194"/>
                        <a:pt x="14921" y="21194"/>
                      </a:cubicBezTo>
                      <a:cubicBezTo>
                        <a:pt x="9742" y="20716"/>
                        <a:pt x="4745" y="20076"/>
                        <a:pt x="0" y="19344"/>
                      </a:cubicBezTo>
                      <a:cubicBezTo>
                        <a:pt x="0" y="19263"/>
                        <a:pt x="0" y="19263"/>
                        <a:pt x="0" y="19263"/>
                      </a:cubicBezTo>
                      <a:cubicBezTo>
                        <a:pt x="1934" y="0"/>
                        <a:pt x="1934" y="0"/>
                        <a:pt x="1934" y="0"/>
                      </a:cubicBezTo>
                      <a:cubicBezTo>
                        <a:pt x="2061" y="0"/>
                        <a:pt x="15355" y="2256"/>
                        <a:pt x="19847" y="2256"/>
                      </a:cubicBezTo>
                      <a:cubicBezTo>
                        <a:pt x="20282" y="2256"/>
                        <a:pt x="20661" y="2256"/>
                        <a:pt x="20913" y="2256"/>
                      </a:cubicBezTo>
                      <a:cubicBezTo>
                        <a:pt x="20913" y="2256"/>
                        <a:pt x="20968" y="2174"/>
                        <a:pt x="21032" y="2174"/>
                      </a:cubicBezTo>
                      <a:cubicBezTo>
                        <a:pt x="21221" y="2174"/>
                        <a:pt x="21474" y="2256"/>
                        <a:pt x="21537" y="2733"/>
                      </a:cubicBezTo>
                      <a:cubicBezTo>
                        <a:pt x="21600" y="3292"/>
                        <a:pt x="21032" y="14773"/>
                        <a:pt x="20787" y="21600"/>
                      </a:cubicBezTo>
                      <a:lnTo>
                        <a:pt x="63" y="19263"/>
                      </a:lnTo>
                      <a:cubicBezTo>
                        <a:pt x="4745" y="19995"/>
                        <a:pt x="9797" y="20635"/>
                        <a:pt x="14921" y="21112"/>
                      </a:cubicBezTo>
                      <a:cubicBezTo>
                        <a:pt x="14984" y="21112"/>
                        <a:pt x="14984" y="21112"/>
                        <a:pt x="14984" y="21112"/>
                      </a:cubicBezTo>
                      <a:cubicBezTo>
                        <a:pt x="15916" y="21194"/>
                        <a:pt x="16918" y="21275"/>
                        <a:pt x="17787" y="21356"/>
                      </a:cubicBezTo>
                      <a:cubicBezTo>
                        <a:pt x="18789" y="21437"/>
                        <a:pt x="19721" y="21437"/>
                        <a:pt x="20724" y="21519"/>
                      </a:cubicBezTo>
                      <a:cubicBezTo>
                        <a:pt x="21032" y="14691"/>
                        <a:pt x="21537" y="3292"/>
                        <a:pt x="21474" y="2814"/>
                      </a:cubicBezTo>
                      <a:cubicBezTo>
                        <a:pt x="21411" y="2327"/>
                        <a:pt x="21221" y="2256"/>
                        <a:pt x="21032" y="2256"/>
                      </a:cubicBezTo>
                      <a:cubicBezTo>
                        <a:pt x="20968" y="2256"/>
                        <a:pt x="20913" y="2327"/>
                        <a:pt x="20913" y="2327"/>
                      </a:cubicBezTo>
                      <a:cubicBezTo>
                        <a:pt x="20661" y="2327"/>
                        <a:pt x="20282" y="2327"/>
                        <a:pt x="19847" y="2327"/>
                      </a:cubicBezTo>
                      <a:cubicBezTo>
                        <a:pt x="15482" y="2327"/>
                        <a:pt x="2684" y="163"/>
                        <a:pt x="1934" y="81"/>
                      </a:cubicBezTo>
                      <a:cubicBezTo>
                        <a:pt x="63" y="19263"/>
                        <a:pt x="63" y="19263"/>
                        <a:pt x="63" y="19263"/>
                      </a:cubicBezTo>
                      <a:lnTo>
                        <a:pt x="20787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7" name="Shape 3578"/>
                <p:cNvSpPr/>
                <p:nvPr/>
              </p:nvSpPr>
              <p:spPr>
                <a:xfrm>
                  <a:off x="933240" y="2395855"/>
                  <a:ext cx="1688133" cy="25742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89" y="0"/>
                      </a:moveTo>
                      <a:cubicBezTo>
                        <a:pt x="0" y="8176"/>
                        <a:pt x="0" y="8176"/>
                        <a:pt x="0" y="8176"/>
                      </a:cubicBezTo>
                      <a:cubicBezTo>
                        <a:pt x="14307" y="21600"/>
                        <a:pt x="14307" y="21600"/>
                        <a:pt x="14307" y="21600"/>
                      </a:cubicBezTo>
                      <a:cubicBezTo>
                        <a:pt x="14307" y="21459"/>
                        <a:pt x="14236" y="21412"/>
                        <a:pt x="14379" y="21318"/>
                      </a:cubicBezTo>
                      <a:cubicBezTo>
                        <a:pt x="14594" y="21183"/>
                        <a:pt x="14800" y="21230"/>
                        <a:pt x="14800" y="20948"/>
                      </a:cubicBezTo>
                      <a:cubicBezTo>
                        <a:pt x="14728" y="20624"/>
                        <a:pt x="14594" y="20530"/>
                        <a:pt x="14594" y="20254"/>
                      </a:cubicBezTo>
                      <a:cubicBezTo>
                        <a:pt x="14594" y="19972"/>
                        <a:pt x="14944" y="20019"/>
                        <a:pt x="14872" y="19743"/>
                      </a:cubicBezTo>
                      <a:cubicBezTo>
                        <a:pt x="14800" y="19461"/>
                        <a:pt x="14800" y="19325"/>
                        <a:pt x="14944" y="19231"/>
                      </a:cubicBezTo>
                      <a:cubicBezTo>
                        <a:pt x="15015" y="19137"/>
                        <a:pt x="15015" y="19043"/>
                        <a:pt x="14944" y="18861"/>
                      </a:cubicBezTo>
                      <a:cubicBezTo>
                        <a:pt x="14872" y="18626"/>
                        <a:pt x="14657" y="18485"/>
                        <a:pt x="15159" y="18438"/>
                      </a:cubicBezTo>
                      <a:cubicBezTo>
                        <a:pt x="15723" y="18438"/>
                        <a:pt x="15938" y="18438"/>
                        <a:pt x="16144" y="18626"/>
                      </a:cubicBezTo>
                      <a:cubicBezTo>
                        <a:pt x="16287" y="18861"/>
                        <a:pt x="16144" y="19043"/>
                        <a:pt x="16502" y="18949"/>
                      </a:cubicBezTo>
                      <a:cubicBezTo>
                        <a:pt x="16861" y="18814"/>
                        <a:pt x="16923" y="18767"/>
                        <a:pt x="16995" y="18626"/>
                      </a:cubicBezTo>
                      <a:cubicBezTo>
                        <a:pt x="17138" y="18438"/>
                        <a:pt x="17918" y="16351"/>
                        <a:pt x="17918" y="16210"/>
                      </a:cubicBezTo>
                      <a:cubicBezTo>
                        <a:pt x="17918" y="16210"/>
                        <a:pt x="17918" y="16210"/>
                        <a:pt x="17990" y="16210"/>
                      </a:cubicBezTo>
                      <a:cubicBezTo>
                        <a:pt x="21600" y="2604"/>
                        <a:pt x="21600" y="2604"/>
                        <a:pt x="21600" y="2604"/>
                      </a:cubicBezTo>
                      <a:cubicBezTo>
                        <a:pt x="14800" y="1763"/>
                        <a:pt x="8430" y="835"/>
                        <a:pt x="3189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8" name="Shape 3579"/>
                <p:cNvSpPr/>
                <p:nvPr/>
              </p:nvSpPr>
              <p:spPr>
                <a:xfrm>
                  <a:off x="933240" y="2392769"/>
                  <a:ext cx="1688133" cy="2583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07" y="21600"/>
                      </a:moveTo>
                      <a:cubicBezTo>
                        <a:pt x="0" y="8187"/>
                        <a:pt x="0" y="8187"/>
                        <a:pt x="0" y="8187"/>
                      </a:cubicBezTo>
                      <a:cubicBezTo>
                        <a:pt x="3118" y="0"/>
                        <a:pt x="3118" y="0"/>
                        <a:pt x="3118" y="0"/>
                      </a:cubicBezTo>
                      <a:cubicBezTo>
                        <a:pt x="3189" y="47"/>
                        <a:pt x="3189" y="47"/>
                        <a:pt x="3189" y="47"/>
                      </a:cubicBezTo>
                      <a:cubicBezTo>
                        <a:pt x="9559" y="1018"/>
                        <a:pt x="15723" y="1896"/>
                        <a:pt x="21600" y="2639"/>
                      </a:cubicBezTo>
                      <a:cubicBezTo>
                        <a:pt x="17990" y="16234"/>
                        <a:pt x="17990" y="16234"/>
                        <a:pt x="17990" y="16234"/>
                      </a:cubicBezTo>
                      <a:lnTo>
                        <a:pt x="17918" y="16234"/>
                      </a:lnTo>
                      <a:cubicBezTo>
                        <a:pt x="17918" y="16462"/>
                        <a:pt x="17138" y="18405"/>
                        <a:pt x="17067" y="18592"/>
                      </a:cubicBezTo>
                      <a:cubicBezTo>
                        <a:pt x="16923" y="18732"/>
                        <a:pt x="16861" y="18779"/>
                        <a:pt x="16574" y="18867"/>
                      </a:cubicBezTo>
                      <a:cubicBezTo>
                        <a:pt x="16502" y="18914"/>
                        <a:pt x="16502" y="18914"/>
                        <a:pt x="16502" y="18914"/>
                      </a:cubicBezTo>
                      <a:cubicBezTo>
                        <a:pt x="16431" y="18961"/>
                        <a:pt x="16431" y="18961"/>
                        <a:pt x="16359" y="18961"/>
                      </a:cubicBezTo>
                      <a:cubicBezTo>
                        <a:pt x="16216" y="18961"/>
                        <a:pt x="16216" y="18914"/>
                        <a:pt x="16216" y="18826"/>
                      </a:cubicBezTo>
                      <a:cubicBezTo>
                        <a:pt x="16144" y="18779"/>
                        <a:pt x="16144" y="18686"/>
                        <a:pt x="16081" y="18639"/>
                      </a:cubicBezTo>
                      <a:cubicBezTo>
                        <a:pt x="15938" y="18498"/>
                        <a:pt x="15795" y="18452"/>
                        <a:pt x="15508" y="18452"/>
                      </a:cubicBezTo>
                      <a:cubicBezTo>
                        <a:pt x="15436" y="18452"/>
                        <a:pt x="15302" y="18452"/>
                        <a:pt x="15159" y="18452"/>
                      </a:cubicBezTo>
                      <a:cubicBezTo>
                        <a:pt x="15015" y="18452"/>
                        <a:pt x="14944" y="18452"/>
                        <a:pt x="14872" y="18498"/>
                      </a:cubicBezTo>
                      <a:cubicBezTo>
                        <a:pt x="14800" y="18545"/>
                        <a:pt x="14872" y="18639"/>
                        <a:pt x="14872" y="18732"/>
                      </a:cubicBezTo>
                      <a:cubicBezTo>
                        <a:pt x="14944" y="18732"/>
                        <a:pt x="14944" y="18779"/>
                        <a:pt x="14944" y="18826"/>
                      </a:cubicBezTo>
                      <a:cubicBezTo>
                        <a:pt x="14944" y="18867"/>
                        <a:pt x="14944" y="18867"/>
                        <a:pt x="14944" y="18867"/>
                      </a:cubicBezTo>
                      <a:cubicBezTo>
                        <a:pt x="15015" y="19008"/>
                        <a:pt x="15087" y="19101"/>
                        <a:pt x="14944" y="19195"/>
                      </a:cubicBezTo>
                      <a:cubicBezTo>
                        <a:pt x="14872" y="19288"/>
                        <a:pt x="14800" y="19423"/>
                        <a:pt x="14872" y="19704"/>
                      </a:cubicBezTo>
                      <a:cubicBezTo>
                        <a:pt x="14944" y="19844"/>
                        <a:pt x="14800" y="19932"/>
                        <a:pt x="14728" y="19979"/>
                      </a:cubicBezTo>
                      <a:cubicBezTo>
                        <a:pt x="14657" y="20026"/>
                        <a:pt x="14594" y="20073"/>
                        <a:pt x="14594" y="20213"/>
                      </a:cubicBezTo>
                      <a:cubicBezTo>
                        <a:pt x="14594" y="20348"/>
                        <a:pt x="14657" y="20441"/>
                        <a:pt x="14728" y="20535"/>
                      </a:cubicBezTo>
                      <a:cubicBezTo>
                        <a:pt x="14728" y="20629"/>
                        <a:pt x="14800" y="20722"/>
                        <a:pt x="14800" y="20904"/>
                      </a:cubicBezTo>
                      <a:cubicBezTo>
                        <a:pt x="14872" y="21091"/>
                        <a:pt x="14728" y="21138"/>
                        <a:pt x="14594" y="21185"/>
                      </a:cubicBezTo>
                      <a:cubicBezTo>
                        <a:pt x="14594" y="21231"/>
                        <a:pt x="14522" y="21231"/>
                        <a:pt x="14451" y="21272"/>
                      </a:cubicBezTo>
                      <a:cubicBezTo>
                        <a:pt x="14307" y="21366"/>
                        <a:pt x="14307" y="21413"/>
                        <a:pt x="14307" y="21506"/>
                      </a:cubicBezTo>
                      <a:cubicBezTo>
                        <a:pt x="14307" y="21600"/>
                        <a:pt x="14307" y="21600"/>
                        <a:pt x="14307" y="21600"/>
                      </a:cubicBezTo>
                      <a:lnTo>
                        <a:pt x="72" y="8187"/>
                      </a:lnTo>
                      <a:cubicBezTo>
                        <a:pt x="14236" y="21506"/>
                        <a:pt x="14236" y="21506"/>
                        <a:pt x="14236" y="21506"/>
                      </a:cubicBezTo>
                      <a:cubicBezTo>
                        <a:pt x="14236" y="21413"/>
                        <a:pt x="14236" y="21325"/>
                        <a:pt x="14379" y="21231"/>
                      </a:cubicBezTo>
                      <a:cubicBezTo>
                        <a:pt x="14451" y="21185"/>
                        <a:pt x="14522" y="21185"/>
                        <a:pt x="14594" y="21138"/>
                      </a:cubicBezTo>
                      <a:cubicBezTo>
                        <a:pt x="14728" y="21091"/>
                        <a:pt x="14800" y="21091"/>
                        <a:pt x="14728" y="20904"/>
                      </a:cubicBezTo>
                      <a:cubicBezTo>
                        <a:pt x="14728" y="20769"/>
                        <a:pt x="14657" y="20675"/>
                        <a:pt x="14657" y="20582"/>
                      </a:cubicBezTo>
                      <a:cubicBezTo>
                        <a:pt x="14594" y="20488"/>
                        <a:pt x="14522" y="20394"/>
                        <a:pt x="14522" y="20213"/>
                      </a:cubicBezTo>
                      <a:cubicBezTo>
                        <a:pt x="14522" y="20073"/>
                        <a:pt x="14657" y="20026"/>
                        <a:pt x="14728" y="19932"/>
                      </a:cubicBezTo>
                      <a:cubicBezTo>
                        <a:pt x="14800" y="19885"/>
                        <a:pt x="14872" y="19844"/>
                        <a:pt x="14800" y="19704"/>
                      </a:cubicBezTo>
                      <a:cubicBezTo>
                        <a:pt x="14728" y="19423"/>
                        <a:pt x="14800" y="19288"/>
                        <a:pt x="14944" y="19195"/>
                      </a:cubicBezTo>
                      <a:cubicBezTo>
                        <a:pt x="15015" y="19101"/>
                        <a:pt x="14944" y="19008"/>
                        <a:pt x="14872" y="18867"/>
                      </a:cubicBezTo>
                      <a:cubicBezTo>
                        <a:pt x="14872" y="18826"/>
                        <a:pt x="14872" y="18826"/>
                        <a:pt x="14872" y="18826"/>
                      </a:cubicBezTo>
                      <a:cubicBezTo>
                        <a:pt x="14872" y="18779"/>
                        <a:pt x="14872" y="18732"/>
                        <a:pt x="14872" y="18732"/>
                      </a:cubicBezTo>
                      <a:cubicBezTo>
                        <a:pt x="14800" y="18639"/>
                        <a:pt x="14728" y="18545"/>
                        <a:pt x="14800" y="18498"/>
                      </a:cubicBezTo>
                      <a:cubicBezTo>
                        <a:pt x="14872" y="18452"/>
                        <a:pt x="15015" y="18405"/>
                        <a:pt x="15159" y="18405"/>
                      </a:cubicBezTo>
                      <a:cubicBezTo>
                        <a:pt x="15302" y="18405"/>
                        <a:pt x="15436" y="18405"/>
                        <a:pt x="15508" y="18405"/>
                      </a:cubicBezTo>
                      <a:cubicBezTo>
                        <a:pt x="15795" y="18405"/>
                        <a:pt x="16010" y="18405"/>
                        <a:pt x="16144" y="18592"/>
                      </a:cubicBezTo>
                      <a:cubicBezTo>
                        <a:pt x="16216" y="18686"/>
                        <a:pt x="16216" y="18732"/>
                        <a:pt x="16287" y="18826"/>
                      </a:cubicBezTo>
                      <a:cubicBezTo>
                        <a:pt x="16287" y="18867"/>
                        <a:pt x="16287" y="18914"/>
                        <a:pt x="16359" y="18914"/>
                      </a:cubicBezTo>
                      <a:cubicBezTo>
                        <a:pt x="16359" y="18914"/>
                        <a:pt x="16431" y="18914"/>
                        <a:pt x="16502" y="18867"/>
                      </a:cubicBezTo>
                      <a:cubicBezTo>
                        <a:pt x="16574" y="18867"/>
                        <a:pt x="16574" y="18867"/>
                        <a:pt x="16574" y="18867"/>
                      </a:cubicBezTo>
                      <a:cubicBezTo>
                        <a:pt x="16861" y="18732"/>
                        <a:pt x="16923" y="18732"/>
                        <a:pt x="16995" y="18545"/>
                      </a:cubicBezTo>
                      <a:cubicBezTo>
                        <a:pt x="17138" y="18405"/>
                        <a:pt x="17846" y="16327"/>
                        <a:pt x="17846" y="16187"/>
                      </a:cubicBezTo>
                      <a:cubicBezTo>
                        <a:pt x="17846" y="16187"/>
                        <a:pt x="17846" y="16187"/>
                        <a:pt x="17918" y="16187"/>
                      </a:cubicBezTo>
                      <a:cubicBezTo>
                        <a:pt x="21528" y="2639"/>
                        <a:pt x="21528" y="2639"/>
                        <a:pt x="21528" y="2639"/>
                      </a:cubicBezTo>
                      <a:cubicBezTo>
                        <a:pt x="15723" y="1943"/>
                        <a:pt x="9559" y="1065"/>
                        <a:pt x="3189" y="94"/>
                      </a:cubicBezTo>
                      <a:cubicBezTo>
                        <a:pt x="72" y="8187"/>
                        <a:pt x="72" y="8187"/>
                        <a:pt x="72" y="8187"/>
                      </a:cubicBezTo>
                      <a:lnTo>
                        <a:pt x="14307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9" name="Shape 3580"/>
                <p:cNvSpPr/>
                <p:nvPr/>
              </p:nvSpPr>
              <p:spPr>
                <a:xfrm>
                  <a:off x="2334940" y="2707688"/>
                  <a:ext cx="1450399" cy="18301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045" y="21600"/>
                      </a:moveTo>
                      <a:cubicBezTo>
                        <a:pt x="9648" y="20625"/>
                        <a:pt x="3713" y="19708"/>
                        <a:pt x="1241" y="19320"/>
                      </a:cubicBezTo>
                      <a:cubicBezTo>
                        <a:pt x="907" y="19320"/>
                        <a:pt x="657" y="19254"/>
                        <a:pt x="501" y="19254"/>
                      </a:cubicBezTo>
                      <a:cubicBezTo>
                        <a:pt x="417" y="19254"/>
                        <a:pt x="417" y="19188"/>
                        <a:pt x="334" y="19188"/>
                      </a:cubicBezTo>
                      <a:cubicBezTo>
                        <a:pt x="250" y="19188"/>
                        <a:pt x="250" y="19188"/>
                        <a:pt x="250" y="19188"/>
                      </a:cubicBezTo>
                      <a:cubicBezTo>
                        <a:pt x="167" y="19188"/>
                        <a:pt x="83" y="19188"/>
                        <a:pt x="83" y="19188"/>
                      </a:cubicBezTo>
                      <a:cubicBezTo>
                        <a:pt x="0" y="19188"/>
                        <a:pt x="0" y="19188"/>
                        <a:pt x="0" y="19188"/>
                      </a:cubicBezTo>
                      <a:cubicBezTo>
                        <a:pt x="4203" y="0"/>
                        <a:pt x="4203" y="0"/>
                        <a:pt x="4203" y="0"/>
                      </a:cubicBezTo>
                      <a:cubicBezTo>
                        <a:pt x="4287" y="0"/>
                        <a:pt x="4287" y="0"/>
                        <a:pt x="4287" y="0"/>
                      </a:cubicBezTo>
                      <a:cubicBezTo>
                        <a:pt x="7916" y="520"/>
                        <a:pt x="11462" y="975"/>
                        <a:pt x="14842" y="1371"/>
                      </a:cubicBezTo>
                      <a:cubicBezTo>
                        <a:pt x="14184" y="5154"/>
                        <a:pt x="14184" y="5154"/>
                        <a:pt x="14184" y="5154"/>
                      </a:cubicBezTo>
                      <a:cubicBezTo>
                        <a:pt x="21360" y="5807"/>
                        <a:pt x="21360" y="5807"/>
                        <a:pt x="21360" y="5807"/>
                      </a:cubicBezTo>
                      <a:cubicBezTo>
                        <a:pt x="21600" y="6071"/>
                        <a:pt x="21600" y="6071"/>
                        <a:pt x="21600" y="6071"/>
                      </a:cubicBezTo>
                      <a:cubicBezTo>
                        <a:pt x="19045" y="21600"/>
                        <a:pt x="19045" y="21600"/>
                        <a:pt x="19045" y="21600"/>
                      </a:cubicBezTo>
                      <a:lnTo>
                        <a:pt x="83" y="19122"/>
                      </a:lnTo>
                      <a:cubicBezTo>
                        <a:pt x="167" y="19122"/>
                        <a:pt x="250" y="19122"/>
                        <a:pt x="334" y="19122"/>
                      </a:cubicBezTo>
                      <a:cubicBezTo>
                        <a:pt x="417" y="19188"/>
                        <a:pt x="417" y="19188"/>
                        <a:pt x="501" y="19188"/>
                      </a:cubicBezTo>
                      <a:cubicBezTo>
                        <a:pt x="657" y="19188"/>
                        <a:pt x="907" y="19254"/>
                        <a:pt x="1241" y="19320"/>
                      </a:cubicBezTo>
                      <a:cubicBezTo>
                        <a:pt x="3713" y="19708"/>
                        <a:pt x="9648" y="20625"/>
                        <a:pt x="19045" y="21534"/>
                      </a:cubicBezTo>
                      <a:cubicBezTo>
                        <a:pt x="21527" y="6071"/>
                        <a:pt x="21527" y="6071"/>
                        <a:pt x="21527" y="6071"/>
                      </a:cubicBezTo>
                      <a:cubicBezTo>
                        <a:pt x="21360" y="5873"/>
                        <a:pt x="21360" y="5873"/>
                        <a:pt x="21360" y="5873"/>
                      </a:cubicBezTo>
                      <a:cubicBezTo>
                        <a:pt x="14101" y="5220"/>
                        <a:pt x="14101" y="5220"/>
                        <a:pt x="14101" y="5220"/>
                      </a:cubicBezTo>
                      <a:cubicBezTo>
                        <a:pt x="14758" y="1437"/>
                        <a:pt x="14758" y="1437"/>
                        <a:pt x="14758" y="1437"/>
                      </a:cubicBezTo>
                      <a:cubicBezTo>
                        <a:pt x="11462" y="1041"/>
                        <a:pt x="7916" y="586"/>
                        <a:pt x="4287" y="66"/>
                      </a:cubicBezTo>
                      <a:cubicBezTo>
                        <a:pt x="83" y="19122"/>
                        <a:pt x="83" y="19122"/>
                        <a:pt x="83" y="19122"/>
                      </a:cubicBezTo>
                      <a:lnTo>
                        <a:pt x="19045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0" name="Shape 3581"/>
                <p:cNvSpPr/>
                <p:nvPr/>
              </p:nvSpPr>
              <p:spPr>
                <a:xfrm>
                  <a:off x="2365814" y="4337857"/>
                  <a:ext cx="1243542" cy="1938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017" y="2426"/>
                        <a:pt x="9403" y="12365"/>
                        <a:pt x="21600" y="21600"/>
                      </a:cubicBezTo>
                      <a:cubicBezTo>
                        <a:pt x="9403" y="12365"/>
                        <a:pt x="2017" y="2426"/>
                        <a:pt x="0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1" name="Shape 3582"/>
                <p:cNvSpPr/>
                <p:nvPr/>
              </p:nvSpPr>
              <p:spPr>
                <a:xfrm>
                  <a:off x="200774" y="802735"/>
                  <a:ext cx="2077075" cy="17591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0" h="21600" extrusionOk="0">
                      <a:moveTo>
                        <a:pt x="17623" y="5164"/>
                      </a:moveTo>
                      <a:cubicBezTo>
                        <a:pt x="17225" y="4897"/>
                        <a:pt x="16083" y="4554"/>
                        <a:pt x="15910" y="4622"/>
                      </a:cubicBezTo>
                      <a:cubicBezTo>
                        <a:pt x="15743" y="4760"/>
                        <a:pt x="15281" y="4760"/>
                        <a:pt x="15107" y="4691"/>
                      </a:cubicBezTo>
                      <a:cubicBezTo>
                        <a:pt x="14883" y="4622"/>
                        <a:pt x="14594" y="4485"/>
                        <a:pt x="14478" y="4622"/>
                      </a:cubicBezTo>
                      <a:cubicBezTo>
                        <a:pt x="14370" y="4691"/>
                        <a:pt x="14710" y="4760"/>
                        <a:pt x="14139" y="4760"/>
                      </a:cubicBezTo>
                      <a:cubicBezTo>
                        <a:pt x="13625" y="4691"/>
                        <a:pt x="13170" y="4691"/>
                        <a:pt x="13054" y="4760"/>
                      </a:cubicBezTo>
                      <a:cubicBezTo>
                        <a:pt x="12939" y="4897"/>
                        <a:pt x="12425" y="5026"/>
                        <a:pt x="12252" y="4760"/>
                      </a:cubicBezTo>
                      <a:cubicBezTo>
                        <a:pt x="12085" y="4485"/>
                        <a:pt x="11739" y="4347"/>
                        <a:pt x="11623" y="4485"/>
                      </a:cubicBezTo>
                      <a:cubicBezTo>
                        <a:pt x="11507" y="4554"/>
                        <a:pt x="11110" y="4760"/>
                        <a:pt x="10994" y="4622"/>
                      </a:cubicBezTo>
                      <a:cubicBezTo>
                        <a:pt x="10885" y="4416"/>
                        <a:pt x="10539" y="4485"/>
                        <a:pt x="10423" y="4485"/>
                      </a:cubicBezTo>
                      <a:cubicBezTo>
                        <a:pt x="10307" y="4485"/>
                        <a:pt x="10307" y="4416"/>
                        <a:pt x="10141" y="4210"/>
                      </a:cubicBezTo>
                      <a:cubicBezTo>
                        <a:pt x="10025" y="4012"/>
                        <a:pt x="9967" y="3944"/>
                        <a:pt x="9743" y="3944"/>
                      </a:cubicBezTo>
                      <a:cubicBezTo>
                        <a:pt x="9454" y="3944"/>
                        <a:pt x="9396" y="4012"/>
                        <a:pt x="9107" y="3875"/>
                      </a:cubicBezTo>
                      <a:cubicBezTo>
                        <a:pt x="8825" y="3669"/>
                        <a:pt x="8767" y="3875"/>
                        <a:pt x="8478" y="4012"/>
                      </a:cubicBezTo>
                      <a:cubicBezTo>
                        <a:pt x="8196" y="4081"/>
                        <a:pt x="7741" y="4081"/>
                        <a:pt x="7567" y="3875"/>
                      </a:cubicBezTo>
                      <a:cubicBezTo>
                        <a:pt x="7336" y="3669"/>
                        <a:pt x="6939" y="3669"/>
                        <a:pt x="6823" y="3600"/>
                      </a:cubicBezTo>
                      <a:cubicBezTo>
                        <a:pt x="6707" y="3463"/>
                        <a:pt x="6707" y="3265"/>
                        <a:pt x="6765" y="2990"/>
                      </a:cubicBezTo>
                      <a:cubicBezTo>
                        <a:pt x="6765" y="2655"/>
                        <a:pt x="7112" y="1976"/>
                        <a:pt x="6881" y="1632"/>
                      </a:cubicBezTo>
                      <a:cubicBezTo>
                        <a:pt x="6707" y="1229"/>
                        <a:pt x="6541" y="885"/>
                        <a:pt x="6252" y="885"/>
                      </a:cubicBezTo>
                      <a:cubicBezTo>
                        <a:pt x="6020" y="885"/>
                        <a:pt x="5912" y="1091"/>
                        <a:pt x="5854" y="747"/>
                      </a:cubicBezTo>
                      <a:cubicBezTo>
                        <a:pt x="5796" y="412"/>
                        <a:pt x="5854" y="412"/>
                        <a:pt x="5623" y="344"/>
                      </a:cubicBezTo>
                      <a:cubicBezTo>
                        <a:pt x="5507" y="275"/>
                        <a:pt x="5167" y="137"/>
                        <a:pt x="4878" y="0"/>
                      </a:cubicBezTo>
                      <a:cubicBezTo>
                        <a:pt x="4878" y="0"/>
                        <a:pt x="4878" y="69"/>
                        <a:pt x="4878" y="137"/>
                      </a:cubicBezTo>
                      <a:cubicBezTo>
                        <a:pt x="4828" y="344"/>
                        <a:pt x="4828" y="481"/>
                        <a:pt x="4770" y="679"/>
                      </a:cubicBezTo>
                      <a:cubicBezTo>
                        <a:pt x="4712" y="816"/>
                        <a:pt x="4770" y="550"/>
                        <a:pt x="4712" y="816"/>
                      </a:cubicBezTo>
                      <a:cubicBezTo>
                        <a:pt x="4654" y="1160"/>
                        <a:pt x="4365" y="1907"/>
                        <a:pt x="4307" y="2380"/>
                      </a:cubicBezTo>
                      <a:cubicBezTo>
                        <a:pt x="4192" y="2792"/>
                        <a:pt x="4025" y="3463"/>
                        <a:pt x="3852" y="3944"/>
                      </a:cubicBezTo>
                      <a:cubicBezTo>
                        <a:pt x="3678" y="4416"/>
                        <a:pt x="3454" y="4622"/>
                        <a:pt x="3339" y="5095"/>
                      </a:cubicBezTo>
                      <a:cubicBezTo>
                        <a:pt x="3223" y="5576"/>
                        <a:pt x="3107" y="5439"/>
                        <a:pt x="3107" y="5774"/>
                      </a:cubicBezTo>
                      <a:cubicBezTo>
                        <a:pt x="3107" y="6117"/>
                        <a:pt x="3165" y="6186"/>
                        <a:pt x="3049" y="6384"/>
                      </a:cubicBezTo>
                      <a:cubicBezTo>
                        <a:pt x="2941" y="6521"/>
                        <a:pt x="2999" y="6590"/>
                        <a:pt x="2941" y="6865"/>
                      </a:cubicBezTo>
                      <a:cubicBezTo>
                        <a:pt x="2883" y="7200"/>
                        <a:pt x="2825" y="6865"/>
                        <a:pt x="2710" y="7406"/>
                      </a:cubicBezTo>
                      <a:cubicBezTo>
                        <a:pt x="2536" y="7947"/>
                        <a:pt x="2139" y="8832"/>
                        <a:pt x="2081" y="9168"/>
                      </a:cubicBezTo>
                      <a:cubicBezTo>
                        <a:pt x="1965" y="9442"/>
                        <a:pt x="1907" y="9984"/>
                        <a:pt x="1741" y="10121"/>
                      </a:cubicBezTo>
                      <a:cubicBezTo>
                        <a:pt x="1567" y="10327"/>
                        <a:pt x="1394" y="10465"/>
                        <a:pt x="1336" y="10731"/>
                      </a:cubicBezTo>
                      <a:cubicBezTo>
                        <a:pt x="1278" y="11075"/>
                        <a:pt x="1054" y="10671"/>
                        <a:pt x="1112" y="11075"/>
                      </a:cubicBezTo>
                      <a:cubicBezTo>
                        <a:pt x="1170" y="11419"/>
                        <a:pt x="707" y="11822"/>
                        <a:pt x="649" y="11960"/>
                      </a:cubicBezTo>
                      <a:cubicBezTo>
                        <a:pt x="541" y="12089"/>
                        <a:pt x="367" y="12364"/>
                        <a:pt x="310" y="12836"/>
                      </a:cubicBezTo>
                      <a:cubicBezTo>
                        <a:pt x="252" y="13317"/>
                        <a:pt x="541" y="13584"/>
                        <a:pt x="367" y="13790"/>
                      </a:cubicBezTo>
                      <a:cubicBezTo>
                        <a:pt x="194" y="13996"/>
                        <a:pt x="20" y="14263"/>
                        <a:pt x="20" y="14537"/>
                      </a:cubicBezTo>
                      <a:cubicBezTo>
                        <a:pt x="20" y="14744"/>
                        <a:pt x="-88" y="15689"/>
                        <a:pt x="194" y="16239"/>
                      </a:cubicBezTo>
                      <a:cubicBezTo>
                        <a:pt x="252" y="16307"/>
                        <a:pt x="252" y="16376"/>
                        <a:pt x="310" y="16436"/>
                      </a:cubicBezTo>
                      <a:cubicBezTo>
                        <a:pt x="2594" y="17253"/>
                        <a:pt x="9281" y="19426"/>
                        <a:pt x="17565" y="21600"/>
                      </a:cubicBezTo>
                      <a:cubicBezTo>
                        <a:pt x="17796" y="20311"/>
                        <a:pt x="18823" y="15010"/>
                        <a:pt x="18823" y="14812"/>
                      </a:cubicBezTo>
                      <a:cubicBezTo>
                        <a:pt x="18823" y="14606"/>
                        <a:pt x="19112" y="14202"/>
                        <a:pt x="19228" y="13996"/>
                      </a:cubicBezTo>
                      <a:cubicBezTo>
                        <a:pt x="19285" y="13790"/>
                        <a:pt x="19170" y="13653"/>
                        <a:pt x="19285" y="13455"/>
                      </a:cubicBezTo>
                      <a:cubicBezTo>
                        <a:pt x="19343" y="13317"/>
                        <a:pt x="19625" y="12905"/>
                        <a:pt x="19228" y="12707"/>
                      </a:cubicBezTo>
                      <a:cubicBezTo>
                        <a:pt x="18823" y="12432"/>
                        <a:pt x="18881" y="12158"/>
                        <a:pt x="18823" y="11822"/>
                      </a:cubicBezTo>
                      <a:cubicBezTo>
                        <a:pt x="18823" y="11419"/>
                        <a:pt x="20139" y="10259"/>
                        <a:pt x="20139" y="10121"/>
                      </a:cubicBezTo>
                      <a:cubicBezTo>
                        <a:pt x="20139" y="9984"/>
                        <a:pt x="20081" y="9786"/>
                        <a:pt x="20254" y="9580"/>
                      </a:cubicBezTo>
                      <a:cubicBezTo>
                        <a:pt x="20428" y="9374"/>
                        <a:pt x="20767" y="9107"/>
                        <a:pt x="20767" y="8901"/>
                      </a:cubicBezTo>
                      <a:cubicBezTo>
                        <a:pt x="20767" y="8764"/>
                        <a:pt x="21223" y="8016"/>
                        <a:pt x="21396" y="7879"/>
                      </a:cubicBezTo>
                      <a:cubicBezTo>
                        <a:pt x="21512" y="7750"/>
                        <a:pt x="21396" y="7002"/>
                        <a:pt x="21057" y="6727"/>
                      </a:cubicBezTo>
                      <a:cubicBezTo>
                        <a:pt x="20883" y="6521"/>
                        <a:pt x="20767" y="6117"/>
                        <a:pt x="20710" y="5842"/>
                      </a:cubicBezTo>
                      <a:cubicBezTo>
                        <a:pt x="20652" y="5774"/>
                        <a:pt x="20652" y="5774"/>
                        <a:pt x="20652" y="5774"/>
                      </a:cubicBezTo>
                      <a:cubicBezTo>
                        <a:pt x="20652" y="5774"/>
                        <a:pt x="18028" y="5370"/>
                        <a:pt x="17623" y="5164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2" name="Shape 3583"/>
                <p:cNvSpPr/>
                <p:nvPr/>
              </p:nvSpPr>
              <p:spPr>
                <a:xfrm>
                  <a:off x="198266" y="796560"/>
                  <a:ext cx="2080401" cy="17653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8" h="21600" extrusionOk="0">
                      <a:moveTo>
                        <a:pt x="17638" y="21600"/>
                      </a:moveTo>
                      <a:cubicBezTo>
                        <a:pt x="9390" y="19502"/>
                        <a:pt x="2743" y="17335"/>
                        <a:pt x="279" y="16521"/>
                      </a:cubicBezTo>
                      <a:cubicBezTo>
                        <a:pt x="279" y="16453"/>
                        <a:pt x="221" y="16324"/>
                        <a:pt x="163" y="16256"/>
                      </a:cubicBezTo>
                      <a:cubicBezTo>
                        <a:pt x="-62" y="15845"/>
                        <a:pt x="-4" y="15099"/>
                        <a:pt x="47" y="14765"/>
                      </a:cubicBezTo>
                      <a:cubicBezTo>
                        <a:pt x="47" y="14628"/>
                        <a:pt x="47" y="14560"/>
                        <a:pt x="47" y="14560"/>
                      </a:cubicBezTo>
                      <a:cubicBezTo>
                        <a:pt x="47" y="14286"/>
                        <a:pt x="163" y="14020"/>
                        <a:pt x="395" y="13815"/>
                      </a:cubicBezTo>
                      <a:cubicBezTo>
                        <a:pt x="453" y="13746"/>
                        <a:pt x="453" y="13609"/>
                        <a:pt x="395" y="13412"/>
                      </a:cubicBezTo>
                      <a:cubicBezTo>
                        <a:pt x="337" y="13275"/>
                        <a:pt x="279" y="13070"/>
                        <a:pt x="279" y="12864"/>
                      </a:cubicBezTo>
                      <a:cubicBezTo>
                        <a:pt x="337" y="12530"/>
                        <a:pt x="453" y="12187"/>
                        <a:pt x="627" y="11990"/>
                      </a:cubicBezTo>
                      <a:cubicBezTo>
                        <a:pt x="677" y="11990"/>
                        <a:pt x="677" y="11990"/>
                        <a:pt x="677" y="11922"/>
                      </a:cubicBezTo>
                      <a:cubicBezTo>
                        <a:pt x="793" y="11785"/>
                        <a:pt x="1141" y="11374"/>
                        <a:pt x="1083" y="11108"/>
                      </a:cubicBezTo>
                      <a:cubicBezTo>
                        <a:pt x="1083" y="10971"/>
                        <a:pt x="1083" y="10903"/>
                        <a:pt x="1141" y="10903"/>
                      </a:cubicBezTo>
                      <a:cubicBezTo>
                        <a:pt x="1141" y="10903"/>
                        <a:pt x="1199" y="10903"/>
                        <a:pt x="1250" y="10903"/>
                      </a:cubicBezTo>
                      <a:cubicBezTo>
                        <a:pt x="1308" y="10903"/>
                        <a:pt x="1308" y="10903"/>
                        <a:pt x="1366" y="10766"/>
                      </a:cubicBezTo>
                      <a:cubicBezTo>
                        <a:pt x="1424" y="10500"/>
                        <a:pt x="1540" y="10295"/>
                        <a:pt x="1772" y="10158"/>
                      </a:cubicBezTo>
                      <a:cubicBezTo>
                        <a:pt x="1881" y="10021"/>
                        <a:pt x="1939" y="9687"/>
                        <a:pt x="1997" y="9413"/>
                      </a:cubicBezTo>
                      <a:cubicBezTo>
                        <a:pt x="2055" y="9344"/>
                        <a:pt x="2055" y="9284"/>
                        <a:pt x="2055" y="9207"/>
                      </a:cubicBezTo>
                      <a:cubicBezTo>
                        <a:pt x="2112" y="9079"/>
                        <a:pt x="2228" y="8804"/>
                        <a:pt x="2286" y="8539"/>
                      </a:cubicBezTo>
                      <a:cubicBezTo>
                        <a:pt x="2460" y="8196"/>
                        <a:pt x="2627" y="7725"/>
                        <a:pt x="2685" y="7451"/>
                      </a:cubicBezTo>
                      <a:cubicBezTo>
                        <a:pt x="2743" y="7177"/>
                        <a:pt x="2801" y="7117"/>
                        <a:pt x="2859" y="7049"/>
                      </a:cubicBezTo>
                      <a:cubicBezTo>
                        <a:pt x="2917" y="7049"/>
                        <a:pt x="2917" y="7049"/>
                        <a:pt x="2917" y="6912"/>
                      </a:cubicBezTo>
                      <a:cubicBezTo>
                        <a:pt x="2975" y="6843"/>
                        <a:pt x="2975" y="6775"/>
                        <a:pt x="2975" y="6706"/>
                      </a:cubicBezTo>
                      <a:cubicBezTo>
                        <a:pt x="2975" y="6569"/>
                        <a:pt x="2975" y="6501"/>
                        <a:pt x="3084" y="6372"/>
                      </a:cubicBezTo>
                      <a:cubicBezTo>
                        <a:pt x="3142" y="6304"/>
                        <a:pt x="3142" y="6235"/>
                        <a:pt x="3142" y="6030"/>
                      </a:cubicBezTo>
                      <a:cubicBezTo>
                        <a:pt x="3142" y="5961"/>
                        <a:pt x="3142" y="5892"/>
                        <a:pt x="3142" y="5824"/>
                      </a:cubicBezTo>
                      <a:cubicBezTo>
                        <a:pt x="3142" y="5627"/>
                        <a:pt x="3142" y="5558"/>
                        <a:pt x="3200" y="5490"/>
                      </a:cubicBezTo>
                      <a:cubicBezTo>
                        <a:pt x="3258" y="5421"/>
                        <a:pt x="3316" y="5353"/>
                        <a:pt x="3374" y="5147"/>
                      </a:cubicBezTo>
                      <a:cubicBezTo>
                        <a:pt x="3432" y="4882"/>
                        <a:pt x="3490" y="4676"/>
                        <a:pt x="3606" y="4471"/>
                      </a:cubicBezTo>
                      <a:cubicBezTo>
                        <a:pt x="3714" y="4334"/>
                        <a:pt x="3772" y="4205"/>
                        <a:pt x="3830" y="4000"/>
                      </a:cubicBezTo>
                      <a:cubicBezTo>
                        <a:pt x="4004" y="3520"/>
                        <a:pt x="4178" y="2912"/>
                        <a:pt x="4287" y="2441"/>
                      </a:cubicBezTo>
                      <a:cubicBezTo>
                        <a:pt x="4345" y="2167"/>
                        <a:pt x="4461" y="1901"/>
                        <a:pt x="4519" y="1559"/>
                      </a:cubicBezTo>
                      <a:cubicBezTo>
                        <a:pt x="4577" y="1293"/>
                        <a:pt x="4693" y="1088"/>
                        <a:pt x="4693" y="882"/>
                      </a:cubicBezTo>
                      <a:cubicBezTo>
                        <a:pt x="4751" y="745"/>
                        <a:pt x="4751" y="745"/>
                        <a:pt x="4751" y="745"/>
                      </a:cubicBezTo>
                      <a:cubicBezTo>
                        <a:pt x="4809" y="745"/>
                        <a:pt x="4809" y="745"/>
                        <a:pt x="4809" y="745"/>
                      </a:cubicBezTo>
                      <a:cubicBezTo>
                        <a:pt x="4809" y="617"/>
                        <a:pt x="4809" y="548"/>
                        <a:pt x="4809" y="480"/>
                      </a:cubicBezTo>
                      <a:cubicBezTo>
                        <a:pt x="4867" y="411"/>
                        <a:pt x="4867" y="274"/>
                        <a:pt x="4867" y="206"/>
                      </a:cubicBezTo>
                      <a:cubicBezTo>
                        <a:pt x="4867" y="137"/>
                        <a:pt x="4918" y="69"/>
                        <a:pt x="4918" y="69"/>
                      </a:cubicBezTo>
                      <a:cubicBezTo>
                        <a:pt x="4918" y="0"/>
                        <a:pt x="4918" y="0"/>
                        <a:pt x="4918" y="0"/>
                      </a:cubicBezTo>
                      <a:cubicBezTo>
                        <a:pt x="5324" y="206"/>
                        <a:pt x="5606" y="343"/>
                        <a:pt x="5664" y="343"/>
                      </a:cubicBezTo>
                      <a:cubicBezTo>
                        <a:pt x="5896" y="411"/>
                        <a:pt x="5896" y="480"/>
                        <a:pt x="5896" y="745"/>
                      </a:cubicBezTo>
                      <a:cubicBezTo>
                        <a:pt x="5896" y="745"/>
                        <a:pt x="5954" y="745"/>
                        <a:pt x="5954" y="814"/>
                      </a:cubicBezTo>
                      <a:cubicBezTo>
                        <a:pt x="5954" y="1019"/>
                        <a:pt x="6012" y="1019"/>
                        <a:pt x="6012" y="1019"/>
                      </a:cubicBezTo>
                      <a:lnTo>
                        <a:pt x="6063" y="951"/>
                      </a:lnTo>
                      <a:cubicBezTo>
                        <a:pt x="6128" y="951"/>
                        <a:pt x="6237" y="882"/>
                        <a:pt x="6295" y="882"/>
                      </a:cubicBezTo>
                      <a:cubicBezTo>
                        <a:pt x="6585" y="882"/>
                        <a:pt x="6693" y="1225"/>
                        <a:pt x="6867" y="1559"/>
                      </a:cubicBezTo>
                      <a:cubicBezTo>
                        <a:pt x="6925" y="1559"/>
                        <a:pt x="6925" y="1627"/>
                        <a:pt x="6983" y="1627"/>
                      </a:cubicBezTo>
                      <a:cubicBezTo>
                        <a:pt x="7099" y="1970"/>
                        <a:pt x="6983" y="2372"/>
                        <a:pt x="6867" y="2715"/>
                      </a:cubicBezTo>
                      <a:cubicBezTo>
                        <a:pt x="6867" y="2852"/>
                        <a:pt x="6809" y="2912"/>
                        <a:pt x="6809" y="3049"/>
                      </a:cubicBezTo>
                      <a:cubicBezTo>
                        <a:pt x="6751" y="3323"/>
                        <a:pt x="6809" y="3520"/>
                        <a:pt x="6867" y="3597"/>
                      </a:cubicBezTo>
                      <a:cubicBezTo>
                        <a:pt x="6925" y="3657"/>
                        <a:pt x="7041" y="3657"/>
                        <a:pt x="7099" y="3657"/>
                      </a:cubicBezTo>
                      <a:cubicBezTo>
                        <a:pt x="7273" y="3726"/>
                        <a:pt x="7498" y="3726"/>
                        <a:pt x="7614" y="3863"/>
                      </a:cubicBezTo>
                      <a:cubicBezTo>
                        <a:pt x="7730" y="4000"/>
                        <a:pt x="7897" y="4068"/>
                        <a:pt x="8129" y="4068"/>
                      </a:cubicBezTo>
                      <a:cubicBezTo>
                        <a:pt x="8303" y="4068"/>
                        <a:pt x="8419" y="4068"/>
                        <a:pt x="8527" y="4000"/>
                      </a:cubicBezTo>
                      <a:cubicBezTo>
                        <a:pt x="8585" y="4000"/>
                        <a:pt x="8701" y="3931"/>
                        <a:pt x="8701" y="3931"/>
                      </a:cubicBezTo>
                      <a:cubicBezTo>
                        <a:pt x="8817" y="3863"/>
                        <a:pt x="8875" y="3794"/>
                        <a:pt x="8933" y="3794"/>
                      </a:cubicBezTo>
                      <a:cubicBezTo>
                        <a:pt x="8991" y="3794"/>
                        <a:pt x="9107" y="3863"/>
                        <a:pt x="9158" y="3863"/>
                      </a:cubicBezTo>
                      <a:cubicBezTo>
                        <a:pt x="9274" y="3931"/>
                        <a:pt x="9390" y="4000"/>
                        <a:pt x="9448" y="4000"/>
                      </a:cubicBezTo>
                      <a:cubicBezTo>
                        <a:pt x="9506" y="4000"/>
                        <a:pt x="9506" y="4000"/>
                        <a:pt x="9564" y="3931"/>
                      </a:cubicBezTo>
                      <a:cubicBezTo>
                        <a:pt x="9622" y="3931"/>
                        <a:pt x="9680" y="3931"/>
                        <a:pt x="9796" y="3931"/>
                      </a:cubicBezTo>
                      <a:cubicBezTo>
                        <a:pt x="10020" y="3931"/>
                        <a:pt x="10078" y="4000"/>
                        <a:pt x="10194" y="4205"/>
                      </a:cubicBezTo>
                      <a:cubicBezTo>
                        <a:pt x="10252" y="4265"/>
                        <a:pt x="10252" y="4265"/>
                        <a:pt x="10252" y="4265"/>
                      </a:cubicBezTo>
                      <a:cubicBezTo>
                        <a:pt x="10252" y="4265"/>
                        <a:pt x="10252" y="4334"/>
                        <a:pt x="10310" y="4334"/>
                      </a:cubicBezTo>
                      <a:cubicBezTo>
                        <a:pt x="10361" y="4539"/>
                        <a:pt x="10419" y="4539"/>
                        <a:pt x="10477" y="4539"/>
                      </a:cubicBezTo>
                      <a:cubicBezTo>
                        <a:pt x="10535" y="4539"/>
                        <a:pt x="10593" y="4471"/>
                        <a:pt x="10709" y="4471"/>
                      </a:cubicBezTo>
                      <a:cubicBezTo>
                        <a:pt x="10825" y="4471"/>
                        <a:pt x="10992" y="4539"/>
                        <a:pt x="11050" y="4608"/>
                      </a:cubicBezTo>
                      <a:cubicBezTo>
                        <a:pt x="11108" y="4676"/>
                        <a:pt x="11166" y="4676"/>
                        <a:pt x="11224" y="4676"/>
                      </a:cubicBezTo>
                      <a:cubicBezTo>
                        <a:pt x="11340" y="4676"/>
                        <a:pt x="11564" y="4539"/>
                        <a:pt x="11680" y="4471"/>
                      </a:cubicBezTo>
                      <a:cubicBezTo>
                        <a:pt x="11680" y="4471"/>
                        <a:pt x="11738" y="4471"/>
                        <a:pt x="11796" y="4471"/>
                      </a:cubicBezTo>
                      <a:cubicBezTo>
                        <a:pt x="11970" y="4471"/>
                        <a:pt x="12195" y="4539"/>
                        <a:pt x="12369" y="4813"/>
                      </a:cubicBezTo>
                      <a:cubicBezTo>
                        <a:pt x="12427" y="4882"/>
                        <a:pt x="12543" y="4950"/>
                        <a:pt x="12659" y="4950"/>
                      </a:cubicBezTo>
                      <a:cubicBezTo>
                        <a:pt x="12826" y="4950"/>
                        <a:pt x="13057" y="4882"/>
                        <a:pt x="13115" y="4813"/>
                      </a:cubicBezTo>
                      <a:cubicBezTo>
                        <a:pt x="13173" y="4745"/>
                        <a:pt x="13347" y="4745"/>
                        <a:pt x="13572" y="4745"/>
                      </a:cubicBezTo>
                      <a:cubicBezTo>
                        <a:pt x="13746" y="4745"/>
                        <a:pt x="13978" y="4745"/>
                        <a:pt x="14203" y="4745"/>
                      </a:cubicBezTo>
                      <a:cubicBezTo>
                        <a:pt x="14435" y="4745"/>
                        <a:pt x="14493" y="4745"/>
                        <a:pt x="14493" y="4745"/>
                      </a:cubicBezTo>
                      <a:cubicBezTo>
                        <a:pt x="14493" y="4745"/>
                        <a:pt x="14493" y="4676"/>
                        <a:pt x="14543" y="4608"/>
                      </a:cubicBezTo>
                      <a:cubicBezTo>
                        <a:pt x="14543" y="4608"/>
                        <a:pt x="14601" y="4539"/>
                        <a:pt x="14717" y="4539"/>
                      </a:cubicBezTo>
                      <a:cubicBezTo>
                        <a:pt x="14833" y="4539"/>
                        <a:pt x="15007" y="4608"/>
                        <a:pt x="15174" y="4676"/>
                      </a:cubicBezTo>
                      <a:cubicBezTo>
                        <a:pt x="15232" y="4745"/>
                        <a:pt x="15406" y="4745"/>
                        <a:pt x="15522" y="4745"/>
                      </a:cubicBezTo>
                      <a:cubicBezTo>
                        <a:pt x="15696" y="4745"/>
                        <a:pt x="15863" y="4676"/>
                        <a:pt x="15979" y="4676"/>
                      </a:cubicBezTo>
                      <a:cubicBezTo>
                        <a:pt x="15979" y="4676"/>
                        <a:pt x="15979" y="4676"/>
                        <a:pt x="16037" y="4676"/>
                      </a:cubicBezTo>
                      <a:cubicBezTo>
                        <a:pt x="16377" y="4676"/>
                        <a:pt x="17356" y="4950"/>
                        <a:pt x="17696" y="5147"/>
                      </a:cubicBezTo>
                      <a:cubicBezTo>
                        <a:pt x="18102" y="5421"/>
                        <a:pt x="20675" y="5824"/>
                        <a:pt x="20733" y="5824"/>
                      </a:cubicBezTo>
                      <a:cubicBezTo>
                        <a:pt x="20849" y="5824"/>
                        <a:pt x="20849" y="5824"/>
                        <a:pt x="20849" y="5824"/>
                      </a:cubicBezTo>
                      <a:cubicBezTo>
                        <a:pt x="20849" y="5892"/>
                        <a:pt x="20849" y="5892"/>
                        <a:pt x="20849" y="5892"/>
                      </a:cubicBezTo>
                      <a:cubicBezTo>
                        <a:pt x="20849" y="6098"/>
                        <a:pt x="20965" y="6501"/>
                        <a:pt x="21139" y="6706"/>
                      </a:cubicBezTo>
                      <a:cubicBezTo>
                        <a:pt x="21422" y="6980"/>
                        <a:pt x="21538" y="7383"/>
                        <a:pt x="21538" y="7725"/>
                      </a:cubicBezTo>
                      <a:cubicBezTo>
                        <a:pt x="21538" y="7794"/>
                        <a:pt x="21538" y="7922"/>
                        <a:pt x="21480" y="7922"/>
                      </a:cubicBezTo>
                      <a:cubicBezTo>
                        <a:pt x="21306" y="8128"/>
                        <a:pt x="20907" y="8804"/>
                        <a:pt x="20907" y="8941"/>
                      </a:cubicBezTo>
                      <a:cubicBezTo>
                        <a:pt x="20907" y="9079"/>
                        <a:pt x="20733" y="9284"/>
                        <a:pt x="20567" y="9413"/>
                      </a:cubicBezTo>
                      <a:cubicBezTo>
                        <a:pt x="20509" y="9481"/>
                        <a:pt x="20451" y="9550"/>
                        <a:pt x="20335" y="9618"/>
                      </a:cubicBezTo>
                      <a:cubicBezTo>
                        <a:pt x="20161" y="9824"/>
                        <a:pt x="20219" y="10021"/>
                        <a:pt x="20219" y="10158"/>
                      </a:cubicBezTo>
                      <a:cubicBezTo>
                        <a:pt x="20277" y="10226"/>
                        <a:pt x="20161" y="10295"/>
                        <a:pt x="19820" y="10629"/>
                      </a:cubicBezTo>
                      <a:cubicBezTo>
                        <a:pt x="19472" y="11040"/>
                        <a:pt x="18900" y="11579"/>
                        <a:pt x="18958" y="11853"/>
                      </a:cubicBezTo>
                      <a:cubicBezTo>
                        <a:pt x="18958" y="11922"/>
                        <a:pt x="18958" y="11990"/>
                        <a:pt x="18958" y="12059"/>
                      </a:cubicBezTo>
                      <a:cubicBezTo>
                        <a:pt x="18958" y="12325"/>
                        <a:pt x="18958" y="12462"/>
                        <a:pt x="19306" y="12667"/>
                      </a:cubicBezTo>
                      <a:cubicBezTo>
                        <a:pt x="19421" y="12736"/>
                        <a:pt x="19530" y="12864"/>
                        <a:pt x="19530" y="12933"/>
                      </a:cubicBezTo>
                      <a:cubicBezTo>
                        <a:pt x="19588" y="13138"/>
                        <a:pt x="19472" y="13344"/>
                        <a:pt x="19364" y="13481"/>
                      </a:cubicBezTo>
                      <a:cubicBezTo>
                        <a:pt x="19364" y="13541"/>
                        <a:pt x="19364" y="13541"/>
                        <a:pt x="19364" y="13541"/>
                      </a:cubicBezTo>
                      <a:cubicBezTo>
                        <a:pt x="19306" y="13609"/>
                        <a:pt x="19306" y="13678"/>
                        <a:pt x="19364" y="13746"/>
                      </a:cubicBezTo>
                      <a:cubicBezTo>
                        <a:pt x="19364" y="13815"/>
                        <a:pt x="19364" y="13952"/>
                        <a:pt x="19306" y="14020"/>
                      </a:cubicBezTo>
                      <a:cubicBezTo>
                        <a:pt x="19248" y="14089"/>
                        <a:pt x="19248" y="14089"/>
                        <a:pt x="19248" y="14089"/>
                      </a:cubicBezTo>
                      <a:cubicBezTo>
                        <a:pt x="19132" y="14286"/>
                        <a:pt x="18958" y="14697"/>
                        <a:pt x="18958" y="14834"/>
                      </a:cubicBezTo>
                      <a:cubicBezTo>
                        <a:pt x="18958" y="15031"/>
                        <a:pt x="17986" y="20041"/>
                        <a:pt x="17638" y="21600"/>
                      </a:cubicBezTo>
                      <a:close/>
                      <a:moveTo>
                        <a:pt x="337" y="16453"/>
                      </a:moveTo>
                      <a:cubicBezTo>
                        <a:pt x="2801" y="17266"/>
                        <a:pt x="9390" y="19433"/>
                        <a:pt x="17638" y="21531"/>
                      </a:cubicBezTo>
                      <a:cubicBezTo>
                        <a:pt x="18211" y="18354"/>
                        <a:pt x="18900" y="14971"/>
                        <a:pt x="18900" y="14834"/>
                      </a:cubicBezTo>
                      <a:cubicBezTo>
                        <a:pt x="18900" y="14697"/>
                        <a:pt x="19074" y="14286"/>
                        <a:pt x="19190" y="14089"/>
                      </a:cubicBezTo>
                      <a:cubicBezTo>
                        <a:pt x="19248" y="14020"/>
                        <a:pt x="19248" y="14020"/>
                        <a:pt x="19248" y="14020"/>
                      </a:cubicBezTo>
                      <a:cubicBezTo>
                        <a:pt x="19306" y="13952"/>
                        <a:pt x="19306" y="13815"/>
                        <a:pt x="19306" y="13746"/>
                      </a:cubicBezTo>
                      <a:cubicBezTo>
                        <a:pt x="19248" y="13678"/>
                        <a:pt x="19248" y="13541"/>
                        <a:pt x="19306" y="13481"/>
                      </a:cubicBezTo>
                      <a:cubicBezTo>
                        <a:pt x="19421" y="13344"/>
                        <a:pt x="19530" y="13138"/>
                        <a:pt x="19472" y="13001"/>
                      </a:cubicBezTo>
                      <a:cubicBezTo>
                        <a:pt x="19472" y="12864"/>
                        <a:pt x="19421" y="12804"/>
                        <a:pt x="19306" y="12736"/>
                      </a:cubicBezTo>
                      <a:cubicBezTo>
                        <a:pt x="18958" y="12530"/>
                        <a:pt x="18900" y="12325"/>
                        <a:pt x="18900" y="12059"/>
                      </a:cubicBezTo>
                      <a:cubicBezTo>
                        <a:pt x="18900" y="11990"/>
                        <a:pt x="18900" y="11922"/>
                        <a:pt x="18900" y="11853"/>
                      </a:cubicBezTo>
                      <a:cubicBezTo>
                        <a:pt x="18842" y="11579"/>
                        <a:pt x="19306" y="11108"/>
                        <a:pt x="19820" y="10569"/>
                      </a:cubicBezTo>
                      <a:cubicBezTo>
                        <a:pt x="19994" y="10432"/>
                        <a:pt x="20161" y="10226"/>
                        <a:pt x="20219" y="10158"/>
                      </a:cubicBezTo>
                      <a:cubicBezTo>
                        <a:pt x="20161" y="10021"/>
                        <a:pt x="20103" y="9824"/>
                        <a:pt x="20335" y="9550"/>
                      </a:cubicBezTo>
                      <a:cubicBezTo>
                        <a:pt x="20393" y="9481"/>
                        <a:pt x="20451" y="9413"/>
                        <a:pt x="20509" y="9344"/>
                      </a:cubicBezTo>
                      <a:cubicBezTo>
                        <a:pt x="20675" y="9207"/>
                        <a:pt x="20849" y="9079"/>
                        <a:pt x="20849" y="8941"/>
                      </a:cubicBezTo>
                      <a:cubicBezTo>
                        <a:pt x="20849" y="8804"/>
                        <a:pt x="21306" y="8059"/>
                        <a:pt x="21422" y="7922"/>
                      </a:cubicBezTo>
                      <a:cubicBezTo>
                        <a:pt x="21480" y="7854"/>
                        <a:pt x="21480" y="7794"/>
                        <a:pt x="21480" y="7725"/>
                      </a:cubicBezTo>
                      <a:cubicBezTo>
                        <a:pt x="21480" y="7383"/>
                        <a:pt x="21364" y="6980"/>
                        <a:pt x="21139" y="6775"/>
                      </a:cubicBezTo>
                      <a:cubicBezTo>
                        <a:pt x="20907" y="6569"/>
                        <a:pt x="20849" y="6235"/>
                        <a:pt x="20791" y="5892"/>
                      </a:cubicBezTo>
                      <a:cubicBezTo>
                        <a:pt x="20733" y="5892"/>
                        <a:pt x="20733" y="5892"/>
                        <a:pt x="20733" y="5892"/>
                      </a:cubicBezTo>
                      <a:cubicBezTo>
                        <a:pt x="20625" y="5892"/>
                        <a:pt x="18102" y="5490"/>
                        <a:pt x="17696" y="5216"/>
                      </a:cubicBezTo>
                      <a:cubicBezTo>
                        <a:pt x="17356" y="5010"/>
                        <a:pt x="16377" y="4676"/>
                        <a:pt x="16037" y="4676"/>
                      </a:cubicBezTo>
                      <a:cubicBezTo>
                        <a:pt x="15979" y="4676"/>
                        <a:pt x="15979" y="4745"/>
                        <a:pt x="15979" y="4745"/>
                      </a:cubicBezTo>
                      <a:cubicBezTo>
                        <a:pt x="15863" y="4745"/>
                        <a:pt x="15754" y="4813"/>
                        <a:pt x="15522" y="4813"/>
                      </a:cubicBezTo>
                      <a:cubicBezTo>
                        <a:pt x="15406" y="4813"/>
                        <a:pt x="15232" y="4813"/>
                        <a:pt x="15174" y="4745"/>
                      </a:cubicBezTo>
                      <a:cubicBezTo>
                        <a:pt x="15065" y="4676"/>
                        <a:pt x="14833" y="4608"/>
                        <a:pt x="14717" y="4608"/>
                      </a:cubicBezTo>
                      <a:cubicBezTo>
                        <a:pt x="14601" y="4608"/>
                        <a:pt x="14601" y="4608"/>
                        <a:pt x="14543" y="4676"/>
                      </a:cubicBezTo>
                      <a:cubicBezTo>
                        <a:pt x="14543" y="4676"/>
                        <a:pt x="14543" y="4676"/>
                        <a:pt x="14543" y="4745"/>
                      </a:cubicBezTo>
                      <a:cubicBezTo>
                        <a:pt x="14543" y="4745"/>
                        <a:pt x="14601" y="4813"/>
                        <a:pt x="14543" y="4813"/>
                      </a:cubicBezTo>
                      <a:cubicBezTo>
                        <a:pt x="14543" y="4813"/>
                        <a:pt x="14543" y="4813"/>
                        <a:pt x="14493" y="4813"/>
                      </a:cubicBezTo>
                      <a:cubicBezTo>
                        <a:pt x="14435" y="4813"/>
                        <a:pt x="14319" y="4813"/>
                        <a:pt x="14203" y="4813"/>
                      </a:cubicBezTo>
                      <a:cubicBezTo>
                        <a:pt x="13978" y="4813"/>
                        <a:pt x="13746" y="4813"/>
                        <a:pt x="13572" y="4813"/>
                      </a:cubicBezTo>
                      <a:cubicBezTo>
                        <a:pt x="13289" y="4813"/>
                        <a:pt x="13173" y="4813"/>
                        <a:pt x="13115" y="4882"/>
                      </a:cubicBezTo>
                      <a:cubicBezTo>
                        <a:pt x="13057" y="4950"/>
                        <a:pt x="12826" y="5010"/>
                        <a:pt x="12659" y="5010"/>
                      </a:cubicBezTo>
                      <a:cubicBezTo>
                        <a:pt x="12485" y="5010"/>
                        <a:pt x="12369" y="4950"/>
                        <a:pt x="12311" y="4813"/>
                      </a:cubicBezTo>
                      <a:cubicBezTo>
                        <a:pt x="12144" y="4608"/>
                        <a:pt x="11912" y="4539"/>
                        <a:pt x="11796" y="4539"/>
                      </a:cubicBezTo>
                      <a:cubicBezTo>
                        <a:pt x="11738" y="4539"/>
                        <a:pt x="11738" y="4539"/>
                        <a:pt x="11680" y="4539"/>
                      </a:cubicBezTo>
                      <a:cubicBezTo>
                        <a:pt x="11622" y="4608"/>
                        <a:pt x="11398" y="4745"/>
                        <a:pt x="11224" y="4745"/>
                      </a:cubicBezTo>
                      <a:cubicBezTo>
                        <a:pt x="11108" y="4745"/>
                        <a:pt x="11050" y="4676"/>
                        <a:pt x="11050" y="4676"/>
                      </a:cubicBezTo>
                      <a:cubicBezTo>
                        <a:pt x="10992" y="4608"/>
                        <a:pt x="10883" y="4539"/>
                        <a:pt x="10709" y="4539"/>
                      </a:cubicBezTo>
                      <a:cubicBezTo>
                        <a:pt x="10651" y="4539"/>
                        <a:pt x="10535" y="4539"/>
                        <a:pt x="10477" y="4608"/>
                      </a:cubicBezTo>
                      <a:cubicBezTo>
                        <a:pt x="10361" y="4608"/>
                        <a:pt x="10361" y="4539"/>
                        <a:pt x="10252" y="4402"/>
                      </a:cubicBezTo>
                      <a:cubicBezTo>
                        <a:pt x="10252" y="4334"/>
                        <a:pt x="10194" y="4334"/>
                        <a:pt x="10194" y="4265"/>
                      </a:cubicBezTo>
                      <a:cubicBezTo>
                        <a:pt x="10136" y="4265"/>
                        <a:pt x="10136" y="4265"/>
                        <a:pt x="10136" y="4265"/>
                      </a:cubicBezTo>
                      <a:cubicBezTo>
                        <a:pt x="10020" y="4068"/>
                        <a:pt x="9962" y="4000"/>
                        <a:pt x="9796" y="4000"/>
                      </a:cubicBezTo>
                      <a:cubicBezTo>
                        <a:pt x="9680" y="4000"/>
                        <a:pt x="9622" y="4000"/>
                        <a:pt x="9564" y="4000"/>
                      </a:cubicBezTo>
                      <a:cubicBezTo>
                        <a:pt x="9564" y="4000"/>
                        <a:pt x="9506" y="4068"/>
                        <a:pt x="9448" y="4068"/>
                      </a:cubicBezTo>
                      <a:cubicBezTo>
                        <a:pt x="9332" y="4068"/>
                        <a:pt x="9274" y="4000"/>
                        <a:pt x="9158" y="3931"/>
                      </a:cubicBezTo>
                      <a:cubicBezTo>
                        <a:pt x="9049" y="3931"/>
                        <a:pt x="8991" y="3863"/>
                        <a:pt x="8933" y="3863"/>
                      </a:cubicBezTo>
                      <a:cubicBezTo>
                        <a:pt x="8875" y="3863"/>
                        <a:pt x="8817" y="3931"/>
                        <a:pt x="8759" y="3931"/>
                      </a:cubicBezTo>
                      <a:cubicBezTo>
                        <a:pt x="8701" y="4000"/>
                        <a:pt x="8643" y="4000"/>
                        <a:pt x="8527" y="4068"/>
                      </a:cubicBezTo>
                      <a:cubicBezTo>
                        <a:pt x="8419" y="4137"/>
                        <a:pt x="8303" y="4137"/>
                        <a:pt x="8129" y="4137"/>
                      </a:cubicBezTo>
                      <a:cubicBezTo>
                        <a:pt x="7897" y="4137"/>
                        <a:pt x="7672" y="4068"/>
                        <a:pt x="7556" y="3931"/>
                      </a:cubicBezTo>
                      <a:cubicBezTo>
                        <a:pt x="7440" y="3794"/>
                        <a:pt x="7273" y="3794"/>
                        <a:pt x="7099" y="3726"/>
                      </a:cubicBezTo>
                      <a:cubicBezTo>
                        <a:pt x="6983" y="3726"/>
                        <a:pt x="6925" y="3726"/>
                        <a:pt x="6867" y="3657"/>
                      </a:cubicBezTo>
                      <a:cubicBezTo>
                        <a:pt x="6751" y="3520"/>
                        <a:pt x="6693" y="3323"/>
                        <a:pt x="6751" y="3049"/>
                      </a:cubicBezTo>
                      <a:cubicBezTo>
                        <a:pt x="6751" y="2912"/>
                        <a:pt x="6809" y="2784"/>
                        <a:pt x="6867" y="2715"/>
                      </a:cubicBezTo>
                      <a:cubicBezTo>
                        <a:pt x="6925" y="2372"/>
                        <a:pt x="7041" y="1970"/>
                        <a:pt x="6925" y="1696"/>
                      </a:cubicBezTo>
                      <a:cubicBezTo>
                        <a:pt x="6867" y="1627"/>
                        <a:pt x="6867" y="1627"/>
                        <a:pt x="6867" y="1559"/>
                      </a:cubicBezTo>
                      <a:cubicBezTo>
                        <a:pt x="6693" y="1225"/>
                        <a:pt x="6527" y="951"/>
                        <a:pt x="6295" y="951"/>
                      </a:cubicBezTo>
                      <a:cubicBezTo>
                        <a:pt x="6237" y="951"/>
                        <a:pt x="6179" y="1019"/>
                        <a:pt x="6128" y="1019"/>
                      </a:cubicBezTo>
                      <a:cubicBezTo>
                        <a:pt x="6063" y="1019"/>
                        <a:pt x="6063" y="1019"/>
                        <a:pt x="6012" y="1019"/>
                      </a:cubicBezTo>
                      <a:cubicBezTo>
                        <a:pt x="5954" y="1019"/>
                        <a:pt x="5896" y="951"/>
                        <a:pt x="5896" y="814"/>
                      </a:cubicBezTo>
                      <a:cubicBezTo>
                        <a:pt x="5896" y="814"/>
                        <a:pt x="5896" y="745"/>
                        <a:pt x="5838" y="745"/>
                      </a:cubicBezTo>
                      <a:cubicBezTo>
                        <a:pt x="5838" y="480"/>
                        <a:pt x="5838" y="480"/>
                        <a:pt x="5664" y="411"/>
                      </a:cubicBezTo>
                      <a:cubicBezTo>
                        <a:pt x="5548" y="343"/>
                        <a:pt x="5208" y="206"/>
                        <a:pt x="4918" y="69"/>
                      </a:cubicBezTo>
                      <a:cubicBezTo>
                        <a:pt x="4918" y="137"/>
                        <a:pt x="4918" y="137"/>
                        <a:pt x="4918" y="206"/>
                      </a:cubicBezTo>
                      <a:cubicBezTo>
                        <a:pt x="4918" y="343"/>
                        <a:pt x="4867" y="411"/>
                        <a:pt x="4867" y="480"/>
                      </a:cubicBezTo>
                      <a:cubicBezTo>
                        <a:pt x="4867" y="548"/>
                        <a:pt x="4867" y="617"/>
                        <a:pt x="4809" y="745"/>
                      </a:cubicBezTo>
                      <a:cubicBezTo>
                        <a:pt x="4809" y="814"/>
                        <a:pt x="4809" y="814"/>
                        <a:pt x="4809" y="814"/>
                      </a:cubicBezTo>
                      <a:cubicBezTo>
                        <a:pt x="4751" y="814"/>
                        <a:pt x="4751" y="882"/>
                        <a:pt x="4751" y="951"/>
                      </a:cubicBezTo>
                      <a:cubicBezTo>
                        <a:pt x="4751" y="1088"/>
                        <a:pt x="4635" y="1353"/>
                        <a:pt x="4577" y="1627"/>
                      </a:cubicBezTo>
                      <a:cubicBezTo>
                        <a:pt x="4461" y="1901"/>
                        <a:pt x="4403" y="2167"/>
                        <a:pt x="4345" y="2441"/>
                      </a:cubicBezTo>
                      <a:cubicBezTo>
                        <a:pt x="4229" y="2912"/>
                        <a:pt x="4062" y="3597"/>
                        <a:pt x="3888" y="4000"/>
                      </a:cubicBezTo>
                      <a:cubicBezTo>
                        <a:pt x="3830" y="4205"/>
                        <a:pt x="3714" y="4334"/>
                        <a:pt x="3664" y="4471"/>
                      </a:cubicBezTo>
                      <a:cubicBezTo>
                        <a:pt x="3548" y="4676"/>
                        <a:pt x="3490" y="4882"/>
                        <a:pt x="3432" y="5147"/>
                      </a:cubicBezTo>
                      <a:cubicBezTo>
                        <a:pt x="3374" y="5421"/>
                        <a:pt x="3316" y="5490"/>
                        <a:pt x="3258" y="5558"/>
                      </a:cubicBezTo>
                      <a:cubicBezTo>
                        <a:pt x="3200" y="5627"/>
                        <a:pt x="3200" y="5627"/>
                        <a:pt x="3200" y="5824"/>
                      </a:cubicBezTo>
                      <a:cubicBezTo>
                        <a:pt x="3200" y="5892"/>
                        <a:pt x="3200" y="5961"/>
                        <a:pt x="3200" y="6030"/>
                      </a:cubicBezTo>
                      <a:cubicBezTo>
                        <a:pt x="3200" y="6235"/>
                        <a:pt x="3200" y="6304"/>
                        <a:pt x="3084" y="6432"/>
                      </a:cubicBezTo>
                      <a:cubicBezTo>
                        <a:pt x="3033" y="6501"/>
                        <a:pt x="3033" y="6569"/>
                        <a:pt x="3033" y="6706"/>
                      </a:cubicBezTo>
                      <a:cubicBezTo>
                        <a:pt x="3033" y="6775"/>
                        <a:pt x="3033" y="6843"/>
                        <a:pt x="2975" y="6980"/>
                      </a:cubicBezTo>
                      <a:cubicBezTo>
                        <a:pt x="2975" y="7049"/>
                        <a:pt x="2917" y="7117"/>
                        <a:pt x="2917" y="7117"/>
                      </a:cubicBezTo>
                      <a:cubicBezTo>
                        <a:pt x="2859" y="7117"/>
                        <a:pt x="2801" y="7177"/>
                        <a:pt x="2743" y="7451"/>
                      </a:cubicBezTo>
                      <a:cubicBezTo>
                        <a:pt x="2685" y="7794"/>
                        <a:pt x="2511" y="8196"/>
                        <a:pt x="2344" y="8599"/>
                      </a:cubicBezTo>
                      <a:cubicBezTo>
                        <a:pt x="2228" y="8873"/>
                        <a:pt x="2170" y="9079"/>
                        <a:pt x="2112" y="9207"/>
                      </a:cubicBezTo>
                      <a:cubicBezTo>
                        <a:pt x="2112" y="9284"/>
                        <a:pt x="2112" y="9344"/>
                        <a:pt x="2055" y="9413"/>
                      </a:cubicBezTo>
                      <a:cubicBezTo>
                        <a:pt x="1997" y="9755"/>
                        <a:pt x="1939" y="10021"/>
                        <a:pt x="1772" y="10158"/>
                      </a:cubicBezTo>
                      <a:cubicBezTo>
                        <a:pt x="1598" y="10363"/>
                        <a:pt x="1482" y="10500"/>
                        <a:pt x="1424" y="10766"/>
                      </a:cubicBezTo>
                      <a:cubicBezTo>
                        <a:pt x="1366" y="10903"/>
                        <a:pt x="1366" y="10971"/>
                        <a:pt x="1250" y="10971"/>
                      </a:cubicBezTo>
                      <a:cubicBezTo>
                        <a:pt x="1250" y="10971"/>
                        <a:pt x="1250" y="10971"/>
                        <a:pt x="1199" y="10971"/>
                      </a:cubicBezTo>
                      <a:cubicBezTo>
                        <a:pt x="1199" y="10971"/>
                        <a:pt x="1199" y="10971"/>
                        <a:pt x="1141" y="10971"/>
                      </a:cubicBezTo>
                      <a:cubicBezTo>
                        <a:pt x="1141" y="10971"/>
                        <a:pt x="1141" y="10971"/>
                        <a:pt x="1141" y="11108"/>
                      </a:cubicBezTo>
                      <a:cubicBezTo>
                        <a:pt x="1199" y="11451"/>
                        <a:pt x="851" y="11785"/>
                        <a:pt x="735" y="11990"/>
                      </a:cubicBezTo>
                      <a:cubicBezTo>
                        <a:pt x="677" y="11990"/>
                        <a:pt x="677" y="11990"/>
                        <a:pt x="677" y="11990"/>
                      </a:cubicBezTo>
                      <a:cubicBezTo>
                        <a:pt x="511" y="12256"/>
                        <a:pt x="395" y="12530"/>
                        <a:pt x="337" y="12864"/>
                      </a:cubicBezTo>
                      <a:cubicBezTo>
                        <a:pt x="337" y="13070"/>
                        <a:pt x="395" y="13275"/>
                        <a:pt x="453" y="13412"/>
                      </a:cubicBezTo>
                      <a:cubicBezTo>
                        <a:pt x="511" y="13609"/>
                        <a:pt x="511" y="13746"/>
                        <a:pt x="395" y="13883"/>
                      </a:cubicBezTo>
                      <a:cubicBezTo>
                        <a:pt x="221" y="14089"/>
                        <a:pt x="105" y="14354"/>
                        <a:pt x="105" y="14560"/>
                      </a:cubicBezTo>
                      <a:cubicBezTo>
                        <a:pt x="105" y="14560"/>
                        <a:pt x="105" y="14628"/>
                        <a:pt x="105" y="14765"/>
                      </a:cubicBezTo>
                      <a:cubicBezTo>
                        <a:pt x="47" y="15099"/>
                        <a:pt x="-4" y="15776"/>
                        <a:pt x="221" y="16187"/>
                      </a:cubicBezTo>
                      <a:cubicBezTo>
                        <a:pt x="279" y="16324"/>
                        <a:pt x="337" y="16393"/>
                        <a:pt x="337" y="16453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3" name="Shape 3584"/>
                <p:cNvSpPr/>
                <p:nvPr/>
              </p:nvSpPr>
              <p:spPr>
                <a:xfrm>
                  <a:off x="658762" y="6175"/>
                  <a:ext cx="1712528" cy="1271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7" h="21600" extrusionOk="0">
                      <a:moveTo>
                        <a:pt x="20517" y="12119"/>
                      </a:moveTo>
                      <a:cubicBezTo>
                        <a:pt x="20587" y="11834"/>
                        <a:pt x="21354" y="6392"/>
                        <a:pt x="21557" y="5073"/>
                      </a:cubicBezTo>
                      <a:cubicBezTo>
                        <a:pt x="11868" y="2352"/>
                        <a:pt x="5741" y="0"/>
                        <a:pt x="5741" y="0"/>
                      </a:cubicBezTo>
                      <a:cubicBezTo>
                        <a:pt x="5882" y="95"/>
                        <a:pt x="6014" y="0"/>
                        <a:pt x="6093" y="285"/>
                      </a:cubicBezTo>
                      <a:cubicBezTo>
                        <a:pt x="6155" y="475"/>
                        <a:pt x="6093" y="844"/>
                        <a:pt x="6296" y="1129"/>
                      </a:cubicBezTo>
                      <a:cubicBezTo>
                        <a:pt x="6437" y="1319"/>
                        <a:pt x="6578" y="1319"/>
                        <a:pt x="6649" y="1509"/>
                      </a:cubicBezTo>
                      <a:cubicBezTo>
                        <a:pt x="6719" y="1687"/>
                        <a:pt x="6781" y="1782"/>
                        <a:pt x="6719" y="2067"/>
                      </a:cubicBezTo>
                      <a:cubicBezTo>
                        <a:pt x="6719" y="2448"/>
                        <a:pt x="6649" y="2626"/>
                        <a:pt x="6578" y="2721"/>
                      </a:cubicBezTo>
                      <a:cubicBezTo>
                        <a:pt x="6508" y="2816"/>
                        <a:pt x="6437" y="2911"/>
                        <a:pt x="6508" y="3101"/>
                      </a:cubicBezTo>
                      <a:cubicBezTo>
                        <a:pt x="6508" y="3291"/>
                        <a:pt x="6508" y="3291"/>
                        <a:pt x="6366" y="3291"/>
                      </a:cubicBezTo>
                      <a:cubicBezTo>
                        <a:pt x="6155" y="3291"/>
                        <a:pt x="6014" y="3196"/>
                        <a:pt x="6155" y="3481"/>
                      </a:cubicBezTo>
                      <a:cubicBezTo>
                        <a:pt x="6366" y="3659"/>
                        <a:pt x="6366" y="3754"/>
                        <a:pt x="6437" y="3945"/>
                      </a:cubicBezTo>
                      <a:cubicBezTo>
                        <a:pt x="6508" y="4040"/>
                        <a:pt x="6719" y="4040"/>
                        <a:pt x="6649" y="4325"/>
                      </a:cubicBezTo>
                      <a:cubicBezTo>
                        <a:pt x="6578" y="4598"/>
                        <a:pt x="6437" y="4515"/>
                        <a:pt x="6508" y="4788"/>
                      </a:cubicBezTo>
                      <a:cubicBezTo>
                        <a:pt x="6508" y="5073"/>
                        <a:pt x="6578" y="5263"/>
                        <a:pt x="6649" y="5442"/>
                      </a:cubicBezTo>
                      <a:cubicBezTo>
                        <a:pt x="6719" y="5537"/>
                        <a:pt x="6719" y="5917"/>
                        <a:pt x="6649" y="6107"/>
                      </a:cubicBezTo>
                      <a:cubicBezTo>
                        <a:pt x="6578" y="6392"/>
                        <a:pt x="6508" y="6475"/>
                        <a:pt x="6366" y="6570"/>
                      </a:cubicBezTo>
                      <a:cubicBezTo>
                        <a:pt x="6225" y="6760"/>
                        <a:pt x="6155" y="6950"/>
                        <a:pt x="6014" y="7141"/>
                      </a:cubicBezTo>
                      <a:cubicBezTo>
                        <a:pt x="5882" y="7331"/>
                        <a:pt x="5811" y="7414"/>
                        <a:pt x="5882" y="7699"/>
                      </a:cubicBezTo>
                      <a:cubicBezTo>
                        <a:pt x="5952" y="7984"/>
                        <a:pt x="5952" y="8079"/>
                        <a:pt x="5882" y="8269"/>
                      </a:cubicBezTo>
                      <a:cubicBezTo>
                        <a:pt x="5811" y="8448"/>
                        <a:pt x="5811" y="8543"/>
                        <a:pt x="5811" y="8828"/>
                      </a:cubicBezTo>
                      <a:cubicBezTo>
                        <a:pt x="5741" y="9113"/>
                        <a:pt x="5741" y="9113"/>
                        <a:pt x="5599" y="9398"/>
                      </a:cubicBezTo>
                      <a:cubicBezTo>
                        <a:pt x="5388" y="9671"/>
                        <a:pt x="5458" y="9671"/>
                        <a:pt x="5044" y="9861"/>
                      </a:cubicBezTo>
                      <a:cubicBezTo>
                        <a:pt x="4691" y="10051"/>
                        <a:pt x="4832" y="10337"/>
                        <a:pt x="4418" y="10147"/>
                      </a:cubicBezTo>
                      <a:cubicBezTo>
                        <a:pt x="3995" y="9956"/>
                        <a:pt x="3722" y="9956"/>
                        <a:pt x="3863" y="9671"/>
                      </a:cubicBezTo>
                      <a:cubicBezTo>
                        <a:pt x="3924" y="9398"/>
                        <a:pt x="4136" y="9303"/>
                        <a:pt x="4206" y="9018"/>
                      </a:cubicBezTo>
                      <a:cubicBezTo>
                        <a:pt x="4348" y="8733"/>
                        <a:pt x="4418" y="8638"/>
                        <a:pt x="4418" y="8923"/>
                      </a:cubicBezTo>
                      <a:cubicBezTo>
                        <a:pt x="4418" y="9208"/>
                        <a:pt x="4206" y="9481"/>
                        <a:pt x="4418" y="9481"/>
                      </a:cubicBezTo>
                      <a:cubicBezTo>
                        <a:pt x="4621" y="9481"/>
                        <a:pt x="4489" y="9303"/>
                        <a:pt x="4621" y="9113"/>
                      </a:cubicBezTo>
                      <a:cubicBezTo>
                        <a:pt x="4762" y="9018"/>
                        <a:pt x="4691" y="8733"/>
                        <a:pt x="4832" y="9018"/>
                      </a:cubicBezTo>
                      <a:cubicBezTo>
                        <a:pt x="4903" y="9208"/>
                        <a:pt x="4762" y="9303"/>
                        <a:pt x="4973" y="9398"/>
                      </a:cubicBezTo>
                      <a:cubicBezTo>
                        <a:pt x="5185" y="9398"/>
                        <a:pt x="5317" y="9018"/>
                        <a:pt x="5388" y="8733"/>
                      </a:cubicBezTo>
                      <a:cubicBezTo>
                        <a:pt x="5388" y="8364"/>
                        <a:pt x="5529" y="7984"/>
                        <a:pt x="5388" y="7889"/>
                      </a:cubicBezTo>
                      <a:cubicBezTo>
                        <a:pt x="5185" y="7889"/>
                        <a:pt x="5044" y="7794"/>
                        <a:pt x="5185" y="7604"/>
                      </a:cubicBezTo>
                      <a:cubicBezTo>
                        <a:pt x="5388" y="7414"/>
                        <a:pt x="5317" y="7236"/>
                        <a:pt x="5458" y="7046"/>
                      </a:cubicBezTo>
                      <a:cubicBezTo>
                        <a:pt x="5529" y="6855"/>
                        <a:pt x="5811" y="6950"/>
                        <a:pt x="5811" y="6760"/>
                      </a:cubicBezTo>
                      <a:cubicBezTo>
                        <a:pt x="5811" y="6475"/>
                        <a:pt x="5741" y="6202"/>
                        <a:pt x="5599" y="6202"/>
                      </a:cubicBezTo>
                      <a:cubicBezTo>
                        <a:pt x="5458" y="6202"/>
                        <a:pt x="5458" y="6297"/>
                        <a:pt x="5458" y="5917"/>
                      </a:cubicBezTo>
                      <a:cubicBezTo>
                        <a:pt x="5388" y="5537"/>
                        <a:pt x="5458" y="5358"/>
                        <a:pt x="5388" y="5073"/>
                      </a:cubicBezTo>
                      <a:cubicBezTo>
                        <a:pt x="5317" y="4693"/>
                        <a:pt x="5185" y="4515"/>
                        <a:pt x="5115" y="4693"/>
                      </a:cubicBezTo>
                      <a:cubicBezTo>
                        <a:pt x="4973" y="4883"/>
                        <a:pt x="4903" y="4883"/>
                        <a:pt x="4762" y="4598"/>
                      </a:cubicBezTo>
                      <a:cubicBezTo>
                        <a:pt x="4691" y="4325"/>
                        <a:pt x="4550" y="4135"/>
                        <a:pt x="4348" y="4135"/>
                      </a:cubicBezTo>
                      <a:cubicBezTo>
                        <a:pt x="4136" y="4135"/>
                        <a:pt x="4136" y="4135"/>
                        <a:pt x="3651" y="3850"/>
                      </a:cubicBezTo>
                      <a:cubicBezTo>
                        <a:pt x="3157" y="3564"/>
                        <a:pt x="1491" y="3196"/>
                        <a:pt x="724" y="1592"/>
                      </a:cubicBezTo>
                      <a:cubicBezTo>
                        <a:pt x="724" y="1592"/>
                        <a:pt x="583" y="1319"/>
                        <a:pt x="583" y="1509"/>
                      </a:cubicBezTo>
                      <a:cubicBezTo>
                        <a:pt x="583" y="1782"/>
                        <a:pt x="653" y="1687"/>
                        <a:pt x="583" y="1877"/>
                      </a:cubicBezTo>
                      <a:cubicBezTo>
                        <a:pt x="512" y="2067"/>
                        <a:pt x="98" y="2721"/>
                        <a:pt x="160" y="3291"/>
                      </a:cubicBezTo>
                      <a:cubicBezTo>
                        <a:pt x="230" y="3754"/>
                        <a:pt x="442" y="3945"/>
                        <a:pt x="512" y="4408"/>
                      </a:cubicBezTo>
                      <a:cubicBezTo>
                        <a:pt x="583" y="4883"/>
                        <a:pt x="583" y="4883"/>
                        <a:pt x="512" y="5358"/>
                      </a:cubicBezTo>
                      <a:cubicBezTo>
                        <a:pt x="442" y="5917"/>
                        <a:pt x="512" y="6665"/>
                        <a:pt x="583" y="7141"/>
                      </a:cubicBezTo>
                      <a:cubicBezTo>
                        <a:pt x="653" y="7604"/>
                        <a:pt x="724" y="7236"/>
                        <a:pt x="653" y="7699"/>
                      </a:cubicBezTo>
                      <a:cubicBezTo>
                        <a:pt x="583" y="8079"/>
                        <a:pt x="583" y="8364"/>
                        <a:pt x="512" y="8638"/>
                      </a:cubicBezTo>
                      <a:cubicBezTo>
                        <a:pt x="442" y="8923"/>
                        <a:pt x="301" y="9018"/>
                        <a:pt x="371" y="9208"/>
                      </a:cubicBezTo>
                      <a:cubicBezTo>
                        <a:pt x="512" y="9481"/>
                        <a:pt x="512" y="9208"/>
                        <a:pt x="653" y="9208"/>
                      </a:cubicBezTo>
                      <a:cubicBezTo>
                        <a:pt x="724" y="9303"/>
                        <a:pt x="865" y="9398"/>
                        <a:pt x="927" y="9481"/>
                      </a:cubicBezTo>
                      <a:cubicBezTo>
                        <a:pt x="1068" y="9671"/>
                        <a:pt x="1209" y="9671"/>
                        <a:pt x="1138" y="9766"/>
                      </a:cubicBezTo>
                      <a:cubicBezTo>
                        <a:pt x="997" y="9861"/>
                        <a:pt x="1068" y="10051"/>
                        <a:pt x="786" y="10051"/>
                      </a:cubicBezTo>
                      <a:cubicBezTo>
                        <a:pt x="583" y="10051"/>
                        <a:pt x="442" y="9671"/>
                        <a:pt x="442" y="9766"/>
                      </a:cubicBezTo>
                      <a:cubicBezTo>
                        <a:pt x="442" y="9956"/>
                        <a:pt x="371" y="10147"/>
                        <a:pt x="442" y="10515"/>
                      </a:cubicBezTo>
                      <a:cubicBezTo>
                        <a:pt x="442" y="10895"/>
                        <a:pt x="160" y="11085"/>
                        <a:pt x="512" y="11180"/>
                      </a:cubicBezTo>
                      <a:cubicBezTo>
                        <a:pt x="865" y="11180"/>
                        <a:pt x="865" y="10990"/>
                        <a:pt x="927" y="11180"/>
                      </a:cubicBezTo>
                      <a:cubicBezTo>
                        <a:pt x="1068" y="11275"/>
                        <a:pt x="1068" y="11370"/>
                        <a:pt x="927" y="11370"/>
                      </a:cubicBezTo>
                      <a:cubicBezTo>
                        <a:pt x="786" y="11370"/>
                        <a:pt x="583" y="11275"/>
                        <a:pt x="583" y="11453"/>
                      </a:cubicBezTo>
                      <a:cubicBezTo>
                        <a:pt x="512" y="11644"/>
                        <a:pt x="512" y="11739"/>
                        <a:pt x="512" y="11929"/>
                      </a:cubicBezTo>
                      <a:cubicBezTo>
                        <a:pt x="583" y="12119"/>
                        <a:pt x="442" y="12119"/>
                        <a:pt x="371" y="12297"/>
                      </a:cubicBezTo>
                      <a:cubicBezTo>
                        <a:pt x="301" y="12582"/>
                        <a:pt x="371" y="12962"/>
                        <a:pt x="230" y="12677"/>
                      </a:cubicBezTo>
                      <a:cubicBezTo>
                        <a:pt x="160" y="12404"/>
                        <a:pt x="98" y="12404"/>
                        <a:pt x="160" y="12024"/>
                      </a:cubicBezTo>
                      <a:cubicBezTo>
                        <a:pt x="230" y="11549"/>
                        <a:pt x="301" y="11370"/>
                        <a:pt x="160" y="11549"/>
                      </a:cubicBezTo>
                      <a:cubicBezTo>
                        <a:pt x="28" y="11739"/>
                        <a:pt x="-43" y="11929"/>
                        <a:pt x="28" y="12214"/>
                      </a:cubicBezTo>
                      <a:cubicBezTo>
                        <a:pt x="98" y="12487"/>
                        <a:pt x="28" y="12867"/>
                        <a:pt x="98" y="13152"/>
                      </a:cubicBezTo>
                      <a:cubicBezTo>
                        <a:pt x="160" y="13343"/>
                        <a:pt x="160" y="13426"/>
                        <a:pt x="160" y="13521"/>
                      </a:cubicBezTo>
                      <a:cubicBezTo>
                        <a:pt x="512" y="13711"/>
                        <a:pt x="927" y="13901"/>
                        <a:pt x="1068" y="13996"/>
                      </a:cubicBezTo>
                      <a:cubicBezTo>
                        <a:pt x="1350" y="14091"/>
                        <a:pt x="1279" y="14091"/>
                        <a:pt x="1350" y="14554"/>
                      </a:cubicBezTo>
                      <a:cubicBezTo>
                        <a:pt x="1421" y="15030"/>
                        <a:pt x="1553" y="14745"/>
                        <a:pt x="1835" y="14745"/>
                      </a:cubicBezTo>
                      <a:cubicBezTo>
                        <a:pt x="2188" y="14745"/>
                        <a:pt x="2390" y="15220"/>
                        <a:pt x="2602" y="15778"/>
                      </a:cubicBezTo>
                      <a:cubicBezTo>
                        <a:pt x="2884" y="16253"/>
                        <a:pt x="2461" y="17192"/>
                        <a:pt x="2461" y="17655"/>
                      </a:cubicBezTo>
                      <a:cubicBezTo>
                        <a:pt x="2390" y="18036"/>
                        <a:pt x="2390" y="18309"/>
                        <a:pt x="2531" y="18499"/>
                      </a:cubicBezTo>
                      <a:cubicBezTo>
                        <a:pt x="2672" y="18594"/>
                        <a:pt x="3157" y="18594"/>
                        <a:pt x="3439" y="18879"/>
                      </a:cubicBezTo>
                      <a:cubicBezTo>
                        <a:pt x="3651" y="19164"/>
                        <a:pt x="4206" y="19164"/>
                        <a:pt x="4550" y="19069"/>
                      </a:cubicBezTo>
                      <a:cubicBezTo>
                        <a:pt x="4903" y="18879"/>
                        <a:pt x="4973" y="18594"/>
                        <a:pt x="5317" y="18879"/>
                      </a:cubicBezTo>
                      <a:cubicBezTo>
                        <a:pt x="5670" y="19069"/>
                        <a:pt x="5741" y="18974"/>
                        <a:pt x="6093" y="18974"/>
                      </a:cubicBezTo>
                      <a:cubicBezTo>
                        <a:pt x="6366" y="18974"/>
                        <a:pt x="6437" y="19069"/>
                        <a:pt x="6578" y="19343"/>
                      </a:cubicBezTo>
                      <a:cubicBezTo>
                        <a:pt x="6781" y="19628"/>
                        <a:pt x="6781" y="19723"/>
                        <a:pt x="6922" y="19723"/>
                      </a:cubicBezTo>
                      <a:cubicBezTo>
                        <a:pt x="7063" y="19723"/>
                        <a:pt x="7486" y="19628"/>
                        <a:pt x="7618" y="19913"/>
                      </a:cubicBezTo>
                      <a:cubicBezTo>
                        <a:pt x="7759" y="20103"/>
                        <a:pt x="8244" y="19818"/>
                        <a:pt x="8385" y="19723"/>
                      </a:cubicBezTo>
                      <a:cubicBezTo>
                        <a:pt x="8526" y="19533"/>
                        <a:pt x="8950" y="19723"/>
                        <a:pt x="9152" y="20103"/>
                      </a:cubicBezTo>
                      <a:cubicBezTo>
                        <a:pt x="9364" y="20471"/>
                        <a:pt x="9990" y="20293"/>
                        <a:pt x="10131" y="20103"/>
                      </a:cubicBezTo>
                      <a:cubicBezTo>
                        <a:pt x="10272" y="20008"/>
                        <a:pt x="10828" y="20008"/>
                        <a:pt x="11453" y="20103"/>
                      </a:cubicBezTo>
                      <a:cubicBezTo>
                        <a:pt x="12150" y="20103"/>
                        <a:pt x="11736" y="20008"/>
                        <a:pt x="11868" y="19913"/>
                      </a:cubicBezTo>
                      <a:cubicBezTo>
                        <a:pt x="12009" y="19723"/>
                        <a:pt x="12362" y="19913"/>
                        <a:pt x="12635" y="20008"/>
                      </a:cubicBezTo>
                      <a:cubicBezTo>
                        <a:pt x="12846" y="20103"/>
                        <a:pt x="13411" y="20103"/>
                        <a:pt x="13613" y="19913"/>
                      </a:cubicBezTo>
                      <a:cubicBezTo>
                        <a:pt x="13825" y="19818"/>
                        <a:pt x="15218" y="20293"/>
                        <a:pt x="15703" y="20661"/>
                      </a:cubicBezTo>
                      <a:cubicBezTo>
                        <a:pt x="16197" y="20947"/>
                        <a:pt x="19397" y="21505"/>
                        <a:pt x="19397" y="21505"/>
                      </a:cubicBezTo>
                      <a:cubicBezTo>
                        <a:pt x="19468" y="21600"/>
                        <a:pt x="19468" y="21600"/>
                        <a:pt x="19468" y="21600"/>
                      </a:cubicBezTo>
                      <a:cubicBezTo>
                        <a:pt x="19468" y="21315"/>
                        <a:pt x="19468" y="21042"/>
                        <a:pt x="19468" y="20947"/>
                      </a:cubicBezTo>
                      <a:cubicBezTo>
                        <a:pt x="19468" y="20661"/>
                        <a:pt x="19679" y="20198"/>
                        <a:pt x="19538" y="19913"/>
                      </a:cubicBezTo>
                      <a:cubicBezTo>
                        <a:pt x="19468" y="19723"/>
                        <a:pt x="19397" y="18036"/>
                        <a:pt x="19609" y="17655"/>
                      </a:cubicBezTo>
                      <a:cubicBezTo>
                        <a:pt x="19750" y="17287"/>
                        <a:pt x="20446" y="12487"/>
                        <a:pt x="20517" y="12119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4" name="Shape 3585"/>
                <p:cNvSpPr/>
                <p:nvPr/>
              </p:nvSpPr>
              <p:spPr>
                <a:xfrm>
                  <a:off x="658764" y="0"/>
                  <a:ext cx="1718701" cy="12775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7" h="21600" extrusionOk="0">
                      <a:moveTo>
                        <a:pt x="19474" y="21600"/>
                      </a:moveTo>
                      <a:cubicBezTo>
                        <a:pt x="19334" y="21600"/>
                        <a:pt x="19334" y="21600"/>
                        <a:pt x="19334" y="21600"/>
                      </a:cubicBezTo>
                      <a:cubicBezTo>
                        <a:pt x="19202" y="21600"/>
                        <a:pt x="16144" y="21044"/>
                        <a:pt x="15652" y="20665"/>
                      </a:cubicBezTo>
                      <a:cubicBezTo>
                        <a:pt x="15239" y="20382"/>
                        <a:pt x="14052" y="19920"/>
                        <a:pt x="13639" y="19920"/>
                      </a:cubicBezTo>
                      <a:cubicBezTo>
                        <a:pt x="13569" y="19920"/>
                        <a:pt x="13569" y="20015"/>
                        <a:pt x="13569" y="20015"/>
                      </a:cubicBezTo>
                      <a:cubicBezTo>
                        <a:pt x="13428" y="20015"/>
                        <a:pt x="13297" y="20110"/>
                        <a:pt x="13015" y="20110"/>
                      </a:cubicBezTo>
                      <a:cubicBezTo>
                        <a:pt x="12875" y="20110"/>
                        <a:pt x="12664" y="20110"/>
                        <a:pt x="12594" y="20015"/>
                      </a:cubicBezTo>
                      <a:cubicBezTo>
                        <a:pt x="12462" y="19920"/>
                        <a:pt x="12181" y="19826"/>
                        <a:pt x="12040" y="19826"/>
                      </a:cubicBezTo>
                      <a:cubicBezTo>
                        <a:pt x="11899" y="19826"/>
                        <a:pt x="11899" y="19826"/>
                        <a:pt x="11829" y="19920"/>
                      </a:cubicBezTo>
                      <a:cubicBezTo>
                        <a:pt x="11829" y="19920"/>
                        <a:pt x="11829" y="19920"/>
                        <a:pt x="11829" y="20015"/>
                      </a:cubicBezTo>
                      <a:cubicBezTo>
                        <a:pt x="11829" y="20015"/>
                        <a:pt x="11899" y="20110"/>
                        <a:pt x="11829" y="20110"/>
                      </a:cubicBezTo>
                      <a:cubicBezTo>
                        <a:pt x="11829" y="20110"/>
                        <a:pt x="11829" y="20110"/>
                        <a:pt x="11768" y="20110"/>
                      </a:cubicBezTo>
                      <a:cubicBezTo>
                        <a:pt x="11697" y="20110"/>
                        <a:pt x="11557" y="20110"/>
                        <a:pt x="11416" y="20110"/>
                      </a:cubicBezTo>
                      <a:cubicBezTo>
                        <a:pt x="11144" y="20110"/>
                        <a:pt x="10862" y="20110"/>
                        <a:pt x="10652" y="20110"/>
                      </a:cubicBezTo>
                      <a:cubicBezTo>
                        <a:pt x="10309" y="20110"/>
                        <a:pt x="10168" y="20110"/>
                        <a:pt x="10098" y="20204"/>
                      </a:cubicBezTo>
                      <a:cubicBezTo>
                        <a:pt x="10028" y="20299"/>
                        <a:pt x="9746" y="20382"/>
                        <a:pt x="9544" y="20382"/>
                      </a:cubicBezTo>
                      <a:cubicBezTo>
                        <a:pt x="9333" y="20382"/>
                        <a:pt x="9193" y="20299"/>
                        <a:pt x="9123" y="20110"/>
                      </a:cubicBezTo>
                      <a:cubicBezTo>
                        <a:pt x="8920" y="19826"/>
                        <a:pt x="8639" y="19731"/>
                        <a:pt x="8499" y="19731"/>
                      </a:cubicBezTo>
                      <a:cubicBezTo>
                        <a:pt x="8428" y="19731"/>
                        <a:pt x="8428" y="19731"/>
                        <a:pt x="8358" y="19731"/>
                      </a:cubicBezTo>
                      <a:cubicBezTo>
                        <a:pt x="8288" y="19826"/>
                        <a:pt x="8015" y="20015"/>
                        <a:pt x="7804" y="20015"/>
                      </a:cubicBezTo>
                      <a:cubicBezTo>
                        <a:pt x="7664" y="20015"/>
                        <a:pt x="7593" y="19920"/>
                        <a:pt x="7593" y="19920"/>
                      </a:cubicBezTo>
                      <a:cubicBezTo>
                        <a:pt x="7523" y="19826"/>
                        <a:pt x="7391" y="19731"/>
                        <a:pt x="7180" y="19731"/>
                      </a:cubicBezTo>
                      <a:cubicBezTo>
                        <a:pt x="7110" y="19731"/>
                        <a:pt x="6970" y="19731"/>
                        <a:pt x="6899" y="19826"/>
                      </a:cubicBezTo>
                      <a:cubicBezTo>
                        <a:pt x="6759" y="19826"/>
                        <a:pt x="6759" y="19731"/>
                        <a:pt x="6627" y="19542"/>
                      </a:cubicBezTo>
                      <a:cubicBezTo>
                        <a:pt x="6627" y="19447"/>
                        <a:pt x="6557" y="19447"/>
                        <a:pt x="6557" y="19352"/>
                      </a:cubicBezTo>
                      <a:cubicBezTo>
                        <a:pt x="6486" y="19352"/>
                        <a:pt x="6486" y="19352"/>
                        <a:pt x="6486" y="19352"/>
                      </a:cubicBezTo>
                      <a:cubicBezTo>
                        <a:pt x="6346" y="19080"/>
                        <a:pt x="6275" y="18986"/>
                        <a:pt x="6073" y="18986"/>
                      </a:cubicBezTo>
                      <a:cubicBezTo>
                        <a:pt x="5933" y="18986"/>
                        <a:pt x="5862" y="18986"/>
                        <a:pt x="5792" y="18986"/>
                      </a:cubicBezTo>
                      <a:cubicBezTo>
                        <a:pt x="5792" y="18986"/>
                        <a:pt x="5722" y="19080"/>
                        <a:pt x="5651" y="19080"/>
                      </a:cubicBezTo>
                      <a:cubicBezTo>
                        <a:pt x="5511" y="19080"/>
                        <a:pt x="5440" y="18986"/>
                        <a:pt x="5300" y="18891"/>
                      </a:cubicBezTo>
                      <a:cubicBezTo>
                        <a:pt x="5168" y="18891"/>
                        <a:pt x="5098" y="18796"/>
                        <a:pt x="5027" y="18796"/>
                      </a:cubicBezTo>
                      <a:cubicBezTo>
                        <a:pt x="4957" y="18796"/>
                        <a:pt x="4887" y="18891"/>
                        <a:pt x="4817" y="18891"/>
                      </a:cubicBezTo>
                      <a:cubicBezTo>
                        <a:pt x="4746" y="18986"/>
                        <a:pt x="4676" y="18986"/>
                        <a:pt x="4535" y="19080"/>
                      </a:cubicBezTo>
                      <a:cubicBezTo>
                        <a:pt x="4404" y="19175"/>
                        <a:pt x="4263" y="19175"/>
                        <a:pt x="4052" y="19175"/>
                      </a:cubicBezTo>
                      <a:cubicBezTo>
                        <a:pt x="3771" y="19175"/>
                        <a:pt x="3498" y="19080"/>
                        <a:pt x="3358" y="18891"/>
                      </a:cubicBezTo>
                      <a:cubicBezTo>
                        <a:pt x="3217" y="18702"/>
                        <a:pt x="3015" y="18702"/>
                        <a:pt x="2804" y="18607"/>
                      </a:cubicBezTo>
                      <a:cubicBezTo>
                        <a:pt x="2664" y="18607"/>
                        <a:pt x="2593" y="18607"/>
                        <a:pt x="2523" y="18513"/>
                      </a:cubicBezTo>
                      <a:cubicBezTo>
                        <a:pt x="2382" y="18323"/>
                        <a:pt x="2312" y="18051"/>
                        <a:pt x="2382" y="17673"/>
                      </a:cubicBezTo>
                      <a:cubicBezTo>
                        <a:pt x="2382" y="17483"/>
                        <a:pt x="2453" y="17306"/>
                        <a:pt x="2523" y="17211"/>
                      </a:cubicBezTo>
                      <a:cubicBezTo>
                        <a:pt x="2593" y="16738"/>
                        <a:pt x="2734" y="16182"/>
                        <a:pt x="2593" y="15804"/>
                      </a:cubicBezTo>
                      <a:cubicBezTo>
                        <a:pt x="2523" y="15709"/>
                        <a:pt x="2523" y="15709"/>
                        <a:pt x="2523" y="15614"/>
                      </a:cubicBezTo>
                      <a:cubicBezTo>
                        <a:pt x="2312" y="15153"/>
                        <a:pt x="2110" y="14775"/>
                        <a:pt x="1829" y="14775"/>
                      </a:cubicBezTo>
                      <a:cubicBezTo>
                        <a:pt x="1758" y="14775"/>
                        <a:pt x="1688" y="14869"/>
                        <a:pt x="1627" y="14869"/>
                      </a:cubicBezTo>
                      <a:cubicBezTo>
                        <a:pt x="1548" y="14869"/>
                        <a:pt x="1548" y="14869"/>
                        <a:pt x="1486" y="14869"/>
                      </a:cubicBezTo>
                      <a:cubicBezTo>
                        <a:pt x="1416" y="14869"/>
                        <a:pt x="1345" y="14775"/>
                        <a:pt x="1345" y="14585"/>
                      </a:cubicBezTo>
                      <a:cubicBezTo>
                        <a:pt x="1345" y="14585"/>
                        <a:pt x="1345" y="14491"/>
                        <a:pt x="1275" y="14491"/>
                      </a:cubicBezTo>
                      <a:cubicBezTo>
                        <a:pt x="1275" y="14124"/>
                        <a:pt x="1275" y="14124"/>
                        <a:pt x="1064" y="14029"/>
                      </a:cubicBezTo>
                      <a:cubicBezTo>
                        <a:pt x="924" y="13935"/>
                        <a:pt x="511" y="13745"/>
                        <a:pt x="159" y="13556"/>
                      </a:cubicBezTo>
                      <a:cubicBezTo>
                        <a:pt x="159" y="13462"/>
                        <a:pt x="159" y="13462"/>
                        <a:pt x="98" y="13379"/>
                      </a:cubicBezTo>
                      <a:cubicBezTo>
                        <a:pt x="98" y="13379"/>
                        <a:pt x="98" y="13284"/>
                        <a:pt x="98" y="13189"/>
                      </a:cubicBezTo>
                      <a:cubicBezTo>
                        <a:pt x="27" y="13000"/>
                        <a:pt x="27" y="12811"/>
                        <a:pt x="27" y="12622"/>
                      </a:cubicBezTo>
                      <a:cubicBezTo>
                        <a:pt x="27" y="12527"/>
                        <a:pt x="27" y="12338"/>
                        <a:pt x="27" y="12255"/>
                      </a:cubicBezTo>
                      <a:cubicBezTo>
                        <a:pt x="-43" y="11971"/>
                        <a:pt x="27" y="11687"/>
                        <a:pt x="159" y="11498"/>
                      </a:cubicBezTo>
                      <a:cubicBezTo>
                        <a:pt x="159" y="11498"/>
                        <a:pt x="159" y="11415"/>
                        <a:pt x="229" y="11415"/>
                      </a:cubicBezTo>
                      <a:lnTo>
                        <a:pt x="229" y="11498"/>
                      </a:lnTo>
                      <a:cubicBezTo>
                        <a:pt x="300" y="11498"/>
                        <a:pt x="229" y="11593"/>
                        <a:pt x="229" y="11782"/>
                      </a:cubicBezTo>
                      <a:cubicBezTo>
                        <a:pt x="229" y="11876"/>
                        <a:pt x="229" y="11971"/>
                        <a:pt x="159" y="12066"/>
                      </a:cubicBezTo>
                      <a:cubicBezTo>
                        <a:pt x="159" y="12444"/>
                        <a:pt x="159" y="12444"/>
                        <a:pt x="229" y="12622"/>
                      </a:cubicBezTo>
                      <a:cubicBezTo>
                        <a:pt x="300" y="12716"/>
                        <a:pt x="300" y="12716"/>
                        <a:pt x="300" y="12716"/>
                      </a:cubicBezTo>
                      <a:cubicBezTo>
                        <a:pt x="300" y="12716"/>
                        <a:pt x="300" y="12716"/>
                        <a:pt x="300" y="12622"/>
                      </a:cubicBezTo>
                      <a:cubicBezTo>
                        <a:pt x="300" y="12527"/>
                        <a:pt x="300" y="12444"/>
                        <a:pt x="300" y="12338"/>
                      </a:cubicBezTo>
                      <a:cubicBezTo>
                        <a:pt x="370" y="12255"/>
                        <a:pt x="370" y="12255"/>
                        <a:pt x="440" y="12160"/>
                      </a:cubicBezTo>
                      <a:cubicBezTo>
                        <a:pt x="511" y="12160"/>
                        <a:pt x="511" y="12066"/>
                        <a:pt x="511" y="11971"/>
                      </a:cubicBezTo>
                      <a:cubicBezTo>
                        <a:pt x="511" y="11782"/>
                        <a:pt x="511" y="11687"/>
                        <a:pt x="511" y="11498"/>
                      </a:cubicBezTo>
                      <a:cubicBezTo>
                        <a:pt x="511" y="11415"/>
                        <a:pt x="581" y="11320"/>
                        <a:pt x="651" y="11320"/>
                      </a:cubicBezTo>
                      <a:lnTo>
                        <a:pt x="722" y="11320"/>
                      </a:lnTo>
                      <a:cubicBezTo>
                        <a:pt x="783" y="11415"/>
                        <a:pt x="862" y="11415"/>
                        <a:pt x="862" y="11415"/>
                      </a:cubicBezTo>
                      <a:cubicBezTo>
                        <a:pt x="994" y="11320"/>
                        <a:pt x="994" y="11320"/>
                        <a:pt x="994" y="11320"/>
                      </a:cubicBezTo>
                      <a:cubicBezTo>
                        <a:pt x="994" y="11320"/>
                        <a:pt x="994" y="11320"/>
                        <a:pt x="924" y="11226"/>
                      </a:cubicBezTo>
                      <a:cubicBezTo>
                        <a:pt x="924" y="11131"/>
                        <a:pt x="924" y="11131"/>
                        <a:pt x="862" y="11131"/>
                      </a:cubicBezTo>
                      <a:lnTo>
                        <a:pt x="862" y="11226"/>
                      </a:lnTo>
                      <a:cubicBezTo>
                        <a:pt x="783" y="11226"/>
                        <a:pt x="651" y="11226"/>
                        <a:pt x="511" y="11226"/>
                      </a:cubicBezTo>
                      <a:cubicBezTo>
                        <a:pt x="440" y="11226"/>
                        <a:pt x="370" y="11226"/>
                        <a:pt x="300" y="11131"/>
                      </a:cubicBezTo>
                      <a:cubicBezTo>
                        <a:pt x="300" y="11037"/>
                        <a:pt x="300" y="11037"/>
                        <a:pt x="370" y="10942"/>
                      </a:cubicBezTo>
                      <a:cubicBezTo>
                        <a:pt x="370" y="10847"/>
                        <a:pt x="370" y="10658"/>
                        <a:pt x="370" y="10563"/>
                      </a:cubicBezTo>
                      <a:cubicBezTo>
                        <a:pt x="370" y="10197"/>
                        <a:pt x="370" y="10102"/>
                        <a:pt x="370" y="9913"/>
                      </a:cubicBezTo>
                      <a:cubicBezTo>
                        <a:pt x="370" y="9818"/>
                        <a:pt x="370" y="9818"/>
                        <a:pt x="370" y="9818"/>
                      </a:cubicBezTo>
                      <a:cubicBezTo>
                        <a:pt x="440" y="9818"/>
                        <a:pt x="440" y="9818"/>
                        <a:pt x="440" y="9818"/>
                      </a:cubicBezTo>
                      <a:cubicBezTo>
                        <a:pt x="511" y="9818"/>
                        <a:pt x="511" y="9818"/>
                        <a:pt x="511" y="9818"/>
                      </a:cubicBezTo>
                      <a:cubicBezTo>
                        <a:pt x="581" y="9913"/>
                        <a:pt x="651" y="10007"/>
                        <a:pt x="783" y="10007"/>
                      </a:cubicBezTo>
                      <a:cubicBezTo>
                        <a:pt x="924" y="10007"/>
                        <a:pt x="924" y="10007"/>
                        <a:pt x="994" y="9913"/>
                      </a:cubicBezTo>
                      <a:lnTo>
                        <a:pt x="1064" y="9818"/>
                      </a:lnTo>
                      <a:cubicBezTo>
                        <a:pt x="1135" y="9818"/>
                        <a:pt x="1135" y="9818"/>
                        <a:pt x="1135" y="9818"/>
                      </a:cubicBezTo>
                      <a:cubicBezTo>
                        <a:pt x="1135" y="9724"/>
                        <a:pt x="1064" y="9724"/>
                        <a:pt x="1064" y="9724"/>
                      </a:cubicBezTo>
                      <a:cubicBezTo>
                        <a:pt x="994" y="9724"/>
                        <a:pt x="924" y="9629"/>
                        <a:pt x="924" y="9629"/>
                      </a:cubicBezTo>
                      <a:cubicBezTo>
                        <a:pt x="862" y="9534"/>
                        <a:pt x="783" y="9451"/>
                        <a:pt x="722" y="9357"/>
                      </a:cubicBezTo>
                      <a:cubicBezTo>
                        <a:pt x="651" y="9357"/>
                        <a:pt x="651" y="9357"/>
                        <a:pt x="651" y="9357"/>
                      </a:cubicBezTo>
                      <a:cubicBezTo>
                        <a:pt x="581" y="9357"/>
                        <a:pt x="581" y="9357"/>
                        <a:pt x="511" y="9357"/>
                      </a:cubicBezTo>
                      <a:cubicBezTo>
                        <a:pt x="511" y="9357"/>
                        <a:pt x="511" y="9451"/>
                        <a:pt x="440" y="9451"/>
                      </a:cubicBezTo>
                      <a:lnTo>
                        <a:pt x="370" y="9357"/>
                      </a:lnTo>
                      <a:cubicBezTo>
                        <a:pt x="300" y="9168"/>
                        <a:pt x="300" y="9073"/>
                        <a:pt x="370" y="8884"/>
                      </a:cubicBezTo>
                      <a:cubicBezTo>
                        <a:pt x="440" y="8884"/>
                        <a:pt x="440" y="8789"/>
                        <a:pt x="440" y="8694"/>
                      </a:cubicBezTo>
                      <a:cubicBezTo>
                        <a:pt x="511" y="8505"/>
                        <a:pt x="511" y="8328"/>
                        <a:pt x="511" y="8233"/>
                      </a:cubicBezTo>
                      <a:cubicBezTo>
                        <a:pt x="581" y="8044"/>
                        <a:pt x="581" y="7949"/>
                        <a:pt x="581" y="7760"/>
                      </a:cubicBezTo>
                      <a:cubicBezTo>
                        <a:pt x="581" y="7665"/>
                        <a:pt x="581" y="7665"/>
                        <a:pt x="581" y="7665"/>
                      </a:cubicBezTo>
                      <a:cubicBezTo>
                        <a:pt x="651" y="7476"/>
                        <a:pt x="651" y="7476"/>
                        <a:pt x="651" y="7476"/>
                      </a:cubicBezTo>
                      <a:cubicBezTo>
                        <a:pt x="581" y="7476"/>
                        <a:pt x="581" y="7393"/>
                        <a:pt x="581" y="7204"/>
                      </a:cubicBezTo>
                      <a:cubicBezTo>
                        <a:pt x="581" y="7109"/>
                        <a:pt x="581" y="7109"/>
                        <a:pt x="581" y="7109"/>
                      </a:cubicBezTo>
                      <a:cubicBezTo>
                        <a:pt x="511" y="6636"/>
                        <a:pt x="440" y="5986"/>
                        <a:pt x="511" y="5430"/>
                      </a:cubicBezTo>
                      <a:cubicBezTo>
                        <a:pt x="511" y="5335"/>
                        <a:pt x="511" y="5240"/>
                        <a:pt x="511" y="5240"/>
                      </a:cubicBezTo>
                      <a:cubicBezTo>
                        <a:pt x="511" y="4862"/>
                        <a:pt x="511" y="4862"/>
                        <a:pt x="511" y="4483"/>
                      </a:cubicBezTo>
                      <a:cubicBezTo>
                        <a:pt x="440" y="4306"/>
                        <a:pt x="370" y="4117"/>
                        <a:pt x="300" y="4022"/>
                      </a:cubicBezTo>
                      <a:cubicBezTo>
                        <a:pt x="229" y="3833"/>
                        <a:pt x="159" y="3643"/>
                        <a:pt x="159" y="3371"/>
                      </a:cubicBezTo>
                      <a:cubicBezTo>
                        <a:pt x="98" y="2898"/>
                        <a:pt x="370" y="2342"/>
                        <a:pt x="440" y="2058"/>
                      </a:cubicBezTo>
                      <a:cubicBezTo>
                        <a:pt x="511" y="2058"/>
                        <a:pt x="511" y="1964"/>
                        <a:pt x="511" y="1964"/>
                      </a:cubicBezTo>
                      <a:cubicBezTo>
                        <a:pt x="581" y="1869"/>
                        <a:pt x="581" y="1869"/>
                        <a:pt x="581" y="1774"/>
                      </a:cubicBezTo>
                      <a:cubicBezTo>
                        <a:pt x="581" y="1774"/>
                        <a:pt x="581" y="1774"/>
                        <a:pt x="511" y="1597"/>
                      </a:cubicBezTo>
                      <a:lnTo>
                        <a:pt x="581" y="1490"/>
                      </a:lnTo>
                      <a:cubicBezTo>
                        <a:pt x="651" y="1490"/>
                        <a:pt x="722" y="1597"/>
                        <a:pt x="722" y="1597"/>
                      </a:cubicBezTo>
                      <a:cubicBezTo>
                        <a:pt x="1345" y="2898"/>
                        <a:pt x="2593" y="3466"/>
                        <a:pt x="3288" y="3738"/>
                      </a:cubicBezTo>
                      <a:cubicBezTo>
                        <a:pt x="3428" y="3833"/>
                        <a:pt x="3569" y="3833"/>
                        <a:pt x="3639" y="3927"/>
                      </a:cubicBezTo>
                      <a:cubicBezTo>
                        <a:pt x="3771" y="3927"/>
                        <a:pt x="3850" y="4022"/>
                        <a:pt x="3911" y="4022"/>
                      </a:cubicBezTo>
                      <a:cubicBezTo>
                        <a:pt x="4122" y="4211"/>
                        <a:pt x="4122" y="4211"/>
                        <a:pt x="4333" y="4211"/>
                      </a:cubicBezTo>
                      <a:cubicBezTo>
                        <a:pt x="4606" y="4211"/>
                        <a:pt x="4676" y="4400"/>
                        <a:pt x="4817" y="4673"/>
                      </a:cubicBezTo>
                      <a:cubicBezTo>
                        <a:pt x="4817" y="4767"/>
                        <a:pt x="4887" y="4862"/>
                        <a:pt x="4957" y="4862"/>
                      </a:cubicBezTo>
                      <a:lnTo>
                        <a:pt x="5027" y="4767"/>
                      </a:lnTo>
                      <a:cubicBezTo>
                        <a:pt x="5027" y="4673"/>
                        <a:pt x="5098" y="4673"/>
                        <a:pt x="5168" y="4673"/>
                      </a:cubicBezTo>
                      <a:cubicBezTo>
                        <a:pt x="5238" y="4673"/>
                        <a:pt x="5370" y="4862"/>
                        <a:pt x="5370" y="5146"/>
                      </a:cubicBezTo>
                      <a:cubicBezTo>
                        <a:pt x="5440" y="5240"/>
                        <a:pt x="5440" y="5335"/>
                        <a:pt x="5440" y="5512"/>
                      </a:cubicBezTo>
                      <a:cubicBezTo>
                        <a:pt x="5440" y="5607"/>
                        <a:pt x="5440" y="5796"/>
                        <a:pt x="5440" y="5986"/>
                      </a:cubicBezTo>
                      <a:cubicBezTo>
                        <a:pt x="5440" y="6080"/>
                        <a:pt x="5440" y="6175"/>
                        <a:pt x="5511" y="6175"/>
                      </a:cubicBezTo>
                      <a:cubicBezTo>
                        <a:pt x="5511" y="6175"/>
                        <a:pt x="5511" y="6175"/>
                        <a:pt x="5581" y="6175"/>
                      </a:cubicBezTo>
                      <a:cubicBezTo>
                        <a:pt x="5651" y="6175"/>
                        <a:pt x="5651" y="6175"/>
                        <a:pt x="5722" y="6269"/>
                      </a:cubicBezTo>
                      <a:cubicBezTo>
                        <a:pt x="5792" y="6364"/>
                        <a:pt x="5792" y="6636"/>
                        <a:pt x="5792" y="6825"/>
                      </a:cubicBezTo>
                      <a:cubicBezTo>
                        <a:pt x="5792" y="6920"/>
                        <a:pt x="5722" y="7015"/>
                        <a:pt x="5581" y="7015"/>
                      </a:cubicBezTo>
                      <a:cubicBezTo>
                        <a:pt x="5581" y="7015"/>
                        <a:pt x="5511" y="7109"/>
                        <a:pt x="5440" y="7109"/>
                      </a:cubicBezTo>
                      <a:cubicBezTo>
                        <a:pt x="5370" y="7204"/>
                        <a:pt x="5370" y="7299"/>
                        <a:pt x="5370" y="7393"/>
                      </a:cubicBezTo>
                      <a:cubicBezTo>
                        <a:pt x="5300" y="7476"/>
                        <a:pt x="5300" y="7582"/>
                        <a:pt x="5168" y="7665"/>
                      </a:cubicBezTo>
                      <a:cubicBezTo>
                        <a:pt x="5168" y="7760"/>
                        <a:pt x="5168" y="7760"/>
                        <a:pt x="5168" y="7760"/>
                      </a:cubicBezTo>
                      <a:cubicBezTo>
                        <a:pt x="5168" y="7855"/>
                        <a:pt x="5300" y="7949"/>
                        <a:pt x="5370" y="7949"/>
                      </a:cubicBezTo>
                      <a:cubicBezTo>
                        <a:pt x="5511" y="8044"/>
                        <a:pt x="5440" y="8233"/>
                        <a:pt x="5440" y="8422"/>
                      </a:cubicBezTo>
                      <a:cubicBezTo>
                        <a:pt x="5370" y="8505"/>
                        <a:pt x="5370" y="8694"/>
                        <a:pt x="5370" y="8789"/>
                      </a:cubicBezTo>
                      <a:cubicBezTo>
                        <a:pt x="5370" y="9073"/>
                        <a:pt x="5168" y="9534"/>
                        <a:pt x="4957" y="9451"/>
                      </a:cubicBezTo>
                      <a:cubicBezTo>
                        <a:pt x="4817" y="9451"/>
                        <a:pt x="4746" y="9357"/>
                        <a:pt x="4746" y="9262"/>
                      </a:cubicBezTo>
                      <a:cubicBezTo>
                        <a:pt x="4746" y="9168"/>
                        <a:pt x="4817" y="9168"/>
                        <a:pt x="4746" y="9073"/>
                      </a:cubicBezTo>
                      <a:lnTo>
                        <a:pt x="4746" y="8978"/>
                      </a:lnTo>
                      <a:cubicBezTo>
                        <a:pt x="4746" y="9073"/>
                        <a:pt x="4746" y="9073"/>
                        <a:pt x="4746" y="9073"/>
                      </a:cubicBezTo>
                      <a:cubicBezTo>
                        <a:pt x="4676" y="9073"/>
                        <a:pt x="4676" y="9168"/>
                        <a:pt x="4606" y="9262"/>
                      </a:cubicBezTo>
                      <a:lnTo>
                        <a:pt x="4535" y="9357"/>
                      </a:lnTo>
                      <a:cubicBezTo>
                        <a:pt x="4535" y="9451"/>
                        <a:pt x="4535" y="9629"/>
                        <a:pt x="4404" y="9629"/>
                      </a:cubicBezTo>
                      <a:cubicBezTo>
                        <a:pt x="4333" y="9629"/>
                        <a:pt x="4333" y="9534"/>
                        <a:pt x="4333" y="9534"/>
                      </a:cubicBezTo>
                      <a:cubicBezTo>
                        <a:pt x="4263" y="9451"/>
                        <a:pt x="4333" y="9357"/>
                        <a:pt x="4333" y="9262"/>
                      </a:cubicBezTo>
                      <a:cubicBezTo>
                        <a:pt x="4333" y="9168"/>
                        <a:pt x="4404" y="9073"/>
                        <a:pt x="4404" y="8978"/>
                      </a:cubicBezTo>
                      <a:cubicBezTo>
                        <a:pt x="4404" y="8884"/>
                        <a:pt x="4404" y="8884"/>
                        <a:pt x="4404" y="8884"/>
                      </a:cubicBezTo>
                      <a:cubicBezTo>
                        <a:pt x="4333" y="8884"/>
                        <a:pt x="4333" y="8884"/>
                        <a:pt x="4263" y="9073"/>
                      </a:cubicBezTo>
                      <a:cubicBezTo>
                        <a:pt x="4193" y="9262"/>
                        <a:pt x="4122" y="9357"/>
                        <a:pt x="4052" y="9451"/>
                      </a:cubicBezTo>
                      <a:cubicBezTo>
                        <a:pt x="3982" y="9534"/>
                        <a:pt x="3911" y="9629"/>
                        <a:pt x="3850" y="9724"/>
                      </a:cubicBezTo>
                      <a:lnTo>
                        <a:pt x="3850" y="9818"/>
                      </a:lnTo>
                      <a:cubicBezTo>
                        <a:pt x="3850" y="9913"/>
                        <a:pt x="3982" y="10007"/>
                        <a:pt x="4193" y="10102"/>
                      </a:cubicBezTo>
                      <a:cubicBezTo>
                        <a:pt x="4263" y="10102"/>
                        <a:pt x="4333" y="10102"/>
                        <a:pt x="4404" y="10197"/>
                      </a:cubicBezTo>
                      <a:cubicBezTo>
                        <a:pt x="4535" y="10197"/>
                        <a:pt x="4606" y="10197"/>
                        <a:pt x="4676" y="10197"/>
                      </a:cubicBezTo>
                      <a:cubicBezTo>
                        <a:pt x="4676" y="10197"/>
                        <a:pt x="4746" y="10197"/>
                        <a:pt x="4746" y="10102"/>
                      </a:cubicBezTo>
                      <a:cubicBezTo>
                        <a:pt x="4817" y="10102"/>
                        <a:pt x="4887" y="10007"/>
                        <a:pt x="5027" y="9913"/>
                      </a:cubicBezTo>
                      <a:cubicBezTo>
                        <a:pt x="5300" y="9818"/>
                        <a:pt x="5370" y="9724"/>
                        <a:pt x="5440" y="9534"/>
                      </a:cubicBezTo>
                      <a:cubicBezTo>
                        <a:pt x="5440" y="9534"/>
                        <a:pt x="5511" y="9451"/>
                        <a:pt x="5511" y="9357"/>
                      </a:cubicBezTo>
                      <a:cubicBezTo>
                        <a:pt x="5722" y="9168"/>
                        <a:pt x="5722" y="9168"/>
                        <a:pt x="5722" y="8978"/>
                      </a:cubicBezTo>
                      <a:lnTo>
                        <a:pt x="5722" y="8789"/>
                      </a:lnTo>
                      <a:cubicBezTo>
                        <a:pt x="5792" y="8600"/>
                        <a:pt x="5792" y="8505"/>
                        <a:pt x="5862" y="8328"/>
                      </a:cubicBezTo>
                      <a:cubicBezTo>
                        <a:pt x="5933" y="8138"/>
                        <a:pt x="5933" y="8138"/>
                        <a:pt x="5862" y="7760"/>
                      </a:cubicBezTo>
                      <a:cubicBezTo>
                        <a:pt x="5792" y="7476"/>
                        <a:pt x="5862" y="7393"/>
                        <a:pt x="5933" y="7299"/>
                      </a:cubicBezTo>
                      <a:cubicBezTo>
                        <a:pt x="5933" y="7204"/>
                        <a:pt x="5933" y="7204"/>
                        <a:pt x="5994" y="7204"/>
                      </a:cubicBezTo>
                      <a:cubicBezTo>
                        <a:pt x="5994" y="7109"/>
                        <a:pt x="5994" y="7109"/>
                        <a:pt x="6073" y="7015"/>
                      </a:cubicBezTo>
                      <a:cubicBezTo>
                        <a:pt x="6135" y="6920"/>
                        <a:pt x="6205" y="6731"/>
                        <a:pt x="6346" y="6636"/>
                      </a:cubicBezTo>
                      <a:cubicBezTo>
                        <a:pt x="6486" y="6542"/>
                        <a:pt x="6486" y="6459"/>
                        <a:pt x="6557" y="6269"/>
                      </a:cubicBezTo>
                      <a:cubicBezTo>
                        <a:pt x="6557" y="6175"/>
                        <a:pt x="6557" y="6175"/>
                        <a:pt x="6557" y="6175"/>
                      </a:cubicBezTo>
                      <a:cubicBezTo>
                        <a:pt x="6697" y="5891"/>
                        <a:pt x="6697" y="5607"/>
                        <a:pt x="6627" y="5512"/>
                      </a:cubicBezTo>
                      <a:cubicBezTo>
                        <a:pt x="6557" y="5430"/>
                        <a:pt x="6486" y="5146"/>
                        <a:pt x="6416" y="4862"/>
                      </a:cubicBezTo>
                      <a:cubicBezTo>
                        <a:pt x="6416" y="4673"/>
                        <a:pt x="6486" y="4673"/>
                        <a:pt x="6486" y="4590"/>
                      </a:cubicBezTo>
                      <a:cubicBezTo>
                        <a:pt x="6557" y="4590"/>
                        <a:pt x="6557" y="4483"/>
                        <a:pt x="6627" y="4400"/>
                      </a:cubicBezTo>
                      <a:cubicBezTo>
                        <a:pt x="6627" y="4306"/>
                        <a:pt x="6557" y="4211"/>
                        <a:pt x="6486" y="4117"/>
                      </a:cubicBezTo>
                      <a:cubicBezTo>
                        <a:pt x="6416" y="4117"/>
                        <a:pt x="6416" y="4117"/>
                        <a:pt x="6346" y="4022"/>
                      </a:cubicBezTo>
                      <a:lnTo>
                        <a:pt x="6346" y="3927"/>
                      </a:lnTo>
                      <a:cubicBezTo>
                        <a:pt x="6275" y="3833"/>
                        <a:pt x="6275" y="3738"/>
                        <a:pt x="6135" y="3561"/>
                      </a:cubicBezTo>
                      <a:cubicBezTo>
                        <a:pt x="6073" y="3561"/>
                        <a:pt x="5994" y="3466"/>
                        <a:pt x="6073" y="3371"/>
                      </a:cubicBezTo>
                      <a:cubicBezTo>
                        <a:pt x="6073" y="3277"/>
                        <a:pt x="6135" y="3277"/>
                        <a:pt x="6275" y="3277"/>
                      </a:cubicBezTo>
                      <a:cubicBezTo>
                        <a:pt x="6346" y="3277"/>
                        <a:pt x="6346" y="3277"/>
                        <a:pt x="6346" y="3277"/>
                      </a:cubicBezTo>
                      <a:cubicBezTo>
                        <a:pt x="6346" y="3277"/>
                        <a:pt x="6346" y="3277"/>
                        <a:pt x="6416" y="3277"/>
                      </a:cubicBezTo>
                      <a:cubicBezTo>
                        <a:pt x="6416" y="3277"/>
                        <a:pt x="6416" y="3277"/>
                        <a:pt x="6416" y="3182"/>
                      </a:cubicBezTo>
                      <a:cubicBezTo>
                        <a:pt x="6416" y="2993"/>
                        <a:pt x="6486" y="2898"/>
                        <a:pt x="6486" y="2804"/>
                      </a:cubicBezTo>
                      <a:cubicBezTo>
                        <a:pt x="6627" y="2614"/>
                        <a:pt x="6627" y="2437"/>
                        <a:pt x="6697" y="2153"/>
                      </a:cubicBezTo>
                      <a:cubicBezTo>
                        <a:pt x="6697" y="1964"/>
                        <a:pt x="6697" y="1869"/>
                        <a:pt x="6627" y="1774"/>
                      </a:cubicBezTo>
                      <a:cubicBezTo>
                        <a:pt x="6627" y="1680"/>
                        <a:pt x="6627" y="1680"/>
                        <a:pt x="6627" y="1597"/>
                      </a:cubicBezTo>
                      <a:cubicBezTo>
                        <a:pt x="6557" y="1490"/>
                        <a:pt x="6486" y="1490"/>
                        <a:pt x="6416" y="1408"/>
                      </a:cubicBezTo>
                      <a:cubicBezTo>
                        <a:pt x="6346" y="1408"/>
                        <a:pt x="6275" y="1313"/>
                        <a:pt x="6205" y="1218"/>
                      </a:cubicBezTo>
                      <a:cubicBezTo>
                        <a:pt x="6073" y="1029"/>
                        <a:pt x="6073" y="840"/>
                        <a:pt x="6073" y="651"/>
                      </a:cubicBezTo>
                      <a:cubicBezTo>
                        <a:pt x="6073" y="568"/>
                        <a:pt x="6073" y="461"/>
                        <a:pt x="6073" y="379"/>
                      </a:cubicBezTo>
                      <a:cubicBezTo>
                        <a:pt x="5994" y="189"/>
                        <a:pt x="5933" y="189"/>
                        <a:pt x="5862" y="189"/>
                      </a:cubicBezTo>
                      <a:cubicBezTo>
                        <a:pt x="5862" y="189"/>
                        <a:pt x="5792" y="189"/>
                        <a:pt x="5722" y="95"/>
                      </a:cubicBezTo>
                      <a:cubicBezTo>
                        <a:pt x="5581" y="0"/>
                        <a:pt x="5581" y="0"/>
                        <a:pt x="5581" y="0"/>
                      </a:cubicBezTo>
                      <a:cubicBezTo>
                        <a:pt x="5722" y="0"/>
                        <a:pt x="5722" y="0"/>
                        <a:pt x="5722" y="0"/>
                      </a:cubicBezTo>
                      <a:cubicBezTo>
                        <a:pt x="5792" y="95"/>
                        <a:pt x="11970" y="2437"/>
                        <a:pt x="21487" y="5051"/>
                      </a:cubicBezTo>
                      <a:cubicBezTo>
                        <a:pt x="21557" y="5146"/>
                        <a:pt x="21557" y="5146"/>
                        <a:pt x="21557" y="5146"/>
                      </a:cubicBezTo>
                      <a:cubicBezTo>
                        <a:pt x="21487" y="5146"/>
                        <a:pt x="21487" y="5146"/>
                        <a:pt x="21487" y="5146"/>
                      </a:cubicBezTo>
                      <a:cubicBezTo>
                        <a:pt x="21285" y="6731"/>
                        <a:pt x="20590" y="11876"/>
                        <a:pt x="20520" y="12160"/>
                      </a:cubicBezTo>
                      <a:cubicBezTo>
                        <a:pt x="20520" y="12255"/>
                        <a:pt x="20379" y="12811"/>
                        <a:pt x="20309" y="13462"/>
                      </a:cubicBezTo>
                      <a:cubicBezTo>
                        <a:pt x="20028" y="15058"/>
                        <a:pt x="19685" y="17401"/>
                        <a:pt x="19545" y="17673"/>
                      </a:cubicBezTo>
                      <a:cubicBezTo>
                        <a:pt x="19404" y="18051"/>
                        <a:pt x="19404" y="19636"/>
                        <a:pt x="19545" y="19920"/>
                      </a:cubicBezTo>
                      <a:cubicBezTo>
                        <a:pt x="19615" y="20110"/>
                        <a:pt x="19545" y="20382"/>
                        <a:pt x="19474" y="20665"/>
                      </a:cubicBezTo>
                      <a:cubicBezTo>
                        <a:pt x="19474" y="20760"/>
                        <a:pt x="19474" y="20855"/>
                        <a:pt x="19474" y="20949"/>
                      </a:cubicBezTo>
                      <a:cubicBezTo>
                        <a:pt x="19404" y="21044"/>
                        <a:pt x="19404" y="21233"/>
                        <a:pt x="19474" y="21600"/>
                      </a:cubicBezTo>
                      <a:close/>
                      <a:moveTo>
                        <a:pt x="13639" y="19920"/>
                      </a:moveTo>
                      <a:cubicBezTo>
                        <a:pt x="14052" y="19920"/>
                        <a:pt x="15239" y="20299"/>
                        <a:pt x="15652" y="20571"/>
                      </a:cubicBezTo>
                      <a:cubicBezTo>
                        <a:pt x="16144" y="20949"/>
                        <a:pt x="19263" y="21505"/>
                        <a:pt x="19334" y="21505"/>
                      </a:cubicBezTo>
                      <a:cubicBezTo>
                        <a:pt x="19404" y="21505"/>
                        <a:pt x="19404" y="21505"/>
                        <a:pt x="19404" y="21505"/>
                      </a:cubicBezTo>
                      <a:cubicBezTo>
                        <a:pt x="19404" y="21233"/>
                        <a:pt x="19334" y="21044"/>
                        <a:pt x="19404" y="20949"/>
                      </a:cubicBezTo>
                      <a:cubicBezTo>
                        <a:pt x="19404" y="20855"/>
                        <a:pt x="19404" y="20760"/>
                        <a:pt x="19404" y="20665"/>
                      </a:cubicBezTo>
                      <a:cubicBezTo>
                        <a:pt x="19474" y="20382"/>
                        <a:pt x="19545" y="20110"/>
                        <a:pt x="19474" y="19920"/>
                      </a:cubicBezTo>
                      <a:cubicBezTo>
                        <a:pt x="19334" y="19731"/>
                        <a:pt x="19334" y="17957"/>
                        <a:pt x="19474" y="17578"/>
                      </a:cubicBezTo>
                      <a:cubicBezTo>
                        <a:pt x="19615" y="17401"/>
                        <a:pt x="20028" y="14869"/>
                        <a:pt x="20239" y="13462"/>
                      </a:cubicBezTo>
                      <a:cubicBezTo>
                        <a:pt x="20379" y="12716"/>
                        <a:pt x="20450" y="12255"/>
                        <a:pt x="20450" y="12160"/>
                      </a:cubicBezTo>
                      <a:cubicBezTo>
                        <a:pt x="20520" y="11876"/>
                        <a:pt x="21214" y="6825"/>
                        <a:pt x="21425" y="5146"/>
                      </a:cubicBezTo>
                      <a:cubicBezTo>
                        <a:pt x="13297" y="2898"/>
                        <a:pt x="7523" y="745"/>
                        <a:pt x="6073" y="284"/>
                      </a:cubicBezTo>
                      <a:cubicBezTo>
                        <a:pt x="6135" y="461"/>
                        <a:pt x="6135" y="568"/>
                        <a:pt x="6135" y="651"/>
                      </a:cubicBezTo>
                      <a:cubicBezTo>
                        <a:pt x="6135" y="840"/>
                        <a:pt x="6135" y="1029"/>
                        <a:pt x="6275" y="1124"/>
                      </a:cubicBezTo>
                      <a:cubicBezTo>
                        <a:pt x="6346" y="1218"/>
                        <a:pt x="6416" y="1313"/>
                        <a:pt x="6486" y="1313"/>
                      </a:cubicBezTo>
                      <a:cubicBezTo>
                        <a:pt x="6557" y="1408"/>
                        <a:pt x="6627" y="1490"/>
                        <a:pt x="6627" y="1597"/>
                      </a:cubicBezTo>
                      <a:cubicBezTo>
                        <a:pt x="6697" y="1680"/>
                        <a:pt x="6697" y="1680"/>
                        <a:pt x="6697" y="1680"/>
                      </a:cubicBezTo>
                      <a:cubicBezTo>
                        <a:pt x="6697" y="1774"/>
                        <a:pt x="6759" y="1869"/>
                        <a:pt x="6759" y="2153"/>
                      </a:cubicBezTo>
                      <a:cubicBezTo>
                        <a:pt x="6697" y="2437"/>
                        <a:pt x="6697" y="2614"/>
                        <a:pt x="6557" y="2804"/>
                      </a:cubicBezTo>
                      <a:cubicBezTo>
                        <a:pt x="6557" y="2898"/>
                        <a:pt x="6486" y="2993"/>
                        <a:pt x="6486" y="3182"/>
                      </a:cubicBezTo>
                      <a:cubicBezTo>
                        <a:pt x="6486" y="3277"/>
                        <a:pt x="6486" y="3277"/>
                        <a:pt x="6486" y="3371"/>
                      </a:cubicBezTo>
                      <a:lnTo>
                        <a:pt x="6416" y="3371"/>
                      </a:lnTo>
                      <a:cubicBezTo>
                        <a:pt x="6416" y="3371"/>
                        <a:pt x="6416" y="3371"/>
                        <a:pt x="6346" y="3371"/>
                      </a:cubicBezTo>
                      <a:cubicBezTo>
                        <a:pt x="6275" y="3371"/>
                        <a:pt x="6275" y="3371"/>
                        <a:pt x="6275" y="3371"/>
                      </a:cubicBezTo>
                      <a:cubicBezTo>
                        <a:pt x="6135" y="3371"/>
                        <a:pt x="6135" y="3371"/>
                        <a:pt x="6135" y="3371"/>
                      </a:cubicBezTo>
                      <a:lnTo>
                        <a:pt x="6135" y="3466"/>
                      </a:lnTo>
                      <a:cubicBezTo>
                        <a:pt x="6275" y="3643"/>
                        <a:pt x="6346" y="3738"/>
                        <a:pt x="6346" y="3833"/>
                      </a:cubicBezTo>
                      <a:cubicBezTo>
                        <a:pt x="6416" y="3927"/>
                        <a:pt x="6416" y="3927"/>
                        <a:pt x="6416" y="4022"/>
                      </a:cubicBezTo>
                      <a:cubicBezTo>
                        <a:pt x="6416" y="4022"/>
                        <a:pt x="6486" y="4022"/>
                        <a:pt x="6557" y="4117"/>
                      </a:cubicBezTo>
                      <a:cubicBezTo>
                        <a:pt x="6627" y="4117"/>
                        <a:pt x="6697" y="4211"/>
                        <a:pt x="6627" y="4400"/>
                      </a:cubicBezTo>
                      <a:cubicBezTo>
                        <a:pt x="6627" y="4483"/>
                        <a:pt x="6557" y="4590"/>
                        <a:pt x="6557" y="4673"/>
                      </a:cubicBezTo>
                      <a:cubicBezTo>
                        <a:pt x="6486" y="4673"/>
                        <a:pt x="6486" y="4767"/>
                        <a:pt x="6486" y="4862"/>
                      </a:cubicBezTo>
                      <a:cubicBezTo>
                        <a:pt x="6557" y="5146"/>
                        <a:pt x="6627" y="5335"/>
                        <a:pt x="6697" y="5430"/>
                      </a:cubicBezTo>
                      <a:cubicBezTo>
                        <a:pt x="6759" y="5607"/>
                        <a:pt x="6697" y="5986"/>
                        <a:pt x="6627" y="6175"/>
                      </a:cubicBezTo>
                      <a:cubicBezTo>
                        <a:pt x="6627" y="6269"/>
                        <a:pt x="6627" y="6269"/>
                        <a:pt x="6627" y="6269"/>
                      </a:cubicBezTo>
                      <a:cubicBezTo>
                        <a:pt x="6557" y="6459"/>
                        <a:pt x="6486" y="6542"/>
                        <a:pt x="6346" y="6731"/>
                      </a:cubicBezTo>
                      <a:cubicBezTo>
                        <a:pt x="6275" y="6825"/>
                        <a:pt x="6205" y="6920"/>
                        <a:pt x="6135" y="7109"/>
                      </a:cubicBezTo>
                      <a:cubicBezTo>
                        <a:pt x="6073" y="7109"/>
                        <a:pt x="6073" y="7204"/>
                        <a:pt x="5994" y="7204"/>
                      </a:cubicBezTo>
                      <a:cubicBezTo>
                        <a:pt x="5994" y="7299"/>
                        <a:pt x="5994" y="7299"/>
                        <a:pt x="5994" y="7299"/>
                      </a:cubicBezTo>
                      <a:cubicBezTo>
                        <a:pt x="5862" y="7476"/>
                        <a:pt x="5862" y="7476"/>
                        <a:pt x="5933" y="7760"/>
                      </a:cubicBezTo>
                      <a:cubicBezTo>
                        <a:pt x="5994" y="8044"/>
                        <a:pt x="5994" y="8138"/>
                        <a:pt x="5933" y="8422"/>
                      </a:cubicBezTo>
                      <a:cubicBezTo>
                        <a:pt x="5862" y="8505"/>
                        <a:pt x="5862" y="8600"/>
                        <a:pt x="5792" y="8789"/>
                      </a:cubicBezTo>
                      <a:lnTo>
                        <a:pt x="5792" y="8884"/>
                      </a:lnTo>
                      <a:cubicBezTo>
                        <a:pt x="5792" y="8978"/>
                        <a:pt x="5792" y="8978"/>
                        <a:pt x="5792" y="8978"/>
                      </a:cubicBezTo>
                      <a:cubicBezTo>
                        <a:pt x="5792" y="9168"/>
                        <a:pt x="5722" y="9168"/>
                        <a:pt x="5581" y="9451"/>
                      </a:cubicBezTo>
                      <a:cubicBezTo>
                        <a:pt x="5511" y="9534"/>
                        <a:pt x="5511" y="9534"/>
                        <a:pt x="5511" y="9629"/>
                      </a:cubicBezTo>
                      <a:cubicBezTo>
                        <a:pt x="5370" y="9724"/>
                        <a:pt x="5370" y="9818"/>
                        <a:pt x="5027" y="10007"/>
                      </a:cubicBezTo>
                      <a:cubicBezTo>
                        <a:pt x="4887" y="10102"/>
                        <a:pt x="4817" y="10102"/>
                        <a:pt x="4817" y="10197"/>
                      </a:cubicBezTo>
                      <a:cubicBezTo>
                        <a:pt x="4746" y="10291"/>
                        <a:pt x="4676" y="10386"/>
                        <a:pt x="4404" y="10197"/>
                      </a:cubicBezTo>
                      <a:cubicBezTo>
                        <a:pt x="4333" y="10197"/>
                        <a:pt x="4263" y="10197"/>
                        <a:pt x="4193" y="10197"/>
                      </a:cubicBezTo>
                      <a:cubicBezTo>
                        <a:pt x="3982" y="10102"/>
                        <a:pt x="3850" y="10007"/>
                        <a:pt x="3771" y="9913"/>
                      </a:cubicBezTo>
                      <a:cubicBezTo>
                        <a:pt x="3771" y="9818"/>
                        <a:pt x="3771" y="9724"/>
                        <a:pt x="3771" y="9724"/>
                      </a:cubicBezTo>
                      <a:cubicBezTo>
                        <a:pt x="3850" y="9534"/>
                        <a:pt x="3911" y="9451"/>
                        <a:pt x="3982" y="9357"/>
                      </a:cubicBezTo>
                      <a:cubicBezTo>
                        <a:pt x="4052" y="9262"/>
                        <a:pt x="4122" y="9262"/>
                        <a:pt x="4193" y="9073"/>
                      </a:cubicBezTo>
                      <a:cubicBezTo>
                        <a:pt x="4193" y="8978"/>
                        <a:pt x="4263" y="8789"/>
                        <a:pt x="4404" y="8789"/>
                      </a:cubicBezTo>
                      <a:cubicBezTo>
                        <a:pt x="4404" y="8789"/>
                        <a:pt x="4474" y="8789"/>
                        <a:pt x="4474" y="8978"/>
                      </a:cubicBezTo>
                      <a:cubicBezTo>
                        <a:pt x="4474" y="9073"/>
                        <a:pt x="4404" y="9168"/>
                        <a:pt x="4404" y="9262"/>
                      </a:cubicBezTo>
                      <a:cubicBezTo>
                        <a:pt x="4404" y="9357"/>
                        <a:pt x="4333" y="9451"/>
                        <a:pt x="4333" y="9451"/>
                      </a:cubicBezTo>
                      <a:cubicBezTo>
                        <a:pt x="4404" y="9534"/>
                        <a:pt x="4404" y="9534"/>
                        <a:pt x="4404" y="9534"/>
                      </a:cubicBezTo>
                      <a:cubicBezTo>
                        <a:pt x="4474" y="9534"/>
                        <a:pt x="4474" y="9451"/>
                        <a:pt x="4474" y="9357"/>
                      </a:cubicBezTo>
                      <a:cubicBezTo>
                        <a:pt x="4474" y="9357"/>
                        <a:pt x="4535" y="9262"/>
                        <a:pt x="4606" y="9168"/>
                      </a:cubicBezTo>
                      <a:cubicBezTo>
                        <a:pt x="4606" y="9073"/>
                        <a:pt x="4676" y="9073"/>
                        <a:pt x="4676" y="8978"/>
                      </a:cubicBezTo>
                      <a:cubicBezTo>
                        <a:pt x="4676" y="8978"/>
                        <a:pt x="4676" y="8884"/>
                        <a:pt x="4746" y="8884"/>
                      </a:cubicBezTo>
                      <a:cubicBezTo>
                        <a:pt x="4746" y="8884"/>
                        <a:pt x="4817" y="8978"/>
                        <a:pt x="4817" y="9073"/>
                      </a:cubicBezTo>
                      <a:cubicBezTo>
                        <a:pt x="4817" y="9168"/>
                        <a:pt x="4817" y="9168"/>
                        <a:pt x="4817" y="9262"/>
                      </a:cubicBezTo>
                      <a:cubicBezTo>
                        <a:pt x="4817" y="9357"/>
                        <a:pt x="4817" y="9357"/>
                        <a:pt x="4957" y="9357"/>
                      </a:cubicBezTo>
                      <a:cubicBezTo>
                        <a:pt x="5168" y="9451"/>
                        <a:pt x="5300" y="9073"/>
                        <a:pt x="5300" y="8789"/>
                      </a:cubicBezTo>
                      <a:cubicBezTo>
                        <a:pt x="5300" y="8600"/>
                        <a:pt x="5370" y="8505"/>
                        <a:pt x="5370" y="8422"/>
                      </a:cubicBezTo>
                      <a:cubicBezTo>
                        <a:pt x="5440" y="8138"/>
                        <a:pt x="5440" y="8044"/>
                        <a:pt x="5370" y="8044"/>
                      </a:cubicBezTo>
                      <a:cubicBezTo>
                        <a:pt x="5238" y="7949"/>
                        <a:pt x="5098" y="7949"/>
                        <a:pt x="5098" y="7855"/>
                      </a:cubicBezTo>
                      <a:cubicBezTo>
                        <a:pt x="5098" y="7760"/>
                        <a:pt x="5098" y="7665"/>
                        <a:pt x="5168" y="7665"/>
                      </a:cubicBezTo>
                      <a:cubicBezTo>
                        <a:pt x="5238" y="7476"/>
                        <a:pt x="5300" y="7393"/>
                        <a:pt x="5300" y="7299"/>
                      </a:cubicBezTo>
                      <a:cubicBezTo>
                        <a:pt x="5300" y="7204"/>
                        <a:pt x="5370" y="7204"/>
                        <a:pt x="5370" y="7109"/>
                      </a:cubicBezTo>
                      <a:cubicBezTo>
                        <a:pt x="5440" y="7015"/>
                        <a:pt x="5511" y="7015"/>
                        <a:pt x="5581" y="6920"/>
                      </a:cubicBezTo>
                      <a:cubicBezTo>
                        <a:pt x="5722" y="6920"/>
                        <a:pt x="5722" y="6920"/>
                        <a:pt x="5722" y="6825"/>
                      </a:cubicBezTo>
                      <a:cubicBezTo>
                        <a:pt x="5722" y="6636"/>
                        <a:pt x="5722" y="6364"/>
                        <a:pt x="5651" y="6269"/>
                      </a:cubicBezTo>
                      <a:lnTo>
                        <a:pt x="5511" y="6269"/>
                      </a:lnTo>
                      <a:cubicBezTo>
                        <a:pt x="5511" y="6269"/>
                        <a:pt x="5511" y="6269"/>
                        <a:pt x="5440" y="6269"/>
                      </a:cubicBezTo>
                      <a:cubicBezTo>
                        <a:pt x="5440" y="6269"/>
                        <a:pt x="5370" y="6175"/>
                        <a:pt x="5370" y="5986"/>
                      </a:cubicBezTo>
                      <a:cubicBezTo>
                        <a:pt x="5370" y="5796"/>
                        <a:pt x="5370" y="5607"/>
                        <a:pt x="5370" y="5512"/>
                      </a:cubicBezTo>
                      <a:cubicBezTo>
                        <a:pt x="5370" y="5430"/>
                        <a:pt x="5370" y="5240"/>
                        <a:pt x="5370" y="5146"/>
                      </a:cubicBezTo>
                      <a:cubicBezTo>
                        <a:pt x="5300" y="4862"/>
                        <a:pt x="5238" y="4767"/>
                        <a:pt x="5168" y="4767"/>
                      </a:cubicBezTo>
                      <a:cubicBezTo>
                        <a:pt x="5098" y="4767"/>
                        <a:pt x="5098" y="4767"/>
                        <a:pt x="5098" y="4767"/>
                      </a:cubicBezTo>
                      <a:cubicBezTo>
                        <a:pt x="5027" y="4956"/>
                        <a:pt x="4957" y="4956"/>
                        <a:pt x="4957" y="4956"/>
                      </a:cubicBezTo>
                      <a:cubicBezTo>
                        <a:pt x="4887" y="4956"/>
                        <a:pt x="4817" y="4862"/>
                        <a:pt x="4746" y="4673"/>
                      </a:cubicBezTo>
                      <a:cubicBezTo>
                        <a:pt x="4606" y="4400"/>
                        <a:pt x="4535" y="4306"/>
                        <a:pt x="4333" y="4306"/>
                      </a:cubicBezTo>
                      <a:cubicBezTo>
                        <a:pt x="4122" y="4306"/>
                        <a:pt x="4122" y="4306"/>
                        <a:pt x="3850" y="4117"/>
                      </a:cubicBezTo>
                      <a:cubicBezTo>
                        <a:pt x="3771" y="4117"/>
                        <a:pt x="3709" y="4022"/>
                        <a:pt x="3639" y="4022"/>
                      </a:cubicBezTo>
                      <a:cubicBezTo>
                        <a:pt x="3569" y="3927"/>
                        <a:pt x="3428" y="3927"/>
                        <a:pt x="3288" y="3833"/>
                      </a:cubicBezTo>
                      <a:cubicBezTo>
                        <a:pt x="2593" y="3561"/>
                        <a:pt x="1345" y="2993"/>
                        <a:pt x="722" y="1680"/>
                      </a:cubicBezTo>
                      <a:cubicBezTo>
                        <a:pt x="651" y="1597"/>
                        <a:pt x="651" y="1597"/>
                        <a:pt x="581" y="1597"/>
                      </a:cubicBezTo>
                      <a:cubicBezTo>
                        <a:pt x="581" y="1680"/>
                        <a:pt x="651" y="1774"/>
                        <a:pt x="651" y="1774"/>
                      </a:cubicBezTo>
                      <a:cubicBezTo>
                        <a:pt x="651" y="1869"/>
                        <a:pt x="651" y="1869"/>
                        <a:pt x="581" y="1964"/>
                      </a:cubicBezTo>
                      <a:cubicBezTo>
                        <a:pt x="581" y="2058"/>
                        <a:pt x="581" y="2058"/>
                        <a:pt x="511" y="2153"/>
                      </a:cubicBezTo>
                      <a:cubicBezTo>
                        <a:pt x="370" y="2437"/>
                        <a:pt x="159" y="2898"/>
                        <a:pt x="229" y="3371"/>
                      </a:cubicBezTo>
                      <a:cubicBezTo>
                        <a:pt x="229" y="3561"/>
                        <a:pt x="300" y="3738"/>
                        <a:pt x="370" y="3927"/>
                      </a:cubicBezTo>
                      <a:cubicBezTo>
                        <a:pt x="440" y="4117"/>
                        <a:pt x="511" y="4211"/>
                        <a:pt x="581" y="4483"/>
                      </a:cubicBezTo>
                      <a:cubicBezTo>
                        <a:pt x="581" y="4862"/>
                        <a:pt x="581" y="4862"/>
                        <a:pt x="581" y="5240"/>
                      </a:cubicBezTo>
                      <a:cubicBezTo>
                        <a:pt x="581" y="5335"/>
                        <a:pt x="581" y="5335"/>
                        <a:pt x="511" y="5512"/>
                      </a:cubicBezTo>
                      <a:cubicBezTo>
                        <a:pt x="511" y="5986"/>
                        <a:pt x="581" y="6636"/>
                        <a:pt x="581" y="7109"/>
                      </a:cubicBezTo>
                      <a:cubicBezTo>
                        <a:pt x="651" y="7204"/>
                        <a:pt x="651" y="7204"/>
                        <a:pt x="651" y="7204"/>
                      </a:cubicBezTo>
                      <a:cubicBezTo>
                        <a:pt x="651" y="7393"/>
                        <a:pt x="651" y="7476"/>
                        <a:pt x="651" y="7476"/>
                      </a:cubicBezTo>
                      <a:cubicBezTo>
                        <a:pt x="722" y="7476"/>
                        <a:pt x="722" y="7476"/>
                        <a:pt x="651" y="7760"/>
                      </a:cubicBezTo>
                      <a:cubicBezTo>
                        <a:pt x="651" y="7949"/>
                        <a:pt x="651" y="8044"/>
                        <a:pt x="581" y="8233"/>
                      </a:cubicBezTo>
                      <a:cubicBezTo>
                        <a:pt x="581" y="8422"/>
                        <a:pt x="581" y="8505"/>
                        <a:pt x="511" y="8694"/>
                      </a:cubicBezTo>
                      <a:cubicBezTo>
                        <a:pt x="511" y="8789"/>
                        <a:pt x="440" y="8884"/>
                        <a:pt x="440" y="8978"/>
                      </a:cubicBezTo>
                      <a:cubicBezTo>
                        <a:pt x="370" y="9073"/>
                        <a:pt x="370" y="9168"/>
                        <a:pt x="440" y="9262"/>
                      </a:cubicBezTo>
                      <a:cubicBezTo>
                        <a:pt x="440" y="9357"/>
                        <a:pt x="440" y="9357"/>
                        <a:pt x="440" y="9357"/>
                      </a:cubicBezTo>
                      <a:cubicBezTo>
                        <a:pt x="440" y="9357"/>
                        <a:pt x="511" y="9357"/>
                        <a:pt x="511" y="9262"/>
                      </a:cubicBezTo>
                      <a:lnTo>
                        <a:pt x="651" y="9262"/>
                      </a:lnTo>
                      <a:cubicBezTo>
                        <a:pt x="651" y="9262"/>
                        <a:pt x="722" y="9262"/>
                        <a:pt x="722" y="9357"/>
                      </a:cubicBezTo>
                      <a:cubicBezTo>
                        <a:pt x="783" y="9357"/>
                        <a:pt x="924" y="9451"/>
                        <a:pt x="994" y="9534"/>
                      </a:cubicBezTo>
                      <a:lnTo>
                        <a:pt x="1064" y="9629"/>
                      </a:lnTo>
                      <a:cubicBezTo>
                        <a:pt x="1135" y="9724"/>
                        <a:pt x="1205" y="9724"/>
                        <a:pt x="1205" y="9818"/>
                      </a:cubicBezTo>
                      <a:cubicBezTo>
                        <a:pt x="1205" y="9818"/>
                        <a:pt x="1135" y="9818"/>
                        <a:pt x="1135" y="9913"/>
                      </a:cubicBezTo>
                      <a:cubicBezTo>
                        <a:pt x="1064" y="9913"/>
                        <a:pt x="1064" y="9913"/>
                        <a:pt x="1064" y="10007"/>
                      </a:cubicBezTo>
                      <a:cubicBezTo>
                        <a:pt x="994" y="10007"/>
                        <a:pt x="994" y="10102"/>
                        <a:pt x="783" y="10102"/>
                      </a:cubicBezTo>
                      <a:cubicBezTo>
                        <a:pt x="651" y="10102"/>
                        <a:pt x="581" y="10007"/>
                        <a:pt x="511" y="9913"/>
                      </a:cubicBezTo>
                      <a:cubicBezTo>
                        <a:pt x="511" y="9913"/>
                        <a:pt x="511" y="9913"/>
                        <a:pt x="440" y="9913"/>
                      </a:cubicBezTo>
                      <a:cubicBezTo>
                        <a:pt x="440" y="10102"/>
                        <a:pt x="440" y="10197"/>
                        <a:pt x="440" y="10563"/>
                      </a:cubicBezTo>
                      <a:cubicBezTo>
                        <a:pt x="440" y="10753"/>
                        <a:pt x="440" y="10847"/>
                        <a:pt x="370" y="10942"/>
                      </a:cubicBezTo>
                      <a:cubicBezTo>
                        <a:pt x="370" y="11037"/>
                        <a:pt x="370" y="11037"/>
                        <a:pt x="370" y="11131"/>
                      </a:cubicBezTo>
                      <a:cubicBezTo>
                        <a:pt x="370" y="11131"/>
                        <a:pt x="440" y="11131"/>
                        <a:pt x="511" y="11131"/>
                      </a:cubicBezTo>
                      <a:cubicBezTo>
                        <a:pt x="651" y="11131"/>
                        <a:pt x="722" y="11131"/>
                        <a:pt x="783" y="11131"/>
                      </a:cubicBezTo>
                      <a:cubicBezTo>
                        <a:pt x="924" y="11037"/>
                        <a:pt x="924" y="11037"/>
                        <a:pt x="994" y="11131"/>
                      </a:cubicBezTo>
                      <a:cubicBezTo>
                        <a:pt x="1064" y="11226"/>
                        <a:pt x="1064" y="11320"/>
                        <a:pt x="1064" y="11415"/>
                      </a:cubicBezTo>
                      <a:cubicBezTo>
                        <a:pt x="994" y="11415"/>
                        <a:pt x="924" y="11415"/>
                        <a:pt x="924" y="11498"/>
                      </a:cubicBezTo>
                      <a:cubicBezTo>
                        <a:pt x="862" y="11498"/>
                        <a:pt x="783" y="11498"/>
                        <a:pt x="722" y="11415"/>
                      </a:cubicBezTo>
                      <a:lnTo>
                        <a:pt x="651" y="11415"/>
                      </a:lnTo>
                      <a:cubicBezTo>
                        <a:pt x="581" y="11415"/>
                        <a:pt x="581" y="11415"/>
                        <a:pt x="581" y="11498"/>
                      </a:cubicBezTo>
                      <a:cubicBezTo>
                        <a:pt x="581" y="11687"/>
                        <a:pt x="581" y="11782"/>
                        <a:pt x="581" y="11971"/>
                      </a:cubicBezTo>
                      <a:cubicBezTo>
                        <a:pt x="581" y="12160"/>
                        <a:pt x="511" y="12160"/>
                        <a:pt x="511" y="12255"/>
                      </a:cubicBezTo>
                      <a:cubicBezTo>
                        <a:pt x="440" y="12255"/>
                        <a:pt x="370" y="12338"/>
                        <a:pt x="370" y="12444"/>
                      </a:cubicBezTo>
                      <a:cubicBezTo>
                        <a:pt x="370" y="12444"/>
                        <a:pt x="370" y="12622"/>
                        <a:pt x="370" y="12716"/>
                      </a:cubicBezTo>
                      <a:cubicBezTo>
                        <a:pt x="370" y="12811"/>
                        <a:pt x="370" y="12811"/>
                        <a:pt x="300" y="12811"/>
                      </a:cubicBezTo>
                      <a:cubicBezTo>
                        <a:pt x="300" y="12811"/>
                        <a:pt x="229" y="12811"/>
                        <a:pt x="229" y="12716"/>
                      </a:cubicBezTo>
                      <a:cubicBezTo>
                        <a:pt x="159" y="12716"/>
                        <a:pt x="159" y="12716"/>
                        <a:pt x="159" y="12716"/>
                      </a:cubicBezTo>
                      <a:cubicBezTo>
                        <a:pt x="98" y="12444"/>
                        <a:pt x="98" y="12444"/>
                        <a:pt x="159" y="12066"/>
                      </a:cubicBezTo>
                      <a:cubicBezTo>
                        <a:pt x="159" y="11971"/>
                        <a:pt x="159" y="11876"/>
                        <a:pt x="159" y="11782"/>
                      </a:cubicBezTo>
                      <a:cubicBezTo>
                        <a:pt x="159" y="11687"/>
                        <a:pt x="159" y="11593"/>
                        <a:pt x="159" y="11593"/>
                      </a:cubicBezTo>
                      <a:cubicBezTo>
                        <a:pt x="98" y="11782"/>
                        <a:pt x="27" y="11971"/>
                        <a:pt x="27" y="12255"/>
                      </a:cubicBezTo>
                      <a:cubicBezTo>
                        <a:pt x="98" y="12338"/>
                        <a:pt x="98" y="12527"/>
                        <a:pt x="98" y="12622"/>
                      </a:cubicBezTo>
                      <a:cubicBezTo>
                        <a:pt x="98" y="12811"/>
                        <a:pt x="98" y="13000"/>
                        <a:pt x="159" y="13189"/>
                      </a:cubicBezTo>
                      <a:cubicBezTo>
                        <a:pt x="159" y="13284"/>
                        <a:pt x="159" y="13379"/>
                        <a:pt x="159" y="13379"/>
                      </a:cubicBezTo>
                      <a:cubicBezTo>
                        <a:pt x="159" y="13462"/>
                        <a:pt x="229" y="13462"/>
                        <a:pt x="229" y="13462"/>
                      </a:cubicBezTo>
                      <a:cubicBezTo>
                        <a:pt x="651" y="13745"/>
                        <a:pt x="994" y="13935"/>
                        <a:pt x="1064" y="13935"/>
                      </a:cubicBezTo>
                      <a:cubicBezTo>
                        <a:pt x="1345" y="14029"/>
                        <a:pt x="1345" y="14124"/>
                        <a:pt x="1345" y="14491"/>
                      </a:cubicBezTo>
                      <a:cubicBezTo>
                        <a:pt x="1345" y="14491"/>
                        <a:pt x="1416" y="14491"/>
                        <a:pt x="1416" y="14585"/>
                      </a:cubicBezTo>
                      <a:cubicBezTo>
                        <a:pt x="1416" y="14869"/>
                        <a:pt x="1486" y="14869"/>
                        <a:pt x="1486" y="14869"/>
                      </a:cubicBezTo>
                      <a:lnTo>
                        <a:pt x="1548" y="14775"/>
                      </a:lnTo>
                      <a:cubicBezTo>
                        <a:pt x="1627" y="14775"/>
                        <a:pt x="1758" y="14680"/>
                        <a:pt x="1829" y="14680"/>
                      </a:cubicBezTo>
                      <a:cubicBezTo>
                        <a:pt x="2180" y="14680"/>
                        <a:pt x="2312" y="15153"/>
                        <a:pt x="2523" y="15614"/>
                      </a:cubicBezTo>
                      <a:cubicBezTo>
                        <a:pt x="2593" y="15614"/>
                        <a:pt x="2593" y="15709"/>
                        <a:pt x="2664" y="15709"/>
                      </a:cubicBezTo>
                      <a:cubicBezTo>
                        <a:pt x="2804" y="16182"/>
                        <a:pt x="2664" y="16738"/>
                        <a:pt x="2523" y="17211"/>
                      </a:cubicBezTo>
                      <a:cubicBezTo>
                        <a:pt x="2523" y="17401"/>
                        <a:pt x="2453" y="17483"/>
                        <a:pt x="2453" y="17673"/>
                      </a:cubicBezTo>
                      <a:cubicBezTo>
                        <a:pt x="2382" y="18051"/>
                        <a:pt x="2453" y="18323"/>
                        <a:pt x="2523" y="18430"/>
                      </a:cubicBezTo>
                      <a:cubicBezTo>
                        <a:pt x="2593" y="18513"/>
                        <a:pt x="2734" y="18513"/>
                        <a:pt x="2804" y="18513"/>
                      </a:cubicBezTo>
                      <a:cubicBezTo>
                        <a:pt x="3015" y="18607"/>
                        <a:pt x="3288" y="18607"/>
                        <a:pt x="3428" y="18796"/>
                      </a:cubicBezTo>
                      <a:cubicBezTo>
                        <a:pt x="3569" y="18986"/>
                        <a:pt x="3771" y="19080"/>
                        <a:pt x="4052" y="19080"/>
                      </a:cubicBezTo>
                      <a:cubicBezTo>
                        <a:pt x="4263" y="19080"/>
                        <a:pt x="4404" y="19080"/>
                        <a:pt x="4535" y="18986"/>
                      </a:cubicBezTo>
                      <a:cubicBezTo>
                        <a:pt x="4606" y="18986"/>
                        <a:pt x="4746" y="18891"/>
                        <a:pt x="4746" y="18891"/>
                      </a:cubicBezTo>
                      <a:cubicBezTo>
                        <a:pt x="4887" y="18796"/>
                        <a:pt x="4957" y="18702"/>
                        <a:pt x="5027" y="18702"/>
                      </a:cubicBezTo>
                      <a:cubicBezTo>
                        <a:pt x="5098" y="18702"/>
                        <a:pt x="5238" y="18796"/>
                        <a:pt x="5300" y="18796"/>
                      </a:cubicBezTo>
                      <a:cubicBezTo>
                        <a:pt x="5440" y="18891"/>
                        <a:pt x="5581" y="18986"/>
                        <a:pt x="5651" y="18986"/>
                      </a:cubicBezTo>
                      <a:cubicBezTo>
                        <a:pt x="5722" y="18986"/>
                        <a:pt x="5722" y="18986"/>
                        <a:pt x="5792" y="18891"/>
                      </a:cubicBezTo>
                      <a:cubicBezTo>
                        <a:pt x="5862" y="18891"/>
                        <a:pt x="5933" y="18891"/>
                        <a:pt x="6073" y="18891"/>
                      </a:cubicBezTo>
                      <a:cubicBezTo>
                        <a:pt x="6346" y="18891"/>
                        <a:pt x="6416" y="18986"/>
                        <a:pt x="6557" y="19270"/>
                      </a:cubicBezTo>
                      <a:cubicBezTo>
                        <a:pt x="6627" y="19352"/>
                        <a:pt x="6627" y="19352"/>
                        <a:pt x="6627" y="19352"/>
                      </a:cubicBezTo>
                      <a:cubicBezTo>
                        <a:pt x="6627" y="19352"/>
                        <a:pt x="6627" y="19447"/>
                        <a:pt x="6697" y="19447"/>
                      </a:cubicBezTo>
                      <a:cubicBezTo>
                        <a:pt x="6759" y="19731"/>
                        <a:pt x="6829" y="19731"/>
                        <a:pt x="6899" y="19731"/>
                      </a:cubicBezTo>
                      <a:cubicBezTo>
                        <a:pt x="6970" y="19731"/>
                        <a:pt x="7040" y="19636"/>
                        <a:pt x="7180" y="19636"/>
                      </a:cubicBezTo>
                      <a:cubicBezTo>
                        <a:pt x="7321" y="19636"/>
                        <a:pt x="7523" y="19731"/>
                        <a:pt x="7593" y="19826"/>
                      </a:cubicBezTo>
                      <a:cubicBezTo>
                        <a:pt x="7664" y="19920"/>
                        <a:pt x="7734" y="19920"/>
                        <a:pt x="7804" y="19920"/>
                      </a:cubicBezTo>
                      <a:cubicBezTo>
                        <a:pt x="7945" y="19920"/>
                        <a:pt x="8217" y="19731"/>
                        <a:pt x="8358" y="19636"/>
                      </a:cubicBezTo>
                      <a:cubicBezTo>
                        <a:pt x="8358" y="19636"/>
                        <a:pt x="8428" y="19636"/>
                        <a:pt x="8499" y="19636"/>
                      </a:cubicBezTo>
                      <a:cubicBezTo>
                        <a:pt x="8709" y="19636"/>
                        <a:pt x="8982" y="19731"/>
                        <a:pt x="9193" y="20110"/>
                      </a:cubicBezTo>
                      <a:cubicBezTo>
                        <a:pt x="9263" y="20204"/>
                        <a:pt x="9404" y="20299"/>
                        <a:pt x="9544" y="20299"/>
                      </a:cubicBezTo>
                      <a:cubicBezTo>
                        <a:pt x="9746" y="20299"/>
                        <a:pt x="10028" y="20204"/>
                        <a:pt x="10098" y="20110"/>
                      </a:cubicBezTo>
                      <a:cubicBezTo>
                        <a:pt x="10168" y="20015"/>
                        <a:pt x="10379" y="20015"/>
                        <a:pt x="10652" y="20015"/>
                      </a:cubicBezTo>
                      <a:cubicBezTo>
                        <a:pt x="10862" y="20015"/>
                        <a:pt x="11144" y="20015"/>
                        <a:pt x="11416" y="20015"/>
                      </a:cubicBezTo>
                      <a:cubicBezTo>
                        <a:pt x="11697" y="20015"/>
                        <a:pt x="11768" y="20015"/>
                        <a:pt x="11768" y="20015"/>
                      </a:cubicBezTo>
                      <a:cubicBezTo>
                        <a:pt x="11768" y="20015"/>
                        <a:pt x="11768" y="19920"/>
                        <a:pt x="11829" y="19826"/>
                      </a:cubicBezTo>
                      <a:cubicBezTo>
                        <a:pt x="11829" y="19826"/>
                        <a:pt x="11899" y="19731"/>
                        <a:pt x="12040" y="19731"/>
                      </a:cubicBezTo>
                      <a:cubicBezTo>
                        <a:pt x="12181" y="19731"/>
                        <a:pt x="12391" y="19826"/>
                        <a:pt x="12594" y="19920"/>
                      </a:cubicBezTo>
                      <a:cubicBezTo>
                        <a:pt x="12664" y="20015"/>
                        <a:pt x="12875" y="20015"/>
                        <a:pt x="13015" y="20015"/>
                      </a:cubicBezTo>
                      <a:cubicBezTo>
                        <a:pt x="13226" y="20015"/>
                        <a:pt x="13428" y="19920"/>
                        <a:pt x="13569" y="19920"/>
                      </a:cubicBezTo>
                      <a:cubicBezTo>
                        <a:pt x="13569" y="19920"/>
                        <a:pt x="13569" y="19920"/>
                        <a:pt x="13639" y="19920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5" name="Shape 3586"/>
                <p:cNvSpPr/>
                <p:nvPr/>
              </p:nvSpPr>
              <p:spPr>
                <a:xfrm>
                  <a:off x="1884174" y="305657"/>
                  <a:ext cx="1576985" cy="25248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17" y="14164"/>
                      </a:moveTo>
                      <a:cubicBezTo>
                        <a:pt x="21140" y="13877"/>
                        <a:pt x="20843" y="13877"/>
                        <a:pt x="20536" y="13733"/>
                      </a:cubicBezTo>
                      <a:cubicBezTo>
                        <a:pt x="20239" y="13643"/>
                        <a:pt x="20382" y="14068"/>
                        <a:pt x="19932" y="14350"/>
                      </a:cubicBezTo>
                      <a:cubicBezTo>
                        <a:pt x="19472" y="14590"/>
                        <a:pt x="19932" y="14350"/>
                        <a:pt x="19548" y="14206"/>
                      </a:cubicBezTo>
                      <a:cubicBezTo>
                        <a:pt x="19174" y="14068"/>
                        <a:pt x="19405" y="14164"/>
                        <a:pt x="19098" y="14206"/>
                      </a:cubicBezTo>
                      <a:cubicBezTo>
                        <a:pt x="18714" y="14254"/>
                        <a:pt x="18494" y="14206"/>
                        <a:pt x="18187" y="14068"/>
                      </a:cubicBezTo>
                      <a:cubicBezTo>
                        <a:pt x="17880" y="13925"/>
                        <a:pt x="17736" y="13973"/>
                        <a:pt x="17583" y="14021"/>
                      </a:cubicBezTo>
                      <a:cubicBezTo>
                        <a:pt x="17430" y="14068"/>
                        <a:pt x="17276" y="14206"/>
                        <a:pt x="17046" y="14206"/>
                      </a:cubicBezTo>
                      <a:cubicBezTo>
                        <a:pt x="16749" y="14164"/>
                        <a:pt x="16672" y="14110"/>
                        <a:pt x="16365" y="14068"/>
                      </a:cubicBezTo>
                      <a:cubicBezTo>
                        <a:pt x="16068" y="13973"/>
                        <a:pt x="16068" y="14110"/>
                        <a:pt x="15838" y="14302"/>
                      </a:cubicBezTo>
                      <a:cubicBezTo>
                        <a:pt x="15608" y="14446"/>
                        <a:pt x="15608" y="14206"/>
                        <a:pt x="15531" y="14110"/>
                      </a:cubicBezTo>
                      <a:cubicBezTo>
                        <a:pt x="15387" y="13973"/>
                        <a:pt x="15234" y="13595"/>
                        <a:pt x="15234" y="13355"/>
                      </a:cubicBezTo>
                      <a:cubicBezTo>
                        <a:pt x="15234" y="13122"/>
                        <a:pt x="15081" y="12978"/>
                        <a:pt x="14553" y="12930"/>
                      </a:cubicBezTo>
                      <a:cubicBezTo>
                        <a:pt x="13940" y="12834"/>
                        <a:pt x="14170" y="12738"/>
                        <a:pt x="14323" y="12457"/>
                      </a:cubicBezTo>
                      <a:cubicBezTo>
                        <a:pt x="14477" y="12169"/>
                        <a:pt x="14400" y="11983"/>
                        <a:pt x="14170" y="11744"/>
                      </a:cubicBezTo>
                      <a:cubicBezTo>
                        <a:pt x="13863" y="11510"/>
                        <a:pt x="13796" y="11318"/>
                        <a:pt x="13643" y="11085"/>
                      </a:cubicBezTo>
                      <a:cubicBezTo>
                        <a:pt x="13489" y="10893"/>
                        <a:pt x="13796" y="10707"/>
                        <a:pt x="13796" y="10420"/>
                      </a:cubicBezTo>
                      <a:cubicBezTo>
                        <a:pt x="13719" y="10186"/>
                        <a:pt x="13259" y="10324"/>
                        <a:pt x="12962" y="10467"/>
                      </a:cubicBezTo>
                      <a:cubicBezTo>
                        <a:pt x="12732" y="10653"/>
                        <a:pt x="12578" y="10653"/>
                        <a:pt x="12051" y="10749"/>
                      </a:cubicBezTo>
                      <a:cubicBezTo>
                        <a:pt x="11447" y="10797"/>
                        <a:pt x="12051" y="10749"/>
                        <a:pt x="11744" y="10611"/>
                      </a:cubicBezTo>
                      <a:cubicBezTo>
                        <a:pt x="11447" y="10467"/>
                        <a:pt x="11294" y="10467"/>
                        <a:pt x="11370" y="10420"/>
                      </a:cubicBezTo>
                      <a:cubicBezTo>
                        <a:pt x="11447" y="10324"/>
                        <a:pt x="11514" y="10186"/>
                        <a:pt x="11447" y="9994"/>
                      </a:cubicBezTo>
                      <a:cubicBezTo>
                        <a:pt x="11447" y="9802"/>
                        <a:pt x="11668" y="9850"/>
                        <a:pt x="11898" y="9850"/>
                      </a:cubicBezTo>
                      <a:cubicBezTo>
                        <a:pt x="12051" y="9850"/>
                        <a:pt x="12128" y="9473"/>
                        <a:pt x="12051" y="9377"/>
                      </a:cubicBezTo>
                      <a:cubicBezTo>
                        <a:pt x="12051" y="9233"/>
                        <a:pt x="11898" y="9000"/>
                        <a:pt x="12051" y="8712"/>
                      </a:cubicBezTo>
                      <a:cubicBezTo>
                        <a:pt x="12128" y="8478"/>
                        <a:pt x="12425" y="8286"/>
                        <a:pt x="12502" y="8191"/>
                      </a:cubicBezTo>
                      <a:cubicBezTo>
                        <a:pt x="12655" y="8053"/>
                        <a:pt x="12885" y="7765"/>
                        <a:pt x="12809" y="7484"/>
                      </a:cubicBezTo>
                      <a:cubicBezTo>
                        <a:pt x="12732" y="7196"/>
                        <a:pt x="12502" y="7532"/>
                        <a:pt x="12195" y="7484"/>
                      </a:cubicBezTo>
                      <a:cubicBezTo>
                        <a:pt x="11821" y="7436"/>
                        <a:pt x="11821" y="7154"/>
                        <a:pt x="11447" y="6962"/>
                      </a:cubicBezTo>
                      <a:cubicBezTo>
                        <a:pt x="10987" y="6771"/>
                        <a:pt x="11294" y="6771"/>
                        <a:pt x="11217" y="6489"/>
                      </a:cubicBezTo>
                      <a:cubicBezTo>
                        <a:pt x="11140" y="6207"/>
                        <a:pt x="11064" y="6207"/>
                        <a:pt x="10680" y="6064"/>
                      </a:cubicBezTo>
                      <a:cubicBezTo>
                        <a:pt x="10306" y="5920"/>
                        <a:pt x="10536" y="5728"/>
                        <a:pt x="10460" y="5494"/>
                      </a:cubicBezTo>
                      <a:cubicBezTo>
                        <a:pt x="10383" y="5255"/>
                        <a:pt x="10076" y="5351"/>
                        <a:pt x="9923" y="5213"/>
                      </a:cubicBezTo>
                      <a:cubicBezTo>
                        <a:pt x="9702" y="5021"/>
                        <a:pt x="9395" y="5021"/>
                        <a:pt x="9395" y="4781"/>
                      </a:cubicBezTo>
                      <a:cubicBezTo>
                        <a:pt x="9395" y="4596"/>
                        <a:pt x="9626" y="4404"/>
                        <a:pt x="9626" y="4170"/>
                      </a:cubicBezTo>
                      <a:cubicBezTo>
                        <a:pt x="9549" y="3931"/>
                        <a:pt x="9022" y="3457"/>
                        <a:pt x="8868" y="3265"/>
                      </a:cubicBezTo>
                      <a:cubicBezTo>
                        <a:pt x="8791" y="3080"/>
                        <a:pt x="8945" y="2888"/>
                        <a:pt x="9022" y="2696"/>
                      </a:cubicBezTo>
                      <a:cubicBezTo>
                        <a:pt x="9022" y="2511"/>
                        <a:pt x="9242" y="1989"/>
                        <a:pt x="9319" y="1750"/>
                      </a:cubicBezTo>
                      <a:cubicBezTo>
                        <a:pt x="9472" y="1516"/>
                        <a:pt x="9549" y="947"/>
                        <a:pt x="9549" y="755"/>
                      </a:cubicBezTo>
                      <a:cubicBezTo>
                        <a:pt x="9549" y="665"/>
                        <a:pt x="9549" y="473"/>
                        <a:pt x="9626" y="377"/>
                      </a:cubicBezTo>
                      <a:cubicBezTo>
                        <a:pt x="8485" y="234"/>
                        <a:pt x="7430" y="96"/>
                        <a:pt x="6443" y="0"/>
                      </a:cubicBezTo>
                      <a:cubicBezTo>
                        <a:pt x="6213" y="665"/>
                        <a:pt x="5378" y="3361"/>
                        <a:pt x="5302" y="3553"/>
                      </a:cubicBezTo>
                      <a:cubicBezTo>
                        <a:pt x="5225" y="3697"/>
                        <a:pt x="4468" y="6112"/>
                        <a:pt x="4314" y="6297"/>
                      </a:cubicBezTo>
                      <a:cubicBezTo>
                        <a:pt x="4094" y="6489"/>
                        <a:pt x="4094" y="7340"/>
                        <a:pt x="4238" y="7484"/>
                      </a:cubicBezTo>
                      <a:cubicBezTo>
                        <a:pt x="4314" y="7579"/>
                        <a:pt x="4170" y="7861"/>
                        <a:pt x="4170" y="7957"/>
                      </a:cubicBezTo>
                      <a:cubicBezTo>
                        <a:pt x="4094" y="8101"/>
                        <a:pt x="4170" y="8712"/>
                        <a:pt x="4621" y="8904"/>
                      </a:cubicBezTo>
                      <a:cubicBezTo>
                        <a:pt x="5072" y="9143"/>
                        <a:pt x="5225" y="9665"/>
                        <a:pt x="5005" y="9754"/>
                      </a:cubicBezTo>
                      <a:cubicBezTo>
                        <a:pt x="4851" y="9850"/>
                        <a:pt x="4238" y="10372"/>
                        <a:pt x="4238" y="10467"/>
                      </a:cubicBezTo>
                      <a:cubicBezTo>
                        <a:pt x="4238" y="10611"/>
                        <a:pt x="3787" y="10749"/>
                        <a:pt x="3557" y="10893"/>
                      </a:cubicBezTo>
                      <a:cubicBezTo>
                        <a:pt x="3336" y="11085"/>
                        <a:pt x="3336" y="11222"/>
                        <a:pt x="3403" y="11318"/>
                      </a:cubicBezTo>
                      <a:cubicBezTo>
                        <a:pt x="3403" y="11366"/>
                        <a:pt x="1591" y="12223"/>
                        <a:pt x="1668" y="12457"/>
                      </a:cubicBezTo>
                      <a:cubicBezTo>
                        <a:pt x="1745" y="12738"/>
                        <a:pt x="1591" y="12930"/>
                        <a:pt x="2195" y="13074"/>
                      </a:cubicBezTo>
                      <a:cubicBezTo>
                        <a:pt x="2723" y="13260"/>
                        <a:pt x="2349" y="13499"/>
                        <a:pt x="2195" y="13643"/>
                      </a:cubicBezTo>
                      <a:cubicBezTo>
                        <a:pt x="2119" y="13733"/>
                        <a:pt x="2272" y="13877"/>
                        <a:pt x="2119" y="14021"/>
                      </a:cubicBezTo>
                      <a:cubicBezTo>
                        <a:pt x="1965" y="14164"/>
                        <a:pt x="1668" y="14446"/>
                        <a:pt x="1668" y="14590"/>
                      </a:cubicBezTo>
                      <a:cubicBezTo>
                        <a:pt x="1668" y="14728"/>
                        <a:pt x="297" y="18424"/>
                        <a:pt x="0" y="19275"/>
                      </a:cubicBezTo>
                      <a:cubicBezTo>
                        <a:pt x="6136" y="20132"/>
                        <a:pt x="12962" y="20935"/>
                        <a:pt x="19778" y="21600"/>
                      </a:cubicBezTo>
                      <a:cubicBezTo>
                        <a:pt x="21600" y="14542"/>
                        <a:pt x="21600" y="14542"/>
                        <a:pt x="21600" y="14542"/>
                      </a:cubicBezTo>
                      <a:cubicBezTo>
                        <a:pt x="21370" y="14446"/>
                        <a:pt x="21293" y="14350"/>
                        <a:pt x="21217" y="14164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6" name="Shape 3587"/>
                <p:cNvSpPr/>
                <p:nvPr/>
              </p:nvSpPr>
              <p:spPr>
                <a:xfrm>
                  <a:off x="1881087" y="299482"/>
                  <a:ext cx="1589333" cy="2531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15" y="21600"/>
                      </a:moveTo>
                      <a:cubicBezTo>
                        <a:pt x="13623" y="21032"/>
                        <a:pt x="6997" y="20273"/>
                        <a:pt x="76" y="19328"/>
                      </a:cubicBezTo>
                      <a:cubicBezTo>
                        <a:pt x="0" y="19328"/>
                        <a:pt x="0" y="19328"/>
                        <a:pt x="0" y="19328"/>
                      </a:cubicBezTo>
                      <a:cubicBezTo>
                        <a:pt x="0" y="19280"/>
                        <a:pt x="0" y="19280"/>
                        <a:pt x="0" y="19280"/>
                      </a:cubicBezTo>
                      <a:cubicBezTo>
                        <a:pt x="828" y="17062"/>
                        <a:pt x="1733" y="14701"/>
                        <a:pt x="1733" y="14605"/>
                      </a:cubicBezTo>
                      <a:cubicBezTo>
                        <a:pt x="1733" y="14462"/>
                        <a:pt x="1952" y="14223"/>
                        <a:pt x="2104" y="14085"/>
                      </a:cubicBezTo>
                      <a:cubicBezTo>
                        <a:pt x="2180" y="14037"/>
                        <a:pt x="2180" y="14037"/>
                        <a:pt x="2180" y="14037"/>
                      </a:cubicBezTo>
                      <a:cubicBezTo>
                        <a:pt x="2256" y="13942"/>
                        <a:pt x="2256" y="13894"/>
                        <a:pt x="2180" y="13846"/>
                      </a:cubicBezTo>
                      <a:cubicBezTo>
                        <a:pt x="2180" y="13750"/>
                        <a:pt x="2180" y="13703"/>
                        <a:pt x="2256" y="13661"/>
                      </a:cubicBezTo>
                      <a:cubicBezTo>
                        <a:pt x="2256" y="13613"/>
                        <a:pt x="2256" y="13613"/>
                        <a:pt x="2256" y="13613"/>
                      </a:cubicBezTo>
                      <a:cubicBezTo>
                        <a:pt x="2332" y="13565"/>
                        <a:pt x="2561" y="13422"/>
                        <a:pt x="2485" y="13278"/>
                      </a:cubicBezTo>
                      <a:cubicBezTo>
                        <a:pt x="2485" y="13230"/>
                        <a:pt x="2332" y="13188"/>
                        <a:pt x="2180" y="13141"/>
                      </a:cubicBezTo>
                      <a:cubicBezTo>
                        <a:pt x="1733" y="12997"/>
                        <a:pt x="1733" y="12806"/>
                        <a:pt x="1733" y="12620"/>
                      </a:cubicBezTo>
                      <a:cubicBezTo>
                        <a:pt x="1733" y="12573"/>
                        <a:pt x="1733" y="12525"/>
                        <a:pt x="1733" y="12477"/>
                      </a:cubicBezTo>
                      <a:cubicBezTo>
                        <a:pt x="1656" y="12333"/>
                        <a:pt x="2256" y="12005"/>
                        <a:pt x="2932" y="11628"/>
                      </a:cubicBezTo>
                      <a:cubicBezTo>
                        <a:pt x="3161" y="11485"/>
                        <a:pt x="3389" y="11341"/>
                        <a:pt x="3389" y="11341"/>
                      </a:cubicBezTo>
                      <a:cubicBezTo>
                        <a:pt x="3389" y="11245"/>
                        <a:pt x="3313" y="11060"/>
                        <a:pt x="3608" y="10917"/>
                      </a:cubicBezTo>
                      <a:cubicBezTo>
                        <a:pt x="3684" y="10869"/>
                        <a:pt x="3760" y="10821"/>
                        <a:pt x="3836" y="10773"/>
                      </a:cubicBezTo>
                      <a:cubicBezTo>
                        <a:pt x="4065" y="10677"/>
                        <a:pt x="4217" y="10588"/>
                        <a:pt x="4217" y="10492"/>
                      </a:cubicBezTo>
                      <a:cubicBezTo>
                        <a:pt x="4217" y="10349"/>
                        <a:pt x="4817" y="9876"/>
                        <a:pt x="5045" y="9733"/>
                      </a:cubicBezTo>
                      <a:cubicBezTo>
                        <a:pt x="5112" y="9733"/>
                        <a:pt x="5112" y="9691"/>
                        <a:pt x="5112" y="9595"/>
                      </a:cubicBezTo>
                      <a:cubicBezTo>
                        <a:pt x="5112" y="9404"/>
                        <a:pt x="4893" y="9123"/>
                        <a:pt x="4665" y="8980"/>
                      </a:cubicBezTo>
                      <a:cubicBezTo>
                        <a:pt x="4217" y="8740"/>
                        <a:pt x="4141" y="8131"/>
                        <a:pt x="4141" y="7987"/>
                      </a:cubicBezTo>
                      <a:cubicBezTo>
                        <a:pt x="4141" y="7939"/>
                        <a:pt x="4217" y="7939"/>
                        <a:pt x="4217" y="7892"/>
                      </a:cubicBezTo>
                      <a:cubicBezTo>
                        <a:pt x="4284" y="7748"/>
                        <a:pt x="4284" y="7611"/>
                        <a:pt x="4284" y="7515"/>
                      </a:cubicBezTo>
                      <a:cubicBezTo>
                        <a:pt x="4141" y="7371"/>
                        <a:pt x="4141" y="6522"/>
                        <a:pt x="4284" y="6331"/>
                      </a:cubicBezTo>
                      <a:cubicBezTo>
                        <a:pt x="4436" y="6194"/>
                        <a:pt x="4817" y="4962"/>
                        <a:pt x="5112" y="4209"/>
                      </a:cubicBezTo>
                      <a:cubicBezTo>
                        <a:pt x="5188" y="3874"/>
                        <a:pt x="5341" y="3641"/>
                        <a:pt x="5341" y="3545"/>
                      </a:cubicBezTo>
                      <a:cubicBezTo>
                        <a:pt x="5417" y="3450"/>
                        <a:pt x="5940" y="1656"/>
                        <a:pt x="6397" y="0"/>
                      </a:cubicBezTo>
                      <a:cubicBezTo>
                        <a:pt x="6473" y="0"/>
                        <a:pt x="6473" y="0"/>
                        <a:pt x="6473" y="0"/>
                      </a:cubicBezTo>
                      <a:cubicBezTo>
                        <a:pt x="7454" y="143"/>
                        <a:pt x="8501" y="281"/>
                        <a:pt x="9634" y="424"/>
                      </a:cubicBezTo>
                      <a:cubicBezTo>
                        <a:pt x="9634" y="568"/>
                        <a:pt x="9558" y="711"/>
                        <a:pt x="9558" y="801"/>
                      </a:cubicBezTo>
                      <a:cubicBezTo>
                        <a:pt x="9558" y="992"/>
                        <a:pt x="9558" y="1560"/>
                        <a:pt x="9405" y="1794"/>
                      </a:cubicBezTo>
                      <a:cubicBezTo>
                        <a:pt x="9253" y="2033"/>
                        <a:pt x="9101" y="2553"/>
                        <a:pt x="9034" y="2738"/>
                      </a:cubicBezTo>
                      <a:cubicBezTo>
                        <a:pt x="9034" y="2786"/>
                        <a:pt x="9034" y="2882"/>
                        <a:pt x="8958" y="2929"/>
                      </a:cubicBezTo>
                      <a:cubicBezTo>
                        <a:pt x="8882" y="3073"/>
                        <a:pt x="8882" y="3169"/>
                        <a:pt x="8958" y="3306"/>
                      </a:cubicBezTo>
                      <a:cubicBezTo>
                        <a:pt x="8958" y="3402"/>
                        <a:pt x="9101" y="3497"/>
                        <a:pt x="9177" y="3593"/>
                      </a:cubicBezTo>
                      <a:cubicBezTo>
                        <a:pt x="9405" y="3826"/>
                        <a:pt x="9634" y="4065"/>
                        <a:pt x="9634" y="4209"/>
                      </a:cubicBezTo>
                      <a:cubicBezTo>
                        <a:pt x="9634" y="4346"/>
                        <a:pt x="9634" y="4442"/>
                        <a:pt x="9558" y="4585"/>
                      </a:cubicBezTo>
                      <a:cubicBezTo>
                        <a:pt x="9482" y="4681"/>
                        <a:pt x="9482" y="4771"/>
                        <a:pt x="9482" y="4819"/>
                      </a:cubicBezTo>
                      <a:cubicBezTo>
                        <a:pt x="9482" y="4962"/>
                        <a:pt x="9558" y="5010"/>
                        <a:pt x="9710" y="5106"/>
                      </a:cubicBezTo>
                      <a:cubicBezTo>
                        <a:pt x="9777" y="5106"/>
                        <a:pt x="9862" y="5153"/>
                        <a:pt x="9929" y="5195"/>
                      </a:cubicBezTo>
                      <a:cubicBezTo>
                        <a:pt x="10005" y="5291"/>
                        <a:pt x="10081" y="5291"/>
                        <a:pt x="10157" y="5291"/>
                      </a:cubicBezTo>
                      <a:cubicBezTo>
                        <a:pt x="10310" y="5339"/>
                        <a:pt x="10462" y="5339"/>
                        <a:pt x="10538" y="5530"/>
                      </a:cubicBezTo>
                      <a:cubicBezTo>
                        <a:pt x="10538" y="5578"/>
                        <a:pt x="10538" y="5674"/>
                        <a:pt x="10538" y="5763"/>
                      </a:cubicBezTo>
                      <a:cubicBezTo>
                        <a:pt x="10462" y="5859"/>
                        <a:pt x="10462" y="6002"/>
                        <a:pt x="10681" y="6050"/>
                      </a:cubicBezTo>
                      <a:cubicBezTo>
                        <a:pt x="10757" y="6098"/>
                        <a:pt x="10833" y="6098"/>
                        <a:pt x="10909" y="6146"/>
                      </a:cubicBezTo>
                      <a:cubicBezTo>
                        <a:pt x="11138" y="6241"/>
                        <a:pt x="11214" y="6283"/>
                        <a:pt x="11290" y="6522"/>
                      </a:cubicBezTo>
                      <a:cubicBezTo>
                        <a:pt x="11290" y="6618"/>
                        <a:pt x="11290" y="6708"/>
                        <a:pt x="11214" y="6762"/>
                      </a:cubicBezTo>
                      <a:cubicBezTo>
                        <a:pt x="11214" y="6851"/>
                        <a:pt x="11214" y="6851"/>
                        <a:pt x="11443" y="6995"/>
                      </a:cubicBezTo>
                      <a:cubicBezTo>
                        <a:pt x="11662" y="7090"/>
                        <a:pt x="11738" y="7186"/>
                        <a:pt x="11890" y="7276"/>
                      </a:cubicBezTo>
                      <a:cubicBezTo>
                        <a:pt x="11966" y="7371"/>
                        <a:pt x="12042" y="7467"/>
                        <a:pt x="12185" y="7467"/>
                      </a:cubicBezTo>
                      <a:cubicBezTo>
                        <a:pt x="12185" y="7515"/>
                        <a:pt x="12185" y="7515"/>
                        <a:pt x="12271" y="7515"/>
                      </a:cubicBezTo>
                      <a:cubicBezTo>
                        <a:pt x="12337" y="7515"/>
                        <a:pt x="12414" y="7467"/>
                        <a:pt x="12490" y="7419"/>
                      </a:cubicBezTo>
                      <a:cubicBezTo>
                        <a:pt x="12566" y="7419"/>
                        <a:pt x="12642" y="7371"/>
                        <a:pt x="12718" y="7371"/>
                      </a:cubicBezTo>
                      <a:cubicBezTo>
                        <a:pt x="12794" y="7371"/>
                        <a:pt x="12794" y="7467"/>
                        <a:pt x="12794" y="7515"/>
                      </a:cubicBezTo>
                      <a:cubicBezTo>
                        <a:pt x="12871" y="7748"/>
                        <a:pt x="12718" y="8083"/>
                        <a:pt x="12566" y="8220"/>
                      </a:cubicBezTo>
                      <a:cubicBezTo>
                        <a:pt x="12490" y="8220"/>
                        <a:pt x="12490" y="8220"/>
                        <a:pt x="12490" y="8220"/>
                      </a:cubicBezTo>
                      <a:cubicBezTo>
                        <a:pt x="12337" y="8364"/>
                        <a:pt x="12118" y="8555"/>
                        <a:pt x="12042" y="8740"/>
                      </a:cubicBezTo>
                      <a:cubicBezTo>
                        <a:pt x="11966" y="8980"/>
                        <a:pt x="12042" y="9219"/>
                        <a:pt x="12118" y="9356"/>
                      </a:cubicBezTo>
                      <a:cubicBezTo>
                        <a:pt x="12118" y="9500"/>
                        <a:pt x="12118" y="9733"/>
                        <a:pt x="11966" y="9829"/>
                      </a:cubicBezTo>
                      <a:cubicBezTo>
                        <a:pt x="11966" y="9876"/>
                        <a:pt x="11890" y="9876"/>
                        <a:pt x="11890" y="9876"/>
                      </a:cubicBezTo>
                      <a:cubicBezTo>
                        <a:pt x="11814" y="9876"/>
                        <a:pt x="11814" y="9876"/>
                        <a:pt x="11814" y="9876"/>
                      </a:cubicBezTo>
                      <a:cubicBezTo>
                        <a:pt x="11738" y="9876"/>
                        <a:pt x="11738" y="9876"/>
                        <a:pt x="11738" y="9876"/>
                      </a:cubicBezTo>
                      <a:cubicBezTo>
                        <a:pt x="11662" y="9876"/>
                        <a:pt x="11585" y="9876"/>
                        <a:pt x="11509" y="9924"/>
                      </a:cubicBezTo>
                      <a:cubicBezTo>
                        <a:pt x="11509" y="9924"/>
                        <a:pt x="11509" y="9972"/>
                        <a:pt x="11509" y="10020"/>
                      </a:cubicBezTo>
                      <a:cubicBezTo>
                        <a:pt x="11509" y="10211"/>
                        <a:pt x="11443" y="10349"/>
                        <a:pt x="11366" y="10444"/>
                      </a:cubicBezTo>
                      <a:cubicBezTo>
                        <a:pt x="11366" y="10492"/>
                        <a:pt x="11366" y="10492"/>
                        <a:pt x="11443" y="10492"/>
                      </a:cubicBezTo>
                      <a:cubicBezTo>
                        <a:pt x="11509" y="10540"/>
                        <a:pt x="11585" y="10540"/>
                        <a:pt x="11738" y="10588"/>
                      </a:cubicBezTo>
                      <a:cubicBezTo>
                        <a:pt x="11814" y="10636"/>
                        <a:pt x="11814" y="10677"/>
                        <a:pt x="11814" y="10677"/>
                      </a:cubicBezTo>
                      <a:cubicBezTo>
                        <a:pt x="11814" y="10731"/>
                        <a:pt x="11814" y="10731"/>
                        <a:pt x="11814" y="10773"/>
                      </a:cubicBezTo>
                      <a:cubicBezTo>
                        <a:pt x="11814" y="10731"/>
                        <a:pt x="11890" y="10731"/>
                        <a:pt x="11966" y="10731"/>
                      </a:cubicBezTo>
                      <a:cubicBezTo>
                        <a:pt x="12566" y="10677"/>
                        <a:pt x="12718" y="10636"/>
                        <a:pt x="12947" y="10492"/>
                      </a:cubicBezTo>
                      <a:cubicBezTo>
                        <a:pt x="13089" y="10396"/>
                        <a:pt x="13394" y="10301"/>
                        <a:pt x="13546" y="10301"/>
                      </a:cubicBezTo>
                      <a:cubicBezTo>
                        <a:pt x="13623" y="10301"/>
                        <a:pt x="13775" y="10349"/>
                        <a:pt x="13775" y="10444"/>
                      </a:cubicBezTo>
                      <a:cubicBezTo>
                        <a:pt x="13775" y="10588"/>
                        <a:pt x="13775" y="10677"/>
                        <a:pt x="13699" y="10773"/>
                      </a:cubicBezTo>
                      <a:cubicBezTo>
                        <a:pt x="13623" y="10869"/>
                        <a:pt x="13623" y="11012"/>
                        <a:pt x="13699" y="11108"/>
                      </a:cubicBezTo>
                      <a:cubicBezTo>
                        <a:pt x="13699" y="11156"/>
                        <a:pt x="13699" y="11156"/>
                        <a:pt x="13699" y="11198"/>
                      </a:cubicBezTo>
                      <a:cubicBezTo>
                        <a:pt x="13842" y="11389"/>
                        <a:pt x="13918" y="11532"/>
                        <a:pt x="14146" y="11724"/>
                      </a:cubicBezTo>
                      <a:cubicBezTo>
                        <a:pt x="14451" y="11957"/>
                        <a:pt x="14451" y="12190"/>
                        <a:pt x="14375" y="12477"/>
                      </a:cubicBezTo>
                      <a:cubicBezTo>
                        <a:pt x="14298" y="12525"/>
                        <a:pt x="14298" y="12573"/>
                        <a:pt x="14222" y="12620"/>
                      </a:cubicBezTo>
                      <a:cubicBezTo>
                        <a:pt x="14222" y="12710"/>
                        <a:pt x="14146" y="12758"/>
                        <a:pt x="14146" y="12806"/>
                      </a:cubicBezTo>
                      <a:cubicBezTo>
                        <a:pt x="14222" y="12854"/>
                        <a:pt x="14298" y="12901"/>
                        <a:pt x="14527" y="12901"/>
                      </a:cubicBezTo>
                      <a:cubicBezTo>
                        <a:pt x="15051" y="12997"/>
                        <a:pt x="15203" y="13093"/>
                        <a:pt x="15203" y="13374"/>
                      </a:cubicBezTo>
                      <a:cubicBezTo>
                        <a:pt x="15203" y="13613"/>
                        <a:pt x="15422" y="13989"/>
                        <a:pt x="15498" y="14085"/>
                      </a:cubicBezTo>
                      <a:cubicBezTo>
                        <a:pt x="15574" y="14127"/>
                        <a:pt x="15574" y="14181"/>
                        <a:pt x="15574" y="14223"/>
                      </a:cubicBezTo>
                      <a:cubicBezTo>
                        <a:pt x="15650" y="14270"/>
                        <a:pt x="15650" y="14318"/>
                        <a:pt x="15726" y="14318"/>
                      </a:cubicBezTo>
                      <a:cubicBezTo>
                        <a:pt x="15726" y="14318"/>
                        <a:pt x="15726" y="14318"/>
                        <a:pt x="15803" y="14270"/>
                      </a:cubicBezTo>
                      <a:cubicBezTo>
                        <a:pt x="15879" y="14223"/>
                        <a:pt x="15879" y="14181"/>
                        <a:pt x="15879" y="14181"/>
                      </a:cubicBezTo>
                      <a:cubicBezTo>
                        <a:pt x="16031" y="14037"/>
                        <a:pt x="16107" y="13989"/>
                        <a:pt x="16326" y="14037"/>
                      </a:cubicBezTo>
                      <a:cubicBezTo>
                        <a:pt x="16478" y="14085"/>
                        <a:pt x="16555" y="14085"/>
                        <a:pt x="16631" y="14127"/>
                      </a:cubicBezTo>
                      <a:cubicBezTo>
                        <a:pt x="16783" y="14181"/>
                        <a:pt x="16859" y="14181"/>
                        <a:pt x="17002" y="14181"/>
                      </a:cubicBezTo>
                      <a:cubicBezTo>
                        <a:pt x="17154" y="14223"/>
                        <a:pt x="17230" y="14127"/>
                        <a:pt x="17383" y="14085"/>
                      </a:cubicBezTo>
                      <a:cubicBezTo>
                        <a:pt x="17383" y="14085"/>
                        <a:pt x="17459" y="14037"/>
                        <a:pt x="17535" y="14037"/>
                      </a:cubicBezTo>
                      <a:cubicBezTo>
                        <a:pt x="17611" y="13989"/>
                        <a:pt x="17687" y="13989"/>
                        <a:pt x="17830" y="13989"/>
                      </a:cubicBezTo>
                      <a:cubicBezTo>
                        <a:pt x="17906" y="13989"/>
                        <a:pt x="18059" y="13989"/>
                        <a:pt x="18211" y="14085"/>
                      </a:cubicBezTo>
                      <a:cubicBezTo>
                        <a:pt x="18439" y="14181"/>
                        <a:pt x="18592" y="14223"/>
                        <a:pt x="18811" y="14223"/>
                      </a:cubicBezTo>
                      <a:cubicBezTo>
                        <a:pt x="18887" y="14223"/>
                        <a:pt x="18887" y="14223"/>
                        <a:pt x="18963" y="14223"/>
                      </a:cubicBezTo>
                      <a:cubicBezTo>
                        <a:pt x="19115" y="14181"/>
                        <a:pt x="19192" y="14181"/>
                        <a:pt x="19192" y="14181"/>
                      </a:cubicBezTo>
                      <a:cubicBezTo>
                        <a:pt x="19192" y="14127"/>
                        <a:pt x="19268" y="14127"/>
                        <a:pt x="19268" y="14127"/>
                      </a:cubicBezTo>
                      <a:cubicBezTo>
                        <a:pt x="19344" y="14127"/>
                        <a:pt x="19410" y="14127"/>
                        <a:pt x="19487" y="14181"/>
                      </a:cubicBezTo>
                      <a:cubicBezTo>
                        <a:pt x="19715" y="14270"/>
                        <a:pt x="19639" y="14366"/>
                        <a:pt x="19639" y="14414"/>
                      </a:cubicBezTo>
                      <a:cubicBezTo>
                        <a:pt x="19715" y="14414"/>
                        <a:pt x="19715" y="14366"/>
                        <a:pt x="19791" y="14318"/>
                      </a:cubicBezTo>
                      <a:cubicBezTo>
                        <a:pt x="20020" y="14223"/>
                        <a:pt x="20096" y="14037"/>
                        <a:pt x="20172" y="13942"/>
                      </a:cubicBezTo>
                      <a:cubicBezTo>
                        <a:pt x="20239" y="13798"/>
                        <a:pt x="20315" y="13750"/>
                        <a:pt x="20391" y="13750"/>
                      </a:cubicBezTo>
                      <a:cubicBezTo>
                        <a:pt x="20467" y="13750"/>
                        <a:pt x="20467" y="13750"/>
                        <a:pt x="20467" y="13750"/>
                      </a:cubicBezTo>
                      <a:cubicBezTo>
                        <a:pt x="20543" y="13750"/>
                        <a:pt x="20619" y="13798"/>
                        <a:pt x="20619" y="13798"/>
                      </a:cubicBezTo>
                      <a:cubicBezTo>
                        <a:pt x="20915" y="13894"/>
                        <a:pt x="21067" y="13942"/>
                        <a:pt x="21143" y="14181"/>
                      </a:cubicBezTo>
                      <a:cubicBezTo>
                        <a:pt x="21219" y="14366"/>
                        <a:pt x="21295" y="14462"/>
                        <a:pt x="21524" y="14510"/>
                      </a:cubicBezTo>
                      <a:cubicBezTo>
                        <a:pt x="21600" y="14510"/>
                        <a:pt x="21600" y="14510"/>
                        <a:pt x="21600" y="14510"/>
                      </a:cubicBezTo>
                      <a:lnTo>
                        <a:pt x="19715" y="21600"/>
                      </a:lnTo>
                      <a:close/>
                      <a:moveTo>
                        <a:pt x="76" y="19280"/>
                      </a:moveTo>
                      <a:cubicBezTo>
                        <a:pt x="7073" y="20225"/>
                        <a:pt x="13623" y="20984"/>
                        <a:pt x="19639" y="21552"/>
                      </a:cubicBezTo>
                      <a:cubicBezTo>
                        <a:pt x="21524" y="14557"/>
                        <a:pt x="21524" y="14557"/>
                        <a:pt x="21524" y="14557"/>
                      </a:cubicBezTo>
                      <a:cubicBezTo>
                        <a:pt x="21295" y="14462"/>
                        <a:pt x="21143" y="14366"/>
                        <a:pt x="21067" y="14181"/>
                      </a:cubicBezTo>
                      <a:cubicBezTo>
                        <a:pt x="21067" y="13989"/>
                        <a:pt x="20848" y="13894"/>
                        <a:pt x="20619" y="13846"/>
                      </a:cubicBezTo>
                      <a:cubicBezTo>
                        <a:pt x="20543" y="13846"/>
                        <a:pt x="20543" y="13798"/>
                        <a:pt x="20467" y="13798"/>
                      </a:cubicBezTo>
                      <a:lnTo>
                        <a:pt x="20391" y="13798"/>
                      </a:lnTo>
                      <a:cubicBezTo>
                        <a:pt x="20315" y="13798"/>
                        <a:pt x="20315" y="13846"/>
                        <a:pt x="20239" y="13942"/>
                      </a:cubicBezTo>
                      <a:cubicBezTo>
                        <a:pt x="20172" y="14085"/>
                        <a:pt x="20096" y="14223"/>
                        <a:pt x="19867" y="14366"/>
                      </a:cubicBezTo>
                      <a:cubicBezTo>
                        <a:pt x="19715" y="14462"/>
                        <a:pt x="19639" y="14510"/>
                        <a:pt x="19639" y="14510"/>
                      </a:cubicBezTo>
                      <a:cubicBezTo>
                        <a:pt x="19563" y="14462"/>
                        <a:pt x="19563" y="14462"/>
                        <a:pt x="19563" y="14462"/>
                      </a:cubicBezTo>
                      <a:cubicBezTo>
                        <a:pt x="19563" y="14462"/>
                        <a:pt x="19563" y="14462"/>
                        <a:pt x="19563" y="14414"/>
                      </a:cubicBezTo>
                      <a:cubicBezTo>
                        <a:pt x="19639" y="14366"/>
                        <a:pt x="19639" y="14270"/>
                        <a:pt x="19487" y="14223"/>
                      </a:cubicBezTo>
                      <a:cubicBezTo>
                        <a:pt x="19344" y="14181"/>
                        <a:pt x="19268" y="14181"/>
                        <a:pt x="19268" y="14181"/>
                      </a:cubicBezTo>
                      <a:cubicBezTo>
                        <a:pt x="19192" y="14223"/>
                        <a:pt x="19115" y="14223"/>
                        <a:pt x="19039" y="14270"/>
                      </a:cubicBezTo>
                      <a:cubicBezTo>
                        <a:pt x="18963" y="14270"/>
                        <a:pt x="18887" y="14270"/>
                        <a:pt x="18811" y="14270"/>
                      </a:cubicBezTo>
                      <a:cubicBezTo>
                        <a:pt x="18592" y="14270"/>
                        <a:pt x="18363" y="14223"/>
                        <a:pt x="18135" y="14085"/>
                      </a:cubicBezTo>
                      <a:cubicBezTo>
                        <a:pt x="18059" y="14037"/>
                        <a:pt x="17906" y="14037"/>
                        <a:pt x="17830" y="14037"/>
                      </a:cubicBezTo>
                      <a:cubicBezTo>
                        <a:pt x="17764" y="14037"/>
                        <a:pt x="17611" y="14037"/>
                        <a:pt x="17611" y="14037"/>
                      </a:cubicBezTo>
                      <a:cubicBezTo>
                        <a:pt x="17535" y="14037"/>
                        <a:pt x="17535" y="14085"/>
                        <a:pt x="17535" y="14085"/>
                      </a:cubicBezTo>
                      <a:cubicBezTo>
                        <a:pt x="17459" y="14085"/>
                        <a:pt x="17459" y="14085"/>
                        <a:pt x="17383" y="14127"/>
                      </a:cubicBezTo>
                      <a:cubicBezTo>
                        <a:pt x="17307" y="14181"/>
                        <a:pt x="17154" y="14223"/>
                        <a:pt x="17002" y="14223"/>
                      </a:cubicBezTo>
                      <a:cubicBezTo>
                        <a:pt x="16783" y="14223"/>
                        <a:pt x="16707" y="14181"/>
                        <a:pt x="16631" y="14181"/>
                      </a:cubicBezTo>
                      <a:cubicBezTo>
                        <a:pt x="16555" y="14127"/>
                        <a:pt x="16478" y="14127"/>
                        <a:pt x="16326" y="14085"/>
                      </a:cubicBezTo>
                      <a:cubicBezTo>
                        <a:pt x="16250" y="14085"/>
                        <a:pt x="16183" y="14085"/>
                        <a:pt x="16183" y="14085"/>
                      </a:cubicBezTo>
                      <a:cubicBezTo>
                        <a:pt x="16107" y="14085"/>
                        <a:pt x="16031" y="14085"/>
                        <a:pt x="15955" y="14181"/>
                      </a:cubicBezTo>
                      <a:cubicBezTo>
                        <a:pt x="15955" y="14223"/>
                        <a:pt x="15879" y="14270"/>
                        <a:pt x="15879" y="14318"/>
                      </a:cubicBezTo>
                      <a:cubicBezTo>
                        <a:pt x="15803" y="14366"/>
                        <a:pt x="15726" y="14366"/>
                        <a:pt x="15726" y="14366"/>
                      </a:cubicBezTo>
                      <a:cubicBezTo>
                        <a:pt x="15574" y="14366"/>
                        <a:pt x="15574" y="14318"/>
                        <a:pt x="15498" y="14223"/>
                      </a:cubicBezTo>
                      <a:cubicBezTo>
                        <a:pt x="15498" y="14181"/>
                        <a:pt x="15498" y="14127"/>
                        <a:pt x="15422" y="14127"/>
                      </a:cubicBezTo>
                      <a:cubicBezTo>
                        <a:pt x="15355" y="14037"/>
                        <a:pt x="15127" y="13613"/>
                        <a:pt x="15127" y="13374"/>
                      </a:cubicBezTo>
                      <a:cubicBezTo>
                        <a:pt x="15127" y="13141"/>
                        <a:pt x="15051" y="12997"/>
                        <a:pt x="14451" y="12949"/>
                      </a:cubicBezTo>
                      <a:cubicBezTo>
                        <a:pt x="14298" y="12949"/>
                        <a:pt x="14146" y="12901"/>
                        <a:pt x="14146" y="12854"/>
                      </a:cubicBezTo>
                      <a:cubicBezTo>
                        <a:pt x="14070" y="12758"/>
                        <a:pt x="14146" y="12710"/>
                        <a:pt x="14146" y="12620"/>
                      </a:cubicBezTo>
                      <a:cubicBezTo>
                        <a:pt x="14222" y="12573"/>
                        <a:pt x="14222" y="12525"/>
                        <a:pt x="14298" y="12477"/>
                      </a:cubicBezTo>
                      <a:cubicBezTo>
                        <a:pt x="14375" y="12190"/>
                        <a:pt x="14375" y="12005"/>
                        <a:pt x="14070" y="11766"/>
                      </a:cubicBezTo>
                      <a:cubicBezTo>
                        <a:pt x="13842" y="11532"/>
                        <a:pt x="13775" y="11389"/>
                        <a:pt x="13623" y="11198"/>
                      </a:cubicBezTo>
                      <a:lnTo>
                        <a:pt x="13623" y="11156"/>
                      </a:lnTo>
                      <a:cubicBezTo>
                        <a:pt x="13546" y="11012"/>
                        <a:pt x="13546" y="10869"/>
                        <a:pt x="13623" y="10773"/>
                      </a:cubicBezTo>
                      <a:cubicBezTo>
                        <a:pt x="13699" y="10677"/>
                        <a:pt x="13699" y="10588"/>
                        <a:pt x="13699" y="10444"/>
                      </a:cubicBezTo>
                      <a:cubicBezTo>
                        <a:pt x="13699" y="10396"/>
                        <a:pt x="13623" y="10349"/>
                        <a:pt x="13546" y="10349"/>
                      </a:cubicBezTo>
                      <a:cubicBezTo>
                        <a:pt x="13394" y="10349"/>
                        <a:pt x="13166" y="10444"/>
                        <a:pt x="13013" y="10540"/>
                      </a:cubicBezTo>
                      <a:cubicBezTo>
                        <a:pt x="12718" y="10677"/>
                        <a:pt x="12566" y="10731"/>
                        <a:pt x="12042" y="10773"/>
                      </a:cubicBezTo>
                      <a:cubicBezTo>
                        <a:pt x="11890" y="10773"/>
                        <a:pt x="11814" y="10821"/>
                        <a:pt x="11738" y="10821"/>
                      </a:cubicBezTo>
                      <a:lnTo>
                        <a:pt x="11738" y="10773"/>
                      </a:lnTo>
                      <a:cubicBezTo>
                        <a:pt x="11662" y="10773"/>
                        <a:pt x="11738" y="10773"/>
                        <a:pt x="11738" y="10731"/>
                      </a:cubicBezTo>
                      <a:cubicBezTo>
                        <a:pt x="11738" y="10731"/>
                        <a:pt x="11738" y="10731"/>
                        <a:pt x="11738" y="10677"/>
                      </a:cubicBezTo>
                      <a:cubicBezTo>
                        <a:pt x="11738" y="10677"/>
                        <a:pt x="11738" y="10636"/>
                        <a:pt x="11662" y="10636"/>
                      </a:cubicBezTo>
                      <a:cubicBezTo>
                        <a:pt x="11585" y="10588"/>
                        <a:pt x="11509" y="10540"/>
                        <a:pt x="11443" y="10540"/>
                      </a:cubicBezTo>
                      <a:cubicBezTo>
                        <a:pt x="11366" y="10492"/>
                        <a:pt x="11290" y="10492"/>
                        <a:pt x="11366" y="10444"/>
                      </a:cubicBezTo>
                      <a:cubicBezTo>
                        <a:pt x="11366" y="10396"/>
                        <a:pt x="11366" y="10396"/>
                        <a:pt x="11366" y="10396"/>
                      </a:cubicBezTo>
                      <a:cubicBezTo>
                        <a:pt x="11366" y="10349"/>
                        <a:pt x="11443" y="10211"/>
                        <a:pt x="11443" y="10020"/>
                      </a:cubicBezTo>
                      <a:cubicBezTo>
                        <a:pt x="11443" y="9972"/>
                        <a:pt x="11443" y="9924"/>
                        <a:pt x="11509" y="9876"/>
                      </a:cubicBezTo>
                      <a:cubicBezTo>
                        <a:pt x="11509" y="9829"/>
                        <a:pt x="11662" y="9829"/>
                        <a:pt x="11738" y="9829"/>
                      </a:cubicBezTo>
                      <a:cubicBezTo>
                        <a:pt x="11738" y="9829"/>
                        <a:pt x="11738" y="9829"/>
                        <a:pt x="11814" y="9829"/>
                      </a:cubicBezTo>
                      <a:cubicBezTo>
                        <a:pt x="11814" y="9829"/>
                        <a:pt x="11890" y="9829"/>
                        <a:pt x="11966" y="9829"/>
                      </a:cubicBezTo>
                      <a:cubicBezTo>
                        <a:pt x="12042" y="9733"/>
                        <a:pt x="12042" y="9500"/>
                        <a:pt x="12042" y="9404"/>
                      </a:cubicBezTo>
                      <a:cubicBezTo>
                        <a:pt x="11966" y="9219"/>
                        <a:pt x="11890" y="8980"/>
                        <a:pt x="11966" y="8740"/>
                      </a:cubicBezTo>
                      <a:cubicBezTo>
                        <a:pt x="12042" y="8507"/>
                        <a:pt x="12337" y="8316"/>
                        <a:pt x="12490" y="8220"/>
                      </a:cubicBezTo>
                      <a:cubicBezTo>
                        <a:pt x="12490" y="8178"/>
                        <a:pt x="12490" y="8178"/>
                        <a:pt x="12490" y="8178"/>
                      </a:cubicBezTo>
                      <a:cubicBezTo>
                        <a:pt x="12642" y="8083"/>
                        <a:pt x="12794" y="7796"/>
                        <a:pt x="12794" y="7515"/>
                      </a:cubicBezTo>
                      <a:cubicBezTo>
                        <a:pt x="12718" y="7467"/>
                        <a:pt x="12718" y="7419"/>
                        <a:pt x="12718" y="7419"/>
                      </a:cubicBezTo>
                      <a:cubicBezTo>
                        <a:pt x="12642" y="7419"/>
                        <a:pt x="12642" y="7419"/>
                        <a:pt x="12566" y="7467"/>
                      </a:cubicBezTo>
                      <a:cubicBezTo>
                        <a:pt x="12490" y="7515"/>
                        <a:pt x="12337" y="7515"/>
                        <a:pt x="12271" y="7515"/>
                      </a:cubicBezTo>
                      <a:cubicBezTo>
                        <a:pt x="12185" y="7515"/>
                        <a:pt x="12185" y="7515"/>
                        <a:pt x="12185" y="7515"/>
                      </a:cubicBezTo>
                      <a:cubicBezTo>
                        <a:pt x="11966" y="7515"/>
                        <a:pt x="11890" y="7419"/>
                        <a:pt x="11814" y="7324"/>
                      </a:cubicBezTo>
                      <a:cubicBezTo>
                        <a:pt x="11738" y="7228"/>
                        <a:pt x="11585" y="7090"/>
                        <a:pt x="11366" y="7043"/>
                      </a:cubicBezTo>
                      <a:cubicBezTo>
                        <a:pt x="11138" y="6899"/>
                        <a:pt x="11138" y="6851"/>
                        <a:pt x="11138" y="6762"/>
                      </a:cubicBezTo>
                      <a:cubicBezTo>
                        <a:pt x="11214" y="6666"/>
                        <a:pt x="11214" y="6618"/>
                        <a:pt x="11214" y="6522"/>
                      </a:cubicBezTo>
                      <a:cubicBezTo>
                        <a:pt x="11138" y="6283"/>
                        <a:pt x="11062" y="6283"/>
                        <a:pt x="10833" y="6194"/>
                      </a:cubicBezTo>
                      <a:cubicBezTo>
                        <a:pt x="10757" y="6146"/>
                        <a:pt x="10757" y="6146"/>
                        <a:pt x="10681" y="6098"/>
                      </a:cubicBezTo>
                      <a:cubicBezTo>
                        <a:pt x="10386" y="6002"/>
                        <a:pt x="10386" y="5859"/>
                        <a:pt x="10462" y="5763"/>
                      </a:cubicBezTo>
                      <a:cubicBezTo>
                        <a:pt x="10462" y="5674"/>
                        <a:pt x="10462" y="5578"/>
                        <a:pt x="10462" y="5530"/>
                      </a:cubicBezTo>
                      <a:cubicBezTo>
                        <a:pt x="10386" y="5387"/>
                        <a:pt x="10310" y="5387"/>
                        <a:pt x="10157" y="5339"/>
                      </a:cubicBezTo>
                      <a:cubicBezTo>
                        <a:pt x="10081" y="5339"/>
                        <a:pt x="9929" y="5291"/>
                        <a:pt x="9862" y="5249"/>
                      </a:cubicBezTo>
                      <a:cubicBezTo>
                        <a:pt x="9777" y="5195"/>
                        <a:pt x="9710" y="5153"/>
                        <a:pt x="9710" y="5106"/>
                      </a:cubicBezTo>
                      <a:cubicBezTo>
                        <a:pt x="9558" y="5058"/>
                        <a:pt x="9405" y="4962"/>
                        <a:pt x="9405" y="4819"/>
                      </a:cubicBezTo>
                      <a:cubicBezTo>
                        <a:pt x="9405" y="4729"/>
                        <a:pt x="9482" y="4681"/>
                        <a:pt x="9482" y="4585"/>
                      </a:cubicBezTo>
                      <a:cubicBezTo>
                        <a:pt x="9558" y="4442"/>
                        <a:pt x="9558" y="4346"/>
                        <a:pt x="9558" y="4209"/>
                      </a:cubicBezTo>
                      <a:cubicBezTo>
                        <a:pt x="9558" y="4065"/>
                        <a:pt x="9329" y="3826"/>
                        <a:pt x="9101" y="3641"/>
                      </a:cubicBezTo>
                      <a:cubicBezTo>
                        <a:pt x="9034" y="3497"/>
                        <a:pt x="8882" y="3402"/>
                        <a:pt x="8882" y="3306"/>
                      </a:cubicBezTo>
                      <a:cubicBezTo>
                        <a:pt x="8806" y="3216"/>
                        <a:pt x="8882" y="3073"/>
                        <a:pt x="8882" y="2929"/>
                      </a:cubicBezTo>
                      <a:cubicBezTo>
                        <a:pt x="8958" y="2882"/>
                        <a:pt x="8958" y="2786"/>
                        <a:pt x="8958" y="2738"/>
                      </a:cubicBezTo>
                      <a:cubicBezTo>
                        <a:pt x="9034" y="2553"/>
                        <a:pt x="9177" y="2033"/>
                        <a:pt x="9329" y="1794"/>
                      </a:cubicBezTo>
                      <a:cubicBezTo>
                        <a:pt x="9482" y="1560"/>
                        <a:pt x="9482" y="945"/>
                        <a:pt x="9482" y="801"/>
                      </a:cubicBezTo>
                      <a:cubicBezTo>
                        <a:pt x="9482" y="711"/>
                        <a:pt x="9558" y="568"/>
                        <a:pt x="9558" y="424"/>
                      </a:cubicBezTo>
                      <a:cubicBezTo>
                        <a:pt x="8501" y="329"/>
                        <a:pt x="7454" y="191"/>
                        <a:pt x="6473" y="48"/>
                      </a:cubicBezTo>
                      <a:cubicBezTo>
                        <a:pt x="6245" y="849"/>
                        <a:pt x="5493" y="3450"/>
                        <a:pt x="5417" y="3593"/>
                      </a:cubicBezTo>
                      <a:cubicBezTo>
                        <a:pt x="5341" y="3641"/>
                        <a:pt x="5264" y="3874"/>
                        <a:pt x="5188" y="4251"/>
                      </a:cubicBezTo>
                      <a:cubicBezTo>
                        <a:pt x="4893" y="5010"/>
                        <a:pt x="4512" y="6241"/>
                        <a:pt x="4360" y="6331"/>
                      </a:cubicBezTo>
                      <a:cubicBezTo>
                        <a:pt x="4217" y="6522"/>
                        <a:pt x="4217" y="7371"/>
                        <a:pt x="4284" y="7515"/>
                      </a:cubicBezTo>
                      <a:cubicBezTo>
                        <a:pt x="4360" y="7611"/>
                        <a:pt x="4360" y="7748"/>
                        <a:pt x="4284" y="7892"/>
                      </a:cubicBezTo>
                      <a:cubicBezTo>
                        <a:pt x="4284" y="7939"/>
                        <a:pt x="4217" y="7987"/>
                        <a:pt x="4217" y="7987"/>
                      </a:cubicBezTo>
                      <a:cubicBezTo>
                        <a:pt x="4217" y="8131"/>
                        <a:pt x="4284" y="8740"/>
                        <a:pt x="4665" y="8932"/>
                      </a:cubicBezTo>
                      <a:cubicBezTo>
                        <a:pt x="4969" y="9075"/>
                        <a:pt x="5188" y="9404"/>
                        <a:pt x="5188" y="9595"/>
                      </a:cubicBezTo>
                      <a:cubicBezTo>
                        <a:pt x="5188" y="9691"/>
                        <a:pt x="5112" y="9733"/>
                        <a:pt x="5112" y="9781"/>
                      </a:cubicBezTo>
                      <a:cubicBezTo>
                        <a:pt x="4893" y="9876"/>
                        <a:pt x="4284" y="10396"/>
                        <a:pt x="4284" y="10492"/>
                      </a:cubicBezTo>
                      <a:cubicBezTo>
                        <a:pt x="4284" y="10588"/>
                        <a:pt x="4141" y="10677"/>
                        <a:pt x="3913" y="10821"/>
                      </a:cubicBezTo>
                      <a:cubicBezTo>
                        <a:pt x="3836" y="10869"/>
                        <a:pt x="3684" y="10917"/>
                        <a:pt x="3608" y="10964"/>
                      </a:cubicBezTo>
                      <a:cubicBezTo>
                        <a:pt x="3389" y="11108"/>
                        <a:pt x="3456" y="11245"/>
                        <a:pt x="3456" y="11293"/>
                      </a:cubicBezTo>
                      <a:cubicBezTo>
                        <a:pt x="3456" y="11341"/>
                        <a:pt x="3456" y="11341"/>
                        <a:pt x="3456" y="11341"/>
                      </a:cubicBezTo>
                      <a:cubicBezTo>
                        <a:pt x="3456" y="11341"/>
                        <a:pt x="3389" y="11437"/>
                        <a:pt x="2932" y="11670"/>
                      </a:cubicBezTo>
                      <a:cubicBezTo>
                        <a:pt x="2485" y="11909"/>
                        <a:pt x="1733" y="12333"/>
                        <a:pt x="1809" y="12477"/>
                      </a:cubicBezTo>
                      <a:cubicBezTo>
                        <a:pt x="1809" y="12525"/>
                        <a:pt x="1809" y="12573"/>
                        <a:pt x="1809" y="12620"/>
                      </a:cubicBezTo>
                      <a:cubicBezTo>
                        <a:pt x="1809" y="12806"/>
                        <a:pt x="1809" y="12949"/>
                        <a:pt x="2256" y="13093"/>
                      </a:cubicBezTo>
                      <a:cubicBezTo>
                        <a:pt x="2408" y="13141"/>
                        <a:pt x="2485" y="13188"/>
                        <a:pt x="2561" y="13278"/>
                      </a:cubicBezTo>
                      <a:cubicBezTo>
                        <a:pt x="2637" y="13422"/>
                        <a:pt x="2408" y="13565"/>
                        <a:pt x="2332" y="13661"/>
                      </a:cubicBezTo>
                      <a:cubicBezTo>
                        <a:pt x="2256" y="13703"/>
                        <a:pt x="2256" y="13750"/>
                        <a:pt x="2256" y="13846"/>
                      </a:cubicBezTo>
                      <a:cubicBezTo>
                        <a:pt x="2256" y="13894"/>
                        <a:pt x="2332" y="13942"/>
                        <a:pt x="2256" y="14037"/>
                      </a:cubicBezTo>
                      <a:cubicBezTo>
                        <a:pt x="2180" y="14085"/>
                        <a:pt x="2180" y="14085"/>
                        <a:pt x="2180" y="14085"/>
                      </a:cubicBezTo>
                      <a:cubicBezTo>
                        <a:pt x="2028" y="14223"/>
                        <a:pt x="1809" y="14510"/>
                        <a:pt x="1809" y="14605"/>
                      </a:cubicBezTo>
                      <a:cubicBezTo>
                        <a:pt x="1809" y="14701"/>
                        <a:pt x="524" y="18192"/>
                        <a:pt x="76" y="19280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7" name="Shape 3588"/>
                <p:cNvSpPr/>
                <p:nvPr/>
              </p:nvSpPr>
              <p:spPr>
                <a:xfrm>
                  <a:off x="2530433" y="348881"/>
                  <a:ext cx="2684393" cy="16681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7" h="21344" extrusionOk="0">
                      <a:moveTo>
                        <a:pt x="456" y="0"/>
                      </a:moveTo>
                      <a:cubicBezTo>
                        <a:pt x="411" y="143"/>
                        <a:pt x="411" y="430"/>
                        <a:pt x="411" y="564"/>
                      </a:cubicBezTo>
                      <a:cubicBezTo>
                        <a:pt x="411" y="851"/>
                        <a:pt x="366" y="1702"/>
                        <a:pt x="276" y="2052"/>
                      </a:cubicBezTo>
                      <a:cubicBezTo>
                        <a:pt x="231" y="2410"/>
                        <a:pt x="102" y="3189"/>
                        <a:pt x="102" y="3467"/>
                      </a:cubicBezTo>
                      <a:cubicBezTo>
                        <a:pt x="57" y="3754"/>
                        <a:pt x="-33" y="4040"/>
                        <a:pt x="12" y="4318"/>
                      </a:cubicBezTo>
                      <a:cubicBezTo>
                        <a:pt x="102" y="4605"/>
                        <a:pt x="411" y="5313"/>
                        <a:pt x="456" y="5671"/>
                      </a:cubicBezTo>
                      <a:cubicBezTo>
                        <a:pt x="456" y="6020"/>
                        <a:pt x="321" y="6307"/>
                        <a:pt x="321" y="6585"/>
                      </a:cubicBezTo>
                      <a:cubicBezTo>
                        <a:pt x="321" y="6943"/>
                        <a:pt x="501" y="6943"/>
                        <a:pt x="630" y="7230"/>
                      </a:cubicBezTo>
                      <a:cubicBezTo>
                        <a:pt x="720" y="7436"/>
                        <a:pt x="900" y="7293"/>
                        <a:pt x="945" y="7651"/>
                      </a:cubicBezTo>
                      <a:cubicBezTo>
                        <a:pt x="990" y="8000"/>
                        <a:pt x="855" y="8287"/>
                        <a:pt x="1075" y="8502"/>
                      </a:cubicBezTo>
                      <a:cubicBezTo>
                        <a:pt x="1299" y="8717"/>
                        <a:pt x="1344" y="8717"/>
                        <a:pt x="1389" y="9138"/>
                      </a:cubicBezTo>
                      <a:cubicBezTo>
                        <a:pt x="1434" y="9559"/>
                        <a:pt x="1254" y="9559"/>
                        <a:pt x="1524" y="9846"/>
                      </a:cubicBezTo>
                      <a:cubicBezTo>
                        <a:pt x="1744" y="10133"/>
                        <a:pt x="1744" y="10554"/>
                        <a:pt x="1963" y="10625"/>
                      </a:cubicBezTo>
                      <a:cubicBezTo>
                        <a:pt x="2143" y="10697"/>
                        <a:pt x="2278" y="10195"/>
                        <a:pt x="2323" y="10625"/>
                      </a:cubicBezTo>
                      <a:cubicBezTo>
                        <a:pt x="2368" y="11046"/>
                        <a:pt x="2233" y="11476"/>
                        <a:pt x="2143" y="11682"/>
                      </a:cubicBezTo>
                      <a:cubicBezTo>
                        <a:pt x="2098" y="11826"/>
                        <a:pt x="1923" y="12112"/>
                        <a:pt x="1879" y="12462"/>
                      </a:cubicBezTo>
                      <a:cubicBezTo>
                        <a:pt x="1789" y="12892"/>
                        <a:pt x="1879" y="13241"/>
                        <a:pt x="1879" y="13456"/>
                      </a:cubicBezTo>
                      <a:cubicBezTo>
                        <a:pt x="1923" y="13600"/>
                        <a:pt x="1879" y="14164"/>
                        <a:pt x="1789" y="14164"/>
                      </a:cubicBezTo>
                      <a:cubicBezTo>
                        <a:pt x="1654" y="14164"/>
                        <a:pt x="1524" y="14092"/>
                        <a:pt x="1524" y="14379"/>
                      </a:cubicBezTo>
                      <a:cubicBezTo>
                        <a:pt x="1564" y="14666"/>
                        <a:pt x="1524" y="14872"/>
                        <a:pt x="1479" y="15015"/>
                      </a:cubicBezTo>
                      <a:cubicBezTo>
                        <a:pt x="1434" y="15087"/>
                        <a:pt x="1524" y="15087"/>
                        <a:pt x="1699" y="15302"/>
                      </a:cubicBezTo>
                      <a:cubicBezTo>
                        <a:pt x="1879" y="15508"/>
                        <a:pt x="1524" y="15580"/>
                        <a:pt x="1879" y="15508"/>
                      </a:cubicBezTo>
                      <a:cubicBezTo>
                        <a:pt x="2188" y="15365"/>
                        <a:pt x="2278" y="15365"/>
                        <a:pt x="2413" y="15087"/>
                      </a:cubicBezTo>
                      <a:cubicBezTo>
                        <a:pt x="2587" y="14872"/>
                        <a:pt x="2857" y="14666"/>
                        <a:pt x="2902" y="15015"/>
                      </a:cubicBezTo>
                      <a:cubicBezTo>
                        <a:pt x="2902" y="15445"/>
                        <a:pt x="2722" y="15723"/>
                        <a:pt x="2812" y="16010"/>
                      </a:cubicBezTo>
                      <a:cubicBezTo>
                        <a:pt x="2902" y="16359"/>
                        <a:pt x="2941" y="16646"/>
                        <a:pt x="3121" y="16995"/>
                      </a:cubicBezTo>
                      <a:cubicBezTo>
                        <a:pt x="3256" y="17353"/>
                        <a:pt x="3301" y="17631"/>
                        <a:pt x="3211" y="18061"/>
                      </a:cubicBezTo>
                      <a:cubicBezTo>
                        <a:pt x="3121" y="18482"/>
                        <a:pt x="2986" y="18626"/>
                        <a:pt x="3346" y="18769"/>
                      </a:cubicBezTo>
                      <a:cubicBezTo>
                        <a:pt x="3655" y="18841"/>
                        <a:pt x="3745" y="19056"/>
                        <a:pt x="3745" y="19405"/>
                      </a:cubicBezTo>
                      <a:cubicBezTo>
                        <a:pt x="3745" y="19763"/>
                        <a:pt x="3835" y="20328"/>
                        <a:pt x="3919" y="20534"/>
                      </a:cubicBezTo>
                      <a:cubicBezTo>
                        <a:pt x="3964" y="20677"/>
                        <a:pt x="3964" y="21036"/>
                        <a:pt x="4099" y="20821"/>
                      </a:cubicBezTo>
                      <a:cubicBezTo>
                        <a:pt x="4234" y="20534"/>
                        <a:pt x="4234" y="20328"/>
                        <a:pt x="4408" y="20471"/>
                      </a:cubicBezTo>
                      <a:cubicBezTo>
                        <a:pt x="4588" y="20534"/>
                        <a:pt x="4633" y="20615"/>
                        <a:pt x="4808" y="20677"/>
                      </a:cubicBezTo>
                      <a:cubicBezTo>
                        <a:pt x="4943" y="20677"/>
                        <a:pt x="5032" y="20471"/>
                        <a:pt x="5122" y="20400"/>
                      </a:cubicBezTo>
                      <a:cubicBezTo>
                        <a:pt x="5212" y="20328"/>
                        <a:pt x="5297" y="20256"/>
                        <a:pt x="5477" y="20471"/>
                      </a:cubicBezTo>
                      <a:cubicBezTo>
                        <a:pt x="5657" y="20677"/>
                        <a:pt x="5786" y="20749"/>
                        <a:pt x="6011" y="20677"/>
                      </a:cubicBezTo>
                      <a:cubicBezTo>
                        <a:pt x="6191" y="20615"/>
                        <a:pt x="6056" y="20471"/>
                        <a:pt x="6275" y="20677"/>
                      </a:cubicBezTo>
                      <a:cubicBezTo>
                        <a:pt x="6500" y="20892"/>
                        <a:pt x="6230" y="21251"/>
                        <a:pt x="6500" y="20892"/>
                      </a:cubicBezTo>
                      <a:cubicBezTo>
                        <a:pt x="6764" y="20471"/>
                        <a:pt x="6680" y="19835"/>
                        <a:pt x="6854" y="19969"/>
                      </a:cubicBezTo>
                      <a:cubicBezTo>
                        <a:pt x="7034" y="20184"/>
                        <a:pt x="7208" y="20184"/>
                        <a:pt x="7253" y="20615"/>
                      </a:cubicBezTo>
                      <a:cubicBezTo>
                        <a:pt x="7298" y="20892"/>
                        <a:pt x="7343" y="21036"/>
                        <a:pt x="7478" y="21179"/>
                      </a:cubicBezTo>
                      <a:cubicBezTo>
                        <a:pt x="7652" y="19548"/>
                        <a:pt x="7652" y="19548"/>
                        <a:pt x="7652" y="19548"/>
                      </a:cubicBezTo>
                      <a:cubicBezTo>
                        <a:pt x="7652" y="19548"/>
                        <a:pt x="7652" y="19127"/>
                        <a:pt x="7787" y="19127"/>
                      </a:cubicBezTo>
                      <a:cubicBezTo>
                        <a:pt x="7922" y="19127"/>
                        <a:pt x="19566" y="21600"/>
                        <a:pt x="20769" y="21322"/>
                      </a:cubicBezTo>
                      <a:cubicBezTo>
                        <a:pt x="21567" y="4677"/>
                        <a:pt x="21567" y="4677"/>
                        <a:pt x="21567" y="4677"/>
                      </a:cubicBezTo>
                      <a:cubicBezTo>
                        <a:pt x="13702" y="3754"/>
                        <a:pt x="6275" y="1846"/>
                        <a:pt x="456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8" name="Shape 3589"/>
                <p:cNvSpPr/>
                <p:nvPr/>
              </p:nvSpPr>
              <p:spPr>
                <a:xfrm>
                  <a:off x="2529472" y="342707"/>
                  <a:ext cx="2691529" cy="16788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5" h="21600" extrusionOk="0">
                      <a:moveTo>
                        <a:pt x="20419" y="21600"/>
                      </a:moveTo>
                      <a:cubicBezTo>
                        <a:pt x="18646" y="21600"/>
                        <a:pt x="11459" y="20094"/>
                        <a:pt x="8755" y="19527"/>
                      </a:cubicBezTo>
                      <a:cubicBezTo>
                        <a:pt x="8177" y="19454"/>
                        <a:pt x="7779" y="19382"/>
                        <a:pt x="7779" y="19382"/>
                      </a:cubicBezTo>
                      <a:cubicBezTo>
                        <a:pt x="7689" y="19382"/>
                        <a:pt x="7644" y="19671"/>
                        <a:pt x="7644" y="19743"/>
                      </a:cubicBezTo>
                      <a:cubicBezTo>
                        <a:pt x="7470" y="21384"/>
                        <a:pt x="7470" y="21384"/>
                        <a:pt x="7470" y="21384"/>
                      </a:cubicBezTo>
                      <a:cubicBezTo>
                        <a:pt x="7336" y="21312"/>
                        <a:pt x="7246" y="21095"/>
                        <a:pt x="7201" y="20816"/>
                      </a:cubicBezTo>
                      <a:cubicBezTo>
                        <a:pt x="7201" y="20527"/>
                        <a:pt x="7072" y="20383"/>
                        <a:pt x="6937" y="20311"/>
                      </a:cubicBezTo>
                      <a:cubicBezTo>
                        <a:pt x="6893" y="20311"/>
                        <a:pt x="6893" y="20239"/>
                        <a:pt x="6848" y="20239"/>
                      </a:cubicBezTo>
                      <a:lnTo>
                        <a:pt x="6803" y="20239"/>
                      </a:lnTo>
                      <a:cubicBezTo>
                        <a:pt x="6758" y="20239"/>
                        <a:pt x="6758" y="20311"/>
                        <a:pt x="6713" y="20455"/>
                      </a:cubicBezTo>
                      <a:cubicBezTo>
                        <a:pt x="6674" y="20671"/>
                        <a:pt x="6629" y="20879"/>
                        <a:pt x="6494" y="21095"/>
                      </a:cubicBezTo>
                      <a:cubicBezTo>
                        <a:pt x="6405" y="21239"/>
                        <a:pt x="6360" y="21312"/>
                        <a:pt x="6360" y="21312"/>
                      </a:cubicBezTo>
                      <a:cubicBezTo>
                        <a:pt x="6315" y="21239"/>
                        <a:pt x="6315" y="21239"/>
                        <a:pt x="6315" y="21239"/>
                      </a:cubicBezTo>
                      <a:cubicBezTo>
                        <a:pt x="6315" y="21239"/>
                        <a:pt x="6315" y="21239"/>
                        <a:pt x="6315" y="21167"/>
                      </a:cubicBezTo>
                      <a:cubicBezTo>
                        <a:pt x="6360" y="21095"/>
                        <a:pt x="6360" y="20951"/>
                        <a:pt x="6270" y="20879"/>
                      </a:cubicBezTo>
                      <a:cubicBezTo>
                        <a:pt x="6186" y="20816"/>
                        <a:pt x="6141" y="20816"/>
                        <a:pt x="6141" y="20816"/>
                      </a:cubicBezTo>
                      <a:cubicBezTo>
                        <a:pt x="6096" y="20879"/>
                        <a:pt x="6051" y="20879"/>
                        <a:pt x="6006" y="20951"/>
                      </a:cubicBezTo>
                      <a:cubicBezTo>
                        <a:pt x="5961" y="20951"/>
                        <a:pt x="5916" y="20951"/>
                        <a:pt x="5872" y="20951"/>
                      </a:cubicBezTo>
                      <a:cubicBezTo>
                        <a:pt x="5742" y="20951"/>
                        <a:pt x="5608" y="20879"/>
                        <a:pt x="5473" y="20671"/>
                      </a:cubicBezTo>
                      <a:cubicBezTo>
                        <a:pt x="5428" y="20599"/>
                        <a:pt x="5339" y="20599"/>
                        <a:pt x="5294" y="20599"/>
                      </a:cubicBezTo>
                      <a:cubicBezTo>
                        <a:pt x="5254" y="20599"/>
                        <a:pt x="5165" y="20599"/>
                        <a:pt x="5165" y="20599"/>
                      </a:cubicBezTo>
                      <a:cubicBezTo>
                        <a:pt x="5120" y="20599"/>
                        <a:pt x="5120" y="20671"/>
                        <a:pt x="5120" y="20671"/>
                      </a:cubicBezTo>
                      <a:cubicBezTo>
                        <a:pt x="5075" y="20671"/>
                        <a:pt x="5075" y="20671"/>
                        <a:pt x="5030" y="20735"/>
                      </a:cubicBezTo>
                      <a:cubicBezTo>
                        <a:pt x="4985" y="20816"/>
                        <a:pt x="4895" y="20879"/>
                        <a:pt x="4806" y="20879"/>
                      </a:cubicBezTo>
                      <a:cubicBezTo>
                        <a:pt x="4677" y="20879"/>
                        <a:pt x="4632" y="20816"/>
                        <a:pt x="4587" y="20816"/>
                      </a:cubicBezTo>
                      <a:cubicBezTo>
                        <a:pt x="4542" y="20735"/>
                        <a:pt x="4497" y="20735"/>
                        <a:pt x="4407" y="20671"/>
                      </a:cubicBezTo>
                      <a:cubicBezTo>
                        <a:pt x="4362" y="20671"/>
                        <a:pt x="4323" y="20671"/>
                        <a:pt x="4323" y="20671"/>
                      </a:cubicBezTo>
                      <a:cubicBezTo>
                        <a:pt x="4278" y="20671"/>
                        <a:pt x="4233" y="20671"/>
                        <a:pt x="4188" y="20816"/>
                      </a:cubicBezTo>
                      <a:cubicBezTo>
                        <a:pt x="4188" y="20879"/>
                        <a:pt x="4144" y="20951"/>
                        <a:pt x="4144" y="21023"/>
                      </a:cubicBezTo>
                      <a:cubicBezTo>
                        <a:pt x="4099" y="21095"/>
                        <a:pt x="4054" y="21095"/>
                        <a:pt x="4054" y="21095"/>
                      </a:cubicBezTo>
                      <a:cubicBezTo>
                        <a:pt x="3964" y="21095"/>
                        <a:pt x="3964" y="21023"/>
                        <a:pt x="3919" y="20879"/>
                      </a:cubicBezTo>
                      <a:cubicBezTo>
                        <a:pt x="3919" y="20816"/>
                        <a:pt x="3919" y="20735"/>
                        <a:pt x="3874" y="20735"/>
                      </a:cubicBezTo>
                      <a:cubicBezTo>
                        <a:pt x="3835" y="20599"/>
                        <a:pt x="3700" y="19959"/>
                        <a:pt x="3700" y="19599"/>
                      </a:cubicBezTo>
                      <a:cubicBezTo>
                        <a:pt x="3700" y="19247"/>
                        <a:pt x="3655" y="19031"/>
                        <a:pt x="3302" y="18959"/>
                      </a:cubicBezTo>
                      <a:cubicBezTo>
                        <a:pt x="3212" y="18959"/>
                        <a:pt x="3122" y="18886"/>
                        <a:pt x="3122" y="18814"/>
                      </a:cubicBezTo>
                      <a:cubicBezTo>
                        <a:pt x="3078" y="18670"/>
                        <a:pt x="3122" y="18598"/>
                        <a:pt x="3122" y="18463"/>
                      </a:cubicBezTo>
                      <a:cubicBezTo>
                        <a:pt x="3167" y="18391"/>
                        <a:pt x="3167" y="18319"/>
                        <a:pt x="3212" y="18246"/>
                      </a:cubicBezTo>
                      <a:cubicBezTo>
                        <a:pt x="3257" y="17814"/>
                        <a:pt x="3257" y="17534"/>
                        <a:pt x="3078" y="17174"/>
                      </a:cubicBezTo>
                      <a:cubicBezTo>
                        <a:pt x="2943" y="16822"/>
                        <a:pt x="2904" y="16606"/>
                        <a:pt x="2814" y="16317"/>
                      </a:cubicBezTo>
                      <a:lnTo>
                        <a:pt x="2814" y="16254"/>
                      </a:lnTo>
                      <a:cubicBezTo>
                        <a:pt x="2769" y="16038"/>
                        <a:pt x="2769" y="15821"/>
                        <a:pt x="2814" y="15677"/>
                      </a:cubicBezTo>
                      <a:cubicBezTo>
                        <a:pt x="2859" y="15533"/>
                        <a:pt x="2859" y="15398"/>
                        <a:pt x="2859" y="15181"/>
                      </a:cubicBezTo>
                      <a:cubicBezTo>
                        <a:pt x="2859" y="15037"/>
                        <a:pt x="2814" y="15037"/>
                        <a:pt x="2769" y="15037"/>
                      </a:cubicBezTo>
                      <a:cubicBezTo>
                        <a:pt x="2679" y="15037"/>
                        <a:pt x="2545" y="15181"/>
                        <a:pt x="2455" y="15326"/>
                      </a:cubicBezTo>
                      <a:cubicBezTo>
                        <a:pt x="2281" y="15533"/>
                        <a:pt x="2191" y="15614"/>
                        <a:pt x="1883" y="15677"/>
                      </a:cubicBezTo>
                      <a:cubicBezTo>
                        <a:pt x="1793" y="15677"/>
                        <a:pt x="1748" y="15749"/>
                        <a:pt x="1703" y="15749"/>
                      </a:cubicBezTo>
                      <a:lnTo>
                        <a:pt x="1703" y="15677"/>
                      </a:lnTo>
                      <a:cubicBezTo>
                        <a:pt x="1658" y="15677"/>
                        <a:pt x="1703" y="15677"/>
                        <a:pt x="1703" y="15614"/>
                      </a:cubicBezTo>
                      <a:cubicBezTo>
                        <a:pt x="1703" y="15614"/>
                        <a:pt x="1703" y="15614"/>
                        <a:pt x="1703" y="15533"/>
                      </a:cubicBezTo>
                      <a:cubicBezTo>
                        <a:pt x="1703" y="15533"/>
                        <a:pt x="1703" y="15470"/>
                        <a:pt x="1658" y="15470"/>
                      </a:cubicBezTo>
                      <a:cubicBezTo>
                        <a:pt x="1613" y="15398"/>
                        <a:pt x="1568" y="15326"/>
                        <a:pt x="1529" y="15326"/>
                      </a:cubicBezTo>
                      <a:cubicBezTo>
                        <a:pt x="1484" y="15253"/>
                        <a:pt x="1439" y="15253"/>
                        <a:pt x="1484" y="15181"/>
                      </a:cubicBezTo>
                      <a:cubicBezTo>
                        <a:pt x="1484" y="15109"/>
                        <a:pt x="1484" y="15109"/>
                        <a:pt x="1484" y="15109"/>
                      </a:cubicBezTo>
                      <a:cubicBezTo>
                        <a:pt x="1484" y="15037"/>
                        <a:pt x="1529" y="14830"/>
                        <a:pt x="1529" y="14541"/>
                      </a:cubicBezTo>
                      <a:cubicBezTo>
                        <a:pt x="1529" y="14469"/>
                        <a:pt x="1529" y="14397"/>
                        <a:pt x="1568" y="14325"/>
                      </a:cubicBezTo>
                      <a:cubicBezTo>
                        <a:pt x="1568" y="14253"/>
                        <a:pt x="1658" y="14253"/>
                        <a:pt x="1703" y="14253"/>
                      </a:cubicBezTo>
                      <a:cubicBezTo>
                        <a:pt x="1703" y="14253"/>
                        <a:pt x="1703" y="14253"/>
                        <a:pt x="1748" y="14253"/>
                      </a:cubicBezTo>
                      <a:cubicBezTo>
                        <a:pt x="1748" y="14253"/>
                        <a:pt x="1793" y="14253"/>
                        <a:pt x="1838" y="14253"/>
                      </a:cubicBezTo>
                      <a:cubicBezTo>
                        <a:pt x="1883" y="14109"/>
                        <a:pt x="1883" y="13757"/>
                        <a:pt x="1883" y="13613"/>
                      </a:cubicBezTo>
                      <a:cubicBezTo>
                        <a:pt x="1838" y="13333"/>
                        <a:pt x="1793" y="12973"/>
                        <a:pt x="1838" y="12612"/>
                      </a:cubicBezTo>
                      <a:cubicBezTo>
                        <a:pt x="1883" y="12260"/>
                        <a:pt x="2056" y="11972"/>
                        <a:pt x="2146" y="11828"/>
                      </a:cubicBezTo>
                      <a:cubicBezTo>
                        <a:pt x="2146" y="11765"/>
                        <a:pt x="2146" y="11765"/>
                        <a:pt x="2146" y="11765"/>
                      </a:cubicBezTo>
                      <a:cubicBezTo>
                        <a:pt x="2236" y="11620"/>
                        <a:pt x="2326" y="11188"/>
                        <a:pt x="2326" y="10764"/>
                      </a:cubicBezTo>
                      <a:cubicBezTo>
                        <a:pt x="2281" y="10692"/>
                        <a:pt x="2281" y="10620"/>
                        <a:pt x="2281" y="10620"/>
                      </a:cubicBezTo>
                      <a:cubicBezTo>
                        <a:pt x="2236" y="10620"/>
                        <a:pt x="2236" y="10620"/>
                        <a:pt x="2191" y="10692"/>
                      </a:cubicBezTo>
                      <a:cubicBezTo>
                        <a:pt x="2146" y="10764"/>
                        <a:pt x="2056" y="10764"/>
                        <a:pt x="2017" y="10764"/>
                      </a:cubicBezTo>
                      <a:cubicBezTo>
                        <a:pt x="1967" y="10764"/>
                        <a:pt x="1967" y="10764"/>
                        <a:pt x="1967" y="10764"/>
                      </a:cubicBezTo>
                      <a:cubicBezTo>
                        <a:pt x="1838" y="10764"/>
                        <a:pt x="1793" y="10620"/>
                        <a:pt x="1748" y="10475"/>
                      </a:cubicBezTo>
                      <a:cubicBezTo>
                        <a:pt x="1703" y="10331"/>
                        <a:pt x="1613" y="10124"/>
                        <a:pt x="1484" y="10052"/>
                      </a:cubicBezTo>
                      <a:cubicBezTo>
                        <a:pt x="1350" y="9835"/>
                        <a:pt x="1350" y="9763"/>
                        <a:pt x="1350" y="9628"/>
                      </a:cubicBezTo>
                      <a:cubicBezTo>
                        <a:pt x="1394" y="9484"/>
                        <a:pt x="1394" y="9412"/>
                        <a:pt x="1394" y="9267"/>
                      </a:cubicBezTo>
                      <a:cubicBezTo>
                        <a:pt x="1350" y="8907"/>
                        <a:pt x="1305" y="8907"/>
                        <a:pt x="1170" y="8772"/>
                      </a:cubicBezTo>
                      <a:cubicBezTo>
                        <a:pt x="1125" y="8699"/>
                        <a:pt x="1125" y="8699"/>
                        <a:pt x="1080" y="8627"/>
                      </a:cubicBezTo>
                      <a:cubicBezTo>
                        <a:pt x="906" y="8483"/>
                        <a:pt x="906" y="8267"/>
                        <a:pt x="951" y="8123"/>
                      </a:cubicBezTo>
                      <a:cubicBezTo>
                        <a:pt x="951" y="7987"/>
                        <a:pt x="951" y="7843"/>
                        <a:pt x="951" y="7771"/>
                      </a:cubicBezTo>
                      <a:cubicBezTo>
                        <a:pt x="906" y="7555"/>
                        <a:pt x="861" y="7555"/>
                        <a:pt x="772" y="7482"/>
                      </a:cubicBezTo>
                      <a:cubicBezTo>
                        <a:pt x="727" y="7482"/>
                        <a:pt x="637" y="7410"/>
                        <a:pt x="598" y="7347"/>
                      </a:cubicBezTo>
                      <a:cubicBezTo>
                        <a:pt x="547" y="7266"/>
                        <a:pt x="508" y="7203"/>
                        <a:pt x="508" y="7131"/>
                      </a:cubicBezTo>
                      <a:cubicBezTo>
                        <a:pt x="418" y="7059"/>
                        <a:pt x="328" y="6915"/>
                        <a:pt x="328" y="6698"/>
                      </a:cubicBezTo>
                      <a:cubicBezTo>
                        <a:pt x="328" y="6563"/>
                        <a:pt x="373" y="6491"/>
                        <a:pt x="373" y="6347"/>
                      </a:cubicBezTo>
                      <a:cubicBezTo>
                        <a:pt x="418" y="6130"/>
                        <a:pt x="418" y="5986"/>
                        <a:pt x="418" y="5779"/>
                      </a:cubicBezTo>
                      <a:cubicBezTo>
                        <a:pt x="418" y="5562"/>
                        <a:pt x="284" y="5202"/>
                        <a:pt x="149" y="4922"/>
                      </a:cubicBezTo>
                      <a:cubicBezTo>
                        <a:pt x="110" y="4706"/>
                        <a:pt x="20" y="4562"/>
                        <a:pt x="20" y="4417"/>
                      </a:cubicBezTo>
                      <a:cubicBezTo>
                        <a:pt x="-25" y="4282"/>
                        <a:pt x="20" y="4066"/>
                        <a:pt x="20" y="3849"/>
                      </a:cubicBezTo>
                      <a:cubicBezTo>
                        <a:pt x="65" y="3777"/>
                        <a:pt x="65" y="3633"/>
                        <a:pt x="65" y="3561"/>
                      </a:cubicBezTo>
                      <a:cubicBezTo>
                        <a:pt x="110" y="3281"/>
                        <a:pt x="194" y="2497"/>
                        <a:pt x="284" y="2137"/>
                      </a:cubicBezTo>
                      <a:cubicBezTo>
                        <a:pt x="373" y="1785"/>
                        <a:pt x="373" y="856"/>
                        <a:pt x="373" y="640"/>
                      </a:cubicBezTo>
                      <a:cubicBezTo>
                        <a:pt x="373" y="505"/>
                        <a:pt x="418" y="288"/>
                        <a:pt x="418" y="72"/>
                      </a:cubicBezTo>
                      <a:cubicBezTo>
                        <a:pt x="418" y="0"/>
                        <a:pt x="418" y="0"/>
                        <a:pt x="418" y="0"/>
                      </a:cubicBezTo>
                      <a:cubicBezTo>
                        <a:pt x="463" y="72"/>
                        <a:pt x="463" y="72"/>
                        <a:pt x="463" y="72"/>
                      </a:cubicBezTo>
                      <a:cubicBezTo>
                        <a:pt x="7779" y="2353"/>
                        <a:pt x="14876" y="3994"/>
                        <a:pt x="21530" y="4778"/>
                      </a:cubicBezTo>
                      <a:cubicBezTo>
                        <a:pt x="21575" y="4778"/>
                        <a:pt x="21575" y="4778"/>
                        <a:pt x="21575" y="4778"/>
                      </a:cubicBezTo>
                      <a:cubicBezTo>
                        <a:pt x="20773" y="21528"/>
                        <a:pt x="20773" y="21528"/>
                        <a:pt x="20773" y="21528"/>
                      </a:cubicBezTo>
                      <a:cubicBezTo>
                        <a:pt x="20733" y="21528"/>
                        <a:pt x="20733" y="21528"/>
                        <a:pt x="20733" y="21528"/>
                      </a:cubicBezTo>
                      <a:cubicBezTo>
                        <a:pt x="20689" y="21528"/>
                        <a:pt x="20554" y="21600"/>
                        <a:pt x="20419" y="21600"/>
                      </a:cubicBezTo>
                      <a:close/>
                      <a:moveTo>
                        <a:pt x="7779" y="19319"/>
                      </a:moveTo>
                      <a:cubicBezTo>
                        <a:pt x="7779" y="19319"/>
                        <a:pt x="8093" y="19382"/>
                        <a:pt x="8755" y="19454"/>
                      </a:cubicBezTo>
                      <a:cubicBezTo>
                        <a:pt x="11459" y="20031"/>
                        <a:pt x="18646" y="21528"/>
                        <a:pt x="20419" y="21528"/>
                      </a:cubicBezTo>
                      <a:cubicBezTo>
                        <a:pt x="20554" y="21528"/>
                        <a:pt x="20644" y="21456"/>
                        <a:pt x="20733" y="21456"/>
                      </a:cubicBezTo>
                      <a:cubicBezTo>
                        <a:pt x="21530" y="4850"/>
                        <a:pt x="21530" y="4850"/>
                        <a:pt x="21530" y="4850"/>
                      </a:cubicBezTo>
                      <a:cubicBezTo>
                        <a:pt x="14876" y="4066"/>
                        <a:pt x="7779" y="2425"/>
                        <a:pt x="463" y="144"/>
                      </a:cubicBezTo>
                      <a:cubicBezTo>
                        <a:pt x="418" y="288"/>
                        <a:pt x="418" y="568"/>
                        <a:pt x="418" y="640"/>
                      </a:cubicBezTo>
                      <a:cubicBezTo>
                        <a:pt x="418" y="929"/>
                        <a:pt x="418" y="1785"/>
                        <a:pt x="328" y="2137"/>
                      </a:cubicBezTo>
                      <a:cubicBezTo>
                        <a:pt x="239" y="2497"/>
                        <a:pt x="149" y="3281"/>
                        <a:pt x="110" y="3561"/>
                      </a:cubicBezTo>
                      <a:cubicBezTo>
                        <a:pt x="110" y="3633"/>
                        <a:pt x="110" y="3777"/>
                        <a:pt x="65" y="3849"/>
                      </a:cubicBezTo>
                      <a:cubicBezTo>
                        <a:pt x="20" y="4066"/>
                        <a:pt x="20" y="4210"/>
                        <a:pt x="65" y="4417"/>
                      </a:cubicBezTo>
                      <a:cubicBezTo>
                        <a:pt x="65" y="4562"/>
                        <a:pt x="149" y="4706"/>
                        <a:pt x="194" y="4850"/>
                      </a:cubicBezTo>
                      <a:cubicBezTo>
                        <a:pt x="328" y="5202"/>
                        <a:pt x="463" y="5562"/>
                        <a:pt x="463" y="5779"/>
                      </a:cubicBezTo>
                      <a:cubicBezTo>
                        <a:pt x="463" y="5986"/>
                        <a:pt x="463" y="6130"/>
                        <a:pt x="418" y="6347"/>
                      </a:cubicBezTo>
                      <a:cubicBezTo>
                        <a:pt x="373" y="6491"/>
                        <a:pt x="373" y="6626"/>
                        <a:pt x="373" y="6698"/>
                      </a:cubicBezTo>
                      <a:cubicBezTo>
                        <a:pt x="373" y="6915"/>
                        <a:pt x="418" y="6987"/>
                        <a:pt x="508" y="7131"/>
                      </a:cubicBezTo>
                      <a:cubicBezTo>
                        <a:pt x="547" y="7131"/>
                        <a:pt x="598" y="7203"/>
                        <a:pt x="637" y="7266"/>
                      </a:cubicBezTo>
                      <a:cubicBezTo>
                        <a:pt x="682" y="7410"/>
                        <a:pt x="727" y="7410"/>
                        <a:pt x="772" y="7410"/>
                      </a:cubicBezTo>
                      <a:cubicBezTo>
                        <a:pt x="861" y="7482"/>
                        <a:pt x="951" y="7482"/>
                        <a:pt x="996" y="7771"/>
                      </a:cubicBezTo>
                      <a:cubicBezTo>
                        <a:pt x="996" y="7843"/>
                        <a:pt x="996" y="7987"/>
                        <a:pt x="996" y="8123"/>
                      </a:cubicBezTo>
                      <a:cubicBezTo>
                        <a:pt x="951" y="8267"/>
                        <a:pt x="951" y="8483"/>
                        <a:pt x="1080" y="8555"/>
                      </a:cubicBezTo>
                      <a:cubicBezTo>
                        <a:pt x="1125" y="8627"/>
                        <a:pt x="1170" y="8627"/>
                        <a:pt x="1215" y="8699"/>
                      </a:cubicBezTo>
                      <a:cubicBezTo>
                        <a:pt x="1350" y="8844"/>
                        <a:pt x="1394" y="8907"/>
                        <a:pt x="1439" y="9267"/>
                      </a:cubicBezTo>
                      <a:cubicBezTo>
                        <a:pt x="1439" y="9412"/>
                        <a:pt x="1439" y="9547"/>
                        <a:pt x="1394" y="9628"/>
                      </a:cubicBezTo>
                      <a:cubicBezTo>
                        <a:pt x="1394" y="9763"/>
                        <a:pt x="1394" y="9763"/>
                        <a:pt x="1529" y="9980"/>
                      </a:cubicBezTo>
                      <a:cubicBezTo>
                        <a:pt x="1658" y="10124"/>
                        <a:pt x="1703" y="10268"/>
                        <a:pt x="1793" y="10403"/>
                      </a:cubicBezTo>
                      <a:cubicBezTo>
                        <a:pt x="1838" y="10548"/>
                        <a:pt x="1883" y="10692"/>
                        <a:pt x="1967" y="10692"/>
                      </a:cubicBezTo>
                      <a:cubicBezTo>
                        <a:pt x="1967" y="10764"/>
                        <a:pt x="1967" y="10764"/>
                        <a:pt x="2017" y="10764"/>
                      </a:cubicBezTo>
                      <a:cubicBezTo>
                        <a:pt x="2056" y="10764"/>
                        <a:pt x="2101" y="10692"/>
                        <a:pt x="2146" y="10620"/>
                      </a:cubicBezTo>
                      <a:cubicBezTo>
                        <a:pt x="2191" y="10620"/>
                        <a:pt x="2236" y="10548"/>
                        <a:pt x="2281" y="10548"/>
                      </a:cubicBezTo>
                      <a:cubicBezTo>
                        <a:pt x="2326" y="10548"/>
                        <a:pt x="2326" y="10692"/>
                        <a:pt x="2326" y="10764"/>
                      </a:cubicBezTo>
                      <a:cubicBezTo>
                        <a:pt x="2371" y="11116"/>
                        <a:pt x="2281" y="11620"/>
                        <a:pt x="2191" y="11828"/>
                      </a:cubicBezTo>
                      <a:cubicBezTo>
                        <a:pt x="2146" y="11828"/>
                        <a:pt x="2146" y="11828"/>
                        <a:pt x="2146" y="11828"/>
                      </a:cubicBezTo>
                      <a:cubicBezTo>
                        <a:pt x="2056" y="12044"/>
                        <a:pt x="1927" y="12333"/>
                        <a:pt x="1883" y="12612"/>
                      </a:cubicBezTo>
                      <a:cubicBezTo>
                        <a:pt x="1838" y="12973"/>
                        <a:pt x="1883" y="13333"/>
                        <a:pt x="1927" y="13541"/>
                      </a:cubicBezTo>
                      <a:cubicBezTo>
                        <a:pt x="1927" y="13757"/>
                        <a:pt x="1927" y="14109"/>
                        <a:pt x="1838" y="14253"/>
                      </a:cubicBezTo>
                      <a:cubicBezTo>
                        <a:pt x="1838" y="14325"/>
                        <a:pt x="1793" y="14325"/>
                        <a:pt x="1793" y="14325"/>
                      </a:cubicBezTo>
                      <a:cubicBezTo>
                        <a:pt x="1748" y="14325"/>
                        <a:pt x="1748" y="14325"/>
                        <a:pt x="1748" y="14325"/>
                      </a:cubicBezTo>
                      <a:cubicBezTo>
                        <a:pt x="1703" y="14325"/>
                        <a:pt x="1703" y="14325"/>
                        <a:pt x="1703" y="14325"/>
                      </a:cubicBezTo>
                      <a:cubicBezTo>
                        <a:pt x="1658" y="14325"/>
                        <a:pt x="1613" y="14325"/>
                        <a:pt x="1568" y="14397"/>
                      </a:cubicBezTo>
                      <a:cubicBezTo>
                        <a:pt x="1568" y="14397"/>
                        <a:pt x="1568" y="14469"/>
                        <a:pt x="1568" y="14541"/>
                      </a:cubicBezTo>
                      <a:cubicBezTo>
                        <a:pt x="1568" y="14830"/>
                        <a:pt x="1529" y="15037"/>
                        <a:pt x="1484" y="15181"/>
                      </a:cubicBezTo>
                      <a:cubicBezTo>
                        <a:pt x="1484" y="15253"/>
                        <a:pt x="1484" y="15253"/>
                        <a:pt x="1529" y="15253"/>
                      </a:cubicBezTo>
                      <a:cubicBezTo>
                        <a:pt x="1568" y="15326"/>
                        <a:pt x="1613" y="15326"/>
                        <a:pt x="1703" y="15398"/>
                      </a:cubicBezTo>
                      <a:cubicBezTo>
                        <a:pt x="1748" y="15470"/>
                        <a:pt x="1748" y="15533"/>
                        <a:pt x="1748" y="15533"/>
                      </a:cubicBezTo>
                      <a:cubicBezTo>
                        <a:pt x="1748" y="15614"/>
                        <a:pt x="1748" y="15614"/>
                        <a:pt x="1748" y="15677"/>
                      </a:cubicBezTo>
                      <a:cubicBezTo>
                        <a:pt x="1748" y="15614"/>
                        <a:pt x="1793" y="15614"/>
                        <a:pt x="1838" y="15614"/>
                      </a:cubicBezTo>
                      <a:cubicBezTo>
                        <a:pt x="2191" y="15533"/>
                        <a:pt x="2281" y="15470"/>
                        <a:pt x="2416" y="15253"/>
                      </a:cubicBezTo>
                      <a:cubicBezTo>
                        <a:pt x="2500" y="15109"/>
                        <a:pt x="2679" y="14965"/>
                        <a:pt x="2769" y="14965"/>
                      </a:cubicBezTo>
                      <a:cubicBezTo>
                        <a:pt x="2814" y="14965"/>
                        <a:pt x="2904" y="15037"/>
                        <a:pt x="2904" y="15181"/>
                      </a:cubicBezTo>
                      <a:cubicBezTo>
                        <a:pt x="2904" y="15398"/>
                        <a:pt x="2904" y="15533"/>
                        <a:pt x="2859" y="15677"/>
                      </a:cubicBezTo>
                      <a:cubicBezTo>
                        <a:pt x="2814" y="15821"/>
                        <a:pt x="2814" y="16038"/>
                        <a:pt x="2859" y="16182"/>
                      </a:cubicBezTo>
                      <a:cubicBezTo>
                        <a:pt x="2859" y="16254"/>
                        <a:pt x="2859" y="16254"/>
                        <a:pt x="2859" y="16317"/>
                      </a:cubicBezTo>
                      <a:cubicBezTo>
                        <a:pt x="2943" y="16606"/>
                        <a:pt x="2988" y="16822"/>
                        <a:pt x="3122" y="17111"/>
                      </a:cubicBezTo>
                      <a:cubicBezTo>
                        <a:pt x="3302" y="17462"/>
                        <a:pt x="3302" y="17814"/>
                        <a:pt x="3257" y="18246"/>
                      </a:cubicBezTo>
                      <a:cubicBezTo>
                        <a:pt x="3212" y="18319"/>
                        <a:pt x="3212" y="18391"/>
                        <a:pt x="3167" y="18463"/>
                      </a:cubicBezTo>
                      <a:cubicBezTo>
                        <a:pt x="3167" y="18598"/>
                        <a:pt x="3122" y="18670"/>
                        <a:pt x="3122" y="18742"/>
                      </a:cubicBezTo>
                      <a:cubicBezTo>
                        <a:pt x="3167" y="18814"/>
                        <a:pt x="3212" y="18886"/>
                        <a:pt x="3347" y="18886"/>
                      </a:cubicBezTo>
                      <a:cubicBezTo>
                        <a:pt x="3655" y="19031"/>
                        <a:pt x="3745" y="19175"/>
                        <a:pt x="3745" y="19599"/>
                      </a:cubicBezTo>
                      <a:cubicBezTo>
                        <a:pt x="3745" y="19959"/>
                        <a:pt x="3874" y="20527"/>
                        <a:pt x="3919" y="20671"/>
                      </a:cubicBezTo>
                      <a:cubicBezTo>
                        <a:pt x="3964" y="20735"/>
                        <a:pt x="3964" y="20816"/>
                        <a:pt x="3964" y="20879"/>
                      </a:cubicBezTo>
                      <a:cubicBezTo>
                        <a:pt x="4009" y="20951"/>
                        <a:pt x="4009" y="21023"/>
                        <a:pt x="4054" y="21023"/>
                      </a:cubicBezTo>
                      <a:cubicBezTo>
                        <a:pt x="4054" y="21023"/>
                        <a:pt x="4054" y="21023"/>
                        <a:pt x="4099" y="20951"/>
                      </a:cubicBezTo>
                      <a:cubicBezTo>
                        <a:pt x="4144" y="20879"/>
                        <a:pt x="4144" y="20816"/>
                        <a:pt x="4144" y="20816"/>
                      </a:cubicBezTo>
                      <a:cubicBezTo>
                        <a:pt x="4233" y="20599"/>
                        <a:pt x="4278" y="20527"/>
                        <a:pt x="4407" y="20599"/>
                      </a:cubicBezTo>
                      <a:cubicBezTo>
                        <a:pt x="4497" y="20671"/>
                        <a:pt x="4542" y="20671"/>
                        <a:pt x="4587" y="20735"/>
                      </a:cubicBezTo>
                      <a:cubicBezTo>
                        <a:pt x="4677" y="20816"/>
                        <a:pt x="4721" y="20816"/>
                        <a:pt x="4806" y="20816"/>
                      </a:cubicBezTo>
                      <a:cubicBezTo>
                        <a:pt x="4895" y="20879"/>
                        <a:pt x="4940" y="20735"/>
                        <a:pt x="5030" y="20671"/>
                      </a:cubicBezTo>
                      <a:cubicBezTo>
                        <a:pt x="5030" y="20671"/>
                        <a:pt x="5075" y="20599"/>
                        <a:pt x="5120" y="20599"/>
                      </a:cubicBezTo>
                      <a:cubicBezTo>
                        <a:pt x="5165" y="20527"/>
                        <a:pt x="5209" y="20527"/>
                        <a:pt x="5294" y="20527"/>
                      </a:cubicBezTo>
                      <a:cubicBezTo>
                        <a:pt x="5339" y="20527"/>
                        <a:pt x="5428" y="20527"/>
                        <a:pt x="5518" y="20671"/>
                      </a:cubicBezTo>
                      <a:cubicBezTo>
                        <a:pt x="5653" y="20816"/>
                        <a:pt x="5742" y="20879"/>
                        <a:pt x="5872" y="20879"/>
                      </a:cubicBezTo>
                      <a:cubicBezTo>
                        <a:pt x="5916" y="20879"/>
                        <a:pt x="5916" y="20879"/>
                        <a:pt x="5961" y="20879"/>
                      </a:cubicBezTo>
                      <a:cubicBezTo>
                        <a:pt x="6051" y="20816"/>
                        <a:pt x="6096" y="20816"/>
                        <a:pt x="6096" y="20816"/>
                      </a:cubicBezTo>
                      <a:cubicBezTo>
                        <a:pt x="6096" y="20735"/>
                        <a:pt x="6141" y="20735"/>
                        <a:pt x="6141" y="20735"/>
                      </a:cubicBezTo>
                      <a:cubicBezTo>
                        <a:pt x="6186" y="20735"/>
                        <a:pt x="6225" y="20735"/>
                        <a:pt x="6270" y="20816"/>
                      </a:cubicBezTo>
                      <a:cubicBezTo>
                        <a:pt x="6405" y="20951"/>
                        <a:pt x="6360" y="21095"/>
                        <a:pt x="6360" y="21167"/>
                      </a:cubicBezTo>
                      <a:cubicBezTo>
                        <a:pt x="6405" y="21167"/>
                        <a:pt x="6405" y="21095"/>
                        <a:pt x="6449" y="21023"/>
                      </a:cubicBezTo>
                      <a:cubicBezTo>
                        <a:pt x="6584" y="20879"/>
                        <a:pt x="6629" y="20599"/>
                        <a:pt x="6674" y="20455"/>
                      </a:cubicBezTo>
                      <a:cubicBezTo>
                        <a:pt x="6713" y="20239"/>
                        <a:pt x="6758" y="20167"/>
                        <a:pt x="6803" y="20167"/>
                      </a:cubicBezTo>
                      <a:cubicBezTo>
                        <a:pt x="6848" y="20167"/>
                        <a:pt x="6848" y="20167"/>
                        <a:pt x="6848" y="20167"/>
                      </a:cubicBezTo>
                      <a:cubicBezTo>
                        <a:pt x="6893" y="20167"/>
                        <a:pt x="6937" y="20239"/>
                        <a:pt x="6937" y="20239"/>
                      </a:cubicBezTo>
                      <a:cubicBezTo>
                        <a:pt x="7111" y="20383"/>
                        <a:pt x="7201" y="20455"/>
                        <a:pt x="7246" y="20816"/>
                      </a:cubicBezTo>
                      <a:cubicBezTo>
                        <a:pt x="7291" y="21095"/>
                        <a:pt x="7336" y="21239"/>
                        <a:pt x="7470" y="21312"/>
                      </a:cubicBezTo>
                      <a:cubicBezTo>
                        <a:pt x="7605" y="19743"/>
                        <a:pt x="7605" y="19743"/>
                        <a:pt x="7605" y="19743"/>
                      </a:cubicBezTo>
                      <a:cubicBezTo>
                        <a:pt x="7605" y="19671"/>
                        <a:pt x="7644" y="19319"/>
                        <a:pt x="7779" y="19319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29" name="Shape 3590"/>
                <p:cNvSpPr/>
                <p:nvPr/>
              </p:nvSpPr>
              <p:spPr>
                <a:xfrm>
                  <a:off x="3279697" y="1843203"/>
                  <a:ext cx="1839416" cy="14997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00" y="0"/>
                      </a:moveTo>
                      <a:cubicBezTo>
                        <a:pt x="2403" y="0"/>
                        <a:pt x="2403" y="474"/>
                        <a:pt x="2403" y="474"/>
                      </a:cubicBezTo>
                      <a:cubicBezTo>
                        <a:pt x="584" y="14188"/>
                        <a:pt x="584" y="14188"/>
                        <a:pt x="584" y="14188"/>
                      </a:cubicBezTo>
                      <a:cubicBezTo>
                        <a:pt x="0" y="18726"/>
                        <a:pt x="0" y="18726"/>
                        <a:pt x="0" y="18726"/>
                      </a:cubicBezTo>
                      <a:cubicBezTo>
                        <a:pt x="5727" y="19603"/>
                        <a:pt x="5727" y="19603"/>
                        <a:pt x="5727" y="19603"/>
                      </a:cubicBezTo>
                      <a:cubicBezTo>
                        <a:pt x="5916" y="19845"/>
                        <a:pt x="5916" y="19845"/>
                        <a:pt x="5916" y="19845"/>
                      </a:cubicBezTo>
                      <a:cubicBezTo>
                        <a:pt x="5916" y="19603"/>
                        <a:pt x="5916" y="19603"/>
                        <a:pt x="5916" y="19603"/>
                      </a:cubicBezTo>
                      <a:cubicBezTo>
                        <a:pt x="5916" y="19603"/>
                        <a:pt x="14573" y="21045"/>
                        <a:pt x="20555" y="21600"/>
                      </a:cubicBezTo>
                      <a:cubicBezTo>
                        <a:pt x="21600" y="2471"/>
                        <a:pt x="21600" y="2471"/>
                        <a:pt x="21600" y="2471"/>
                      </a:cubicBezTo>
                      <a:cubicBezTo>
                        <a:pt x="19839" y="2783"/>
                        <a:pt x="2798" y="0"/>
                        <a:pt x="2600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0" name="Shape 3591"/>
                <p:cNvSpPr/>
                <p:nvPr/>
              </p:nvSpPr>
              <p:spPr>
                <a:xfrm>
                  <a:off x="3279697" y="1843203"/>
                  <a:ext cx="1842505" cy="15059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00" y="21600"/>
                      </a:moveTo>
                      <a:cubicBezTo>
                        <a:pt x="14731" y="20967"/>
                        <a:pt x="6483" y="19691"/>
                        <a:pt x="5901" y="19530"/>
                      </a:cubicBezTo>
                      <a:cubicBezTo>
                        <a:pt x="5901" y="19852"/>
                        <a:pt x="5901" y="19852"/>
                        <a:pt x="5901" y="19852"/>
                      </a:cubicBezTo>
                      <a:cubicBezTo>
                        <a:pt x="5712" y="19530"/>
                        <a:pt x="5712" y="19530"/>
                        <a:pt x="5712" y="19530"/>
                      </a:cubicBezTo>
                      <a:cubicBezTo>
                        <a:pt x="0" y="18737"/>
                        <a:pt x="0" y="18737"/>
                        <a:pt x="0" y="18737"/>
                      </a:cubicBezTo>
                      <a:cubicBezTo>
                        <a:pt x="517" y="14135"/>
                        <a:pt x="517" y="14135"/>
                        <a:pt x="517" y="14135"/>
                      </a:cubicBezTo>
                      <a:cubicBezTo>
                        <a:pt x="2339" y="472"/>
                        <a:pt x="2339" y="472"/>
                        <a:pt x="2339" y="472"/>
                      </a:cubicBezTo>
                      <a:cubicBezTo>
                        <a:pt x="2339" y="392"/>
                        <a:pt x="2396" y="0"/>
                        <a:pt x="2593" y="0"/>
                      </a:cubicBezTo>
                      <a:cubicBezTo>
                        <a:pt x="2593" y="0"/>
                        <a:pt x="3053" y="70"/>
                        <a:pt x="4021" y="151"/>
                      </a:cubicBezTo>
                      <a:cubicBezTo>
                        <a:pt x="7977" y="794"/>
                        <a:pt x="18490" y="2461"/>
                        <a:pt x="21083" y="2461"/>
                      </a:cubicBezTo>
                      <a:cubicBezTo>
                        <a:pt x="21280" y="2461"/>
                        <a:pt x="21477" y="2381"/>
                        <a:pt x="21543" y="2381"/>
                      </a:cubicBezTo>
                      <a:cubicBezTo>
                        <a:pt x="21600" y="2381"/>
                        <a:pt x="21600" y="2381"/>
                        <a:pt x="21600" y="2381"/>
                      </a:cubicBezTo>
                      <a:cubicBezTo>
                        <a:pt x="21600" y="2461"/>
                        <a:pt x="21600" y="2461"/>
                        <a:pt x="21600" y="2461"/>
                      </a:cubicBezTo>
                      <a:lnTo>
                        <a:pt x="20500" y="21600"/>
                      </a:lnTo>
                      <a:close/>
                      <a:moveTo>
                        <a:pt x="5901" y="19450"/>
                      </a:moveTo>
                      <a:cubicBezTo>
                        <a:pt x="5966" y="19530"/>
                        <a:pt x="14534" y="20887"/>
                        <a:pt x="20435" y="21520"/>
                      </a:cubicBezTo>
                      <a:cubicBezTo>
                        <a:pt x="21543" y="2461"/>
                        <a:pt x="21543" y="2461"/>
                        <a:pt x="21543" y="2461"/>
                      </a:cubicBezTo>
                      <a:cubicBezTo>
                        <a:pt x="21411" y="2461"/>
                        <a:pt x="21280" y="2542"/>
                        <a:pt x="21083" y="2542"/>
                      </a:cubicBezTo>
                      <a:cubicBezTo>
                        <a:pt x="18490" y="2542"/>
                        <a:pt x="7977" y="864"/>
                        <a:pt x="4021" y="231"/>
                      </a:cubicBezTo>
                      <a:cubicBezTo>
                        <a:pt x="3176" y="151"/>
                        <a:pt x="2593" y="70"/>
                        <a:pt x="2593" y="70"/>
                      </a:cubicBezTo>
                      <a:cubicBezTo>
                        <a:pt x="2462" y="70"/>
                        <a:pt x="2396" y="392"/>
                        <a:pt x="2396" y="472"/>
                      </a:cubicBezTo>
                      <a:cubicBezTo>
                        <a:pt x="583" y="14135"/>
                        <a:pt x="583" y="14135"/>
                        <a:pt x="583" y="14135"/>
                      </a:cubicBezTo>
                      <a:cubicBezTo>
                        <a:pt x="66" y="18656"/>
                        <a:pt x="66" y="18656"/>
                        <a:pt x="66" y="18656"/>
                      </a:cubicBezTo>
                      <a:cubicBezTo>
                        <a:pt x="5712" y="19450"/>
                        <a:pt x="5712" y="19450"/>
                        <a:pt x="5712" y="19450"/>
                      </a:cubicBezTo>
                      <a:cubicBezTo>
                        <a:pt x="5843" y="19691"/>
                        <a:pt x="5843" y="19691"/>
                        <a:pt x="5843" y="19691"/>
                      </a:cubicBezTo>
                      <a:lnTo>
                        <a:pt x="5901" y="1945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1" name="Shape 3592"/>
                <p:cNvSpPr/>
                <p:nvPr/>
              </p:nvSpPr>
              <p:spPr>
                <a:xfrm>
                  <a:off x="5138338" y="713199"/>
                  <a:ext cx="1728246" cy="10643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1" h="21411" extrusionOk="0">
                      <a:moveTo>
                        <a:pt x="21530" y="21389"/>
                      </a:moveTo>
                      <a:cubicBezTo>
                        <a:pt x="21530" y="21163"/>
                        <a:pt x="21600" y="21050"/>
                        <a:pt x="21530" y="20938"/>
                      </a:cubicBezTo>
                      <a:cubicBezTo>
                        <a:pt x="21460" y="20276"/>
                        <a:pt x="21600" y="18824"/>
                        <a:pt x="21460" y="18599"/>
                      </a:cubicBezTo>
                      <a:cubicBezTo>
                        <a:pt x="21329" y="18261"/>
                        <a:pt x="21050" y="18261"/>
                        <a:pt x="21050" y="17824"/>
                      </a:cubicBezTo>
                      <a:cubicBezTo>
                        <a:pt x="21050" y="17260"/>
                        <a:pt x="20779" y="15485"/>
                        <a:pt x="20779" y="14696"/>
                      </a:cubicBezTo>
                      <a:cubicBezTo>
                        <a:pt x="20779" y="14034"/>
                        <a:pt x="20640" y="13583"/>
                        <a:pt x="20709" y="12582"/>
                      </a:cubicBezTo>
                      <a:cubicBezTo>
                        <a:pt x="20779" y="11582"/>
                        <a:pt x="20919" y="10469"/>
                        <a:pt x="20709" y="10018"/>
                      </a:cubicBezTo>
                      <a:cubicBezTo>
                        <a:pt x="20570" y="9581"/>
                        <a:pt x="20221" y="7905"/>
                        <a:pt x="19950" y="6566"/>
                      </a:cubicBezTo>
                      <a:cubicBezTo>
                        <a:pt x="19670" y="5227"/>
                        <a:pt x="20020" y="3790"/>
                        <a:pt x="20090" y="3565"/>
                      </a:cubicBezTo>
                      <a:cubicBezTo>
                        <a:pt x="20159" y="3227"/>
                        <a:pt x="20159" y="2888"/>
                        <a:pt x="19950" y="2452"/>
                      </a:cubicBezTo>
                      <a:cubicBezTo>
                        <a:pt x="19810" y="2226"/>
                        <a:pt x="19670" y="1451"/>
                        <a:pt x="19670" y="888"/>
                      </a:cubicBezTo>
                      <a:cubicBezTo>
                        <a:pt x="13463" y="1113"/>
                        <a:pt x="7107" y="775"/>
                        <a:pt x="969" y="0"/>
                      </a:cubicBezTo>
                      <a:cubicBezTo>
                        <a:pt x="0" y="20050"/>
                        <a:pt x="0" y="20050"/>
                        <a:pt x="0" y="20050"/>
                      </a:cubicBezTo>
                      <a:cubicBezTo>
                        <a:pt x="1938" y="20276"/>
                        <a:pt x="16152" y="21600"/>
                        <a:pt x="21530" y="21389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2" name="Shape 3593"/>
                <p:cNvSpPr/>
                <p:nvPr/>
              </p:nvSpPr>
              <p:spPr>
                <a:xfrm>
                  <a:off x="5138338" y="713199"/>
                  <a:ext cx="1731357" cy="10675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430" y="21600"/>
                      </a:moveTo>
                      <a:cubicBezTo>
                        <a:pt x="14423" y="21600"/>
                        <a:pt x="1519" y="20369"/>
                        <a:pt x="0" y="20255"/>
                      </a:cubicBezTo>
                      <a:cubicBezTo>
                        <a:pt x="969" y="0"/>
                        <a:pt x="969" y="0"/>
                        <a:pt x="969" y="0"/>
                      </a:cubicBezTo>
                      <a:cubicBezTo>
                        <a:pt x="6007" y="552"/>
                        <a:pt x="10905" y="892"/>
                        <a:pt x="15462" y="892"/>
                      </a:cubicBezTo>
                      <a:cubicBezTo>
                        <a:pt x="16912" y="892"/>
                        <a:pt x="18291" y="892"/>
                        <a:pt x="19670" y="779"/>
                      </a:cubicBezTo>
                      <a:cubicBezTo>
                        <a:pt x="19740" y="779"/>
                        <a:pt x="19740" y="779"/>
                        <a:pt x="19740" y="779"/>
                      </a:cubicBezTo>
                      <a:cubicBezTo>
                        <a:pt x="19740" y="892"/>
                        <a:pt x="19740" y="892"/>
                        <a:pt x="19740" y="892"/>
                      </a:cubicBezTo>
                      <a:cubicBezTo>
                        <a:pt x="19740" y="1458"/>
                        <a:pt x="19810" y="2236"/>
                        <a:pt x="19950" y="2463"/>
                      </a:cubicBezTo>
                      <a:cubicBezTo>
                        <a:pt x="20221" y="2902"/>
                        <a:pt x="20159" y="3241"/>
                        <a:pt x="20090" y="3581"/>
                      </a:cubicBezTo>
                      <a:cubicBezTo>
                        <a:pt x="20090" y="3581"/>
                        <a:pt x="19670" y="5138"/>
                        <a:pt x="20020" y="6596"/>
                      </a:cubicBezTo>
                      <a:cubicBezTo>
                        <a:pt x="20221" y="7828"/>
                        <a:pt x="20640" y="9512"/>
                        <a:pt x="20779" y="10064"/>
                      </a:cubicBezTo>
                      <a:cubicBezTo>
                        <a:pt x="20919" y="10517"/>
                        <a:pt x="20849" y="11635"/>
                        <a:pt x="20779" y="12640"/>
                      </a:cubicBezTo>
                      <a:cubicBezTo>
                        <a:pt x="20709" y="13320"/>
                        <a:pt x="20779" y="13645"/>
                        <a:pt x="20779" y="13985"/>
                      </a:cubicBezTo>
                      <a:cubicBezTo>
                        <a:pt x="20849" y="14325"/>
                        <a:pt x="20849" y="14551"/>
                        <a:pt x="20849" y="14763"/>
                      </a:cubicBezTo>
                      <a:cubicBezTo>
                        <a:pt x="20849" y="15216"/>
                        <a:pt x="20919" y="15882"/>
                        <a:pt x="20980" y="16561"/>
                      </a:cubicBezTo>
                      <a:cubicBezTo>
                        <a:pt x="21050" y="17113"/>
                        <a:pt x="21120" y="17566"/>
                        <a:pt x="21120" y="17906"/>
                      </a:cubicBezTo>
                      <a:cubicBezTo>
                        <a:pt x="21120" y="18231"/>
                        <a:pt x="21190" y="18344"/>
                        <a:pt x="21329" y="18458"/>
                      </a:cubicBezTo>
                      <a:cubicBezTo>
                        <a:pt x="21399" y="18458"/>
                        <a:pt x="21460" y="18571"/>
                        <a:pt x="21460" y="18571"/>
                      </a:cubicBezTo>
                      <a:cubicBezTo>
                        <a:pt x="21600" y="18797"/>
                        <a:pt x="21600" y="19236"/>
                        <a:pt x="21600" y="19916"/>
                      </a:cubicBezTo>
                      <a:cubicBezTo>
                        <a:pt x="21530" y="20255"/>
                        <a:pt x="21530" y="20694"/>
                        <a:pt x="21600" y="20921"/>
                      </a:cubicBezTo>
                      <a:cubicBezTo>
                        <a:pt x="21600" y="21147"/>
                        <a:pt x="21600" y="21260"/>
                        <a:pt x="21600" y="21487"/>
                      </a:cubicBezTo>
                      <a:cubicBezTo>
                        <a:pt x="21530" y="21487"/>
                        <a:pt x="21530" y="21487"/>
                        <a:pt x="21530" y="21487"/>
                      </a:cubicBezTo>
                      <a:cubicBezTo>
                        <a:pt x="21190" y="21600"/>
                        <a:pt x="20849" y="21600"/>
                        <a:pt x="20430" y="21600"/>
                      </a:cubicBezTo>
                      <a:close/>
                      <a:moveTo>
                        <a:pt x="70" y="20142"/>
                      </a:moveTo>
                      <a:cubicBezTo>
                        <a:pt x="1659" y="20255"/>
                        <a:pt x="14493" y="21487"/>
                        <a:pt x="20430" y="21487"/>
                      </a:cubicBezTo>
                      <a:cubicBezTo>
                        <a:pt x="20849" y="21487"/>
                        <a:pt x="21190" y="21487"/>
                        <a:pt x="21530" y="21487"/>
                      </a:cubicBezTo>
                      <a:cubicBezTo>
                        <a:pt x="21530" y="21260"/>
                        <a:pt x="21530" y="21147"/>
                        <a:pt x="21530" y="21034"/>
                      </a:cubicBezTo>
                      <a:cubicBezTo>
                        <a:pt x="21460" y="20694"/>
                        <a:pt x="21460" y="20255"/>
                        <a:pt x="21530" y="19916"/>
                      </a:cubicBezTo>
                      <a:cubicBezTo>
                        <a:pt x="21530" y="19364"/>
                        <a:pt x="21530" y="18797"/>
                        <a:pt x="21460" y="18684"/>
                      </a:cubicBezTo>
                      <a:cubicBezTo>
                        <a:pt x="21390" y="18571"/>
                        <a:pt x="21329" y="18571"/>
                        <a:pt x="21329" y="18458"/>
                      </a:cubicBezTo>
                      <a:cubicBezTo>
                        <a:pt x="21190" y="18344"/>
                        <a:pt x="21050" y="18231"/>
                        <a:pt x="21050" y="17906"/>
                      </a:cubicBezTo>
                      <a:cubicBezTo>
                        <a:pt x="21050" y="17566"/>
                        <a:pt x="20980" y="17113"/>
                        <a:pt x="20919" y="16561"/>
                      </a:cubicBezTo>
                      <a:cubicBezTo>
                        <a:pt x="20849" y="15882"/>
                        <a:pt x="20779" y="15216"/>
                        <a:pt x="20779" y="14763"/>
                      </a:cubicBezTo>
                      <a:cubicBezTo>
                        <a:pt x="20779" y="14551"/>
                        <a:pt x="20779" y="14325"/>
                        <a:pt x="20709" y="14098"/>
                      </a:cubicBezTo>
                      <a:cubicBezTo>
                        <a:pt x="20709" y="13645"/>
                        <a:pt x="20640" y="13320"/>
                        <a:pt x="20709" y="12640"/>
                      </a:cubicBezTo>
                      <a:cubicBezTo>
                        <a:pt x="20779" y="11748"/>
                        <a:pt x="20849" y="10517"/>
                        <a:pt x="20709" y="10064"/>
                      </a:cubicBezTo>
                      <a:cubicBezTo>
                        <a:pt x="20570" y="9625"/>
                        <a:pt x="20159" y="7828"/>
                        <a:pt x="19950" y="6596"/>
                      </a:cubicBezTo>
                      <a:cubicBezTo>
                        <a:pt x="19601" y="5138"/>
                        <a:pt x="20020" y="3581"/>
                        <a:pt x="20020" y="3468"/>
                      </a:cubicBezTo>
                      <a:cubicBezTo>
                        <a:pt x="20159" y="3128"/>
                        <a:pt x="20090" y="2803"/>
                        <a:pt x="19950" y="2576"/>
                      </a:cubicBezTo>
                      <a:cubicBezTo>
                        <a:pt x="19810" y="2236"/>
                        <a:pt x="19670" y="1458"/>
                        <a:pt x="19670" y="892"/>
                      </a:cubicBezTo>
                      <a:cubicBezTo>
                        <a:pt x="18291" y="1005"/>
                        <a:pt x="16912" y="1005"/>
                        <a:pt x="15462" y="1005"/>
                      </a:cubicBezTo>
                      <a:cubicBezTo>
                        <a:pt x="10905" y="1005"/>
                        <a:pt x="6007" y="665"/>
                        <a:pt x="1039" y="113"/>
                      </a:cubicBezTo>
                      <a:lnTo>
                        <a:pt x="70" y="20142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3" name="Shape 3594"/>
                <p:cNvSpPr/>
                <p:nvPr/>
              </p:nvSpPr>
              <p:spPr>
                <a:xfrm>
                  <a:off x="5073502" y="1710442"/>
                  <a:ext cx="1836903" cy="12075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4" h="21509" extrusionOk="0">
                      <a:moveTo>
                        <a:pt x="15765" y="18343"/>
                      </a:moveTo>
                      <a:cubicBezTo>
                        <a:pt x="15765" y="18343"/>
                        <a:pt x="16159" y="18643"/>
                        <a:pt x="16225" y="18942"/>
                      </a:cubicBezTo>
                      <a:cubicBezTo>
                        <a:pt x="16290" y="19129"/>
                        <a:pt x="16290" y="19329"/>
                        <a:pt x="16610" y="19329"/>
                      </a:cubicBezTo>
                      <a:cubicBezTo>
                        <a:pt x="16873" y="19429"/>
                        <a:pt x="17004" y="19628"/>
                        <a:pt x="17070" y="19728"/>
                      </a:cubicBezTo>
                      <a:cubicBezTo>
                        <a:pt x="17127" y="19928"/>
                        <a:pt x="17127" y="19828"/>
                        <a:pt x="17324" y="19529"/>
                      </a:cubicBezTo>
                      <a:cubicBezTo>
                        <a:pt x="17456" y="19229"/>
                        <a:pt x="17456" y="19042"/>
                        <a:pt x="17653" y="19129"/>
                      </a:cubicBezTo>
                      <a:cubicBezTo>
                        <a:pt x="17907" y="19129"/>
                        <a:pt x="18949" y="18942"/>
                        <a:pt x="19138" y="19229"/>
                      </a:cubicBezTo>
                      <a:cubicBezTo>
                        <a:pt x="19269" y="19429"/>
                        <a:pt x="19204" y="19628"/>
                        <a:pt x="19466" y="19628"/>
                      </a:cubicBezTo>
                      <a:cubicBezTo>
                        <a:pt x="19729" y="19628"/>
                        <a:pt x="20246" y="19928"/>
                        <a:pt x="20377" y="20215"/>
                      </a:cubicBezTo>
                      <a:cubicBezTo>
                        <a:pt x="20500" y="20514"/>
                        <a:pt x="20763" y="20814"/>
                        <a:pt x="20829" y="20814"/>
                      </a:cubicBezTo>
                      <a:cubicBezTo>
                        <a:pt x="20894" y="20814"/>
                        <a:pt x="21017" y="21600"/>
                        <a:pt x="21337" y="21500"/>
                      </a:cubicBezTo>
                      <a:cubicBezTo>
                        <a:pt x="21403" y="21500"/>
                        <a:pt x="21469" y="21500"/>
                        <a:pt x="21534" y="21500"/>
                      </a:cubicBezTo>
                      <a:cubicBezTo>
                        <a:pt x="21469" y="21301"/>
                        <a:pt x="21403" y="21014"/>
                        <a:pt x="21337" y="20614"/>
                      </a:cubicBezTo>
                      <a:cubicBezTo>
                        <a:pt x="21083" y="19928"/>
                        <a:pt x="20697" y="20128"/>
                        <a:pt x="20894" y="19529"/>
                      </a:cubicBezTo>
                      <a:cubicBezTo>
                        <a:pt x="21017" y="19042"/>
                        <a:pt x="21272" y="19229"/>
                        <a:pt x="21337" y="18543"/>
                      </a:cubicBezTo>
                      <a:cubicBezTo>
                        <a:pt x="21403" y="17956"/>
                        <a:pt x="21337" y="17956"/>
                        <a:pt x="21469" y="17657"/>
                      </a:cubicBezTo>
                      <a:cubicBezTo>
                        <a:pt x="21600" y="17357"/>
                        <a:pt x="21469" y="17258"/>
                        <a:pt x="21206" y="17058"/>
                      </a:cubicBezTo>
                      <a:cubicBezTo>
                        <a:pt x="21017" y="16871"/>
                        <a:pt x="20829" y="16671"/>
                        <a:pt x="21083" y="16471"/>
                      </a:cubicBezTo>
                      <a:cubicBezTo>
                        <a:pt x="21337" y="16272"/>
                        <a:pt x="20952" y="15785"/>
                        <a:pt x="21083" y="15486"/>
                      </a:cubicBezTo>
                      <a:cubicBezTo>
                        <a:pt x="21206" y="15186"/>
                        <a:pt x="21403" y="15286"/>
                        <a:pt x="21403" y="15286"/>
                      </a:cubicBezTo>
                      <a:cubicBezTo>
                        <a:pt x="21403" y="4629"/>
                        <a:pt x="21403" y="4629"/>
                        <a:pt x="21403" y="4629"/>
                      </a:cubicBezTo>
                      <a:cubicBezTo>
                        <a:pt x="21403" y="4629"/>
                        <a:pt x="21149" y="4442"/>
                        <a:pt x="20952" y="4442"/>
                      </a:cubicBezTo>
                      <a:cubicBezTo>
                        <a:pt x="20763" y="4442"/>
                        <a:pt x="20566" y="4330"/>
                        <a:pt x="20566" y="3943"/>
                      </a:cubicBezTo>
                      <a:cubicBezTo>
                        <a:pt x="20566" y="3444"/>
                        <a:pt x="20500" y="3444"/>
                        <a:pt x="20377" y="3257"/>
                      </a:cubicBezTo>
                      <a:cubicBezTo>
                        <a:pt x="20246" y="3057"/>
                        <a:pt x="20312" y="2658"/>
                        <a:pt x="20566" y="2458"/>
                      </a:cubicBezTo>
                      <a:cubicBezTo>
                        <a:pt x="20763" y="2371"/>
                        <a:pt x="20952" y="1672"/>
                        <a:pt x="21017" y="1185"/>
                      </a:cubicBezTo>
                      <a:cubicBezTo>
                        <a:pt x="15962" y="1373"/>
                        <a:pt x="2602" y="200"/>
                        <a:pt x="780" y="0"/>
                      </a:cubicBezTo>
                      <a:cubicBezTo>
                        <a:pt x="525" y="5428"/>
                        <a:pt x="525" y="5428"/>
                        <a:pt x="525" y="5428"/>
                      </a:cubicBezTo>
                      <a:cubicBezTo>
                        <a:pt x="0" y="17158"/>
                        <a:pt x="0" y="17158"/>
                        <a:pt x="0" y="17158"/>
                      </a:cubicBezTo>
                      <a:cubicBezTo>
                        <a:pt x="1822" y="17357"/>
                        <a:pt x="12655" y="18543"/>
                        <a:pt x="15765" y="18343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4" name="Shape 3595"/>
                <p:cNvSpPr/>
                <p:nvPr/>
              </p:nvSpPr>
              <p:spPr>
                <a:xfrm>
                  <a:off x="5073502" y="1710442"/>
                  <a:ext cx="1842503" cy="12126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72" y="21600"/>
                      </a:moveTo>
                      <a:cubicBezTo>
                        <a:pt x="21083" y="21600"/>
                        <a:pt x="20952" y="21201"/>
                        <a:pt x="20894" y="21014"/>
                      </a:cubicBezTo>
                      <a:cubicBezTo>
                        <a:pt x="20894" y="20914"/>
                        <a:pt x="20829" y="20814"/>
                        <a:pt x="20829" y="20814"/>
                      </a:cubicBezTo>
                      <a:cubicBezTo>
                        <a:pt x="20763" y="20814"/>
                        <a:pt x="20500" y="20514"/>
                        <a:pt x="20377" y="20215"/>
                      </a:cubicBezTo>
                      <a:cubicBezTo>
                        <a:pt x="20246" y="19928"/>
                        <a:pt x="19729" y="19728"/>
                        <a:pt x="19466" y="19728"/>
                      </a:cubicBezTo>
                      <a:cubicBezTo>
                        <a:pt x="19269" y="19728"/>
                        <a:pt x="19269" y="19628"/>
                        <a:pt x="19204" y="19429"/>
                      </a:cubicBezTo>
                      <a:cubicBezTo>
                        <a:pt x="19138" y="19429"/>
                        <a:pt x="19138" y="19329"/>
                        <a:pt x="19072" y="19229"/>
                      </a:cubicBezTo>
                      <a:cubicBezTo>
                        <a:pt x="19072" y="19229"/>
                        <a:pt x="18949" y="19129"/>
                        <a:pt x="18555" y="19129"/>
                      </a:cubicBezTo>
                      <a:cubicBezTo>
                        <a:pt x="18424" y="19129"/>
                        <a:pt x="18235" y="19129"/>
                        <a:pt x="18104" y="19129"/>
                      </a:cubicBezTo>
                      <a:cubicBezTo>
                        <a:pt x="17907" y="19129"/>
                        <a:pt x="17710" y="19129"/>
                        <a:pt x="17653" y="19129"/>
                      </a:cubicBezTo>
                      <a:cubicBezTo>
                        <a:pt x="17521" y="19129"/>
                        <a:pt x="17456" y="19229"/>
                        <a:pt x="17390" y="19429"/>
                      </a:cubicBezTo>
                      <a:lnTo>
                        <a:pt x="17324" y="19529"/>
                      </a:lnTo>
                      <a:cubicBezTo>
                        <a:pt x="17193" y="19828"/>
                        <a:pt x="17193" y="19928"/>
                        <a:pt x="17127" y="19928"/>
                      </a:cubicBezTo>
                      <a:cubicBezTo>
                        <a:pt x="17070" y="19928"/>
                        <a:pt x="17070" y="19828"/>
                        <a:pt x="17070" y="19828"/>
                      </a:cubicBezTo>
                      <a:cubicBezTo>
                        <a:pt x="17070" y="19828"/>
                        <a:pt x="17004" y="19828"/>
                        <a:pt x="17004" y="19728"/>
                      </a:cubicBezTo>
                      <a:cubicBezTo>
                        <a:pt x="16939" y="19628"/>
                        <a:pt x="16807" y="19429"/>
                        <a:pt x="16545" y="19429"/>
                      </a:cubicBezTo>
                      <a:cubicBezTo>
                        <a:pt x="16290" y="19329"/>
                        <a:pt x="16225" y="19229"/>
                        <a:pt x="16225" y="19042"/>
                      </a:cubicBezTo>
                      <a:cubicBezTo>
                        <a:pt x="16159" y="18942"/>
                        <a:pt x="16159" y="18942"/>
                        <a:pt x="16159" y="18942"/>
                      </a:cubicBezTo>
                      <a:cubicBezTo>
                        <a:pt x="16093" y="18742"/>
                        <a:pt x="15765" y="18443"/>
                        <a:pt x="15699" y="18343"/>
                      </a:cubicBezTo>
                      <a:cubicBezTo>
                        <a:pt x="15511" y="18343"/>
                        <a:pt x="15182" y="18343"/>
                        <a:pt x="14797" y="18343"/>
                      </a:cubicBezTo>
                      <a:cubicBezTo>
                        <a:pt x="10898" y="18343"/>
                        <a:pt x="1822" y="17357"/>
                        <a:pt x="0" y="17158"/>
                      </a:cubicBezTo>
                      <a:cubicBezTo>
                        <a:pt x="525" y="5428"/>
                        <a:pt x="525" y="5428"/>
                        <a:pt x="525" y="5428"/>
                      </a:cubicBezTo>
                      <a:cubicBezTo>
                        <a:pt x="780" y="0"/>
                        <a:pt x="780" y="0"/>
                        <a:pt x="780" y="0"/>
                      </a:cubicBezTo>
                      <a:cubicBezTo>
                        <a:pt x="2208" y="100"/>
                        <a:pt x="14337" y="1185"/>
                        <a:pt x="19983" y="1185"/>
                      </a:cubicBezTo>
                      <a:cubicBezTo>
                        <a:pt x="20377" y="1185"/>
                        <a:pt x="20697" y="1185"/>
                        <a:pt x="21017" y="1185"/>
                      </a:cubicBezTo>
                      <a:cubicBezTo>
                        <a:pt x="21083" y="1185"/>
                        <a:pt x="21083" y="1185"/>
                        <a:pt x="21083" y="1185"/>
                      </a:cubicBezTo>
                      <a:cubicBezTo>
                        <a:pt x="20952" y="1772"/>
                        <a:pt x="20763" y="2371"/>
                        <a:pt x="20566" y="2558"/>
                      </a:cubicBezTo>
                      <a:cubicBezTo>
                        <a:pt x="20443" y="2658"/>
                        <a:pt x="20377" y="2758"/>
                        <a:pt x="20377" y="2957"/>
                      </a:cubicBezTo>
                      <a:cubicBezTo>
                        <a:pt x="20312" y="3057"/>
                        <a:pt x="20377" y="3157"/>
                        <a:pt x="20377" y="3257"/>
                      </a:cubicBezTo>
                      <a:cubicBezTo>
                        <a:pt x="20443" y="3357"/>
                        <a:pt x="20443" y="3357"/>
                        <a:pt x="20500" y="3357"/>
                      </a:cubicBezTo>
                      <a:cubicBezTo>
                        <a:pt x="20566" y="3444"/>
                        <a:pt x="20632" y="3544"/>
                        <a:pt x="20632" y="3943"/>
                      </a:cubicBezTo>
                      <a:cubicBezTo>
                        <a:pt x="20632" y="4330"/>
                        <a:pt x="20763" y="4330"/>
                        <a:pt x="20952" y="4330"/>
                      </a:cubicBezTo>
                      <a:cubicBezTo>
                        <a:pt x="21149" y="4330"/>
                        <a:pt x="21403" y="4629"/>
                        <a:pt x="21403" y="4629"/>
                      </a:cubicBezTo>
                      <a:cubicBezTo>
                        <a:pt x="21403" y="15386"/>
                        <a:pt x="21403" y="15386"/>
                        <a:pt x="21403" y="15386"/>
                      </a:cubicBezTo>
                      <a:cubicBezTo>
                        <a:pt x="21337" y="15286"/>
                        <a:pt x="21337" y="15286"/>
                        <a:pt x="21337" y="15286"/>
                      </a:cubicBezTo>
                      <a:cubicBezTo>
                        <a:pt x="21272" y="15286"/>
                        <a:pt x="21206" y="15386"/>
                        <a:pt x="21149" y="15486"/>
                      </a:cubicBezTo>
                      <a:cubicBezTo>
                        <a:pt x="21083" y="15685"/>
                        <a:pt x="21083" y="15785"/>
                        <a:pt x="21149" y="15972"/>
                      </a:cubicBezTo>
                      <a:cubicBezTo>
                        <a:pt x="21206" y="16172"/>
                        <a:pt x="21206" y="16372"/>
                        <a:pt x="21083" y="16571"/>
                      </a:cubicBezTo>
                      <a:cubicBezTo>
                        <a:pt x="21017" y="16571"/>
                        <a:pt x="21017" y="16671"/>
                        <a:pt x="21017" y="16671"/>
                      </a:cubicBezTo>
                      <a:cubicBezTo>
                        <a:pt x="21017" y="16771"/>
                        <a:pt x="21083" y="16871"/>
                        <a:pt x="21206" y="16971"/>
                      </a:cubicBezTo>
                      <a:cubicBezTo>
                        <a:pt x="21206" y="16971"/>
                        <a:pt x="21206" y="17058"/>
                        <a:pt x="21272" y="17058"/>
                      </a:cubicBezTo>
                      <a:cubicBezTo>
                        <a:pt x="21403" y="17258"/>
                        <a:pt x="21534" y="17258"/>
                        <a:pt x="21534" y="17457"/>
                      </a:cubicBezTo>
                      <a:cubicBezTo>
                        <a:pt x="21534" y="17557"/>
                        <a:pt x="21534" y="17557"/>
                        <a:pt x="21469" y="17657"/>
                      </a:cubicBezTo>
                      <a:cubicBezTo>
                        <a:pt x="21403" y="17856"/>
                        <a:pt x="21403" y="17856"/>
                        <a:pt x="21403" y="18044"/>
                      </a:cubicBezTo>
                      <a:cubicBezTo>
                        <a:pt x="21403" y="18144"/>
                        <a:pt x="21403" y="18243"/>
                        <a:pt x="21403" y="18543"/>
                      </a:cubicBezTo>
                      <a:cubicBezTo>
                        <a:pt x="21337" y="18942"/>
                        <a:pt x="21206" y="19042"/>
                        <a:pt x="21149" y="19129"/>
                      </a:cubicBezTo>
                      <a:cubicBezTo>
                        <a:pt x="21017" y="19229"/>
                        <a:pt x="20952" y="19329"/>
                        <a:pt x="20894" y="19628"/>
                      </a:cubicBezTo>
                      <a:cubicBezTo>
                        <a:pt x="20829" y="19828"/>
                        <a:pt x="20894" y="19928"/>
                        <a:pt x="21017" y="20015"/>
                      </a:cubicBezTo>
                      <a:cubicBezTo>
                        <a:pt x="21083" y="20128"/>
                        <a:pt x="21206" y="20215"/>
                        <a:pt x="21337" y="20514"/>
                      </a:cubicBezTo>
                      <a:cubicBezTo>
                        <a:pt x="21469" y="20914"/>
                        <a:pt x="21534" y="21201"/>
                        <a:pt x="21600" y="215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534" y="21600"/>
                        <a:pt x="21534" y="21600"/>
                        <a:pt x="21534" y="21600"/>
                      </a:cubicBezTo>
                      <a:cubicBezTo>
                        <a:pt x="21469" y="21600"/>
                        <a:pt x="21403" y="21600"/>
                        <a:pt x="21337" y="21600"/>
                      </a:cubicBezTo>
                      <a:cubicBezTo>
                        <a:pt x="21337" y="21600"/>
                        <a:pt x="21337" y="21600"/>
                        <a:pt x="21272" y="21600"/>
                      </a:cubicBezTo>
                      <a:close/>
                      <a:moveTo>
                        <a:pt x="18555" y="19042"/>
                      </a:moveTo>
                      <a:cubicBezTo>
                        <a:pt x="18884" y="19042"/>
                        <a:pt x="19072" y="19042"/>
                        <a:pt x="19138" y="19129"/>
                      </a:cubicBezTo>
                      <a:cubicBezTo>
                        <a:pt x="19204" y="19229"/>
                        <a:pt x="19204" y="19329"/>
                        <a:pt x="19204" y="19429"/>
                      </a:cubicBezTo>
                      <a:cubicBezTo>
                        <a:pt x="19269" y="19529"/>
                        <a:pt x="19335" y="19628"/>
                        <a:pt x="19466" y="19628"/>
                      </a:cubicBezTo>
                      <a:cubicBezTo>
                        <a:pt x="19729" y="19628"/>
                        <a:pt x="20246" y="19828"/>
                        <a:pt x="20377" y="20215"/>
                      </a:cubicBezTo>
                      <a:cubicBezTo>
                        <a:pt x="20566" y="20514"/>
                        <a:pt x="20763" y="20714"/>
                        <a:pt x="20829" y="20714"/>
                      </a:cubicBezTo>
                      <a:cubicBezTo>
                        <a:pt x="20894" y="20714"/>
                        <a:pt x="20886" y="20814"/>
                        <a:pt x="20952" y="20914"/>
                      </a:cubicBezTo>
                      <a:cubicBezTo>
                        <a:pt x="21017" y="21201"/>
                        <a:pt x="21149" y="21500"/>
                        <a:pt x="21272" y="21500"/>
                      </a:cubicBezTo>
                      <a:cubicBezTo>
                        <a:pt x="21337" y="21500"/>
                        <a:pt x="21337" y="21500"/>
                        <a:pt x="21337" y="21500"/>
                      </a:cubicBezTo>
                      <a:cubicBezTo>
                        <a:pt x="21403" y="21500"/>
                        <a:pt x="21469" y="21500"/>
                        <a:pt x="21534" y="21500"/>
                      </a:cubicBezTo>
                      <a:cubicBezTo>
                        <a:pt x="21469" y="21201"/>
                        <a:pt x="21403" y="20914"/>
                        <a:pt x="21272" y="20614"/>
                      </a:cubicBezTo>
                      <a:cubicBezTo>
                        <a:pt x="21206" y="20315"/>
                        <a:pt x="21083" y="20128"/>
                        <a:pt x="20952" y="20015"/>
                      </a:cubicBezTo>
                      <a:cubicBezTo>
                        <a:pt x="20829" y="19928"/>
                        <a:pt x="20763" y="19828"/>
                        <a:pt x="20829" y="19529"/>
                      </a:cubicBezTo>
                      <a:cubicBezTo>
                        <a:pt x="20894" y="19329"/>
                        <a:pt x="21017" y="19229"/>
                        <a:pt x="21083" y="19129"/>
                      </a:cubicBezTo>
                      <a:cubicBezTo>
                        <a:pt x="21206" y="18942"/>
                        <a:pt x="21272" y="18842"/>
                        <a:pt x="21337" y="18543"/>
                      </a:cubicBezTo>
                      <a:cubicBezTo>
                        <a:pt x="21337" y="18243"/>
                        <a:pt x="21337" y="18144"/>
                        <a:pt x="21337" y="18044"/>
                      </a:cubicBezTo>
                      <a:cubicBezTo>
                        <a:pt x="21337" y="17856"/>
                        <a:pt x="21337" y="17757"/>
                        <a:pt x="21403" y="17657"/>
                      </a:cubicBezTo>
                      <a:cubicBezTo>
                        <a:pt x="21469" y="17557"/>
                        <a:pt x="21469" y="17457"/>
                        <a:pt x="21469" y="17457"/>
                      </a:cubicBezTo>
                      <a:cubicBezTo>
                        <a:pt x="21469" y="17357"/>
                        <a:pt x="21403" y="17258"/>
                        <a:pt x="21272" y="17158"/>
                      </a:cubicBezTo>
                      <a:cubicBezTo>
                        <a:pt x="21206" y="17158"/>
                        <a:pt x="21206" y="17158"/>
                        <a:pt x="21206" y="17158"/>
                      </a:cubicBezTo>
                      <a:cubicBezTo>
                        <a:pt x="21206" y="17058"/>
                        <a:pt x="21206" y="17058"/>
                        <a:pt x="21149" y="17058"/>
                      </a:cubicBezTo>
                      <a:cubicBezTo>
                        <a:pt x="21017" y="16971"/>
                        <a:pt x="20952" y="16871"/>
                        <a:pt x="20952" y="16671"/>
                      </a:cubicBezTo>
                      <a:cubicBezTo>
                        <a:pt x="20952" y="16571"/>
                        <a:pt x="20952" y="16571"/>
                        <a:pt x="21083" y="16471"/>
                      </a:cubicBezTo>
                      <a:cubicBezTo>
                        <a:pt x="21149" y="16372"/>
                        <a:pt x="21149" y="16272"/>
                        <a:pt x="21083" y="15972"/>
                      </a:cubicBezTo>
                      <a:cubicBezTo>
                        <a:pt x="21017" y="15785"/>
                        <a:pt x="21017" y="15585"/>
                        <a:pt x="21083" y="15486"/>
                      </a:cubicBezTo>
                      <a:cubicBezTo>
                        <a:pt x="21206" y="15186"/>
                        <a:pt x="21272" y="15186"/>
                        <a:pt x="21337" y="15186"/>
                      </a:cubicBezTo>
                      <a:cubicBezTo>
                        <a:pt x="21337" y="4629"/>
                        <a:pt x="21337" y="4629"/>
                        <a:pt x="21337" y="4629"/>
                      </a:cubicBezTo>
                      <a:cubicBezTo>
                        <a:pt x="21272" y="4629"/>
                        <a:pt x="21083" y="4442"/>
                        <a:pt x="20952" y="4442"/>
                      </a:cubicBezTo>
                      <a:cubicBezTo>
                        <a:pt x="20763" y="4442"/>
                        <a:pt x="20566" y="4330"/>
                        <a:pt x="20566" y="3943"/>
                      </a:cubicBezTo>
                      <a:cubicBezTo>
                        <a:pt x="20566" y="3644"/>
                        <a:pt x="20500" y="3544"/>
                        <a:pt x="20443" y="3444"/>
                      </a:cubicBezTo>
                      <a:lnTo>
                        <a:pt x="20377" y="3357"/>
                      </a:lnTo>
                      <a:cubicBezTo>
                        <a:pt x="20312" y="3157"/>
                        <a:pt x="20312" y="3057"/>
                        <a:pt x="20312" y="2858"/>
                      </a:cubicBezTo>
                      <a:cubicBezTo>
                        <a:pt x="20312" y="2758"/>
                        <a:pt x="20443" y="2558"/>
                        <a:pt x="20500" y="2458"/>
                      </a:cubicBezTo>
                      <a:cubicBezTo>
                        <a:pt x="20697" y="2271"/>
                        <a:pt x="20894" y="1772"/>
                        <a:pt x="21017" y="1185"/>
                      </a:cubicBezTo>
                      <a:cubicBezTo>
                        <a:pt x="20697" y="1285"/>
                        <a:pt x="20377" y="1285"/>
                        <a:pt x="19983" y="1285"/>
                      </a:cubicBezTo>
                      <a:cubicBezTo>
                        <a:pt x="14403" y="1285"/>
                        <a:pt x="2339" y="200"/>
                        <a:pt x="845" y="100"/>
                      </a:cubicBezTo>
                      <a:cubicBezTo>
                        <a:pt x="583" y="5428"/>
                        <a:pt x="583" y="5428"/>
                        <a:pt x="583" y="5428"/>
                      </a:cubicBezTo>
                      <a:cubicBezTo>
                        <a:pt x="66" y="17058"/>
                        <a:pt x="66" y="17058"/>
                        <a:pt x="66" y="17058"/>
                      </a:cubicBezTo>
                      <a:cubicBezTo>
                        <a:pt x="1879" y="17258"/>
                        <a:pt x="10898" y="18243"/>
                        <a:pt x="14797" y="18243"/>
                      </a:cubicBezTo>
                      <a:cubicBezTo>
                        <a:pt x="15182" y="18243"/>
                        <a:pt x="15511" y="18243"/>
                        <a:pt x="15765" y="18243"/>
                      </a:cubicBezTo>
                      <a:cubicBezTo>
                        <a:pt x="15765" y="18243"/>
                        <a:pt x="16159" y="18643"/>
                        <a:pt x="16225" y="18942"/>
                      </a:cubicBezTo>
                      <a:cubicBezTo>
                        <a:pt x="16290" y="19129"/>
                        <a:pt x="16348" y="19229"/>
                        <a:pt x="16610" y="19329"/>
                      </a:cubicBezTo>
                      <a:cubicBezTo>
                        <a:pt x="16873" y="19329"/>
                        <a:pt x="17004" y="19529"/>
                        <a:pt x="17070" y="19728"/>
                      </a:cubicBezTo>
                      <a:lnTo>
                        <a:pt x="17127" y="19828"/>
                      </a:lnTo>
                      <a:cubicBezTo>
                        <a:pt x="17127" y="19828"/>
                        <a:pt x="17193" y="19628"/>
                        <a:pt x="17259" y="19529"/>
                      </a:cubicBezTo>
                      <a:cubicBezTo>
                        <a:pt x="17324" y="19429"/>
                        <a:pt x="17324" y="19429"/>
                        <a:pt x="17324" y="19329"/>
                      </a:cubicBezTo>
                      <a:cubicBezTo>
                        <a:pt x="17456" y="19129"/>
                        <a:pt x="17456" y="19042"/>
                        <a:pt x="17653" y="19042"/>
                      </a:cubicBezTo>
                      <a:cubicBezTo>
                        <a:pt x="17710" y="19042"/>
                        <a:pt x="17907" y="19042"/>
                        <a:pt x="18038" y="19042"/>
                      </a:cubicBezTo>
                      <a:cubicBezTo>
                        <a:pt x="18235" y="19042"/>
                        <a:pt x="18424" y="19042"/>
                        <a:pt x="18555" y="19042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5" name="Shape 3596"/>
                <p:cNvSpPr/>
                <p:nvPr/>
              </p:nvSpPr>
              <p:spPr>
                <a:xfrm>
                  <a:off x="5030279" y="2673725"/>
                  <a:ext cx="2169771" cy="1065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99" extrusionOk="0">
                      <a:moveTo>
                        <a:pt x="21600" y="21043"/>
                      </a:moveTo>
                      <a:cubicBezTo>
                        <a:pt x="21544" y="20931"/>
                        <a:pt x="21488" y="20931"/>
                        <a:pt x="21488" y="20820"/>
                      </a:cubicBezTo>
                      <a:cubicBezTo>
                        <a:pt x="21377" y="20708"/>
                        <a:pt x="21161" y="20820"/>
                        <a:pt x="21161" y="20388"/>
                      </a:cubicBezTo>
                      <a:cubicBezTo>
                        <a:pt x="21161" y="19942"/>
                        <a:pt x="21328" y="19719"/>
                        <a:pt x="21105" y="19287"/>
                      </a:cubicBezTo>
                      <a:cubicBezTo>
                        <a:pt x="20826" y="18841"/>
                        <a:pt x="20610" y="18618"/>
                        <a:pt x="20554" y="18186"/>
                      </a:cubicBezTo>
                      <a:cubicBezTo>
                        <a:pt x="20498" y="17628"/>
                        <a:pt x="20666" y="18074"/>
                        <a:pt x="20498" y="17628"/>
                      </a:cubicBezTo>
                      <a:cubicBezTo>
                        <a:pt x="20387" y="17294"/>
                        <a:pt x="20443" y="16639"/>
                        <a:pt x="20331" y="16639"/>
                      </a:cubicBezTo>
                      <a:cubicBezTo>
                        <a:pt x="20219" y="16639"/>
                        <a:pt x="20115" y="16862"/>
                        <a:pt x="20115" y="16527"/>
                      </a:cubicBezTo>
                      <a:cubicBezTo>
                        <a:pt x="20115" y="16193"/>
                        <a:pt x="20443" y="15092"/>
                        <a:pt x="20219" y="14549"/>
                      </a:cubicBezTo>
                      <a:cubicBezTo>
                        <a:pt x="20059" y="14103"/>
                        <a:pt x="20003" y="14103"/>
                        <a:pt x="20115" y="13768"/>
                      </a:cubicBezTo>
                      <a:cubicBezTo>
                        <a:pt x="20219" y="13448"/>
                        <a:pt x="20219" y="13002"/>
                        <a:pt x="20115" y="12890"/>
                      </a:cubicBezTo>
                      <a:cubicBezTo>
                        <a:pt x="20059" y="12779"/>
                        <a:pt x="20059" y="12570"/>
                        <a:pt x="20059" y="12235"/>
                      </a:cubicBezTo>
                      <a:cubicBezTo>
                        <a:pt x="20115" y="12012"/>
                        <a:pt x="19892" y="12124"/>
                        <a:pt x="19892" y="11789"/>
                      </a:cubicBezTo>
                      <a:cubicBezTo>
                        <a:pt x="19948" y="11566"/>
                        <a:pt x="19892" y="11246"/>
                        <a:pt x="19892" y="11246"/>
                      </a:cubicBezTo>
                      <a:cubicBezTo>
                        <a:pt x="19892" y="11246"/>
                        <a:pt x="19836" y="10800"/>
                        <a:pt x="19669" y="10911"/>
                      </a:cubicBezTo>
                      <a:cubicBezTo>
                        <a:pt x="19564" y="10911"/>
                        <a:pt x="19564" y="10911"/>
                        <a:pt x="19564" y="10689"/>
                      </a:cubicBezTo>
                      <a:cubicBezTo>
                        <a:pt x="19564" y="10368"/>
                        <a:pt x="19613" y="9044"/>
                        <a:pt x="19453" y="8598"/>
                      </a:cubicBezTo>
                      <a:cubicBezTo>
                        <a:pt x="19229" y="8152"/>
                        <a:pt x="19285" y="7720"/>
                        <a:pt x="19174" y="7386"/>
                      </a:cubicBezTo>
                      <a:cubicBezTo>
                        <a:pt x="19006" y="6940"/>
                        <a:pt x="19062" y="6842"/>
                        <a:pt x="18958" y="6396"/>
                      </a:cubicBezTo>
                      <a:cubicBezTo>
                        <a:pt x="18846" y="5950"/>
                        <a:pt x="18902" y="5518"/>
                        <a:pt x="18846" y="5295"/>
                      </a:cubicBezTo>
                      <a:cubicBezTo>
                        <a:pt x="18790" y="5184"/>
                        <a:pt x="18790" y="5073"/>
                        <a:pt x="18734" y="4850"/>
                      </a:cubicBezTo>
                      <a:cubicBezTo>
                        <a:pt x="18679" y="4850"/>
                        <a:pt x="18623" y="4850"/>
                        <a:pt x="18567" y="4850"/>
                      </a:cubicBezTo>
                      <a:cubicBezTo>
                        <a:pt x="18295" y="4961"/>
                        <a:pt x="18191" y="4083"/>
                        <a:pt x="18135" y="4083"/>
                      </a:cubicBezTo>
                      <a:cubicBezTo>
                        <a:pt x="18079" y="4083"/>
                        <a:pt x="17856" y="3749"/>
                        <a:pt x="17751" y="3414"/>
                      </a:cubicBezTo>
                      <a:cubicBezTo>
                        <a:pt x="17640" y="3094"/>
                        <a:pt x="17201" y="2759"/>
                        <a:pt x="16977" y="2759"/>
                      </a:cubicBezTo>
                      <a:cubicBezTo>
                        <a:pt x="16754" y="2759"/>
                        <a:pt x="16810" y="2536"/>
                        <a:pt x="16699" y="2313"/>
                      </a:cubicBezTo>
                      <a:cubicBezTo>
                        <a:pt x="16538" y="1993"/>
                        <a:pt x="15653" y="2202"/>
                        <a:pt x="15437" y="2202"/>
                      </a:cubicBezTo>
                      <a:cubicBezTo>
                        <a:pt x="15269" y="2104"/>
                        <a:pt x="15269" y="2313"/>
                        <a:pt x="15158" y="2648"/>
                      </a:cubicBezTo>
                      <a:cubicBezTo>
                        <a:pt x="14990" y="2982"/>
                        <a:pt x="14990" y="3094"/>
                        <a:pt x="14942" y="2871"/>
                      </a:cubicBezTo>
                      <a:cubicBezTo>
                        <a:pt x="14886" y="2759"/>
                        <a:pt x="14774" y="2536"/>
                        <a:pt x="14551" y="2425"/>
                      </a:cubicBezTo>
                      <a:cubicBezTo>
                        <a:pt x="14279" y="2425"/>
                        <a:pt x="14279" y="2202"/>
                        <a:pt x="14223" y="1993"/>
                      </a:cubicBezTo>
                      <a:cubicBezTo>
                        <a:pt x="14168" y="1658"/>
                        <a:pt x="13833" y="1324"/>
                        <a:pt x="13833" y="1324"/>
                      </a:cubicBezTo>
                      <a:cubicBezTo>
                        <a:pt x="11190" y="1547"/>
                        <a:pt x="1987" y="223"/>
                        <a:pt x="439" y="0"/>
                      </a:cubicBezTo>
                      <a:cubicBezTo>
                        <a:pt x="0" y="13336"/>
                        <a:pt x="0" y="13336"/>
                        <a:pt x="0" y="13336"/>
                      </a:cubicBezTo>
                      <a:cubicBezTo>
                        <a:pt x="1987" y="13671"/>
                        <a:pt x="3584" y="13880"/>
                        <a:pt x="4358" y="13671"/>
                      </a:cubicBezTo>
                      <a:cubicBezTo>
                        <a:pt x="4358" y="13671"/>
                        <a:pt x="4797" y="13448"/>
                        <a:pt x="4853" y="14326"/>
                      </a:cubicBezTo>
                      <a:cubicBezTo>
                        <a:pt x="4908" y="14549"/>
                        <a:pt x="4853" y="16973"/>
                        <a:pt x="4741" y="20388"/>
                      </a:cubicBezTo>
                      <a:cubicBezTo>
                        <a:pt x="6338" y="20499"/>
                        <a:pt x="17249" y="21600"/>
                        <a:pt x="21600" y="21043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6" name="Shape 3597"/>
                <p:cNvSpPr/>
                <p:nvPr/>
              </p:nvSpPr>
              <p:spPr>
                <a:xfrm>
                  <a:off x="5024103" y="2667550"/>
                  <a:ext cx="2179036" cy="10737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368" y="21600"/>
                      </a:moveTo>
                      <a:cubicBezTo>
                        <a:pt x="13325" y="21600"/>
                        <a:pt x="6146" y="20938"/>
                        <a:pt x="4772" y="20713"/>
                      </a:cubicBezTo>
                      <a:cubicBezTo>
                        <a:pt x="4828" y="16925"/>
                        <a:pt x="4883" y="14813"/>
                        <a:pt x="4883" y="14588"/>
                      </a:cubicBezTo>
                      <a:cubicBezTo>
                        <a:pt x="4828" y="14025"/>
                        <a:pt x="4661" y="13926"/>
                        <a:pt x="4495" y="13926"/>
                      </a:cubicBezTo>
                      <a:cubicBezTo>
                        <a:pt x="4439" y="13926"/>
                        <a:pt x="4391" y="13926"/>
                        <a:pt x="4391" y="13926"/>
                      </a:cubicBezTo>
                      <a:cubicBezTo>
                        <a:pt x="4169" y="14025"/>
                        <a:pt x="3836" y="14025"/>
                        <a:pt x="3454" y="14025"/>
                      </a:cubicBezTo>
                      <a:cubicBezTo>
                        <a:pt x="2691" y="14025"/>
                        <a:pt x="1540" y="13926"/>
                        <a:pt x="55" y="13701"/>
                      </a:cubicBezTo>
                      <a:cubicBezTo>
                        <a:pt x="0" y="13701"/>
                        <a:pt x="0" y="13701"/>
                        <a:pt x="0" y="13701"/>
                      </a:cubicBezTo>
                      <a:cubicBezTo>
                        <a:pt x="0" y="13588"/>
                        <a:pt x="0" y="13588"/>
                        <a:pt x="0" y="13588"/>
                      </a:cubicBezTo>
                      <a:cubicBezTo>
                        <a:pt x="492" y="0"/>
                        <a:pt x="492" y="0"/>
                        <a:pt x="492" y="0"/>
                      </a:cubicBezTo>
                      <a:cubicBezTo>
                        <a:pt x="2032" y="225"/>
                        <a:pt x="9704" y="1338"/>
                        <a:pt x="12999" y="1338"/>
                      </a:cubicBezTo>
                      <a:cubicBezTo>
                        <a:pt x="13325" y="1338"/>
                        <a:pt x="13602" y="1338"/>
                        <a:pt x="13817" y="1338"/>
                      </a:cubicBezTo>
                      <a:cubicBezTo>
                        <a:pt x="13817" y="1338"/>
                        <a:pt x="14150" y="1788"/>
                        <a:pt x="14206" y="2126"/>
                      </a:cubicBezTo>
                      <a:cubicBezTo>
                        <a:pt x="14261" y="2337"/>
                        <a:pt x="14310" y="2450"/>
                        <a:pt x="14532" y="2563"/>
                      </a:cubicBezTo>
                      <a:cubicBezTo>
                        <a:pt x="14754" y="2563"/>
                        <a:pt x="14865" y="2788"/>
                        <a:pt x="14920" y="3013"/>
                      </a:cubicBezTo>
                      <a:lnTo>
                        <a:pt x="14969" y="3126"/>
                      </a:lnTo>
                      <a:cubicBezTo>
                        <a:pt x="14969" y="3126"/>
                        <a:pt x="15024" y="2901"/>
                        <a:pt x="15080" y="2788"/>
                      </a:cubicBezTo>
                      <a:cubicBezTo>
                        <a:pt x="15135" y="2675"/>
                        <a:pt x="15135" y="2675"/>
                        <a:pt x="15135" y="2563"/>
                      </a:cubicBezTo>
                      <a:cubicBezTo>
                        <a:pt x="15246" y="2337"/>
                        <a:pt x="15246" y="2239"/>
                        <a:pt x="15413" y="2239"/>
                      </a:cubicBezTo>
                      <a:cubicBezTo>
                        <a:pt x="15461" y="2239"/>
                        <a:pt x="15628" y="2239"/>
                        <a:pt x="15739" y="2239"/>
                      </a:cubicBezTo>
                      <a:cubicBezTo>
                        <a:pt x="15905" y="2239"/>
                        <a:pt x="16065" y="2239"/>
                        <a:pt x="16176" y="2239"/>
                      </a:cubicBezTo>
                      <a:cubicBezTo>
                        <a:pt x="16453" y="2239"/>
                        <a:pt x="16613" y="2239"/>
                        <a:pt x="16668" y="2337"/>
                      </a:cubicBezTo>
                      <a:cubicBezTo>
                        <a:pt x="16724" y="2450"/>
                        <a:pt x="16724" y="2563"/>
                        <a:pt x="16724" y="2675"/>
                      </a:cubicBezTo>
                      <a:cubicBezTo>
                        <a:pt x="16779" y="2788"/>
                        <a:pt x="16835" y="2901"/>
                        <a:pt x="16946" y="2901"/>
                      </a:cubicBezTo>
                      <a:cubicBezTo>
                        <a:pt x="17168" y="2901"/>
                        <a:pt x="17605" y="3126"/>
                        <a:pt x="17716" y="3562"/>
                      </a:cubicBezTo>
                      <a:cubicBezTo>
                        <a:pt x="17875" y="3900"/>
                        <a:pt x="18042" y="4126"/>
                        <a:pt x="18097" y="4126"/>
                      </a:cubicBezTo>
                      <a:cubicBezTo>
                        <a:pt x="18153" y="4126"/>
                        <a:pt x="18146" y="4238"/>
                        <a:pt x="18201" y="4351"/>
                      </a:cubicBezTo>
                      <a:cubicBezTo>
                        <a:pt x="18257" y="4675"/>
                        <a:pt x="18368" y="5013"/>
                        <a:pt x="18472" y="5013"/>
                      </a:cubicBezTo>
                      <a:cubicBezTo>
                        <a:pt x="18527" y="5013"/>
                        <a:pt x="18527" y="5013"/>
                        <a:pt x="18527" y="5013"/>
                      </a:cubicBezTo>
                      <a:cubicBezTo>
                        <a:pt x="18583" y="5013"/>
                        <a:pt x="18638" y="5013"/>
                        <a:pt x="18694" y="5013"/>
                      </a:cubicBezTo>
                      <a:cubicBezTo>
                        <a:pt x="18749" y="5013"/>
                        <a:pt x="18749" y="5013"/>
                        <a:pt x="18749" y="5013"/>
                      </a:cubicBezTo>
                      <a:cubicBezTo>
                        <a:pt x="18749" y="5125"/>
                        <a:pt x="18749" y="5125"/>
                        <a:pt x="18749" y="5125"/>
                      </a:cubicBezTo>
                      <a:cubicBezTo>
                        <a:pt x="18749" y="5238"/>
                        <a:pt x="18805" y="5351"/>
                        <a:pt x="18805" y="5463"/>
                      </a:cubicBezTo>
                      <a:cubicBezTo>
                        <a:pt x="18860" y="5576"/>
                        <a:pt x="18860" y="5689"/>
                        <a:pt x="18860" y="5900"/>
                      </a:cubicBezTo>
                      <a:cubicBezTo>
                        <a:pt x="18860" y="6013"/>
                        <a:pt x="18860" y="6238"/>
                        <a:pt x="18916" y="6576"/>
                      </a:cubicBezTo>
                      <a:cubicBezTo>
                        <a:pt x="18964" y="6688"/>
                        <a:pt x="18964" y="6801"/>
                        <a:pt x="19020" y="6900"/>
                      </a:cubicBezTo>
                      <a:cubicBezTo>
                        <a:pt x="19020" y="7125"/>
                        <a:pt x="19075" y="7238"/>
                        <a:pt x="19131" y="7463"/>
                      </a:cubicBezTo>
                      <a:cubicBezTo>
                        <a:pt x="19186" y="7688"/>
                        <a:pt x="19242" y="7913"/>
                        <a:pt x="19242" y="8026"/>
                      </a:cubicBezTo>
                      <a:cubicBezTo>
                        <a:pt x="19297" y="8237"/>
                        <a:pt x="19297" y="8463"/>
                        <a:pt x="19408" y="8801"/>
                      </a:cubicBezTo>
                      <a:cubicBezTo>
                        <a:pt x="19568" y="9138"/>
                        <a:pt x="19519" y="10138"/>
                        <a:pt x="19519" y="10687"/>
                      </a:cubicBezTo>
                      <a:cubicBezTo>
                        <a:pt x="19519" y="10800"/>
                        <a:pt x="19519" y="10800"/>
                        <a:pt x="19519" y="10913"/>
                      </a:cubicBezTo>
                      <a:lnTo>
                        <a:pt x="19519" y="11025"/>
                      </a:lnTo>
                      <a:cubicBezTo>
                        <a:pt x="19519" y="11138"/>
                        <a:pt x="19519" y="11138"/>
                        <a:pt x="19568" y="11138"/>
                      </a:cubicBezTo>
                      <a:lnTo>
                        <a:pt x="19623" y="11025"/>
                      </a:lnTo>
                      <a:lnTo>
                        <a:pt x="19679" y="11025"/>
                      </a:lnTo>
                      <a:cubicBezTo>
                        <a:pt x="19790" y="11025"/>
                        <a:pt x="19901" y="11476"/>
                        <a:pt x="19901" y="11476"/>
                      </a:cubicBezTo>
                      <a:cubicBezTo>
                        <a:pt x="19901" y="11476"/>
                        <a:pt x="19901" y="11800"/>
                        <a:pt x="19901" y="12025"/>
                      </a:cubicBezTo>
                      <a:cubicBezTo>
                        <a:pt x="19845" y="12138"/>
                        <a:pt x="19901" y="12138"/>
                        <a:pt x="19956" y="12250"/>
                      </a:cubicBezTo>
                      <a:cubicBezTo>
                        <a:pt x="20012" y="12250"/>
                        <a:pt x="20067" y="12363"/>
                        <a:pt x="20067" y="12476"/>
                      </a:cubicBezTo>
                      <a:cubicBezTo>
                        <a:pt x="20012" y="12814"/>
                        <a:pt x="20012" y="13025"/>
                        <a:pt x="20067" y="13137"/>
                      </a:cubicBezTo>
                      <a:cubicBezTo>
                        <a:pt x="20171" y="13250"/>
                        <a:pt x="20171" y="13701"/>
                        <a:pt x="20067" y="14025"/>
                      </a:cubicBezTo>
                      <a:cubicBezTo>
                        <a:pt x="20012" y="14362"/>
                        <a:pt x="20012" y="14362"/>
                        <a:pt x="20123" y="14588"/>
                      </a:cubicBezTo>
                      <a:cubicBezTo>
                        <a:pt x="20171" y="14700"/>
                        <a:pt x="20171" y="14700"/>
                        <a:pt x="20227" y="14813"/>
                      </a:cubicBezTo>
                      <a:cubicBezTo>
                        <a:pt x="20338" y="15151"/>
                        <a:pt x="20227" y="15813"/>
                        <a:pt x="20171" y="16249"/>
                      </a:cubicBezTo>
                      <a:cubicBezTo>
                        <a:pt x="20123" y="16475"/>
                        <a:pt x="20123" y="16700"/>
                        <a:pt x="20123" y="16813"/>
                      </a:cubicBezTo>
                      <a:cubicBezTo>
                        <a:pt x="20123" y="16925"/>
                        <a:pt x="20123" y="16925"/>
                        <a:pt x="20123" y="16925"/>
                      </a:cubicBezTo>
                      <a:cubicBezTo>
                        <a:pt x="20171" y="16925"/>
                        <a:pt x="20171" y="16925"/>
                        <a:pt x="20171" y="16925"/>
                      </a:cubicBezTo>
                      <a:cubicBezTo>
                        <a:pt x="20227" y="16925"/>
                        <a:pt x="20227" y="16925"/>
                        <a:pt x="20282" y="16925"/>
                      </a:cubicBezTo>
                      <a:cubicBezTo>
                        <a:pt x="20338" y="16925"/>
                        <a:pt x="20393" y="17038"/>
                        <a:pt x="20393" y="17263"/>
                      </a:cubicBezTo>
                      <a:cubicBezTo>
                        <a:pt x="20393" y="17488"/>
                        <a:pt x="20393" y="17700"/>
                        <a:pt x="20504" y="17925"/>
                      </a:cubicBezTo>
                      <a:cubicBezTo>
                        <a:pt x="20560" y="18150"/>
                        <a:pt x="20560" y="18150"/>
                        <a:pt x="20560" y="18150"/>
                      </a:cubicBezTo>
                      <a:cubicBezTo>
                        <a:pt x="20504" y="18263"/>
                        <a:pt x="20504" y="18375"/>
                        <a:pt x="20504" y="18488"/>
                      </a:cubicBezTo>
                      <a:cubicBezTo>
                        <a:pt x="20560" y="18812"/>
                        <a:pt x="20671" y="18925"/>
                        <a:pt x="20830" y="19150"/>
                      </a:cubicBezTo>
                      <a:cubicBezTo>
                        <a:pt x="20886" y="19263"/>
                        <a:pt x="20997" y="19375"/>
                        <a:pt x="21052" y="19601"/>
                      </a:cubicBezTo>
                      <a:cubicBezTo>
                        <a:pt x="21218" y="19938"/>
                        <a:pt x="21218" y="20150"/>
                        <a:pt x="21163" y="20375"/>
                      </a:cubicBezTo>
                      <a:cubicBezTo>
                        <a:pt x="21163" y="20488"/>
                        <a:pt x="21163" y="20600"/>
                        <a:pt x="21163" y="20713"/>
                      </a:cubicBezTo>
                      <a:cubicBezTo>
                        <a:pt x="21163" y="20938"/>
                        <a:pt x="21218" y="21037"/>
                        <a:pt x="21323" y="21037"/>
                      </a:cubicBezTo>
                      <a:cubicBezTo>
                        <a:pt x="21378" y="21037"/>
                        <a:pt x="21434" y="21149"/>
                        <a:pt x="21434" y="21149"/>
                      </a:cubicBezTo>
                      <a:cubicBezTo>
                        <a:pt x="21600" y="21487"/>
                        <a:pt x="21600" y="21487"/>
                        <a:pt x="21600" y="21487"/>
                      </a:cubicBezTo>
                      <a:cubicBezTo>
                        <a:pt x="21545" y="21487"/>
                        <a:pt x="21545" y="21487"/>
                        <a:pt x="21545" y="21487"/>
                      </a:cubicBezTo>
                      <a:cubicBezTo>
                        <a:pt x="20719" y="21487"/>
                        <a:pt x="19679" y="21600"/>
                        <a:pt x="18368" y="21600"/>
                      </a:cubicBezTo>
                      <a:close/>
                      <a:moveTo>
                        <a:pt x="4828" y="20600"/>
                      </a:moveTo>
                      <a:cubicBezTo>
                        <a:pt x="6250" y="20826"/>
                        <a:pt x="13380" y="21487"/>
                        <a:pt x="18368" y="21487"/>
                      </a:cubicBezTo>
                      <a:cubicBezTo>
                        <a:pt x="19623" y="21487"/>
                        <a:pt x="20671" y="21487"/>
                        <a:pt x="21434" y="21375"/>
                      </a:cubicBezTo>
                      <a:cubicBezTo>
                        <a:pt x="21434" y="21262"/>
                        <a:pt x="21434" y="21262"/>
                        <a:pt x="21434" y="21262"/>
                      </a:cubicBezTo>
                      <a:cubicBezTo>
                        <a:pt x="21378" y="21149"/>
                        <a:pt x="21323" y="21149"/>
                        <a:pt x="21323" y="21149"/>
                      </a:cubicBezTo>
                      <a:cubicBezTo>
                        <a:pt x="21218" y="21149"/>
                        <a:pt x="21108" y="21037"/>
                        <a:pt x="21108" y="20713"/>
                      </a:cubicBezTo>
                      <a:cubicBezTo>
                        <a:pt x="21108" y="20600"/>
                        <a:pt x="21108" y="20488"/>
                        <a:pt x="21108" y="20375"/>
                      </a:cubicBezTo>
                      <a:cubicBezTo>
                        <a:pt x="21163" y="20150"/>
                        <a:pt x="21163" y="19938"/>
                        <a:pt x="20997" y="19713"/>
                      </a:cubicBezTo>
                      <a:cubicBezTo>
                        <a:pt x="20941" y="19488"/>
                        <a:pt x="20830" y="19375"/>
                        <a:pt x="20775" y="19263"/>
                      </a:cubicBezTo>
                      <a:cubicBezTo>
                        <a:pt x="20615" y="19037"/>
                        <a:pt x="20504" y="18812"/>
                        <a:pt x="20504" y="18488"/>
                      </a:cubicBezTo>
                      <a:cubicBezTo>
                        <a:pt x="20449" y="18263"/>
                        <a:pt x="20449" y="18150"/>
                        <a:pt x="20504" y="18150"/>
                      </a:cubicBezTo>
                      <a:cubicBezTo>
                        <a:pt x="20504" y="18150"/>
                        <a:pt x="20449" y="18038"/>
                        <a:pt x="20449" y="17925"/>
                      </a:cubicBezTo>
                      <a:cubicBezTo>
                        <a:pt x="20393" y="17812"/>
                        <a:pt x="20338" y="17488"/>
                        <a:pt x="20338" y="17263"/>
                      </a:cubicBezTo>
                      <a:cubicBezTo>
                        <a:pt x="20338" y="17150"/>
                        <a:pt x="20338" y="17038"/>
                        <a:pt x="20282" y="17038"/>
                      </a:cubicBezTo>
                      <a:lnTo>
                        <a:pt x="20227" y="17038"/>
                      </a:lnTo>
                      <a:cubicBezTo>
                        <a:pt x="20171" y="17038"/>
                        <a:pt x="20171" y="17038"/>
                        <a:pt x="20123" y="17038"/>
                      </a:cubicBezTo>
                      <a:cubicBezTo>
                        <a:pt x="20123" y="17038"/>
                        <a:pt x="20123" y="17038"/>
                        <a:pt x="20067" y="17038"/>
                      </a:cubicBezTo>
                      <a:cubicBezTo>
                        <a:pt x="20067" y="16925"/>
                        <a:pt x="20067" y="16925"/>
                        <a:pt x="20067" y="16813"/>
                      </a:cubicBezTo>
                      <a:cubicBezTo>
                        <a:pt x="20067" y="16700"/>
                        <a:pt x="20123" y="16475"/>
                        <a:pt x="20123" y="16249"/>
                      </a:cubicBezTo>
                      <a:cubicBezTo>
                        <a:pt x="20171" y="15813"/>
                        <a:pt x="20282" y="15250"/>
                        <a:pt x="20171" y="14926"/>
                      </a:cubicBezTo>
                      <a:cubicBezTo>
                        <a:pt x="20123" y="14813"/>
                        <a:pt x="20123" y="14700"/>
                        <a:pt x="20123" y="14700"/>
                      </a:cubicBezTo>
                      <a:cubicBezTo>
                        <a:pt x="19956" y="14362"/>
                        <a:pt x="19956" y="14362"/>
                        <a:pt x="20067" y="14025"/>
                      </a:cubicBezTo>
                      <a:cubicBezTo>
                        <a:pt x="20123" y="13701"/>
                        <a:pt x="20123" y="13363"/>
                        <a:pt x="20067" y="13250"/>
                      </a:cubicBezTo>
                      <a:cubicBezTo>
                        <a:pt x="19956" y="13137"/>
                        <a:pt x="19956" y="12814"/>
                        <a:pt x="20012" y="12476"/>
                      </a:cubicBezTo>
                      <a:cubicBezTo>
                        <a:pt x="20012" y="12363"/>
                        <a:pt x="20012" y="12363"/>
                        <a:pt x="19956" y="12363"/>
                      </a:cubicBezTo>
                      <a:cubicBezTo>
                        <a:pt x="19901" y="12250"/>
                        <a:pt x="19790" y="12250"/>
                        <a:pt x="19845" y="12025"/>
                      </a:cubicBezTo>
                      <a:cubicBezTo>
                        <a:pt x="19845" y="11800"/>
                        <a:pt x="19845" y="11476"/>
                        <a:pt x="19845" y="11476"/>
                      </a:cubicBezTo>
                      <a:cubicBezTo>
                        <a:pt x="19790" y="11363"/>
                        <a:pt x="19734" y="11138"/>
                        <a:pt x="19679" y="11138"/>
                      </a:cubicBezTo>
                      <a:lnTo>
                        <a:pt x="19623" y="11138"/>
                      </a:lnTo>
                      <a:cubicBezTo>
                        <a:pt x="19568" y="11138"/>
                        <a:pt x="19568" y="11138"/>
                        <a:pt x="19568" y="11138"/>
                      </a:cubicBezTo>
                      <a:cubicBezTo>
                        <a:pt x="19519" y="11138"/>
                        <a:pt x="19519" y="11138"/>
                        <a:pt x="19457" y="11138"/>
                      </a:cubicBezTo>
                      <a:cubicBezTo>
                        <a:pt x="19457" y="11025"/>
                        <a:pt x="19457" y="10913"/>
                        <a:pt x="19457" y="10913"/>
                      </a:cubicBezTo>
                      <a:cubicBezTo>
                        <a:pt x="19457" y="10800"/>
                        <a:pt x="19457" y="10687"/>
                        <a:pt x="19457" y="10687"/>
                      </a:cubicBezTo>
                      <a:cubicBezTo>
                        <a:pt x="19519" y="10138"/>
                        <a:pt x="19519" y="9251"/>
                        <a:pt x="19353" y="8801"/>
                      </a:cubicBezTo>
                      <a:cubicBezTo>
                        <a:pt x="19242" y="8575"/>
                        <a:pt x="19242" y="8350"/>
                        <a:pt x="19186" y="8026"/>
                      </a:cubicBezTo>
                      <a:cubicBezTo>
                        <a:pt x="19186" y="7913"/>
                        <a:pt x="19186" y="7688"/>
                        <a:pt x="19075" y="7575"/>
                      </a:cubicBezTo>
                      <a:cubicBezTo>
                        <a:pt x="19020" y="7238"/>
                        <a:pt x="18964" y="7125"/>
                        <a:pt x="18964" y="6900"/>
                      </a:cubicBezTo>
                      <a:cubicBezTo>
                        <a:pt x="18916" y="6900"/>
                        <a:pt x="18916" y="6801"/>
                        <a:pt x="18860" y="6576"/>
                      </a:cubicBezTo>
                      <a:cubicBezTo>
                        <a:pt x="18805" y="6350"/>
                        <a:pt x="18805" y="6125"/>
                        <a:pt x="18805" y="5900"/>
                      </a:cubicBezTo>
                      <a:cubicBezTo>
                        <a:pt x="18805" y="5801"/>
                        <a:pt x="18805" y="5576"/>
                        <a:pt x="18749" y="5576"/>
                      </a:cubicBezTo>
                      <a:cubicBezTo>
                        <a:pt x="18749" y="5463"/>
                        <a:pt x="18749" y="5238"/>
                        <a:pt x="18694" y="5125"/>
                      </a:cubicBezTo>
                      <a:cubicBezTo>
                        <a:pt x="18638" y="5125"/>
                        <a:pt x="18583" y="5125"/>
                        <a:pt x="18527" y="5125"/>
                      </a:cubicBezTo>
                      <a:cubicBezTo>
                        <a:pt x="18527" y="5125"/>
                        <a:pt x="18527" y="5125"/>
                        <a:pt x="18472" y="5125"/>
                      </a:cubicBezTo>
                      <a:cubicBezTo>
                        <a:pt x="18312" y="5125"/>
                        <a:pt x="18201" y="4675"/>
                        <a:pt x="18153" y="4464"/>
                      </a:cubicBezTo>
                      <a:cubicBezTo>
                        <a:pt x="18153" y="4351"/>
                        <a:pt x="18097" y="4238"/>
                        <a:pt x="18097" y="4238"/>
                      </a:cubicBezTo>
                      <a:cubicBezTo>
                        <a:pt x="18042" y="4238"/>
                        <a:pt x="17820" y="3900"/>
                        <a:pt x="17716" y="3562"/>
                      </a:cubicBezTo>
                      <a:cubicBezTo>
                        <a:pt x="17605" y="3239"/>
                        <a:pt x="17168" y="3013"/>
                        <a:pt x="16946" y="3013"/>
                      </a:cubicBezTo>
                      <a:cubicBezTo>
                        <a:pt x="16779" y="3013"/>
                        <a:pt x="16779" y="2901"/>
                        <a:pt x="16724" y="2675"/>
                      </a:cubicBezTo>
                      <a:cubicBezTo>
                        <a:pt x="16668" y="2675"/>
                        <a:pt x="16668" y="2563"/>
                        <a:pt x="16613" y="2450"/>
                      </a:cubicBezTo>
                      <a:cubicBezTo>
                        <a:pt x="16613" y="2450"/>
                        <a:pt x="16509" y="2337"/>
                        <a:pt x="16176" y="2337"/>
                      </a:cubicBezTo>
                      <a:cubicBezTo>
                        <a:pt x="16065" y="2337"/>
                        <a:pt x="15905" y="2337"/>
                        <a:pt x="15794" y="2337"/>
                      </a:cubicBezTo>
                      <a:cubicBezTo>
                        <a:pt x="15628" y="2337"/>
                        <a:pt x="15461" y="2337"/>
                        <a:pt x="15413" y="2337"/>
                      </a:cubicBezTo>
                      <a:cubicBezTo>
                        <a:pt x="15302" y="2337"/>
                        <a:pt x="15246" y="2450"/>
                        <a:pt x="15191" y="2675"/>
                      </a:cubicBezTo>
                      <a:lnTo>
                        <a:pt x="15135" y="2788"/>
                      </a:lnTo>
                      <a:cubicBezTo>
                        <a:pt x="15024" y="3126"/>
                        <a:pt x="15024" y="3239"/>
                        <a:pt x="14969" y="3239"/>
                      </a:cubicBezTo>
                      <a:cubicBezTo>
                        <a:pt x="14920" y="3239"/>
                        <a:pt x="14920" y="3126"/>
                        <a:pt x="14920" y="3126"/>
                      </a:cubicBezTo>
                      <a:cubicBezTo>
                        <a:pt x="14920" y="3126"/>
                        <a:pt x="14865" y="3126"/>
                        <a:pt x="14865" y="3013"/>
                      </a:cubicBezTo>
                      <a:cubicBezTo>
                        <a:pt x="14809" y="2901"/>
                        <a:pt x="14698" y="2675"/>
                        <a:pt x="14476" y="2675"/>
                      </a:cubicBezTo>
                      <a:cubicBezTo>
                        <a:pt x="14261" y="2563"/>
                        <a:pt x="14206" y="2450"/>
                        <a:pt x="14206" y="2239"/>
                      </a:cubicBezTo>
                      <a:cubicBezTo>
                        <a:pt x="14150" y="2126"/>
                        <a:pt x="14150" y="2126"/>
                        <a:pt x="14150" y="2126"/>
                      </a:cubicBezTo>
                      <a:cubicBezTo>
                        <a:pt x="14095" y="1901"/>
                        <a:pt x="13817" y="1563"/>
                        <a:pt x="13762" y="1450"/>
                      </a:cubicBezTo>
                      <a:cubicBezTo>
                        <a:pt x="13602" y="1450"/>
                        <a:pt x="13325" y="1450"/>
                        <a:pt x="12999" y="1450"/>
                      </a:cubicBezTo>
                      <a:cubicBezTo>
                        <a:pt x="9704" y="1450"/>
                        <a:pt x="2081" y="338"/>
                        <a:pt x="492" y="113"/>
                      </a:cubicBezTo>
                      <a:cubicBezTo>
                        <a:pt x="55" y="13588"/>
                        <a:pt x="55" y="13588"/>
                        <a:pt x="55" y="13588"/>
                      </a:cubicBezTo>
                      <a:cubicBezTo>
                        <a:pt x="1540" y="13813"/>
                        <a:pt x="2691" y="13926"/>
                        <a:pt x="3454" y="13926"/>
                      </a:cubicBezTo>
                      <a:cubicBezTo>
                        <a:pt x="3836" y="13926"/>
                        <a:pt x="4169" y="13926"/>
                        <a:pt x="4391" y="13813"/>
                      </a:cubicBezTo>
                      <a:cubicBezTo>
                        <a:pt x="4391" y="13813"/>
                        <a:pt x="4439" y="13813"/>
                        <a:pt x="4495" y="13813"/>
                      </a:cubicBezTo>
                      <a:cubicBezTo>
                        <a:pt x="4661" y="13813"/>
                        <a:pt x="4883" y="13926"/>
                        <a:pt x="4939" y="14588"/>
                      </a:cubicBezTo>
                      <a:cubicBezTo>
                        <a:pt x="4939" y="14813"/>
                        <a:pt x="4883" y="16813"/>
                        <a:pt x="4828" y="20600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7" name="Shape 3598"/>
                <p:cNvSpPr/>
                <p:nvPr/>
              </p:nvSpPr>
              <p:spPr>
                <a:xfrm>
                  <a:off x="5450170" y="3698756"/>
                  <a:ext cx="1930262" cy="10293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6" h="21512" extrusionOk="0">
                      <a:moveTo>
                        <a:pt x="21538" y="7736"/>
                      </a:moveTo>
                      <a:cubicBezTo>
                        <a:pt x="21600" y="5894"/>
                        <a:pt x="21288" y="6464"/>
                        <a:pt x="21170" y="6128"/>
                      </a:cubicBezTo>
                      <a:cubicBezTo>
                        <a:pt x="20983" y="5777"/>
                        <a:pt x="20733" y="5660"/>
                        <a:pt x="20733" y="5206"/>
                      </a:cubicBezTo>
                      <a:cubicBezTo>
                        <a:pt x="20733" y="4738"/>
                        <a:pt x="20733" y="4738"/>
                        <a:pt x="20491" y="4387"/>
                      </a:cubicBezTo>
                      <a:cubicBezTo>
                        <a:pt x="20179" y="4036"/>
                        <a:pt x="19804" y="3934"/>
                        <a:pt x="19991" y="3583"/>
                      </a:cubicBezTo>
                      <a:cubicBezTo>
                        <a:pt x="20241" y="3115"/>
                        <a:pt x="20366" y="2764"/>
                        <a:pt x="20546" y="2662"/>
                      </a:cubicBezTo>
                      <a:cubicBezTo>
                        <a:pt x="20733" y="2545"/>
                        <a:pt x="20858" y="2545"/>
                        <a:pt x="20733" y="2194"/>
                      </a:cubicBezTo>
                      <a:cubicBezTo>
                        <a:pt x="20671" y="1843"/>
                        <a:pt x="20491" y="1843"/>
                        <a:pt x="20491" y="1506"/>
                      </a:cubicBezTo>
                      <a:cubicBezTo>
                        <a:pt x="20491" y="1155"/>
                        <a:pt x="20179" y="1038"/>
                        <a:pt x="20179" y="1389"/>
                      </a:cubicBezTo>
                      <a:cubicBezTo>
                        <a:pt x="20179" y="1726"/>
                        <a:pt x="20179" y="1960"/>
                        <a:pt x="19991" y="1726"/>
                      </a:cubicBezTo>
                      <a:cubicBezTo>
                        <a:pt x="19874" y="1506"/>
                        <a:pt x="19624" y="1038"/>
                        <a:pt x="19499" y="687"/>
                      </a:cubicBezTo>
                      <a:cubicBezTo>
                        <a:pt x="14626" y="1272"/>
                        <a:pt x="2405" y="117"/>
                        <a:pt x="617" y="0"/>
                      </a:cubicBezTo>
                      <a:cubicBezTo>
                        <a:pt x="430" y="6011"/>
                        <a:pt x="187" y="14902"/>
                        <a:pt x="0" y="20679"/>
                      </a:cubicBezTo>
                      <a:cubicBezTo>
                        <a:pt x="6357" y="21366"/>
                        <a:pt x="13580" y="21600"/>
                        <a:pt x="21538" y="21483"/>
                      </a:cubicBezTo>
                      <a:cubicBezTo>
                        <a:pt x="21538" y="21483"/>
                        <a:pt x="21475" y="9593"/>
                        <a:pt x="21538" y="7736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8" name="Shape 3599"/>
                <p:cNvSpPr/>
                <p:nvPr/>
              </p:nvSpPr>
              <p:spPr>
                <a:xfrm>
                  <a:off x="5450170" y="3692581"/>
                  <a:ext cx="1935127" cy="10397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032" y="21600"/>
                      </a:moveTo>
                      <a:cubicBezTo>
                        <a:pt x="11300" y="21600"/>
                        <a:pt x="5552" y="21251"/>
                        <a:pt x="0" y="20800"/>
                      </a:cubicBezTo>
                      <a:cubicBezTo>
                        <a:pt x="0" y="20684"/>
                        <a:pt x="0" y="20684"/>
                        <a:pt x="0" y="20684"/>
                      </a:cubicBezTo>
                      <a:cubicBezTo>
                        <a:pt x="187" y="14589"/>
                        <a:pt x="430" y="5978"/>
                        <a:pt x="617" y="116"/>
                      </a:cubicBezTo>
                      <a:cubicBezTo>
                        <a:pt x="617" y="0"/>
                        <a:pt x="617" y="0"/>
                        <a:pt x="617" y="0"/>
                      </a:cubicBezTo>
                      <a:cubicBezTo>
                        <a:pt x="2163" y="233"/>
                        <a:pt x="10246" y="916"/>
                        <a:pt x="15923" y="916"/>
                      </a:cubicBezTo>
                      <a:cubicBezTo>
                        <a:pt x="17399" y="916"/>
                        <a:pt x="18570" y="916"/>
                        <a:pt x="19499" y="800"/>
                      </a:cubicBezTo>
                      <a:cubicBezTo>
                        <a:pt x="20054" y="1833"/>
                        <a:pt x="20054" y="1833"/>
                        <a:pt x="20054" y="1833"/>
                      </a:cubicBezTo>
                      <a:lnTo>
                        <a:pt x="20116" y="1833"/>
                      </a:lnTo>
                      <a:cubicBezTo>
                        <a:pt x="20116" y="1833"/>
                        <a:pt x="20116" y="1615"/>
                        <a:pt x="20116" y="1498"/>
                      </a:cubicBezTo>
                      <a:cubicBezTo>
                        <a:pt x="20116" y="1382"/>
                        <a:pt x="20179" y="1265"/>
                        <a:pt x="20304" y="1265"/>
                      </a:cubicBezTo>
                      <a:cubicBezTo>
                        <a:pt x="20366" y="1265"/>
                        <a:pt x="20491" y="1382"/>
                        <a:pt x="20491" y="1615"/>
                      </a:cubicBezTo>
                      <a:cubicBezTo>
                        <a:pt x="20491" y="1731"/>
                        <a:pt x="20546" y="1833"/>
                        <a:pt x="20608" y="1949"/>
                      </a:cubicBezTo>
                      <a:cubicBezTo>
                        <a:pt x="20671" y="2065"/>
                        <a:pt x="20733" y="2065"/>
                        <a:pt x="20796" y="2298"/>
                      </a:cubicBezTo>
                      <a:cubicBezTo>
                        <a:pt x="20858" y="2415"/>
                        <a:pt x="20858" y="2531"/>
                        <a:pt x="20796" y="2647"/>
                      </a:cubicBezTo>
                      <a:cubicBezTo>
                        <a:pt x="20796" y="2764"/>
                        <a:pt x="20733" y="2764"/>
                        <a:pt x="20608" y="2764"/>
                      </a:cubicBezTo>
                      <a:cubicBezTo>
                        <a:pt x="20608" y="2764"/>
                        <a:pt x="20608" y="2764"/>
                        <a:pt x="20546" y="2865"/>
                      </a:cubicBezTo>
                      <a:cubicBezTo>
                        <a:pt x="20429" y="2865"/>
                        <a:pt x="20241" y="3215"/>
                        <a:pt x="20054" y="3564"/>
                      </a:cubicBezTo>
                      <a:cubicBezTo>
                        <a:pt x="20054" y="3680"/>
                        <a:pt x="20054" y="3680"/>
                        <a:pt x="20054" y="3680"/>
                      </a:cubicBezTo>
                      <a:cubicBezTo>
                        <a:pt x="19991" y="3796"/>
                        <a:pt x="19991" y="3796"/>
                        <a:pt x="19991" y="3913"/>
                      </a:cubicBezTo>
                      <a:cubicBezTo>
                        <a:pt x="19991" y="4029"/>
                        <a:pt x="20116" y="4029"/>
                        <a:pt x="20179" y="4131"/>
                      </a:cubicBezTo>
                      <a:cubicBezTo>
                        <a:pt x="20304" y="4247"/>
                        <a:pt x="20429" y="4364"/>
                        <a:pt x="20491" y="4480"/>
                      </a:cubicBezTo>
                      <a:cubicBezTo>
                        <a:pt x="20546" y="4480"/>
                        <a:pt x="20546" y="4480"/>
                        <a:pt x="20546" y="4480"/>
                      </a:cubicBezTo>
                      <a:cubicBezTo>
                        <a:pt x="20796" y="4829"/>
                        <a:pt x="20796" y="4829"/>
                        <a:pt x="20796" y="5295"/>
                      </a:cubicBezTo>
                      <a:cubicBezTo>
                        <a:pt x="20733" y="5513"/>
                        <a:pt x="20858" y="5745"/>
                        <a:pt x="20983" y="5862"/>
                      </a:cubicBezTo>
                      <a:cubicBezTo>
                        <a:pt x="21046" y="5978"/>
                        <a:pt x="21108" y="6095"/>
                        <a:pt x="21170" y="6211"/>
                      </a:cubicBezTo>
                      <a:cubicBezTo>
                        <a:pt x="21170" y="6211"/>
                        <a:pt x="21225" y="6327"/>
                        <a:pt x="21288" y="6327"/>
                      </a:cubicBezTo>
                      <a:cubicBezTo>
                        <a:pt x="21475" y="6444"/>
                        <a:pt x="21600" y="6545"/>
                        <a:pt x="21538" y="7811"/>
                      </a:cubicBezTo>
                      <a:cubicBezTo>
                        <a:pt x="21475" y="9658"/>
                        <a:pt x="21600" y="21367"/>
                        <a:pt x="21600" y="21484"/>
                      </a:cubicBezTo>
                      <a:cubicBezTo>
                        <a:pt x="21538" y="21484"/>
                        <a:pt x="21538" y="21484"/>
                        <a:pt x="21538" y="21484"/>
                      </a:cubicBezTo>
                      <a:cubicBezTo>
                        <a:pt x="20054" y="21484"/>
                        <a:pt x="18570" y="21600"/>
                        <a:pt x="17032" y="21600"/>
                      </a:cubicBezTo>
                      <a:close/>
                      <a:moveTo>
                        <a:pt x="62" y="20684"/>
                      </a:moveTo>
                      <a:cubicBezTo>
                        <a:pt x="5552" y="21135"/>
                        <a:pt x="11300" y="21484"/>
                        <a:pt x="17032" y="21484"/>
                      </a:cubicBezTo>
                      <a:cubicBezTo>
                        <a:pt x="18515" y="21484"/>
                        <a:pt x="20054" y="21484"/>
                        <a:pt x="21538" y="21367"/>
                      </a:cubicBezTo>
                      <a:cubicBezTo>
                        <a:pt x="21538" y="20567"/>
                        <a:pt x="21475" y="9658"/>
                        <a:pt x="21538" y="7811"/>
                      </a:cubicBezTo>
                      <a:cubicBezTo>
                        <a:pt x="21538" y="6545"/>
                        <a:pt x="21413" y="6444"/>
                        <a:pt x="21288" y="6444"/>
                      </a:cubicBezTo>
                      <a:cubicBezTo>
                        <a:pt x="21225" y="6327"/>
                        <a:pt x="21170" y="6327"/>
                        <a:pt x="21108" y="6211"/>
                      </a:cubicBezTo>
                      <a:cubicBezTo>
                        <a:pt x="21046" y="6211"/>
                        <a:pt x="21046" y="6095"/>
                        <a:pt x="20983" y="5978"/>
                      </a:cubicBezTo>
                      <a:cubicBezTo>
                        <a:pt x="20858" y="5745"/>
                        <a:pt x="20671" y="5629"/>
                        <a:pt x="20733" y="5295"/>
                      </a:cubicBezTo>
                      <a:cubicBezTo>
                        <a:pt x="20733" y="4829"/>
                        <a:pt x="20733" y="4829"/>
                        <a:pt x="20546" y="4596"/>
                      </a:cubicBezTo>
                      <a:cubicBezTo>
                        <a:pt x="20491" y="4480"/>
                        <a:pt x="20491" y="4480"/>
                        <a:pt x="20491" y="4480"/>
                      </a:cubicBezTo>
                      <a:cubicBezTo>
                        <a:pt x="20366" y="4364"/>
                        <a:pt x="20241" y="4364"/>
                        <a:pt x="20179" y="4247"/>
                      </a:cubicBezTo>
                      <a:cubicBezTo>
                        <a:pt x="20054" y="4131"/>
                        <a:pt x="19929" y="4029"/>
                        <a:pt x="19929" y="3913"/>
                      </a:cubicBezTo>
                      <a:cubicBezTo>
                        <a:pt x="19929" y="3796"/>
                        <a:pt x="19929" y="3680"/>
                        <a:pt x="19991" y="3564"/>
                      </a:cubicBezTo>
                      <a:cubicBezTo>
                        <a:pt x="20241" y="3098"/>
                        <a:pt x="20366" y="2764"/>
                        <a:pt x="20546" y="2764"/>
                      </a:cubicBezTo>
                      <a:lnTo>
                        <a:pt x="20608" y="2647"/>
                      </a:lnTo>
                      <a:cubicBezTo>
                        <a:pt x="20671" y="2647"/>
                        <a:pt x="20733" y="2647"/>
                        <a:pt x="20796" y="2531"/>
                      </a:cubicBezTo>
                      <a:cubicBezTo>
                        <a:pt x="20796" y="2531"/>
                        <a:pt x="20796" y="2415"/>
                        <a:pt x="20733" y="2298"/>
                      </a:cubicBezTo>
                      <a:cubicBezTo>
                        <a:pt x="20671" y="2182"/>
                        <a:pt x="20608" y="2065"/>
                        <a:pt x="20608" y="1949"/>
                      </a:cubicBezTo>
                      <a:cubicBezTo>
                        <a:pt x="20491" y="1833"/>
                        <a:pt x="20429" y="1833"/>
                        <a:pt x="20429" y="1615"/>
                      </a:cubicBezTo>
                      <a:cubicBezTo>
                        <a:pt x="20429" y="1382"/>
                        <a:pt x="20366" y="1382"/>
                        <a:pt x="20304" y="1382"/>
                      </a:cubicBezTo>
                      <a:cubicBezTo>
                        <a:pt x="20241" y="1382"/>
                        <a:pt x="20179" y="1382"/>
                        <a:pt x="20179" y="1498"/>
                      </a:cubicBezTo>
                      <a:cubicBezTo>
                        <a:pt x="20179" y="1731"/>
                        <a:pt x="20179" y="1949"/>
                        <a:pt x="20116" y="1949"/>
                      </a:cubicBezTo>
                      <a:cubicBezTo>
                        <a:pt x="20054" y="1949"/>
                        <a:pt x="20054" y="1949"/>
                        <a:pt x="19991" y="1833"/>
                      </a:cubicBezTo>
                      <a:cubicBezTo>
                        <a:pt x="19437" y="916"/>
                        <a:pt x="19437" y="916"/>
                        <a:pt x="19437" y="916"/>
                      </a:cubicBezTo>
                      <a:cubicBezTo>
                        <a:pt x="18570" y="916"/>
                        <a:pt x="17336" y="1033"/>
                        <a:pt x="15923" y="1033"/>
                      </a:cubicBezTo>
                      <a:cubicBezTo>
                        <a:pt x="10308" y="1033"/>
                        <a:pt x="2280" y="349"/>
                        <a:pt x="679" y="116"/>
                      </a:cubicBezTo>
                      <a:cubicBezTo>
                        <a:pt x="492" y="5978"/>
                        <a:pt x="242" y="14473"/>
                        <a:pt x="62" y="20684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39" name="Shape 3600"/>
                <p:cNvSpPr/>
                <p:nvPr/>
              </p:nvSpPr>
              <p:spPr>
                <a:xfrm>
                  <a:off x="9418295" y="6457658"/>
                  <a:ext cx="2388793" cy="18452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32" h="21488" extrusionOk="0">
                      <a:moveTo>
                        <a:pt x="21237" y="19797"/>
                      </a:moveTo>
                      <a:cubicBezTo>
                        <a:pt x="21137" y="19797"/>
                        <a:pt x="21137" y="19740"/>
                        <a:pt x="21187" y="19545"/>
                      </a:cubicBezTo>
                      <a:cubicBezTo>
                        <a:pt x="21287" y="19283"/>
                        <a:pt x="21187" y="19414"/>
                        <a:pt x="21137" y="19153"/>
                      </a:cubicBezTo>
                      <a:cubicBezTo>
                        <a:pt x="21137" y="18900"/>
                        <a:pt x="20986" y="18835"/>
                        <a:pt x="21137" y="18574"/>
                      </a:cubicBezTo>
                      <a:cubicBezTo>
                        <a:pt x="21287" y="18321"/>
                        <a:pt x="21432" y="17089"/>
                        <a:pt x="21432" y="16771"/>
                      </a:cubicBezTo>
                      <a:cubicBezTo>
                        <a:pt x="21382" y="16445"/>
                        <a:pt x="21338" y="16257"/>
                        <a:pt x="21382" y="15482"/>
                      </a:cubicBezTo>
                      <a:cubicBezTo>
                        <a:pt x="21482" y="14707"/>
                        <a:pt x="21187" y="13158"/>
                        <a:pt x="20640" y="12578"/>
                      </a:cubicBezTo>
                      <a:cubicBezTo>
                        <a:pt x="20044" y="12064"/>
                        <a:pt x="19993" y="10710"/>
                        <a:pt x="19051" y="9291"/>
                      </a:cubicBezTo>
                      <a:cubicBezTo>
                        <a:pt x="19051" y="9291"/>
                        <a:pt x="19001" y="8712"/>
                        <a:pt x="18951" y="8777"/>
                      </a:cubicBezTo>
                      <a:cubicBezTo>
                        <a:pt x="18850" y="8777"/>
                        <a:pt x="18800" y="8908"/>
                        <a:pt x="18800" y="8777"/>
                      </a:cubicBezTo>
                      <a:cubicBezTo>
                        <a:pt x="18750" y="8647"/>
                        <a:pt x="18706" y="8581"/>
                        <a:pt x="18605" y="8320"/>
                      </a:cubicBezTo>
                      <a:cubicBezTo>
                        <a:pt x="18505" y="8067"/>
                        <a:pt x="18159" y="7293"/>
                        <a:pt x="18203" y="7227"/>
                      </a:cubicBezTo>
                      <a:cubicBezTo>
                        <a:pt x="18254" y="7162"/>
                        <a:pt x="18254" y="7358"/>
                        <a:pt x="18354" y="7423"/>
                      </a:cubicBezTo>
                      <a:cubicBezTo>
                        <a:pt x="18455" y="7545"/>
                        <a:pt x="18455" y="7676"/>
                        <a:pt x="18505" y="7676"/>
                      </a:cubicBezTo>
                      <a:cubicBezTo>
                        <a:pt x="18605" y="7676"/>
                        <a:pt x="18605" y="7545"/>
                        <a:pt x="18656" y="7611"/>
                      </a:cubicBezTo>
                      <a:cubicBezTo>
                        <a:pt x="18706" y="7611"/>
                        <a:pt x="18850" y="7806"/>
                        <a:pt x="18901" y="8067"/>
                      </a:cubicBezTo>
                      <a:cubicBezTo>
                        <a:pt x="18951" y="8320"/>
                        <a:pt x="19001" y="8516"/>
                        <a:pt x="19051" y="8386"/>
                      </a:cubicBezTo>
                      <a:cubicBezTo>
                        <a:pt x="19102" y="8198"/>
                        <a:pt x="19102" y="8067"/>
                        <a:pt x="18850" y="7480"/>
                      </a:cubicBezTo>
                      <a:cubicBezTo>
                        <a:pt x="18555" y="6901"/>
                        <a:pt x="18455" y="6901"/>
                        <a:pt x="18354" y="6844"/>
                      </a:cubicBezTo>
                      <a:cubicBezTo>
                        <a:pt x="18254" y="6713"/>
                        <a:pt x="16866" y="4070"/>
                        <a:pt x="16715" y="3679"/>
                      </a:cubicBezTo>
                      <a:cubicBezTo>
                        <a:pt x="16715" y="3679"/>
                        <a:pt x="16168" y="2129"/>
                        <a:pt x="16024" y="1811"/>
                      </a:cubicBezTo>
                      <a:cubicBezTo>
                        <a:pt x="15923" y="1419"/>
                        <a:pt x="15974" y="1232"/>
                        <a:pt x="15823" y="971"/>
                      </a:cubicBezTo>
                      <a:cubicBezTo>
                        <a:pt x="15672" y="718"/>
                        <a:pt x="15622" y="775"/>
                        <a:pt x="15672" y="457"/>
                      </a:cubicBezTo>
                      <a:cubicBezTo>
                        <a:pt x="15722" y="131"/>
                        <a:pt x="15722" y="131"/>
                        <a:pt x="15578" y="0"/>
                      </a:cubicBezTo>
                      <a:cubicBezTo>
                        <a:pt x="15528" y="0"/>
                        <a:pt x="15528" y="0"/>
                        <a:pt x="15528" y="65"/>
                      </a:cubicBezTo>
                      <a:cubicBezTo>
                        <a:pt x="15427" y="392"/>
                        <a:pt x="14334" y="-57"/>
                        <a:pt x="14184" y="65"/>
                      </a:cubicBezTo>
                      <a:cubicBezTo>
                        <a:pt x="14033" y="131"/>
                        <a:pt x="14083" y="326"/>
                        <a:pt x="14234" y="587"/>
                      </a:cubicBezTo>
                      <a:cubicBezTo>
                        <a:pt x="14334" y="840"/>
                        <a:pt x="14234" y="1232"/>
                        <a:pt x="14234" y="1550"/>
                      </a:cubicBezTo>
                      <a:cubicBezTo>
                        <a:pt x="14234" y="1876"/>
                        <a:pt x="14133" y="1811"/>
                        <a:pt x="13939" y="1746"/>
                      </a:cubicBezTo>
                      <a:cubicBezTo>
                        <a:pt x="13738" y="1746"/>
                        <a:pt x="13788" y="1419"/>
                        <a:pt x="13738" y="1232"/>
                      </a:cubicBezTo>
                      <a:cubicBezTo>
                        <a:pt x="13687" y="1036"/>
                        <a:pt x="13637" y="1036"/>
                        <a:pt x="13637" y="1036"/>
                      </a:cubicBezTo>
                      <a:cubicBezTo>
                        <a:pt x="13637" y="1036"/>
                        <a:pt x="7130" y="1680"/>
                        <a:pt x="7036" y="1680"/>
                      </a:cubicBezTo>
                      <a:cubicBezTo>
                        <a:pt x="6986" y="1680"/>
                        <a:pt x="6490" y="653"/>
                        <a:pt x="6490" y="653"/>
                      </a:cubicBezTo>
                      <a:cubicBezTo>
                        <a:pt x="6490" y="653"/>
                        <a:pt x="133" y="1615"/>
                        <a:pt x="33" y="1876"/>
                      </a:cubicBezTo>
                      <a:cubicBezTo>
                        <a:pt x="-118" y="2064"/>
                        <a:pt x="284" y="2390"/>
                        <a:pt x="479" y="2586"/>
                      </a:cubicBezTo>
                      <a:cubicBezTo>
                        <a:pt x="680" y="2774"/>
                        <a:pt x="579" y="2904"/>
                        <a:pt x="529" y="3100"/>
                      </a:cubicBezTo>
                      <a:cubicBezTo>
                        <a:pt x="479" y="3296"/>
                        <a:pt x="680" y="3548"/>
                        <a:pt x="680" y="3679"/>
                      </a:cubicBezTo>
                      <a:cubicBezTo>
                        <a:pt x="730" y="3744"/>
                        <a:pt x="629" y="4005"/>
                        <a:pt x="529" y="4193"/>
                      </a:cubicBezTo>
                      <a:cubicBezTo>
                        <a:pt x="629" y="4258"/>
                        <a:pt x="680" y="4323"/>
                        <a:pt x="780" y="4193"/>
                      </a:cubicBezTo>
                      <a:cubicBezTo>
                        <a:pt x="925" y="4070"/>
                        <a:pt x="1025" y="4070"/>
                        <a:pt x="1126" y="3809"/>
                      </a:cubicBezTo>
                      <a:cubicBezTo>
                        <a:pt x="1226" y="3548"/>
                        <a:pt x="1126" y="3361"/>
                        <a:pt x="1276" y="3296"/>
                      </a:cubicBezTo>
                      <a:cubicBezTo>
                        <a:pt x="1371" y="3230"/>
                        <a:pt x="1471" y="3418"/>
                        <a:pt x="1521" y="3418"/>
                      </a:cubicBezTo>
                      <a:cubicBezTo>
                        <a:pt x="1572" y="3361"/>
                        <a:pt x="1521" y="3100"/>
                        <a:pt x="1672" y="3230"/>
                      </a:cubicBezTo>
                      <a:cubicBezTo>
                        <a:pt x="1873" y="3361"/>
                        <a:pt x="2018" y="3548"/>
                        <a:pt x="1823" y="3614"/>
                      </a:cubicBezTo>
                      <a:cubicBezTo>
                        <a:pt x="1622" y="3614"/>
                        <a:pt x="1572" y="3744"/>
                        <a:pt x="1471" y="3809"/>
                      </a:cubicBezTo>
                      <a:cubicBezTo>
                        <a:pt x="1371" y="3940"/>
                        <a:pt x="1025" y="4005"/>
                        <a:pt x="1226" y="4070"/>
                      </a:cubicBezTo>
                      <a:cubicBezTo>
                        <a:pt x="1427" y="4128"/>
                        <a:pt x="1521" y="3940"/>
                        <a:pt x="1873" y="3875"/>
                      </a:cubicBezTo>
                      <a:cubicBezTo>
                        <a:pt x="2168" y="3809"/>
                        <a:pt x="2715" y="3679"/>
                        <a:pt x="2815" y="3483"/>
                      </a:cubicBezTo>
                      <a:cubicBezTo>
                        <a:pt x="2916" y="3230"/>
                        <a:pt x="2865" y="3165"/>
                        <a:pt x="3110" y="3165"/>
                      </a:cubicBezTo>
                      <a:cubicBezTo>
                        <a:pt x="3311" y="3165"/>
                        <a:pt x="3412" y="3035"/>
                        <a:pt x="3607" y="3100"/>
                      </a:cubicBezTo>
                      <a:cubicBezTo>
                        <a:pt x="3808" y="3100"/>
                        <a:pt x="3908" y="3296"/>
                        <a:pt x="3707" y="3296"/>
                      </a:cubicBezTo>
                      <a:cubicBezTo>
                        <a:pt x="3506" y="3296"/>
                        <a:pt x="3412" y="3230"/>
                        <a:pt x="3311" y="3361"/>
                      </a:cubicBezTo>
                      <a:cubicBezTo>
                        <a:pt x="3161" y="3418"/>
                        <a:pt x="2865" y="3361"/>
                        <a:pt x="2960" y="3483"/>
                      </a:cubicBezTo>
                      <a:cubicBezTo>
                        <a:pt x="3060" y="3614"/>
                        <a:pt x="3110" y="3548"/>
                        <a:pt x="3412" y="3548"/>
                      </a:cubicBezTo>
                      <a:cubicBezTo>
                        <a:pt x="3657" y="3548"/>
                        <a:pt x="4850" y="4005"/>
                        <a:pt x="5001" y="4193"/>
                      </a:cubicBezTo>
                      <a:cubicBezTo>
                        <a:pt x="5095" y="4389"/>
                        <a:pt x="5095" y="4258"/>
                        <a:pt x="5051" y="4070"/>
                      </a:cubicBezTo>
                      <a:cubicBezTo>
                        <a:pt x="5001" y="3875"/>
                        <a:pt x="4750" y="3940"/>
                        <a:pt x="4850" y="3744"/>
                      </a:cubicBezTo>
                      <a:cubicBezTo>
                        <a:pt x="4951" y="3483"/>
                        <a:pt x="4951" y="3614"/>
                        <a:pt x="5095" y="3614"/>
                      </a:cubicBezTo>
                      <a:cubicBezTo>
                        <a:pt x="5246" y="3614"/>
                        <a:pt x="5346" y="3418"/>
                        <a:pt x="5346" y="3548"/>
                      </a:cubicBezTo>
                      <a:cubicBezTo>
                        <a:pt x="5346" y="3679"/>
                        <a:pt x="5095" y="3679"/>
                        <a:pt x="5196" y="3875"/>
                      </a:cubicBezTo>
                      <a:cubicBezTo>
                        <a:pt x="5246" y="4070"/>
                        <a:pt x="5246" y="4070"/>
                        <a:pt x="5296" y="4128"/>
                      </a:cubicBezTo>
                      <a:cubicBezTo>
                        <a:pt x="5346" y="4258"/>
                        <a:pt x="5145" y="4323"/>
                        <a:pt x="5196" y="4389"/>
                      </a:cubicBezTo>
                      <a:cubicBezTo>
                        <a:pt x="5246" y="4454"/>
                        <a:pt x="6094" y="4968"/>
                        <a:pt x="6094" y="5164"/>
                      </a:cubicBezTo>
                      <a:cubicBezTo>
                        <a:pt x="6094" y="5359"/>
                        <a:pt x="5893" y="5294"/>
                        <a:pt x="5943" y="5425"/>
                      </a:cubicBezTo>
                      <a:cubicBezTo>
                        <a:pt x="5993" y="5612"/>
                        <a:pt x="6094" y="5743"/>
                        <a:pt x="6238" y="5808"/>
                      </a:cubicBezTo>
                      <a:cubicBezTo>
                        <a:pt x="6339" y="5873"/>
                        <a:pt x="6590" y="5743"/>
                        <a:pt x="6935" y="5612"/>
                      </a:cubicBezTo>
                      <a:cubicBezTo>
                        <a:pt x="7281" y="5482"/>
                        <a:pt x="7582" y="5164"/>
                        <a:pt x="7677" y="5164"/>
                      </a:cubicBezTo>
                      <a:cubicBezTo>
                        <a:pt x="7727" y="5229"/>
                        <a:pt x="7677" y="5359"/>
                        <a:pt x="7482" y="5482"/>
                      </a:cubicBezTo>
                      <a:cubicBezTo>
                        <a:pt x="7281" y="5612"/>
                        <a:pt x="7187" y="5743"/>
                        <a:pt x="7086" y="5873"/>
                      </a:cubicBezTo>
                      <a:cubicBezTo>
                        <a:pt x="6935" y="5938"/>
                        <a:pt x="7086" y="6061"/>
                        <a:pt x="7231" y="5938"/>
                      </a:cubicBezTo>
                      <a:cubicBezTo>
                        <a:pt x="7381" y="5808"/>
                        <a:pt x="7777" y="5482"/>
                        <a:pt x="7777" y="5164"/>
                      </a:cubicBezTo>
                      <a:cubicBezTo>
                        <a:pt x="7827" y="4837"/>
                        <a:pt x="7878" y="4903"/>
                        <a:pt x="7978" y="4837"/>
                      </a:cubicBezTo>
                      <a:cubicBezTo>
                        <a:pt x="8079" y="4715"/>
                        <a:pt x="8179" y="4519"/>
                        <a:pt x="8374" y="4519"/>
                      </a:cubicBezTo>
                      <a:cubicBezTo>
                        <a:pt x="8625" y="4519"/>
                        <a:pt x="8719" y="4584"/>
                        <a:pt x="8675" y="4389"/>
                      </a:cubicBezTo>
                      <a:cubicBezTo>
                        <a:pt x="8625" y="4258"/>
                        <a:pt x="8424" y="4193"/>
                        <a:pt x="8625" y="4005"/>
                      </a:cubicBezTo>
                      <a:cubicBezTo>
                        <a:pt x="8870" y="3809"/>
                        <a:pt x="8675" y="3679"/>
                        <a:pt x="9121" y="3679"/>
                      </a:cubicBezTo>
                      <a:cubicBezTo>
                        <a:pt x="9567" y="3744"/>
                        <a:pt x="9768" y="3875"/>
                        <a:pt x="10013" y="4070"/>
                      </a:cubicBezTo>
                      <a:cubicBezTo>
                        <a:pt x="10264" y="4193"/>
                        <a:pt x="10811" y="4903"/>
                        <a:pt x="11005" y="5033"/>
                      </a:cubicBezTo>
                      <a:cubicBezTo>
                        <a:pt x="11156" y="5098"/>
                        <a:pt x="11106" y="5098"/>
                        <a:pt x="11257" y="5359"/>
                      </a:cubicBezTo>
                      <a:cubicBezTo>
                        <a:pt x="11357" y="5612"/>
                        <a:pt x="11502" y="5743"/>
                        <a:pt x="11803" y="5938"/>
                      </a:cubicBezTo>
                      <a:cubicBezTo>
                        <a:pt x="12048" y="6191"/>
                        <a:pt x="12048" y="6648"/>
                        <a:pt x="12444" y="6648"/>
                      </a:cubicBezTo>
                      <a:cubicBezTo>
                        <a:pt x="12890" y="6648"/>
                        <a:pt x="12946" y="6648"/>
                        <a:pt x="12990" y="6901"/>
                      </a:cubicBezTo>
                      <a:cubicBezTo>
                        <a:pt x="13091" y="7227"/>
                        <a:pt x="13141" y="7480"/>
                        <a:pt x="13292" y="7545"/>
                      </a:cubicBezTo>
                      <a:cubicBezTo>
                        <a:pt x="13442" y="7611"/>
                        <a:pt x="13442" y="7676"/>
                        <a:pt x="13486" y="8002"/>
                      </a:cubicBezTo>
                      <a:cubicBezTo>
                        <a:pt x="13537" y="8320"/>
                        <a:pt x="13637" y="8581"/>
                        <a:pt x="13537" y="8965"/>
                      </a:cubicBezTo>
                      <a:cubicBezTo>
                        <a:pt x="13486" y="9356"/>
                        <a:pt x="13486" y="9740"/>
                        <a:pt x="13486" y="10066"/>
                      </a:cubicBezTo>
                      <a:cubicBezTo>
                        <a:pt x="13442" y="10384"/>
                        <a:pt x="13292" y="10515"/>
                        <a:pt x="13342" y="10841"/>
                      </a:cubicBezTo>
                      <a:cubicBezTo>
                        <a:pt x="13392" y="11094"/>
                        <a:pt x="13486" y="11159"/>
                        <a:pt x="13442" y="11485"/>
                      </a:cubicBezTo>
                      <a:cubicBezTo>
                        <a:pt x="13442" y="11803"/>
                        <a:pt x="13537" y="12064"/>
                        <a:pt x="13687" y="12064"/>
                      </a:cubicBezTo>
                      <a:cubicBezTo>
                        <a:pt x="13888" y="12064"/>
                        <a:pt x="14033" y="12064"/>
                        <a:pt x="13989" y="11803"/>
                      </a:cubicBezTo>
                      <a:cubicBezTo>
                        <a:pt x="13939" y="11551"/>
                        <a:pt x="13788" y="11355"/>
                        <a:pt x="13788" y="11094"/>
                      </a:cubicBezTo>
                      <a:cubicBezTo>
                        <a:pt x="13788" y="10841"/>
                        <a:pt x="13888" y="10776"/>
                        <a:pt x="14033" y="11028"/>
                      </a:cubicBezTo>
                      <a:cubicBezTo>
                        <a:pt x="14133" y="11290"/>
                        <a:pt x="14133" y="11224"/>
                        <a:pt x="14284" y="11290"/>
                      </a:cubicBezTo>
                      <a:cubicBezTo>
                        <a:pt x="14435" y="11290"/>
                        <a:pt x="14479" y="11224"/>
                        <a:pt x="14479" y="11551"/>
                      </a:cubicBezTo>
                      <a:cubicBezTo>
                        <a:pt x="14435" y="11803"/>
                        <a:pt x="14184" y="12260"/>
                        <a:pt x="14184" y="12448"/>
                      </a:cubicBezTo>
                      <a:cubicBezTo>
                        <a:pt x="14184" y="12578"/>
                        <a:pt x="14133" y="12709"/>
                        <a:pt x="13989" y="12709"/>
                      </a:cubicBezTo>
                      <a:cubicBezTo>
                        <a:pt x="13888" y="12774"/>
                        <a:pt x="13687" y="12774"/>
                        <a:pt x="13838" y="12905"/>
                      </a:cubicBezTo>
                      <a:cubicBezTo>
                        <a:pt x="13989" y="13027"/>
                        <a:pt x="13989" y="12644"/>
                        <a:pt x="14184" y="13092"/>
                      </a:cubicBezTo>
                      <a:cubicBezTo>
                        <a:pt x="14334" y="13549"/>
                        <a:pt x="14284" y="13671"/>
                        <a:pt x="14535" y="14128"/>
                      </a:cubicBezTo>
                      <a:cubicBezTo>
                        <a:pt x="14730" y="14642"/>
                        <a:pt x="15075" y="15091"/>
                        <a:pt x="15276" y="15156"/>
                      </a:cubicBezTo>
                      <a:cubicBezTo>
                        <a:pt x="15427" y="15287"/>
                        <a:pt x="15672" y="15287"/>
                        <a:pt x="15578" y="15025"/>
                      </a:cubicBezTo>
                      <a:cubicBezTo>
                        <a:pt x="15477" y="14773"/>
                        <a:pt x="15276" y="14577"/>
                        <a:pt x="15477" y="14642"/>
                      </a:cubicBezTo>
                      <a:cubicBezTo>
                        <a:pt x="15672" y="14707"/>
                        <a:pt x="15672" y="14903"/>
                        <a:pt x="15773" y="14773"/>
                      </a:cubicBezTo>
                      <a:cubicBezTo>
                        <a:pt x="15923" y="14707"/>
                        <a:pt x="16024" y="14773"/>
                        <a:pt x="15923" y="15025"/>
                      </a:cubicBezTo>
                      <a:cubicBezTo>
                        <a:pt x="15873" y="15221"/>
                        <a:pt x="15823" y="15548"/>
                        <a:pt x="15923" y="15735"/>
                      </a:cubicBezTo>
                      <a:cubicBezTo>
                        <a:pt x="15974" y="15996"/>
                        <a:pt x="16219" y="16314"/>
                        <a:pt x="16269" y="16192"/>
                      </a:cubicBezTo>
                      <a:cubicBezTo>
                        <a:pt x="16319" y="16127"/>
                        <a:pt x="16369" y="16192"/>
                        <a:pt x="16369" y="16314"/>
                      </a:cubicBezTo>
                      <a:cubicBezTo>
                        <a:pt x="16369" y="16510"/>
                        <a:pt x="16369" y="16510"/>
                        <a:pt x="16520" y="16510"/>
                      </a:cubicBezTo>
                      <a:cubicBezTo>
                        <a:pt x="16614" y="16575"/>
                        <a:pt x="16614" y="16641"/>
                        <a:pt x="16665" y="16836"/>
                      </a:cubicBezTo>
                      <a:cubicBezTo>
                        <a:pt x="16665" y="17089"/>
                        <a:pt x="16815" y="17481"/>
                        <a:pt x="17016" y="17799"/>
                      </a:cubicBezTo>
                      <a:cubicBezTo>
                        <a:pt x="17167" y="18125"/>
                        <a:pt x="17167" y="18509"/>
                        <a:pt x="17362" y="18509"/>
                      </a:cubicBezTo>
                      <a:cubicBezTo>
                        <a:pt x="17563" y="18451"/>
                        <a:pt x="17858" y="18190"/>
                        <a:pt x="18109" y="18509"/>
                      </a:cubicBezTo>
                      <a:cubicBezTo>
                        <a:pt x="18354" y="18900"/>
                        <a:pt x="18605" y="19153"/>
                        <a:pt x="18706" y="19414"/>
                      </a:cubicBezTo>
                      <a:cubicBezTo>
                        <a:pt x="18800" y="19675"/>
                        <a:pt x="18951" y="19863"/>
                        <a:pt x="19051" y="19928"/>
                      </a:cubicBezTo>
                      <a:cubicBezTo>
                        <a:pt x="19152" y="20058"/>
                        <a:pt x="19397" y="20189"/>
                        <a:pt x="19497" y="20124"/>
                      </a:cubicBezTo>
                      <a:cubicBezTo>
                        <a:pt x="19598" y="20058"/>
                        <a:pt x="19648" y="20124"/>
                        <a:pt x="19547" y="20254"/>
                      </a:cubicBezTo>
                      <a:cubicBezTo>
                        <a:pt x="19497" y="20442"/>
                        <a:pt x="19497" y="20507"/>
                        <a:pt x="19346" y="20385"/>
                      </a:cubicBezTo>
                      <a:cubicBezTo>
                        <a:pt x="19246" y="20254"/>
                        <a:pt x="19102" y="20124"/>
                        <a:pt x="19051" y="20254"/>
                      </a:cubicBezTo>
                      <a:cubicBezTo>
                        <a:pt x="18951" y="20442"/>
                        <a:pt x="18706" y="20638"/>
                        <a:pt x="19102" y="20833"/>
                      </a:cubicBezTo>
                      <a:cubicBezTo>
                        <a:pt x="19497" y="20964"/>
                        <a:pt x="19346" y="20899"/>
                        <a:pt x="19547" y="20768"/>
                      </a:cubicBezTo>
                      <a:cubicBezTo>
                        <a:pt x="19748" y="20703"/>
                        <a:pt x="19648" y="20572"/>
                        <a:pt x="19943" y="20638"/>
                      </a:cubicBezTo>
                      <a:cubicBezTo>
                        <a:pt x="20245" y="20703"/>
                        <a:pt x="20295" y="20768"/>
                        <a:pt x="20339" y="20572"/>
                      </a:cubicBezTo>
                      <a:cubicBezTo>
                        <a:pt x="20389" y="20385"/>
                        <a:pt x="20490" y="20124"/>
                        <a:pt x="20691" y="20189"/>
                      </a:cubicBezTo>
                      <a:cubicBezTo>
                        <a:pt x="20885" y="20254"/>
                        <a:pt x="21036" y="20189"/>
                        <a:pt x="20986" y="20385"/>
                      </a:cubicBezTo>
                      <a:cubicBezTo>
                        <a:pt x="20936" y="20572"/>
                        <a:pt x="20835" y="20899"/>
                        <a:pt x="20691" y="21094"/>
                      </a:cubicBezTo>
                      <a:cubicBezTo>
                        <a:pt x="20590" y="21282"/>
                        <a:pt x="20490" y="21543"/>
                        <a:pt x="20590" y="21478"/>
                      </a:cubicBezTo>
                      <a:cubicBezTo>
                        <a:pt x="20741" y="21412"/>
                        <a:pt x="20791" y="21347"/>
                        <a:pt x="20936" y="21094"/>
                      </a:cubicBezTo>
                      <a:cubicBezTo>
                        <a:pt x="21036" y="20833"/>
                        <a:pt x="21382" y="19610"/>
                        <a:pt x="21338" y="19610"/>
                      </a:cubicBezTo>
                      <a:cubicBezTo>
                        <a:pt x="21287" y="19675"/>
                        <a:pt x="21287" y="19740"/>
                        <a:pt x="21237" y="19797"/>
                      </a:cubicBezTo>
                      <a:close/>
                      <a:moveTo>
                        <a:pt x="20741" y="15025"/>
                      </a:moveTo>
                      <a:cubicBezTo>
                        <a:pt x="20640" y="15156"/>
                        <a:pt x="20540" y="15221"/>
                        <a:pt x="20540" y="15548"/>
                      </a:cubicBezTo>
                      <a:cubicBezTo>
                        <a:pt x="20540" y="15866"/>
                        <a:pt x="20490" y="15735"/>
                        <a:pt x="20245" y="15678"/>
                      </a:cubicBezTo>
                      <a:cubicBezTo>
                        <a:pt x="19993" y="15678"/>
                        <a:pt x="20044" y="15548"/>
                        <a:pt x="19943" y="15287"/>
                      </a:cubicBezTo>
                      <a:cubicBezTo>
                        <a:pt x="19843" y="15091"/>
                        <a:pt x="19792" y="15156"/>
                        <a:pt x="19598" y="15025"/>
                      </a:cubicBezTo>
                      <a:cubicBezTo>
                        <a:pt x="19397" y="14960"/>
                        <a:pt x="19547" y="14838"/>
                        <a:pt x="19547" y="14707"/>
                      </a:cubicBezTo>
                      <a:cubicBezTo>
                        <a:pt x="19598" y="14577"/>
                        <a:pt x="19843" y="14251"/>
                        <a:pt x="19943" y="14193"/>
                      </a:cubicBezTo>
                      <a:cubicBezTo>
                        <a:pt x="20044" y="14128"/>
                        <a:pt x="20094" y="13998"/>
                        <a:pt x="20094" y="13867"/>
                      </a:cubicBezTo>
                      <a:cubicBezTo>
                        <a:pt x="20094" y="13802"/>
                        <a:pt x="20194" y="13671"/>
                        <a:pt x="20194" y="13671"/>
                      </a:cubicBezTo>
                      <a:cubicBezTo>
                        <a:pt x="20339" y="13614"/>
                        <a:pt x="20590" y="14193"/>
                        <a:pt x="20691" y="14446"/>
                      </a:cubicBezTo>
                      <a:cubicBezTo>
                        <a:pt x="20741" y="14642"/>
                        <a:pt x="20791" y="14960"/>
                        <a:pt x="20741" y="15025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0" name="Shape 3601"/>
                <p:cNvSpPr/>
                <p:nvPr/>
              </p:nvSpPr>
              <p:spPr>
                <a:xfrm>
                  <a:off x="9417532" y="6452754"/>
                  <a:ext cx="2390174" cy="18486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5" h="21600" extrusionOk="0">
                      <a:moveTo>
                        <a:pt x="20704" y="21600"/>
                      </a:moveTo>
                      <a:cubicBezTo>
                        <a:pt x="20653" y="21600"/>
                        <a:pt x="20653" y="21600"/>
                        <a:pt x="20653" y="21600"/>
                      </a:cubicBezTo>
                      <a:cubicBezTo>
                        <a:pt x="20653" y="21600"/>
                        <a:pt x="20603" y="21535"/>
                        <a:pt x="20805" y="21215"/>
                      </a:cubicBezTo>
                      <a:cubicBezTo>
                        <a:pt x="20906" y="21019"/>
                        <a:pt x="21051" y="20692"/>
                        <a:pt x="21101" y="20504"/>
                      </a:cubicBezTo>
                      <a:cubicBezTo>
                        <a:pt x="21101" y="20438"/>
                        <a:pt x="21101" y="20438"/>
                        <a:pt x="21101" y="20438"/>
                      </a:cubicBezTo>
                      <a:cubicBezTo>
                        <a:pt x="21051" y="20373"/>
                        <a:pt x="21001" y="20373"/>
                        <a:pt x="20950" y="20373"/>
                      </a:cubicBezTo>
                      <a:cubicBezTo>
                        <a:pt x="20906" y="20307"/>
                        <a:pt x="20855" y="20307"/>
                        <a:pt x="20805" y="20307"/>
                      </a:cubicBezTo>
                      <a:lnTo>
                        <a:pt x="20754" y="20307"/>
                      </a:lnTo>
                      <a:cubicBezTo>
                        <a:pt x="20603" y="20307"/>
                        <a:pt x="20552" y="20561"/>
                        <a:pt x="20502" y="20692"/>
                      </a:cubicBezTo>
                      <a:cubicBezTo>
                        <a:pt x="20452" y="20823"/>
                        <a:pt x="20407" y="20888"/>
                        <a:pt x="20306" y="20888"/>
                      </a:cubicBezTo>
                      <a:cubicBezTo>
                        <a:pt x="20256" y="20888"/>
                        <a:pt x="20205" y="20823"/>
                        <a:pt x="20054" y="20823"/>
                      </a:cubicBezTo>
                      <a:cubicBezTo>
                        <a:pt x="20004" y="20823"/>
                        <a:pt x="19953" y="20757"/>
                        <a:pt x="19903" y="20757"/>
                      </a:cubicBezTo>
                      <a:cubicBezTo>
                        <a:pt x="19858" y="20757"/>
                        <a:pt x="19808" y="20823"/>
                        <a:pt x="19808" y="20823"/>
                      </a:cubicBezTo>
                      <a:cubicBezTo>
                        <a:pt x="19757" y="20888"/>
                        <a:pt x="19707" y="20888"/>
                        <a:pt x="19656" y="20954"/>
                      </a:cubicBezTo>
                      <a:cubicBezTo>
                        <a:pt x="19606" y="20954"/>
                        <a:pt x="19555" y="21019"/>
                        <a:pt x="19555" y="21019"/>
                      </a:cubicBezTo>
                      <a:cubicBezTo>
                        <a:pt x="19555" y="21019"/>
                        <a:pt x="19505" y="21085"/>
                        <a:pt x="19455" y="21085"/>
                      </a:cubicBezTo>
                      <a:cubicBezTo>
                        <a:pt x="19455" y="21085"/>
                        <a:pt x="19354" y="21019"/>
                        <a:pt x="19208" y="20954"/>
                      </a:cubicBezTo>
                      <a:cubicBezTo>
                        <a:pt x="19057" y="20888"/>
                        <a:pt x="18956" y="20823"/>
                        <a:pt x="18956" y="20757"/>
                      </a:cubicBezTo>
                      <a:cubicBezTo>
                        <a:pt x="18956" y="20626"/>
                        <a:pt x="19006" y="20561"/>
                        <a:pt x="19057" y="20504"/>
                      </a:cubicBezTo>
                      <a:cubicBezTo>
                        <a:pt x="19057" y="20438"/>
                        <a:pt x="19107" y="20438"/>
                        <a:pt x="19107" y="20373"/>
                      </a:cubicBezTo>
                      <a:cubicBezTo>
                        <a:pt x="19158" y="20307"/>
                        <a:pt x="19208" y="20307"/>
                        <a:pt x="19259" y="20307"/>
                      </a:cubicBezTo>
                      <a:cubicBezTo>
                        <a:pt x="19309" y="20307"/>
                        <a:pt x="19410" y="20373"/>
                        <a:pt x="19505" y="20438"/>
                      </a:cubicBezTo>
                      <a:cubicBezTo>
                        <a:pt x="19555" y="20504"/>
                        <a:pt x="19555" y="20561"/>
                        <a:pt x="19555" y="20561"/>
                      </a:cubicBezTo>
                      <a:cubicBezTo>
                        <a:pt x="19606" y="20561"/>
                        <a:pt x="19606" y="20504"/>
                        <a:pt x="19606" y="20504"/>
                      </a:cubicBezTo>
                      <a:cubicBezTo>
                        <a:pt x="19606" y="20438"/>
                        <a:pt x="19656" y="20438"/>
                        <a:pt x="19656" y="20373"/>
                      </a:cubicBezTo>
                      <a:cubicBezTo>
                        <a:pt x="19707" y="20307"/>
                        <a:pt x="19707" y="20307"/>
                        <a:pt x="19707" y="20242"/>
                      </a:cubicBezTo>
                      <a:lnTo>
                        <a:pt x="19656" y="20242"/>
                      </a:lnTo>
                      <a:cubicBezTo>
                        <a:pt x="19656" y="20242"/>
                        <a:pt x="19656" y="20242"/>
                        <a:pt x="19606" y="20242"/>
                      </a:cubicBezTo>
                      <a:cubicBezTo>
                        <a:pt x="19606" y="20307"/>
                        <a:pt x="19555" y="20307"/>
                        <a:pt x="19505" y="20307"/>
                      </a:cubicBezTo>
                      <a:cubicBezTo>
                        <a:pt x="19410" y="20307"/>
                        <a:pt x="19259" y="20176"/>
                        <a:pt x="19158" y="20111"/>
                      </a:cubicBezTo>
                      <a:cubicBezTo>
                        <a:pt x="19158" y="20045"/>
                        <a:pt x="19107" y="20045"/>
                        <a:pt x="19107" y="20045"/>
                      </a:cubicBezTo>
                      <a:cubicBezTo>
                        <a:pt x="19006" y="19915"/>
                        <a:pt x="18855" y="19792"/>
                        <a:pt x="18760" y="19595"/>
                      </a:cubicBezTo>
                      <a:cubicBezTo>
                        <a:pt x="18659" y="19268"/>
                        <a:pt x="18457" y="19015"/>
                        <a:pt x="18211" y="18687"/>
                      </a:cubicBezTo>
                      <a:cubicBezTo>
                        <a:pt x="18110" y="18565"/>
                        <a:pt x="18009" y="18491"/>
                        <a:pt x="17909" y="18491"/>
                      </a:cubicBezTo>
                      <a:cubicBezTo>
                        <a:pt x="17814" y="18491"/>
                        <a:pt x="17713" y="18565"/>
                        <a:pt x="17662" y="18565"/>
                      </a:cubicBezTo>
                      <a:cubicBezTo>
                        <a:pt x="17561" y="18565"/>
                        <a:pt x="17511" y="18622"/>
                        <a:pt x="17460" y="18622"/>
                      </a:cubicBezTo>
                      <a:cubicBezTo>
                        <a:pt x="17309" y="18622"/>
                        <a:pt x="17265" y="18491"/>
                        <a:pt x="17214" y="18303"/>
                      </a:cubicBezTo>
                      <a:cubicBezTo>
                        <a:pt x="17164" y="18172"/>
                        <a:pt x="17164" y="18041"/>
                        <a:pt x="17063" y="17910"/>
                      </a:cubicBezTo>
                      <a:cubicBezTo>
                        <a:pt x="16911" y="17656"/>
                        <a:pt x="16760" y="17198"/>
                        <a:pt x="16710" y="16945"/>
                      </a:cubicBezTo>
                      <a:cubicBezTo>
                        <a:pt x="16710" y="16748"/>
                        <a:pt x="16710" y="16748"/>
                        <a:pt x="16615" y="16683"/>
                      </a:cubicBezTo>
                      <a:cubicBezTo>
                        <a:pt x="16564" y="16683"/>
                        <a:pt x="16564" y="16683"/>
                        <a:pt x="16564" y="16683"/>
                      </a:cubicBezTo>
                      <a:cubicBezTo>
                        <a:pt x="16463" y="16617"/>
                        <a:pt x="16413" y="16617"/>
                        <a:pt x="16413" y="16421"/>
                      </a:cubicBezTo>
                      <a:cubicBezTo>
                        <a:pt x="16413" y="16364"/>
                        <a:pt x="16413" y="16298"/>
                        <a:pt x="16413" y="16298"/>
                      </a:cubicBezTo>
                      <a:cubicBezTo>
                        <a:pt x="16413" y="16298"/>
                        <a:pt x="16413" y="16298"/>
                        <a:pt x="16362" y="16364"/>
                      </a:cubicBezTo>
                      <a:cubicBezTo>
                        <a:pt x="16362" y="16364"/>
                        <a:pt x="16362" y="16364"/>
                        <a:pt x="16312" y="16364"/>
                      </a:cubicBezTo>
                      <a:cubicBezTo>
                        <a:pt x="16217" y="16364"/>
                        <a:pt x="16015" y="16036"/>
                        <a:pt x="15965" y="15840"/>
                      </a:cubicBezTo>
                      <a:cubicBezTo>
                        <a:pt x="15914" y="15652"/>
                        <a:pt x="15914" y="15325"/>
                        <a:pt x="16015" y="15063"/>
                      </a:cubicBezTo>
                      <a:cubicBezTo>
                        <a:pt x="16015" y="15005"/>
                        <a:pt x="16015" y="14940"/>
                        <a:pt x="16015" y="14940"/>
                      </a:cubicBezTo>
                      <a:cubicBezTo>
                        <a:pt x="16015" y="14875"/>
                        <a:pt x="15965" y="14875"/>
                        <a:pt x="15864" y="14940"/>
                      </a:cubicBezTo>
                      <a:cubicBezTo>
                        <a:pt x="15864" y="14940"/>
                        <a:pt x="15864" y="14940"/>
                        <a:pt x="15813" y="14940"/>
                      </a:cubicBezTo>
                      <a:cubicBezTo>
                        <a:pt x="15763" y="14940"/>
                        <a:pt x="15763" y="14940"/>
                        <a:pt x="15713" y="14875"/>
                      </a:cubicBezTo>
                      <a:cubicBezTo>
                        <a:pt x="15668" y="14875"/>
                        <a:pt x="15618" y="14809"/>
                        <a:pt x="15567" y="14744"/>
                      </a:cubicBezTo>
                      <a:cubicBezTo>
                        <a:pt x="15517" y="14744"/>
                        <a:pt x="15517" y="14744"/>
                        <a:pt x="15517" y="14744"/>
                      </a:cubicBezTo>
                      <a:cubicBezTo>
                        <a:pt x="15517" y="14809"/>
                        <a:pt x="15567" y="14809"/>
                        <a:pt x="15567" y="14875"/>
                      </a:cubicBezTo>
                      <a:cubicBezTo>
                        <a:pt x="15618" y="14940"/>
                        <a:pt x="15668" y="15005"/>
                        <a:pt x="15668" y="15128"/>
                      </a:cubicBezTo>
                      <a:cubicBezTo>
                        <a:pt x="15713" y="15194"/>
                        <a:pt x="15713" y="15259"/>
                        <a:pt x="15713" y="15325"/>
                      </a:cubicBezTo>
                      <a:cubicBezTo>
                        <a:pt x="15668" y="15325"/>
                        <a:pt x="15618" y="15390"/>
                        <a:pt x="15567" y="15390"/>
                      </a:cubicBezTo>
                      <a:cubicBezTo>
                        <a:pt x="15517" y="15390"/>
                        <a:pt x="15416" y="15325"/>
                        <a:pt x="15315" y="15325"/>
                      </a:cubicBezTo>
                      <a:cubicBezTo>
                        <a:pt x="15164" y="15194"/>
                        <a:pt x="14816" y="14744"/>
                        <a:pt x="14564" y="14294"/>
                      </a:cubicBezTo>
                      <a:cubicBezTo>
                        <a:pt x="14469" y="13966"/>
                        <a:pt x="14419" y="13835"/>
                        <a:pt x="14368" y="13647"/>
                      </a:cubicBezTo>
                      <a:cubicBezTo>
                        <a:pt x="14318" y="13516"/>
                        <a:pt x="14318" y="13385"/>
                        <a:pt x="14217" y="13189"/>
                      </a:cubicBezTo>
                      <a:cubicBezTo>
                        <a:pt x="14167" y="13058"/>
                        <a:pt x="14167" y="13001"/>
                        <a:pt x="14116" y="13001"/>
                      </a:cubicBezTo>
                      <a:lnTo>
                        <a:pt x="14072" y="13001"/>
                      </a:lnTo>
                      <a:cubicBezTo>
                        <a:pt x="14072" y="13058"/>
                        <a:pt x="14021" y="13058"/>
                        <a:pt x="13971" y="13058"/>
                      </a:cubicBezTo>
                      <a:cubicBezTo>
                        <a:pt x="13971" y="13058"/>
                        <a:pt x="13920" y="13058"/>
                        <a:pt x="13920" y="13001"/>
                      </a:cubicBezTo>
                      <a:cubicBezTo>
                        <a:pt x="13870" y="13001"/>
                        <a:pt x="13819" y="12935"/>
                        <a:pt x="13870" y="12935"/>
                      </a:cubicBezTo>
                      <a:cubicBezTo>
                        <a:pt x="13870" y="12870"/>
                        <a:pt x="13920" y="12805"/>
                        <a:pt x="14021" y="12805"/>
                      </a:cubicBezTo>
                      <a:lnTo>
                        <a:pt x="14072" y="12805"/>
                      </a:lnTo>
                      <a:cubicBezTo>
                        <a:pt x="14167" y="12739"/>
                        <a:pt x="14217" y="12674"/>
                        <a:pt x="14217" y="12543"/>
                      </a:cubicBezTo>
                      <a:cubicBezTo>
                        <a:pt x="14217" y="12412"/>
                        <a:pt x="14318" y="12289"/>
                        <a:pt x="14368" y="12093"/>
                      </a:cubicBezTo>
                      <a:cubicBezTo>
                        <a:pt x="14419" y="11962"/>
                        <a:pt x="14520" y="11765"/>
                        <a:pt x="14520" y="11643"/>
                      </a:cubicBezTo>
                      <a:cubicBezTo>
                        <a:pt x="14520" y="11577"/>
                        <a:pt x="14564" y="11446"/>
                        <a:pt x="14520" y="11446"/>
                      </a:cubicBezTo>
                      <a:cubicBezTo>
                        <a:pt x="14520" y="11381"/>
                        <a:pt x="14469" y="11381"/>
                        <a:pt x="14469" y="11381"/>
                      </a:cubicBezTo>
                      <a:cubicBezTo>
                        <a:pt x="14419" y="11381"/>
                        <a:pt x="14419" y="11381"/>
                        <a:pt x="14368" y="11381"/>
                      </a:cubicBezTo>
                      <a:cubicBezTo>
                        <a:pt x="14318" y="11381"/>
                        <a:pt x="14318" y="11381"/>
                        <a:pt x="14318" y="11381"/>
                      </a:cubicBezTo>
                      <a:cubicBezTo>
                        <a:pt x="14217" y="11381"/>
                        <a:pt x="14167" y="11381"/>
                        <a:pt x="14072" y="11119"/>
                      </a:cubicBezTo>
                      <a:cubicBezTo>
                        <a:pt x="14021" y="11054"/>
                        <a:pt x="13971" y="10988"/>
                        <a:pt x="13971" y="10988"/>
                      </a:cubicBezTo>
                      <a:cubicBezTo>
                        <a:pt x="13920" y="10988"/>
                        <a:pt x="13920" y="11054"/>
                        <a:pt x="13920" y="11185"/>
                      </a:cubicBezTo>
                      <a:cubicBezTo>
                        <a:pt x="13920" y="11315"/>
                        <a:pt x="13971" y="11446"/>
                        <a:pt x="14021" y="11643"/>
                      </a:cubicBezTo>
                      <a:cubicBezTo>
                        <a:pt x="14021" y="11700"/>
                        <a:pt x="14072" y="11765"/>
                        <a:pt x="14116" y="11896"/>
                      </a:cubicBezTo>
                      <a:cubicBezTo>
                        <a:pt x="14116" y="11962"/>
                        <a:pt x="14116" y="12027"/>
                        <a:pt x="14072" y="12093"/>
                      </a:cubicBezTo>
                      <a:cubicBezTo>
                        <a:pt x="14021" y="12158"/>
                        <a:pt x="13920" y="12158"/>
                        <a:pt x="13819" y="12158"/>
                      </a:cubicBezTo>
                      <a:cubicBezTo>
                        <a:pt x="13769" y="12158"/>
                        <a:pt x="13769" y="12158"/>
                        <a:pt x="13769" y="12158"/>
                      </a:cubicBezTo>
                      <a:cubicBezTo>
                        <a:pt x="13718" y="12224"/>
                        <a:pt x="13668" y="12158"/>
                        <a:pt x="13618" y="12093"/>
                      </a:cubicBezTo>
                      <a:cubicBezTo>
                        <a:pt x="13567" y="12027"/>
                        <a:pt x="13523" y="11831"/>
                        <a:pt x="13523" y="11577"/>
                      </a:cubicBezTo>
                      <a:cubicBezTo>
                        <a:pt x="13523" y="11381"/>
                        <a:pt x="13472" y="11315"/>
                        <a:pt x="13472" y="11185"/>
                      </a:cubicBezTo>
                      <a:cubicBezTo>
                        <a:pt x="13422" y="11119"/>
                        <a:pt x="13422" y="11054"/>
                        <a:pt x="13371" y="10931"/>
                      </a:cubicBezTo>
                      <a:cubicBezTo>
                        <a:pt x="13371" y="10735"/>
                        <a:pt x="13422" y="10604"/>
                        <a:pt x="13472" y="10473"/>
                      </a:cubicBezTo>
                      <a:cubicBezTo>
                        <a:pt x="13472" y="10342"/>
                        <a:pt x="13523" y="10276"/>
                        <a:pt x="13523" y="10154"/>
                      </a:cubicBezTo>
                      <a:cubicBezTo>
                        <a:pt x="13523" y="10023"/>
                        <a:pt x="13523" y="9892"/>
                        <a:pt x="13567" y="9826"/>
                      </a:cubicBezTo>
                      <a:cubicBezTo>
                        <a:pt x="13567" y="9573"/>
                        <a:pt x="13567" y="9311"/>
                        <a:pt x="13618" y="9049"/>
                      </a:cubicBezTo>
                      <a:cubicBezTo>
                        <a:pt x="13668" y="8730"/>
                        <a:pt x="13618" y="8468"/>
                        <a:pt x="13567" y="8206"/>
                      </a:cubicBezTo>
                      <a:cubicBezTo>
                        <a:pt x="13567" y="8206"/>
                        <a:pt x="13567" y="8149"/>
                        <a:pt x="13567" y="8084"/>
                      </a:cubicBezTo>
                      <a:cubicBezTo>
                        <a:pt x="13567" y="8084"/>
                        <a:pt x="13567" y="8018"/>
                        <a:pt x="13523" y="7953"/>
                      </a:cubicBezTo>
                      <a:cubicBezTo>
                        <a:pt x="13523" y="7756"/>
                        <a:pt x="13523" y="7691"/>
                        <a:pt x="13371" y="7625"/>
                      </a:cubicBezTo>
                      <a:cubicBezTo>
                        <a:pt x="13220" y="7560"/>
                        <a:pt x="13119" y="7306"/>
                        <a:pt x="13069" y="7045"/>
                      </a:cubicBezTo>
                      <a:cubicBezTo>
                        <a:pt x="13024" y="6725"/>
                        <a:pt x="12968" y="6725"/>
                        <a:pt x="12570" y="6725"/>
                      </a:cubicBezTo>
                      <a:cubicBezTo>
                        <a:pt x="12520" y="6725"/>
                        <a:pt x="12520" y="6725"/>
                        <a:pt x="12520" y="6725"/>
                      </a:cubicBezTo>
                      <a:cubicBezTo>
                        <a:pt x="12273" y="6725"/>
                        <a:pt x="12172" y="6529"/>
                        <a:pt x="12072" y="6398"/>
                      </a:cubicBezTo>
                      <a:cubicBezTo>
                        <a:pt x="12021" y="6267"/>
                        <a:pt x="11926" y="6136"/>
                        <a:pt x="11825" y="6079"/>
                      </a:cubicBezTo>
                      <a:cubicBezTo>
                        <a:pt x="11523" y="5817"/>
                        <a:pt x="11428" y="5686"/>
                        <a:pt x="11276" y="5433"/>
                      </a:cubicBezTo>
                      <a:cubicBezTo>
                        <a:pt x="11276" y="5367"/>
                        <a:pt x="11226" y="5302"/>
                        <a:pt x="11226" y="5302"/>
                      </a:cubicBezTo>
                      <a:cubicBezTo>
                        <a:pt x="11175" y="5171"/>
                        <a:pt x="11175" y="5171"/>
                        <a:pt x="11024" y="5105"/>
                      </a:cubicBezTo>
                      <a:cubicBezTo>
                        <a:pt x="10974" y="5040"/>
                        <a:pt x="10778" y="4909"/>
                        <a:pt x="10626" y="4655"/>
                      </a:cubicBezTo>
                      <a:cubicBezTo>
                        <a:pt x="10431" y="4459"/>
                        <a:pt x="10229" y="4197"/>
                        <a:pt x="10077" y="4140"/>
                      </a:cubicBezTo>
                      <a:cubicBezTo>
                        <a:pt x="10027" y="4140"/>
                        <a:pt x="10027" y="4140"/>
                        <a:pt x="9977" y="4140"/>
                      </a:cubicBezTo>
                      <a:cubicBezTo>
                        <a:pt x="9781" y="3944"/>
                        <a:pt x="9579" y="3878"/>
                        <a:pt x="9181" y="3813"/>
                      </a:cubicBezTo>
                      <a:cubicBezTo>
                        <a:pt x="9131" y="3813"/>
                        <a:pt x="9080" y="3813"/>
                        <a:pt x="9030" y="3813"/>
                      </a:cubicBezTo>
                      <a:cubicBezTo>
                        <a:pt x="8879" y="3813"/>
                        <a:pt x="8879" y="3813"/>
                        <a:pt x="8834" y="3878"/>
                      </a:cubicBezTo>
                      <a:cubicBezTo>
                        <a:pt x="8834" y="3944"/>
                        <a:pt x="8778" y="4009"/>
                        <a:pt x="8733" y="4075"/>
                      </a:cubicBezTo>
                      <a:cubicBezTo>
                        <a:pt x="8632" y="4140"/>
                        <a:pt x="8632" y="4197"/>
                        <a:pt x="8632" y="4263"/>
                      </a:cubicBezTo>
                      <a:cubicBezTo>
                        <a:pt x="8632" y="4263"/>
                        <a:pt x="8632" y="4328"/>
                        <a:pt x="8683" y="4328"/>
                      </a:cubicBezTo>
                      <a:cubicBezTo>
                        <a:pt x="8733" y="4394"/>
                        <a:pt x="8733" y="4394"/>
                        <a:pt x="8778" y="4459"/>
                      </a:cubicBezTo>
                      <a:cubicBezTo>
                        <a:pt x="8778" y="4525"/>
                        <a:pt x="8778" y="4525"/>
                        <a:pt x="8778" y="4590"/>
                      </a:cubicBezTo>
                      <a:cubicBezTo>
                        <a:pt x="8733" y="4655"/>
                        <a:pt x="8683" y="4655"/>
                        <a:pt x="8582" y="4655"/>
                      </a:cubicBezTo>
                      <a:cubicBezTo>
                        <a:pt x="8531" y="4655"/>
                        <a:pt x="8481" y="4655"/>
                        <a:pt x="8431" y="4655"/>
                      </a:cubicBezTo>
                      <a:cubicBezTo>
                        <a:pt x="8285" y="4655"/>
                        <a:pt x="8184" y="4721"/>
                        <a:pt x="8134" y="4852"/>
                      </a:cubicBezTo>
                      <a:cubicBezTo>
                        <a:pt x="8083" y="4852"/>
                        <a:pt x="8083" y="4909"/>
                        <a:pt x="8033" y="4909"/>
                      </a:cubicBezTo>
                      <a:cubicBezTo>
                        <a:pt x="8033" y="4909"/>
                        <a:pt x="7982" y="4909"/>
                        <a:pt x="7982" y="4975"/>
                      </a:cubicBezTo>
                      <a:cubicBezTo>
                        <a:pt x="7932" y="4975"/>
                        <a:pt x="7882" y="5040"/>
                        <a:pt x="7882" y="5236"/>
                      </a:cubicBezTo>
                      <a:cubicBezTo>
                        <a:pt x="7882" y="5621"/>
                        <a:pt x="7383" y="5948"/>
                        <a:pt x="7282" y="6079"/>
                      </a:cubicBezTo>
                      <a:cubicBezTo>
                        <a:pt x="7238" y="6079"/>
                        <a:pt x="7181" y="6079"/>
                        <a:pt x="7137" y="6079"/>
                      </a:cubicBezTo>
                      <a:cubicBezTo>
                        <a:pt x="7086" y="6079"/>
                        <a:pt x="7086" y="6079"/>
                        <a:pt x="7036" y="6014"/>
                      </a:cubicBezTo>
                      <a:cubicBezTo>
                        <a:pt x="7036" y="6014"/>
                        <a:pt x="7036" y="5948"/>
                        <a:pt x="7086" y="5883"/>
                      </a:cubicBezTo>
                      <a:cubicBezTo>
                        <a:pt x="7238" y="5752"/>
                        <a:pt x="7383" y="5686"/>
                        <a:pt x="7534" y="5555"/>
                      </a:cubicBezTo>
                      <a:cubicBezTo>
                        <a:pt x="7686" y="5498"/>
                        <a:pt x="7730" y="5367"/>
                        <a:pt x="7730" y="5367"/>
                      </a:cubicBezTo>
                      <a:cubicBezTo>
                        <a:pt x="7730" y="5302"/>
                        <a:pt x="7730" y="5302"/>
                        <a:pt x="7686" y="5302"/>
                      </a:cubicBezTo>
                      <a:cubicBezTo>
                        <a:pt x="7635" y="5302"/>
                        <a:pt x="7585" y="5367"/>
                        <a:pt x="7484" y="5433"/>
                      </a:cubicBezTo>
                      <a:cubicBezTo>
                        <a:pt x="7333" y="5498"/>
                        <a:pt x="7137" y="5621"/>
                        <a:pt x="6985" y="5686"/>
                      </a:cubicBezTo>
                      <a:cubicBezTo>
                        <a:pt x="6884" y="5752"/>
                        <a:pt x="6784" y="5752"/>
                        <a:pt x="6689" y="5817"/>
                      </a:cubicBezTo>
                      <a:cubicBezTo>
                        <a:pt x="6487" y="5883"/>
                        <a:pt x="6335" y="5948"/>
                        <a:pt x="6235" y="5883"/>
                      </a:cubicBezTo>
                      <a:cubicBezTo>
                        <a:pt x="6140" y="5817"/>
                        <a:pt x="5988" y="5621"/>
                        <a:pt x="5988" y="5498"/>
                      </a:cubicBezTo>
                      <a:cubicBezTo>
                        <a:pt x="5938" y="5498"/>
                        <a:pt x="5938" y="5433"/>
                        <a:pt x="5938" y="5433"/>
                      </a:cubicBezTo>
                      <a:cubicBezTo>
                        <a:pt x="5988" y="5367"/>
                        <a:pt x="5988" y="5367"/>
                        <a:pt x="6039" y="5367"/>
                      </a:cubicBezTo>
                      <a:cubicBezTo>
                        <a:pt x="6089" y="5302"/>
                        <a:pt x="6089" y="5302"/>
                        <a:pt x="6089" y="5236"/>
                      </a:cubicBezTo>
                      <a:cubicBezTo>
                        <a:pt x="6089" y="5236"/>
                        <a:pt x="6039" y="5040"/>
                        <a:pt x="5288" y="4459"/>
                      </a:cubicBezTo>
                      <a:cubicBezTo>
                        <a:pt x="5238" y="4459"/>
                        <a:pt x="5238" y="4459"/>
                        <a:pt x="5238" y="4459"/>
                      </a:cubicBezTo>
                      <a:cubicBezTo>
                        <a:pt x="5187" y="4394"/>
                        <a:pt x="5238" y="4394"/>
                        <a:pt x="5288" y="4328"/>
                      </a:cubicBezTo>
                      <a:cubicBezTo>
                        <a:pt x="5288" y="4263"/>
                        <a:pt x="5338" y="4263"/>
                        <a:pt x="5288" y="4197"/>
                      </a:cubicBezTo>
                      <a:cubicBezTo>
                        <a:pt x="5238" y="4140"/>
                        <a:pt x="5238" y="4075"/>
                        <a:pt x="5187" y="3944"/>
                      </a:cubicBezTo>
                      <a:cubicBezTo>
                        <a:pt x="5137" y="3813"/>
                        <a:pt x="5238" y="3747"/>
                        <a:pt x="5288" y="3747"/>
                      </a:cubicBezTo>
                      <a:cubicBezTo>
                        <a:pt x="5338" y="3682"/>
                        <a:pt x="5389" y="3682"/>
                        <a:pt x="5389" y="3616"/>
                      </a:cubicBezTo>
                      <a:cubicBezTo>
                        <a:pt x="5338" y="3616"/>
                        <a:pt x="5338" y="3616"/>
                        <a:pt x="5338" y="3616"/>
                      </a:cubicBezTo>
                      <a:cubicBezTo>
                        <a:pt x="5288" y="3682"/>
                        <a:pt x="5187" y="3747"/>
                        <a:pt x="5137" y="3682"/>
                      </a:cubicBezTo>
                      <a:cubicBezTo>
                        <a:pt x="5092" y="3682"/>
                        <a:pt x="5042" y="3682"/>
                        <a:pt x="5042" y="3682"/>
                      </a:cubicBezTo>
                      <a:cubicBezTo>
                        <a:pt x="4991" y="3682"/>
                        <a:pt x="4991" y="3682"/>
                        <a:pt x="4890" y="3813"/>
                      </a:cubicBezTo>
                      <a:cubicBezTo>
                        <a:pt x="4890" y="3878"/>
                        <a:pt x="4890" y="3878"/>
                        <a:pt x="4890" y="3878"/>
                      </a:cubicBezTo>
                      <a:cubicBezTo>
                        <a:pt x="4890" y="3944"/>
                        <a:pt x="4941" y="3944"/>
                        <a:pt x="4941" y="4009"/>
                      </a:cubicBezTo>
                      <a:cubicBezTo>
                        <a:pt x="5042" y="4009"/>
                        <a:pt x="5092" y="4075"/>
                        <a:pt x="5137" y="4140"/>
                      </a:cubicBezTo>
                      <a:cubicBezTo>
                        <a:pt x="5187" y="4328"/>
                        <a:pt x="5137" y="4394"/>
                        <a:pt x="5137" y="4394"/>
                      </a:cubicBezTo>
                      <a:cubicBezTo>
                        <a:pt x="5092" y="4394"/>
                        <a:pt x="5092" y="4394"/>
                        <a:pt x="5042" y="4328"/>
                      </a:cubicBezTo>
                      <a:cubicBezTo>
                        <a:pt x="4890" y="4140"/>
                        <a:pt x="3691" y="3682"/>
                        <a:pt x="3445" y="3682"/>
                      </a:cubicBezTo>
                      <a:cubicBezTo>
                        <a:pt x="3395" y="3682"/>
                        <a:pt x="3344" y="3682"/>
                        <a:pt x="3294" y="3682"/>
                      </a:cubicBezTo>
                      <a:cubicBezTo>
                        <a:pt x="3243" y="3682"/>
                        <a:pt x="3243" y="3682"/>
                        <a:pt x="3193" y="3682"/>
                      </a:cubicBezTo>
                      <a:cubicBezTo>
                        <a:pt x="3092" y="3682"/>
                        <a:pt x="3042" y="3682"/>
                        <a:pt x="2991" y="3616"/>
                      </a:cubicBezTo>
                      <a:cubicBezTo>
                        <a:pt x="2991" y="3551"/>
                        <a:pt x="2947" y="3551"/>
                        <a:pt x="2947" y="3485"/>
                      </a:cubicBezTo>
                      <a:cubicBezTo>
                        <a:pt x="2947" y="3485"/>
                        <a:pt x="2991" y="3485"/>
                        <a:pt x="3092" y="3428"/>
                      </a:cubicBezTo>
                      <a:cubicBezTo>
                        <a:pt x="3193" y="3428"/>
                        <a:pt x="3294" y="3428"/>
                        <a:pt x="3344" y="3363"/>
                      </a:cubicBezTo>
                      <a:cubicBezTo>
                        <a:pt x="3395" y="3297"/>
                        <a:pt x="3445" y="3297"/>
                        <a:pt x="3496" y="3297"/>
                      </a:cubicBezTo>
                      <a:cubicBezTo>
                        <a:pt x="3540" y="3297"/>
                        <a:pt x="3540" y="3297"/>
                        <a:pt x="3591" y="3297"/>
                      </a:cubicBezTo>
                      <a:cubicBezTo>
                        <a:pt x="3641" y="3297"/>
                        <a:pt x="3691" y="3297"/>
                        <a:pt x="3742" y="3297"/>
                      </a:cubicBezTo>
                      <a:cubicBezTo>
                        <a:pt x="3792" y="3297"/>
                        <a:pt x="3843" y="3297"/>
                        <a:pt x="3843" y="3297"/>
                      </a:cubicBezTo>
                      <a:cubicBezTo>
                        <a:pt x="3843" y="3297"/>
                        <a:pt x="3742" y="3232"/>
                        <a:pt x="3641" y="3166"/>
                      </a:cubicBezTo>
                      <a:cubicBezTo>
                        <a:pt x="3591" y="3166"/>
                        <a:pt x="3591" y="3166"/>
                        <a:pt x="3540" y="3166"/>
                      </a:cubicBezTo>
                      <a:cubicBezTo>
                        <a:pt x="3496" y="3166"/>
                        <a:pt x="3445" y="3166"/>
                        <a:pt x="3395" y="3232"/>
                      </a:cubicBezTo>
                      <a:cubicBezTo>
                        <a:pt x="3294" y="3232"/>
                        <a:pt x="3243" y="3232"/>
                        <a:pt x="3143" y="3232"/>
                      </a:cubicBezTo>
                      <a:cubicBezTo>
                        <a:pt x="2947" y="3232"/>
                        <a:pt x="2947" y="3297"/>
                        <a:pt x="2947" y="3363"/>
                      </a:cubicBezTo>
                      <a:cubicBezTo>
                        <a:pt x="2896" y="3428"/>
                        <a:pt x="2896" y="3485"/>
                        <a:pt x="2846" y="3551"/>
                      </a:cubicBezTo>
                      <a:cubicBezTo>
                        <a:pt x="2745" y="3747"/>
                        <a:pt x="2398" y="3813"/>
                        <a:pt x="2045" y="3944"/>
                      </a:cubicBezTo>
                      <a:cubicBezTo>
                        <a:pt x="1994" y="3944"/>
                        <a:pt x="1944" y="3944"/>
                        <a:pt x="1899" y="3944"/>
                      </a:cubicBezTo>
                      <a:cubicBezTo>
                        <a:pt x="1748" y="4009"/>
                        <a:pt x="1647" y="4075"/>
                        <a:pt x="1546" y="4075"/>
                      </a:cubicBezTo>
                      <a:cubicBezTo>
                        <a:pt x="1451" y="4140"/>
                        <a:pt x="1395" y="4197"/>
                        <a:pt x="1300" y="4197"/>
                      </a:cubicBezTo>
                      <a:lnTo>
                        <a:pt x="1249" y="4197"/>
                      </a:lnTo>
                      <a:cubicBezTo>
                        <a:pt x="1199" y="4140"/>
                        <a:pt x="1148" y="4140"/>
                        <a:pt x="1148" y="4140"/>
                      </a:cubicBezTo>
                      <a:cubicBezTo>
                        <a:pt x="1148" y="4075"/>
                        <a:pt x="1199" y="4075"/>
                        <a:pt x="1300" y="4009"/>
                      </a:cubicBezTo>
                      <a:cubicBezTo>
                        <a:pt x="1395" y="3944"/>
                        <a:pt x="1451" y="3944"/>
                        <a:pt x="1496" y="3878"/>
                      </a:cubicBezTo>
                      <a:cubicBezTo>
                        <a:pt x="1546" y="3878"/>
                        <a:pt x="1546" y="3813"/>
                        <a:pt x="1546" y="3813"/>
                      </a:cubicBezTo>
                      <a:cubicBezTo>
                        <a:pt x="1596" y="3747"/>
                        <a:pt x="1647" y="3682"/>
                        <a:pt x="1849" y="3616"/>
                      </a:cubicBezTo>
                      <a:lnTo>
                        <a:pt x="1899" y="3616"/>
                      </a:lnTo>
                      <a:cubicBezTo>
                        <a:pt x="1899" y="3551"/>
                        <a:pt x="1849" y="3428"/>
                        <a:pt x="1697" y="3297"/>
                      </a:cubicBezTo>
                      <a:cubicBezTo>
                        <a:pt x="1647" y="3297"/>
                        <a:pt x="1647" y="3297"/>
                        <a:pt x="1647" y="3297"/>
                      </a:cubicBezTo>
                      <a:cubicBezTo>
                        <a:pt x="1596" y="3297"/>
                        <a:pt x="1596" y="3297"/>
                        <a:pt x="1596" y="3363"/>
                      </a:cubicBezTo>
                      <a:cubicBezTo>
                        <a:pt x="1596" y="3428"/>
                        <a:pt x="1596" y="3485"/>
                        <a:pt x="1546" y="3485"/>
                      </a:cubicBezTo>
                      <a:cubicBezTo>
                        <a:pt x="1496" y="3485"/>
                        <a:pt x="1451" y="3485"/>
                        <a:pt x="1451" y="3428"/>
                      </a:cubicBezTo>
                      <a:cubicBezTo>
                        <a:pt x="1395" y="3428"/>
                        <a:pt x="1350" y="3363"/>
                        <a:pt x="1300" y="3363"/>
                      </a:cubicBezTo>
                      <a:cubicBezTo>
                        <a:pt x="1249" y="3428"/>
                        <a:pt x="1249" y="3428"/>
                        <a:pt x="1249" y="3551"/>
                      </a:cubicBezTo>
                      <a:cubicBezTo>
                        <a:pt x="1249" y="3616"/>
                        <a:pt x="1249" y="3747"/>
                        <a:pt x="1148" y="3878"/>
                      </a:cubicBezTo>
                      <a:cubicBezTo>
                        <a:pt x="1098" y="4075"/>
                        <a:pt x="1048" y="4075"/>
                        <a:pt x="947" y="4140"/>
                      </a:cubicBezTo>
                      <a:cubicBezTo>
                        <a:pt x="896" y="4197"/>
                        <a:pt x="896" y="4263"/>
                        <a:pt x="852" y="4328"/>
                      </a:cubicBezTo>
                      <a:cubicBezTo>
                        <a:pt x="801" y="4328"/>
                        <a:pt x="751" y="4394"/>
                        <a:pt x="700" y="4394"/>
                      </a:cubicBezTo>
                      <a:cubicBezTo>
                        <a:pt x="650" y="4394"/>
                        <a:pt x="599" y="4328"/>
                        <a:pt x="549" y="4263"/>
                      </a:cubicBezTo>
                      <a:cubicBezTo>
                        <a:pt x="549" y="4197"/>
                        <a:pt x="549" y="4197"/>
                        <a:pt x="549" y="4197"/>
                      </a:cubicBezTo>
                      <a:cubicBezTo>
                        <a:pt x="599" y="4075"/>
                        <a:pt x="700" y="3813"/>
                        <a:pt x="700" y="3747"/>
                      </a:cubicBezTo>
                      <a:cubicBezTo>
                        <a:pt x="700" y="3682"/>
                        <a:pt x="650" y="3616"/>
                        <a:pt x="599" y="3551"/>
                      </a:cubicBezTo>
                      <a:cubicBezTo>
                        <a:pt x="549" y="3428"/>
                        <a:pt x="499" y="3297"/>
                        <a:pt x="499" y="3166"/>
                      </a:cubicBezTo>
                      <a:cubicBezTo>
                        <a:pt x="549" y="3101"/>
                        <a:pt x="549" y="3101"/>
                        <a:pt x="549" y="3035"/>
                      </a:cubicBezTo>
                      <a:cubicBezTo>
                        <a:pt x="599" y="2905"/>
                        <a:pt x="599" y="2839"/>
                        <a:pt x="448" y="2651"/>
                      </a:cubicBezTo>
                      <a:cubicBezTo>
                        <a:pt x="448" y="2651"/>
                        <a:pt x="398" y="2585"/>
                        <a:pt x="303" y="2520"/>
                      </a:cubicBezTo>
                      <a:cubicBezTo>
                        <a:pt x="151" y="2389"/>
                        <a:pt x="0" y="2193"/>
                        <a:pt x="0" y="2070"/>
                      </a:cubicBezTo>
                      <a:cubicBezTo>
                        <a:pt x="0" y="2005"/>
                        <a:pt x="0" y="1939"/>
                        <a:pt x="0" y="1939"/>
                      </a:cubicBezTo>
                      <a:cubicBezTo>
                        <a:pt x="151" y="1677"/>
                        <a:pt x="5887" y="777"/>
                        <a:pt x="6537" y="646"/>
                      </a:cubicBezTo>
                      <a:cubicBezTo>
                        <a:pt x="6784" y="1162"/>
                        <a:pt x="7036" y="1677"/>
                        <a:pt x="7086" y="1743"/>
                      </a:cubicBezTo>
                      <a:cubicBezTo>
                        <a:pt x="7181" y="1743"/>
                        <a:pt x="13618" y="1031"/>
                        <a:pt x="13718" y="1031"/>
                      </a:cubicBezTo>
                      <a:cubicBezTo>
                        <a:pt x="13718" y="1031"/>
                        <a:pt x="13769" y="1096"/>
                        <a:pt x="13870" y="1293"/>
                      </a:cubicBezTo>
                      <a:cubicBezTo>
                        <a:pt x="13870" y="1358"/>
                        <a:pt x="13870" y="1415"/>
                        <a:pt x="13870" y="1481"/>
                      </a:cubicBezTo>
                      <a:cubicBezTo>
                        <a:pt x="13870" y="1677"/>
                        <a:pt x="13870" y="1808"/>
                        <a:pt x="14021" y="1808"/>
                      </a:cubicBezTo>
                      <a:cubicBezTo>
                        <a:pt x="14021" y="1808"/>
                        <a:pt x="14072" y="1808"/>
                        <a:pt x="14116" y="1808"/>
                      </a:cubicBezTo>
                      <a:cubicBezTo>
                        <a:pt x="14116" y="1808"/>
                        <a:pt x="14167" y="1808"/>
                        <a:pt x="14217" y="1808"/>
                      </a:cubicBezTo>
                      <a:cubicBezTo>
                        <a:pt x="14267" y="1808"/>
                        <a:pt x="14318" y="1808"/>
                        <a:pt x="14318" y="1612"/>
                      </a:cubicBezTo>
                      <a:cubicBezTo>
                        <a:pt x="14318" y="1546"/>
                        <a:pt x="14318" y="1415"/>
                        <a:pt x="14318" y="1293"/>
                      </a:cubicBezTo>
                      <a:cubicBezTo>
                        <a:pt x="14368" y="1096"/>
                        <a:pt x="14368" y="835"/>
                        <a:pt x="14267" y="646"/>
                      </a:cubicBezTo>
                      <a:cubicBezTo>
                        <a:pt x="14167" y="450"/>
                        <a:pt x="14167" y="319"/>
                        <a:pt x="14167" y="254"/>
                      </a:cubicBezTo>
                      <a:cubicBezTo>
                        <a:pt x="14167" y="188"/>
                        <a:pt x="14217" y="123"/>
                        <a:pt x="14267" y="57"/>
                      </a:cubicBezTo>
                      <a:cubicBezTo>
                        <a:pt x="14267" y="57"/>
                        <a:pt x="14318" y="57"/>
                        <a:pt x="14368" y="57"/>
                      </a:cubicBezTo>
                      <a:cubicBezTo>
                        <a:pt x="14419" y="57"/>
                        <a:pt x="14564" y="57"/>
                        <a:pt x="14716" y="123"/>
                      </a:cubicBezTo>
                      <a:cubicBezTo>
                        <a:pt x="14917" y="188"/>
                        <a:pt x="15164" y="188"/>
                        <a:pt x="15315" y="188"/>
                      </a:cubicBezTo>
                      <a:cubicBezTo>
                        <a:pt x="15466" y="188"/>
                        <a:pt x="15567" y="188"/>
                        <a:pt x="15618" y="123"/>
                      </a:cubicBezTo>
                      <a:cubicBezTo>
                        <a:pt x="15618" y="57"/>
                        <a:pt x="15618" y="57"/>
                        <a:pt x="15618" y="57"/>
                      </a:cubicBezTo>
                      <a:cubicBezTo>
                        <a:pt x="15668" y="0"/>
                        <a:pt x="15668" y="0"/>
                        <a:pt x="15668" y="0"/>
                      </a:cubicBezTo>
                      <a:cubicBezTo>
                        <a:pt x="15668" y="57"/>
                        <a:pt x="15668" y="57"/>
                        <a:pt x="15668" y="57"/>
                      </a:cubicBezTo>
                      <a:cubicBezTo>
                        <a:pt x="15813" y="188"/>
                        <a:pt x="15813" y="188"/>
                        <a:pt x="15813" y="385"/>
                      </a:cubicBezTo>
                      <a:cubicBezTo>
                        <a:pt x="15813" y="450"/>
                        <a:pt x="15813" y="515"/>
                        <a:pt x="15813" y="515"/>
                      </a:cubicBezTo>
                      <a:cubicBezTo>
                        <a:pt x="15763" y="777"/>
                        <a:pt x="15763" y="777"/>
                        <a:pt x="15864" y="835"/>
                      </a:cubicBezTo>
                      <a:cubicBezTo>
                        <a:pt x="15864" y="900"/>
                        <a:pt x="15914" y="965"/>
                        <a:pt x="15914" y="1031"/>
                      </a:cubicBezTo>
                      <a:cubicBezTo>
                        <a:pt x="16015" y="1162"/>
                        <a:pt x="16066" y="1293"/>
                        <a:pt x="16066" y="1415"/>
                      </a:cubicBezTo>
                      <a:cubicBezTo>
                        <a:pt x="16066" y="1546"/>
                        <a:pt x="16116" y="1677"/>
                        <a:pt x="16161" y="1808"/>
                      </a:cubicBezTo>
                      <a:cubicBezTo>
                        <a:pt x="16262" y="2193"/>
                        <a:pt x="16811" y="3747"/>
                        <a:pt x="16861" y="3747"/>
                      </a:cubicBezTo>
                      <a:cubicBezTo>
                        <a:pt x="16962" y="4197"/>
                        <a:pt x="18357" y="6791"/>
                        <a:pt x="18457" y="6848"/>
                      </a:cubicBezTo>
                      <a:lnTo>
                        <a:pt x="18508" y="6848"/>
                      </a:lnTo>
                      <a:cubicBezTo>
                        <a:pt x="18609" y="6922"/>
                        <a:pt x="18710" y="6979"/>
                        <a:pt x="18956" y="7560"/>
                      </a:cubicBezTo>
                      <a:cubicBezTo>
                        <a:pt x="19259" y="8149"/>
                        <a:pt x="19208" y="8280"/>
                        <a:pt x="19158" y="8468"/>
                      </a:cubicBezTo>
                      <a:cubicBezTo>
                        <a:pt x="19158" y="8468"/>
                        <a:pt x="19158" y="8534"/>
                        <a:pt x="19107" y="8534"/>
                      </a:cubicBezTo>
                      <a:cubicBezTo>
                        <a:pt x="19107" y="8534"/>
                        <a:pt x="19057" y="8468"/>
                        <a:pt x="19006" y="8280"/>
                      </a:cubicBezTo>
                      <a:cubicBezTo>
                        <a:pt x="19006" y="8206"/>
                        <a:pt x="19006" y="8206"/>
                        <a:pt x="19006" y="8149"/>
                      </a:cubicBezTo>
                      <a:cubicBezTo>
                        <a:pt x="18906" y="7887"/>
                        <a:pt x="18760" y="7691"/>
                        <a:pt x="18760" y="7691"/>
                      </a:cubicBezTo>
                      <a:cubicBezTo>
                        <a:pt x="18710" y="7756"/>
                        <a:pt x="18710" y="7822"/>
                        <a:pt x="18609" y="7822"/>
                      </a:cubicBezTo>
                      <a:cubicBezTo>
                        <a:pt x="18558" y="7756"/>
                        <a:pt x="18558" y="7756"/>
                        <a:pt x="18508" y="7691"/>
                      </a:cubicBezTo>
                      <a:cubicBezTo>
                        <a:pt x="18508" y="7625"/>
                        <a:pt x="18508" y="7560"/>
                        <a:pt x="18457" y="7560"/>
                      </a:cubicBezTo>
                      <a:cubicBezTo>
                        <a:pt x="18407" y="7503"/>
                        <a:pt x="18357" y="7437"/>
                        <a:pt x="18357" y="7372"/>
                      </a:cubicBezTo>
                      <a:lnTo>
                        <a:pt x="18357" y="7306"/>
                      </a:lnTo>
                      <a:cubicBezTo>
                        <a:pt x="18306" y="7372"/>
                        <a:pt x="18508" y="7822"/>
                        <a:pt x="18609" y="8018"/>
                      </a:cubicBezTo>
                      <a:cubicBezTo>
                        <a:pt x="18659" y="8206"/>
                        <a:pt x="18710" y="8337"/>
                        <a:pt x="18710" y="8403"/>
                      </a:cubicBezTo>
                      <a:cubicBezTo>
                        <a:pt x="18760" y="8534"/>
                        <a:pt x="18811" y="8599"/>
                        <a:pt x="18855" y="8665"/>
                      </a:cubicBezTo>
                      <a:cubicBezTo>
                        <a:pt x="18855" y="8730"/>
                        <a:pt x="18906" y="8795"/>
                        <a:pt x="18906" y="8861"/>
                      </a:cubicBezTo>
                      <a:lnTo>
                        <a:pt x="18906" y="8918"/>
                      </a:lnTo>
                      <a:cubicBezTo>
                        <a:pt x="18956" y="8918"/>
                        <a:pt x="18956" y="8918"/>
                        <a:pt x="18956" y="8918"/>
                      </a:cubicBezTo>
                      <a:cubicBezTo>
                        <a:pt x="18956" y="8861"/>
                        <a:pt x="19006" y="8861"/>
                        <a:pt x="19006" y="8795"/>
                      </a:cubicBezTo>
                      <a:cubicBezTo>
                        <a:pt x="19057" y="8795"/>
                        <a:pt x="19057" y="8795"/>
                        <a:pt x="19057" y="8795"/>
                      </a:cubicBezTo>
                      <a:cubicBezTo>
                        <a:pt x="19158" y="8795"/>
                        <a:pt x="19158" y="9180"/>
                        <a:pt x="19208" y="9376"/>
                      </a:cubicBezTo>
                      <a:cubicBezTo>
                        <a:pt x="19656" y="10088"/>
                        <a:pt x="19903" y="10865"/>
                        <a:pt x="20155" y="11446"/>
                      </a:cubicBezTo>
                      <a:cubicBezTo>
                        <a:pt x="20357" y="11962"/>
                        <a:pt x="20502" y="12412"/>
                        <a:pt x="20754" y="12674"/>
                      </a:cubicBezTo>
                      <a:cubicBezTo>
                        <a:pt x="21303" y="13255"/>
                        <a:pt x="21600" y="14809"/>
                        <a:pt x="21550" y="15586"/>
                      </a:cubicBezTo>
                      <a:cubicBezTo>
                        <a:pt x="21499" y="16167"/>
                        <a:pt x="21499" y="16364"/>
                        <a:pt x="21550" y="16617"/>
                      </a:cubicBezTo>
                      <a:cubicBezTo>
                        <a:pt x="21550" y="16683"/>
                        <a:pt x="21550" y="16748"/>
                        <a:pt x="21550" y="16879"/>
                      </a:cubicBezTo>
                      <a:cubicBezTo>
                        <a:pt x="21550" y="17198"/>
                        <a:pt x="21455" y="18434"/>
                        <a:pt x="21253" y="18687"/>
                      </a:cubicBezTo>
                      <a:cubicBezTo>
                        <a:pt x="21202" y="18884"/>
                        <a:pt x="21202" y="18949"/>
                        <a:pt x="21253" y="19080"/>
                      </a:cubicBezTo>
                      <a:cubicBezTo>
                        <a:pt x="21253" y="19145"/>
                        <a:pt x="21253" y="19203"/>
                        <a:pt x="21303" y="19268"/>
                      </a:cubicBezTo>
                      <a:cubicBezTo>
                        <a:pt x="21303" y="19399"/>
                        <a:pt x="21303" y="19399"/>
                        <a:pt x="21354" y="19465"/>
                      </a:cubicBezTo>
                      <a:cubicBezTo>
                        <a:pt x="21354" y="19530"/>
                        <a:pt x="21354" y="19530"/>
                        <a:pt x="21354" y="19661"/>
                      </a:cubicBezTo>
                      <a:cubicBezTo>
                        <a:pt x="21303" y="19792"/>
                        <a:pt x="21303" y="19857"/>
                        <a:pt x="21303" y="19857"/>
                      </a:cubicBezTo>
                      <a:cubicBezTo>
                        <a:pt x="21354" y="19857"/>
                        <a:pt x="21354" y="19857"/>
                        <a:pt x="21404" y="19792"/>
                      </a:cubicBezTo>
                      <a:cubicBezTo>
                        <a:pt x="21404" y="19792"/>
                        <a:pt x="21404" y="19726"/>
                        <a:pt x="21455" y="19726"/>
                      </a:cubicBezTo>
                      <a:cubicBezTo>
                        <a:pt x="21499" y="19726"/>
                        <a:pt x="21499" y="19726"/>
                        <a:pt x="21499" y="19726"/>
                      </a:cubicBezTo>
                      <a:cubicBezTo>
                        <a:pt x="21499" y="19792"/>
                        <a:pt x="21152" y="21019"/>
                        <a:pt x="21051" y="21215"/>
                      </a:cubicBezTo>
                      <a:cubicBezTo>
                        <a:pt x="20950" y="21469"/>
                        <a:pt x="20855" y="21535"/>
                        <a:pt x="20754" y="21600"/>
                      </a:cubicBezTo>
                      <a:cubicBezTo>
                        <a:pt x="20704" y="21600"/>
                        <a:pt x="20704" y="21600"/>
                        <a:pt x="20704" y="21600"/>
                      </a:cubicBezTo>
                      <a:close/>
                      <a:moveTo>
                        <a:pt x="20754" y="20242"/>
                      </a:moveTo>
                      <a:cubicBezTo>
                        <a:pt x="20805" y="20242"/>
                        <a:pt x="20805" y="20242"/>
                        <a:pt x="20805" y="20242"/>
                      </a:cubicBezTo>
                      <a:cubicBezTo>
                        <a:pt x="20855" y="20242"/>
                        <a:pt x="20906" y="20307"/>
                        <a:pt x="20950" y="20307"/>
                      </a:cubicBezTo>
                      <a:cubicBezTo>
                        <a:pt x="21051" y="20307"/>
                        <a:pt x="21101" y="20307"/>
                        <a:pt x="21101" y="20373"/>
                      </a:cubicBezTo>
                      <a:cubicBezTo>
                        <a:pt x="21152" y="20438"/>
                        <a:pt x="21152" y="20438"/>
                        <a:pt x="21152" y="20504"/>
                      </a:cubicBezTo>
                      <a:cubicBezTo>
                        <a:pt x="21101" y="20692"/>
                        <a:pt x="20950" y="21085"/>
                        <a:pt x="20855" y="21273"/>
                      </a:cubicBezTo>
                      <a:cubicBezTo>
                        <a:pt x="20704" y="21469"/>
                        <a:pt x="20704" y="21535"/>
                        <a:pt x="20704" y="21600"/>
                      </a:cubicBezTo>
                      <a:cubicBezTo>
                        <a:pt x="20704" y="21600"/>
                        <a:pt x="20704" y="21600"/>
                        <a:pt x="20704" y="21535"/>
                      </a:cubicBezTo>
                      <a:cubicBezTo>
                        <a:pt x="20855" y="21469"/>
                        <a:pt x="20906" y="21404"/>
                        <a:pt x="21001" y="21215"/>
                      </a:cubicBezTo>
                      <a:cubicBezTo>
                        <a:pt x="21152" y="20954"/>
                        <a:pt x="21404" y="20045"/>
                        <a:pt x="21455" y="19792"/>
                      </a:cubicBezTo>
                      <a:cubicBezTo>
                        <a:pt x="21455" y="19792"/>
                        <a:pt x="21404" y="19792"/>
                        <a:pt x="21404" y="19857"/>
                      </a:cubicBezTo>
                      <a:lnTo>
                        <a:pt x="21354" y="19915"/>
                      </a:lnTo>
                      <a:cubicBezTo>
                        <a:pt x="21303" y="19915"/>
                        <a:pt x="21253" y="19915"/>
                        <a:pt x="21253" y="19915"/>
                      </a:cubicBezTo>
                      <a:cubicBezTo>
                        <a:pt x="21253" y="19857"/>
                        <a:pt x="21253" y="19726"/>
                        <a:pt x="21303" y="19661"/>
                      </a:cubicBezTo>
                      <a:cubicBezTo>
                        <a:pt x="21303" y="19530"/>
                        <a:pt x="21303" y="19530"/>
                        <a:pt x="21303" y="19465"/>
                      </a:cubicBezTo>
                      <a:cubicBezTo>
                        <a:pt x="21303" y="19465"/>
                        <a:pt x="21253" y="19399"/>
                        <a:pt x="21253" y="19268"/>
                      </a:cubicBezTo>
                      <a:cubicBezTo>
                        <a:pt x="21202" y="19203"/>
                        <a:pt x="21202" y="19145"/>
                        <a:pt x="21202" y="19080"/>
                      </a:cubicBezTo>
                      <a:cubicBezTo>
                        <a:pt x="21152" y="18949"/>
                        <a:pt x="21101" y="18884"/>
                        <a:pt x="21253" y="18687"/>
                      </a:cubicBezTo>
                      <a:cubicBezTo>
                        <a:pt x="21404" y="18434"/>
                        <a:pt x="21499" y="17198"/>
                        <a:pt x="21499" y="16879"/>
                      </a:cubicBezTo>
                      <a:cubicBezTo>
                        <a:pt x="21499" y="16748"/>
                        <a:pt x="21499" y="16683"/>
                        <a:pt x="21499" y="16617"/>
                      </a:cubicBezTo>
                      <a:cubicBezTo>
                        <a:pt x="21455" y="16421"/>
                        <a:pt x="21455" y="16167"/>
                        <a:pt x="21499" y="15586"/>
                      </a:cubicBezTo>
                      <a:cubicBezTo>
                        <a:pt x="21550" y="14875"/>
                        <a:pt x="21253" y="13255"/>
                        <a:pt x="20704" y="12739"/>
                      </a:cubicBezTo>
                      <a:cubicBezTo>
                        <a:pt x="20452" y="12477"/>
                        <a:pt x="20306" y="11962"/>
                        <a:pt x="20104" y="11446"/>
                      </a:cubicBezTo>
                      <a:cubicBezTo>
                        <a:pt x="19903" y="10865"/>
                        <a:pt x="19656" y="10154"/>
                        <a:pt x="19158" y="9442"/>
                      </a:cubicBezTo>
                      <a:cubicBezTo>
                        <a:pt x="19107" y="9115"/>
                        <a:pt x="19057" y="8861"/>
                        <a:pt x="19057" y="8861"/>
                      </a:cubicBezTo>
                      <a:cubicBezTo>
                        <a:pt x="19006" y="8861"/>
                        <a:pt x="19006" y="8918"/>
                        <a:pt x="18956" y="8918"/>
                      </a:cubicBezTo>
                      <a:cubicBezTo>
                        <a:pt x="18956" y="8918"/>
                        <a:pt x="18956" y="8992"/>
                        <a:pt x="18906" y="8992"/>
                      </a:cubicBezTo>
                      <a:cubicBezTo>
                        <a:pt x="18906" y="8992"/>
                        <a:pt x="18906" y="8918"/>
                        <a:pt x="18855" y="8861"/>
                      </a:cubicBezTo>
                      <a:cubicBezTo>
                        <a:pt x="18855" y="8795"/>
                        <a:pt x="18855" y="8795"/>
                        <a:pt x="18811" y="8730"/>
                      </a:cubicBezTo>
                      <a:cubicBezTo>
                        <a:pt x="18760" y="8665"/>
                        <a:pt x="18760" y="8599"/>
                        <a:pt x="18710" y="8403"/>
                      </a:cubicBezTo>
                      <a:cubicBezTo>
                        <a:pt x="18659" y="8337"/>
                        <a:pt x="18609" y="8206"/>
                        <a:pt x="18558" y="8084"/>
                      </a:cubicBezTo>
                      <a:cubicBezTo>
                        <a:pt x="18357" y="7560"/>
                        <a:pt x="18262" y="7372"/>
                        <a:pt x="18306" y="7306"/>
                      </a:cubicBezTo>
                      <a:cubicBezTo>
                        <a:pt x="18306" y="7306"/>
                        <a:pt x="18306" y="7241"/>
                        <a:pt x="18357" y="7241"/>
                      </a:cubicBezTo>
                      <a:cubicBezTo>
                        <a:pt x="18357" y="7241"/>
                        <a:pt x="18357" y="7306"/>
                        <a:pt x="18407" y="7372"/>
                      </a:cubicBezTo>
                      <a:cubicBezTo>
                        <a:pt x="18407" y="7372"/>
                        <a:pt x="18407" y="7437"/>
                        <a:pt x="18457" y="7503"/>
                      </a:cubicBezTo>
                      <a:cubicBezTo>
                        <a:pt x="18508" y="7560"/>
                        <a:pt x="18558" y="7625"/>
                        <a:pt x="18558" y="7625"/>
                      </a:cubicBezTo>
                      <a:cubicBezTo>
                        <a:pt x="18609" y="7691"/>
                        <a:pt x="18609" y="7756"/>
                        <a:pt x="18609" y="7756"/>
                      </a:cubicBezTo>
                      <a:cubicBezTo>
                        <a:pt x="18659" y="7756"/>
                        <a:pt x="18659" y="7756"/>
                        <a:pt x="18659" y="7756"/>
                      </a:cubicBezTo>
                      <a:cubicBezTo>
                        <a:pt x="18659" y="7756"/>
                        <a:pt x="18659" y="7691"/>
                        <a:pt x="18710" y="7691"/>
                      </a:cubicBezTo>
                      <a:cubicBezTo>
                        <a:pt x="18710" y="7625"/>
                        <a:pt x="18710" y="7625"/>
                        <a:pt x="18760" y="7625"/>
                      </a:cubicBezTo>
                      <a:cubicBezTo>
                        <a:pt x="18811" y="7691"/>
                        <a:pt x="18956" y="7887"/>
                        <a:pt x="19057" y="8149"/>
                      </a:cubicBezTo>
                      <a:lnTo>
                        <a:pt x="19057" y="8206"/>
                      </a:lnTo>
                      <a:cubicBezTo>
                        <a:pt x="19057" y="8337"/>
                        <a:pt x="19107" y="8403"/>
                        <a:pt x="19107" y="8468"/>
                      </a:cubicBezTo>
                      <a:cubicBezTo>
                        <a:pt x="19158" y="8468"/>
                        <a:pt x="19158" y="8468"/>
                        <a:pt x="19158" y="8468"/>
                      </a:cubicBezTo>
                      <a:cubicBezTo>
                        <a:pt x="19158" y="8280"/>
                        <a:pt x="19208" y="8149"/>
                        <a:pt x="18906" y="7560"/>
                      </a:cubicBezTo>
                      <a:cubicBezTo>
                        <a:pt x="18659" y="7045"/>
                        <a:pt x="18558" y="6979"/>
                        <a:pt x="18457" y="6922"/>
                      </a:cubicBezTo>
                      <a:cubicBezTo>
                        <a:pt x="18306" y="6848"/>
                        <a:pt x="16911" y="4140"/>
                        <a:pt x="16811" y="3747"/>
                      </a:cubicBezTo>
                      <a:cubicBezTo>
                        <a:pt x="16811" y="3747"/>
                        <a:pt x="16262" y="2193"/>
                        <a:pt x="16116" y="1874"/>
                      </a:cubicBezTo>
                      <a:cubicBezTo>
                        <a:pt x="16066" y="1677"/>
                        <a:pt x="16015" y="1546"/>
                        <a:pt x="16015" y="1415"/>
                      </a:cubicBezTo>
                      <a:cubicBezTo>
                        <a:pt x="16015" y="1293"/>
                        <a:pt x="15965" y="1162"/>
                        <a:pt x="15914" y="1031"/>
                      </a:cubicBezTo>
                      <a:cubicBezTo>
                        <a:pt x="15864" y="965"/>
                        <a:pt x="15813" y="965"/>
                        <a:pt x="15813" y="900"/>
                      </a:cubicBezTo>
                      <a:cubicBezTo>
                        <a:pt x="15713" y="777"/>
                        <a:pt x="15713" y="777"/>
                        <a:pt x="15763" y="515"/>
                      </a:cubicBezTo>
                      <a:cubicBezTo>
                        <a:pt x="15763" y="450"/>
                        <a:pt x="15763" y="450"/>
                        <a:pt x="15763" y="385"/>
                      </a:cubicBezTo>
                      <a:cubicBezTo>
                        <a:pt x="15813" y="188"/>
                        <a:pt x="15813" y="188"/>
                        <a:pt x="15668" y="123"/>
                      </a:cubicBezTo>
                      <a:cubicBezTo>
                        <a:pt x="15668" y="57"/>
                        <a:pt x="15668" y="57"/>
                        <a:pt x="15668" y="57"/>
                      </a:cubicBezTo>
                      <a:cubicBezTo>
                        <a:pt x="15668" y="123"/>
                        <a:pt x="15668" y="123"/>
                        <a:pt x="15668" y="123"/>
                      </a:cubicBezTo>
                      <a:cubicBezTo>
                        <a:pt x="15618" y="188"/>
                        <a:pt x="15517" y="254"/>
                        <a:pt x="15315" y="254"/>
                      </a:cubicBezTo>
                      <a:cubicBezTo>
                        <a:pt x="15164" y="254"/>
                        <a:pt x="14917" y="188"/>
                        <a:pt x="14716" y="188"/>
                      </a:cubicBezTo>
                      <a:cubicBezTo>
                        <a:pt x="14564" y="123"/>
                        <a:pt x="14419" y="123"/>
                        <a:pt x="14368" y="123"/>
                      </a:cubicBezTo>
                      <a:cubicBezTo>
                        <a:pt x="14318" y="123"/>
                        <a:pt x="14267" y="123"/>
                        <a:pt x="14267" y="123"/>
                      </a:cubicBezTo>
                      <a:cubicBezTo>
                        <a:pt x="14217" y="188"/>
                        <a:pt x="14217" y="188"/>
                        <a:pt x="14217" y="254"/>
                      </a:cubicBezTo>
                      <a:cubicBezTo>
                        <a:pt x="14217" y="319"/>
                        <a:pt x="14217" y="450"/>
                        <a:pt x="14318" y="646"/>
                      </a:cubicBezTo>
                      <a:cubicBezTo>
                        <a:pt x="14419" y="835"/>
                        <a:pt x="14419" y="1096"/>
                        <a:pt x="14368" y="1358"/>
                      </a:cubicBezTo>
                      <a:cubicBezTo>
                        <a:pt x="14368" y="1415"/>
                        <a:pt x="14368" y="1546"/>
                        <a:pt x="14368" y="1612"/>
                      </a:cubicBezTo>
                      <a:cubicBezTo>
                        <a:pt x="14368" y="1808"/>
                        <a:pt x="14318" y="1874"/>
                        <a:pt x="14217" y="1874"/>
                      </a:cubicBezTo>
                      <a:cubicBezTo>
                        <a:pt x="14167" y="1874"/>
                        <a:pt x="14116" y="1874"/>
                        <a:pt x="14072" y="1874"/>
                      </a:cubicBezTo>
                      <a:lnTo>
                        <a:pt x="14021" y="1874"/>
                      </a:lnTo>
                      <a:cubicBezTo>
                        <a:pt x="13819" y="1874"/>
                        <a:pt x="13819" y="1677"/>
                        <a:pt x="13819" y="1481"/>
                      </a:cubicBezTo>
                      <a:cubicBezTo>
                        <a:pt x="13819" y="1415"/>
                        <a:pt x="13819" y="1358"/>
                        <a:pt x="13819" y="1293"/>
                      </a:cubicBezTo>
                      <a:cubicBezTo>
                        <a:pt x="13769" y="1162"/>
                        <a:pt x="13718" y="1096"/>
                        <a:pt x="13718" y="1096"/>
                      </a:cubicBezTo>
                      <a:cubicBezTo>
                        <a:pt x="13371" y="1162"/>
                        <a:pt x="7181" y="1808"/>
                        <a:pt x="7086" y="1808"/>
                      </a:cubicBezTo>
                      <a:cubicBezTo>
                        <a:pt x="7036" y="1808"/>
                        <a:pt x="6689" y="1031"/>
                        <a:pt x="6537" y="712"/>
                      </a:cubicBezTo>
                      <a:cubicBezTo>
                        <a:pt x="3994" y="1096"/>
                        <a:pt x="151" y="1808"/>
                        <a:pt x="50" y="1939"/>
                      </a:cubicBezTo>
                      <a:cubicBezTo>
                        <a:pt x="50" y="2005"/>
                        <a:pt x="0" y="2005"/>
                        <a:pt x="50" y="2070"/>
                      </a:cubicBezTo>
                      <a:cubicBezTo>
                        <a:pt x="50" y="2193"/>
                        <a:pt x="202" y="2324"/>
                        <a:pt x="347" y="2455"/>
                      </a:cubicBezTo>
                      <a:cubicBezTo>
                        <a:pt x="398" y="2520"/>
                        <a:pt x="448" y="2585"/>
                        <a:pt x="499" y="2651"/>
                      </a:cubicBezTo>
                      <a:cubicBezTo>
                        <a:pt x="650" y="2782"/>
                        <a:pt x="650" y="2905"/>
                        <a:pt x="599" y="3101"/>
                      </a:cubicBezTo>
                      <a:lnTo>
                        <a:pt x="549" y="3166"/>
                      </a:lnTo>
                      <a:cubicBezTo>
                        <a:pt x="549" y="3297"/>
                        <a:pt x="599" y="3428"/>
                        <a:pt x="650" y="3485"/>
                      </a:cubicBezTo>
                      <a:cubicBezTo>
                        <a:pt x="700" y="3616"/>
                        <a:pt x="751" y="3682"/>
                        <a:pt x="751" y="3747"/>
                      </a:cubicBezTo>
                      <a:cubicBezTo>
                        <a:pt x="751" y="3813"/>
                        <a:pt x="700" y="4009"/>
                        <a:pt x="599" y="4197"/>
                      </a:cubicBezTo>
                      <a:cubicBezTo>
                        <a:pt x="650" y="4263"/>
                        <a:pt x="650" y="4328"/>
                        <a:pt x="700" y="4328"/>
                      </a:cubicBezTo>
                      <a:cubicBezTo>
                        <a:pt x="751" y="4328"/>
                        <a:pt x="751" y="4328"/>
                        <a:pt x="801" y="4263"/>
                      </a:cubicBezTo>
                      <a:cubicBezTo>
                        <a:pt x="852" y="4197"/>
                        <a:pt x="896" y="4140"/>
                        <a:pt x="947" y="4140"/>
                      </a:cubicBezTo>
                      <a:cubicBezTo>
                        <a:pt x="997" y="4075"/>
                        <a:pt x="1048" y="4009"/>
                        <a:pt x="1148" y="3878"/>
                      </a:cubicBezTo>
                      <a:cubicBezTo>
                        <a:pt x="1199" y="3747"/>
                        <a:pt x="1199" y="3616"/>
                        <a:pt x="1199" y="3551"/>
                      </a:cubicBezTo>
                      <a:cubicBezTo>
                        <a:pt x="1199" y="3428"/>
                        <a:pt x="1199" y="3363"/>
                        <a:pt x="1249" y="3297"/>
                      </a:cubicBezTo>
                      <a:cubicBezTo>
                        <a:pt x="1300" y="3297"/>
                        <a:pt x="1300" y="3297"/>
                        <a:pt x="1300" y="3297"/>
                      </a:cubicBezTo>
                      <a:cubicBezTo>
                        <a:pt x="1350" y="3297"/>
                        <a:pt x="1395" y="3363"/>
                        <a:pt x="1451" y="3428"/>
                      </a:cubicBezTo>
                      <a:cubicBezTo>
                        <a:pt x="1496" y="3428"/>
                        <a:pt x="1496" y="3428"/>
                        <a:pt x="1546" y="3428"/>
                      </a:cubicBezTo>
                      <a:lnTo>
                        <a:pt x="1546" y="3363"/>
                      </a:lnTo>
                      <a:cubicBezTo>
                        <a:pt x="1546" y="3297"/>
                        <a:pt x="1546" y="3232"/>
                        <a:pt x="1647" y="3232"/>
                      </a:cubicBezTo>
                      <a:lnTo>
                        <a:pt x="1697" y="3232"/>
                      </a:lnTo>
                      <a:cubicBezTo>
                        <a:pt x="1849" y="3363"/>
                        <a:pt x="1944" y="3485"/>
                        <a:pt x="1944" y="3616"/>
                      </a:cubicBezTo>
                      <a:cubicBezTo>
                        <a:pt x="1944" y="3682"/>
                        <a:pt x="1899" y="3682"/>
                        <a:pt x="1849" y="3682"/>
                      </a:cubicBezTo>
                      <a:cubicBezTo>
                        <a:pt x="1697" y="3747"/>
                        <a:pt x="1647" y="3747"/>
                        <a:pt x="1596" y="3878"/>
                      </a:cubicBezTo>
                      <a:cubicBezTo>
                        <a:pt x="1596" y="3878"/>
                        <a:pt x="1546" y="3878"/>
                        <a:pt x="1546" y="3944"/>
                      </a:cubicBezTo>
                      <a:cubicBezTo>
                        <a:pt x="1496" y="4009"/>
                        <a:pt x="1395" y="4009"/>
                        <a:pt x="1300" y="4075"/>
                      </a:cubicBezTo>
                      <a:cubicBezTo>
                        <a:pt x="1300" y="4075"/>
                        <a:pt x="1249" y="4075"/>
                        <a:pt x="1199" y="4140"/>
                      </a:cubicBezTo>
                      <a:lnTo>
                        <a:pt x="1249" y="4140"/>
                      </a:lnTo>
                      <a:cubicBezTo>
                        <a:pt x="1350" y="4140"/>
                        <a:pt x="1451" y="4140"/>
                        <a:pt x="1546" y="4075"/>
                      </a:cubicBezTo>
                      <a:cubicBezTo>
                        <a:pt x="1647" y="4009"/>
                        <a:pt x="1748" y="3944"/>
                        <a:pt x="1849" y="3878"/>
                      </a:cubicBezTo>
                      <a:cubicBezTo>
                        <a:pt x="1944" y="3878"/>
                        <a:pt x="1994" y="3878"/>
                        <a:pt x="2045" y="3878"/>
                      </a:cubicBezTo>
                      <a:cubicBezTo>
                        <a:pt x="2347" y="3813"/>
                        <a:pt x="2745" y="3682"/>
                        <a:pt x="2846" y="3485"/>
                      </a:cubicBezTo>
                      <a:cubicBezTo>
                        <a:pt x="2846" y="3428"/>
                        <a:pt x="2896" y="3428"/>
                        <a:pt x="2896" y="3363"/>
                      </a:cubicBezTo>
                      <a:cubicBezTo>
                        <a:pt x="2896" y="3232"/>
                        <a:pt x="2947" y="3166"/>
                        <a:pt x="3143" y="3166"/>
                      </a:cubicBezTo>
                      <a:cubicBezTo>
                        <a:pt x="3243" y="3166"/>
                        <a:pt x="3294" y="3166"/>
                        <a:pt x="3344" y="3166"/>
                      </a:cubicBezTo>
                      <a:cubicBezTo>
                        <a:pt x="3445" y="3101"/>
                        <a:pt x="3496" y="3101"/>
                        <a:pt x="3540" y="3101"/>
                      </a:cubicBezTo>
                      <a:cubicBezTo>
                        <a:pt x="3591" y="3101"/>
                        <a:pt x="3591" y="3101"/>
                        <a:pt x="3641" y="3101"/>
                      </a:cubicBezTo>
                      <a:cubicBezTo>
                        <a:pt x="3792" y="3166"/>
                        <a:pt x="3893" y="3232"/>
                        <a:pt x="3843" y="3297"/>
                      </a:cubicBezTo>
                      <a:cubicBezTo>
                        <a:pt x="3843" y="3363"/>
                        <a:pt x="3843" y="3363"/>
                        <a:pt x="3742" y="3363"/>
                      </a:cubicBezTo>
                      <a:cubicBezTo>
                        <a:pt x="3691" y="3363"/>
                        <a:pt x="3641" y="3363"/>
                        <a:pt x="3591" y="3363"/>
                      </a:cubicBezTo>
                      <a:cubicBezTo>
                        <a:pt x="3540" y="3363"/>
                        <a:pt x="3540" y="3363"/>
                        <a:pt x="3496" y="3363"/>
                      </a:cubicBezTo>
                      <a:cubicBezTo>
                        <a:pt x="3445" y="3363"/>
                        <a:pt x="3395" y="3363"/>
                        <a:pt x="3344" y="3428"/>
                      </a:cubicBezTo>
                      <a:cubicBezTo>
                        <a:pt x="3294" y="3485"/>
                        <a:pt x="3193" y="3485"/>
                        <a:pt x="3092" y="3485"/>
                      </a:cubicBezTo>
                      <a:cubicBezTo>
                        <a:pt x="3042" y="3485"/>
                        <a:pt x="2991" y="3551"/>
                        <a:pt x="2991" y="3551"/>
                      </a:cubicBezTo>
                      <a:cubicBezTo>
                        <a:pt x="3092" y="3616"/>
                        <a:pt x="3143" y="3616"/>
                        <a:pt x="3294" y="3616"/>
                      </a:cubicBezTo>
                      <a:cubicBezTo>
                        <a:pt x="3344" y="3616"/>
                        <a:pt x="3395" y="3616"/>
                        <a:pt x="3445" y="3616"/>
                      </a:cubicBezTo>
                      <a:cubicBezTo>
                        <a:pt x="3691" y="3616"/>
                        <a:pt x="4941" y="4075"/>
                        <a:pt x="5042" y="4263"/>
                      </a:cubicBezTo>
                      <a:cubicBezTo>
                        <a:pt x="5092" y="4328"/>
                        <a:pt x="5092" y="4328"/>
                        <a:pt x="5092" y="4328"/>
                      </a:cubicBezTo>
                      <a:cubicBezTo>
                        <a:pt x="5092" y="4328"/>
                        <a:pt x="5092" y="4263"/>
                        <a:pt x="5092" y="4140"/>
                      </a:cubicBezTo>
                      <a:cubicBezTo>
                        <a:pt x="5042" y="4075"/>
                        <a:pt x="4991" y="4075"/>
                        <a:pt x="4941" y="4009"/>
                      </a:cubicBezTo>
                      <a:cubicBezTo>
                        <a:pt x="4890" y="4009"/>
                        <a:pt x="4840" y="3944"/>
                        <a:pt x="4840" y="3944"/>
                      </a:cubicBezTo>
                      <a:cubicBezTo>
                        <a:pt x="4840" y="3878"/>
                        <a:pt x="4840" y="3813"/>
                        <a:pt x="4890" y="3813"/>
                      </a:cubicBezTo>
                      <a:cubicBezTo>
                        <a:pt x="4941" y="3682"/>
                        <a:pt x="4941" y="3616"/>
                        <a:pt x="4991" y="3616"/>
                      </a:cubicBezTo>
                      <a:lnTo>
                        <a:pt x="5042" y="3616"/>
                      </a:lnTo>
                      <a:cubicBezTo>
                        <a:pt x="5092" y="3616"/>
                        <a:pt x="5092" y="3616"/>
                        <a:pt x="5137" y="3682"/>
                      </a:cubicBezTo>
                      <a:cubicBezTo>
                        <a:pt x="5187" y="3682"/>
                        <a:pt x="5238" y="3616"/>
                        <a:pt x="5288" y="3551"/>
                      </a:cubicBezTo>
                      <a:cubicBezTo>
                        <a:pt x="5338" y="3551"/>
                        <a:pt x="5338" y="3551"/>
                        <a:pt x="5389" y="3551"/>
                      </a:cubicBezTo>
                      <a:cubicBezTo>
                        <a:pt x="5389" y="3551"/>
                        <a:pt x="5439" y="3551"/>
                        <a:pt x="5439" y="3616"/>
                      </a:cubicBezTo>
                      <a:cubicBezTo>
                        <a:pt x="5439" y="3682"/>
                        <a:pt x="5338" y="3747"/>
                        <a:pt x="5288" y="3813"/>
                      </a:cubicBezTo>
                      <a:cubicBezTo>
                        <a:pt x="5238" y="3813"/>
                        <a:pt x="5238" y="3813"/>
                        <a:pt x="5238" y="3944"/>
                      </a:cubicBezTo>
                      <a:cubicBezTo>
                        <a:pt x="5288" y="4075"/>
                        <a:pt x="5288" y="4075"/>
                        <a:pt x="5338" y="4140"/>
                      </a:cubicBezTo>
                      <a:lnTo>
                        <a:pt x="5338" y="4197"/>
                      </a:lnTo>
                      <a:cubicBezTo>
                        <a:pt x="5389" y="4263"/>
                        <a:pt x="5338" y="4328"/>
                        <a:pt x="5288" y="4394"/>
                      </a:cubicBezTo>
                      <a:cubicBezTo>
                        <a:pt x="5288" y="4394"/>
                        <a:pt x="5288" y="4394"/>
                        <a:pt x="5238" y="4394"/>
                      </a:cubicBezTo>
                      <a:cubicBezTo>
                        <a:pt x="5288" y="4459"/>
                        <a:pt x="5288" y="4459"/>
                        <a:pt x="5288" y="4459"/>
                      </a:cubicBezTo>
                      <a:cubicBezTo>
                        <a:pt x="6140" y="5040"/>
                        <a:pt x="6140" y="5171"/>
                        <a:pt x="6140" y="5236"/>
                      </a:cubicBezTo>
                      <a:cubicBezTo>
                        <a:pt x="6140" y="5367"/>
                        <a:pt x="6089" y="5367"/>
                        <a:pt x="6039" y="5433"/>
                      </a:cubicBezTo>
                      <a:lnTo>
                        <a:pt x="5988" y="5433"/>
                      </a:lnTo>
                      <a:cubicBezTo>
                        <a:pt x="5988" y="5433"/>
                        <a:pt x="5988" y="5433"/>
                        <a:pt x="6039" y="5498"/>
                      </a:cubicBezTo>
                      <a:cubicBezTo>
                        <a:pt x="6089" y="5686"/>
                        <a:pt x="6184" y="5817"/>
                        <a:pt x="6285" y="5883"/>
                      </a:cubicBezTo>
                      <a:cubicBezTo>
                        <a:pt x="6285" y="5883"/>
                        <a:pt x="6285" y="5883"/>
                        <a:pt x="6335" y="5883"/>
                      </a:cubicBezTo>
                      <a:cubicBezTo>
                        <a:pt x="6386" y="5883"/>
                        <a:pt x="6537" y="5817"/>
                        <a:pt x="6689" y="5752"/>
                      </a:cubicBezTo>
                      <a:cubicBezTo>
                        <a:pt x="6784" y="5686"/>
                        <a:pt x="6884" y="5686"/>
                        <a:pt x="6985" y="5621"/>
                      </a:cubicBezTo>
                      <a:cubicBezTo>
                        <a:pt x="7137" y="5555"/>
                        <a:pt x="7333" y="5433"/>
                        <a:pt x="7433" y="5367"/>
                      </a:cubicBezTo>
                      <a:cubicBezTo>
                        <a:pt x="7585" y="5302"/>
                        <a:pt x="7686" y="5236"/>
                        <a:pt x="7730" y="5236"/>
                      </a:cubicBezTo>
                      <a:cubicBezTo>
                        <a:pt x="7730" y="5236"/>
                        <a:pt x="7781" y="5302"/>
                        <a:pt x="7781" y="5367"/>
                      </a:cubicBezTo>
                      <a:cubicBezTo>
                        <a:pt x="7781" y="5433"/>
                        <a:pt x="7686" y="5498"/>
                        <a:pt x="7585" y="5621"/>
                      </a:cubicBezTo>
                      <a:cubicBezTo>
                        <a:pt x="7383" y="5752"/>
                        <a:pt x="7238" y="5817"/>
                        <a:pt x="7137" y="5948"/>
                      </a:cubicBezTo>
                      <a:cubicBezTo>
                        <a:pt x="7086" y="5948"/>
                        <a:pt x="7086" y="6014"/>
                        <a:pt x="7086" y="6014"/>
                      </a:cubicBezTo>
                      <a:lnTo>
                        <a:pt x="7137" y="6014"/>
                      </a:lnTo>
                      <a:cubicBezTo>
                        <a:pt x="7181" y="6014"/>
                        <a:pt x="7238" y="6014"/>
                        <a:pt x="7282" y="6014"/>
                      </a:cubicBezTo>
                      <a:cubicBezTo>
                        <a:pt x="7333" y="5948"/>
                        <a:pt x="7831" y="5555"/>
                        <a:pt x="7831" y="5236"/>
                      </a:cubicBezTo>
                      <a:cubicBezTo>
                        <a:pt x="7831" y="4975"/>
                        <a:pt x="7882" y="4975"/>
                        <a:pt x="7982" y="4909"/>
                      </a:cubicBezTo>
                      <a:cubicBezTo>
                        <a:pt x="7982" y="4909"/>
                        <a:pt x="7982" y="4852"/>
                        <a:pt x="8033" y="4852"/>
                      </a:cubicBezTo>
                      <a:lnTo>
                        <a:pt x="8083" y="4786"/>
                      </a:lnTo>
                      <a:cubicBezTo>
                        <a:pt x="8184" y="4655"/>
                        <a:pt x="8285" y="4590"/>
                        <a:pt x="8431" y="4590"/>
                      </a:cubicBezTo>
                      <a:cubicBezTo>
                        <a:pt x="8481" y="4590"/>
                        <a:pt x="8531" y="4590"/>
                        <a:pt x="8582" y="4590"/>
                      </a:cubicBezTo>
                      <a:lnTo>
                        <a:pt x="8632" y="4590"/>
                      </a:lnTo>
                      <a:cubicBezTo>
                        <a:pt x="8632" y="4590"/>
                        <a:pt x="8733" y="4590"/>
                        <a:pt x="8733" y="4525"/>
                      </a:cubicBezTo>
                      <a:cubicBezTo>
                        <a:pt x="8733" y="4459"/>
                        <a:pt x="8683" y="4394"/>
                        <a:pt x="8632" y="4394"/>
                      </a:cubicBezTo>
                      <a:cubicBezTo>
                        <a:pt x="8632" y="4328"/>
                        <a:pt x="8582" y="4263"/>
                        <a:pt x="8582" y="4197"/>
                      </a:cubicBezTo>
                      <a:cubicBezTo>
                        <a:pt x="8582" y="4197"/>
                        <a:pt x="8632" y="4140"/>
                        <a:pt x="8683" y="4075"/>
                      </a:cubicBezTo>
                      <a:cubicBezTo>
                        <a:pt x="8778" y="4009"/>
                        <a:pt x="8778" y="3944"/>
                        <a:pt x="8834" y="3878"/>
                      </a:cubicBezTo>
                      <a:cubicBezTo>
                        <a:pt x="8879" y="3747"/>
                        <a:pt x="8879" y="3682"/>
                        <a:pt x="9181" y="3747"/>
                      </a:cubicBezTo>
                      <a:cubicBezTo>
                        <a:pt x="9579" y="3813"/>
                        <a:pt x="9781" y="3944"/>
                        <a:pt x="10027" y="4075"/>
                      </a:cubicBezTo>
                      <a:lnTo>
                        <a:pt x="10077" y="4075"/>
                      </a:lnTo>
                      <a:cubicBezTo>
                        <a:pt x="10229" y="4197"/>
                        <a:pt x="10431" y="4394"/>
                        <a:pt x="10626" y="4655"/>
                      </a:cubicBezTo>
                      <a:cubicBezTo>
                        <a:pt x="10828" y="4852"/>
                        <a:pt x="10974" y="5040"/>
                        <a:pt x="11074" y="5040"/>
                      </a:cubicBezTo>
                      <a:cubicBezTo>
                        <a:pt x="11175" y="5105"/>
                        <a:pt x="11226" y="5105"/>
                        <a:pt x="11276" y="5236"/>
                      </a:cubicBezTo>
                      <a:cubicBezTo>
                        <a:pt x="11276" y="5302"/>
                        <a:pt x="11276" y="5302"/>
                        <a:pt x="11327" y="5433"/>
                      </a:cubicBezTo>
                      <a:cubicBezTo>
                        <a:pt x="11472" y="5621"/>
                        <a:pt x="11573" y="5817"/>
                        <a:pt x="11876" y="6014"/>
                      </a:cubicBezTo>
                      <a:cubicBezTo>
                        <a:pt x="11971" y="6079"/>
                        <a:pt x="12021" y="6210"/>
                        <a:pt x="12122" y="6333"/>
                      </a:cubicBezTo>
                      <a:cubicBezTo>
                        <a:pt x="12223" y="6529"/>
                        <a:pt x="12324" y="6660"/>
                        <a:pt x="12570" y="6660"/>
                      </a:cubicBezTo>
                      <a:cubicBezTo>
                        <a:pt x="12968" y="6725"/>
                        <a:pt x="13024" y="6725"/>
                        <a:pt x="13119" y="6979"/>
                      </a:cubicBezTo>
                      <a:cubicBezTo>
                        <a:pt x="13170" y="7306"/>
                        <a:pt x="13220" y="7503"/>
                        <a:pt x="13371" y="7560"/>
                      </a:cubicBezTo>
                      <a:cubicBezTo>
                        <a:pt x="13523" y="7625"/>
                        <a:pt x="13567" y="7756"/>
                        <a:pt x="13567" y="7953"/>
                      </a:cubicBezTo>
                      <a:cubicBezTo>
                        <a:pt x="13618" y="8018"/>
                        <a:pt x="13618" y="8018"/>
                        <a:pt x="13618" y="8084"/>
                      </a:cubicBezTo>
                      <a:cubicBezTo>
                        <a:pt x="13618" y="8149"/>
                        <a:pt x="13618" y="8149"/>
                        <a:pt x="13618" y="8206"/>
                      </a:cubicBezTo>
                      <a:cubicBezTo>
                        <a:pt x="13668" y="8468"/>
                        <a:pt x="13718" y="8730"/>
                        <a:pt x="13668" y="9049"/>
                      </a:cubicBezTo>
                      <a:cubicBezTo>
                        <a:pt x="13618" y="9311"/>
                        <a:pt x="13618" y="9573"/>
                        <a:pt x="13567" y="9826"/>
                      </a:cubicBezTo>
                      <a:cubicBezTo>
                        <a:pt x="13567" y="9957"/>
                        <a:pt x="13567" y="10023"/>
                        <a:pt x="13567" y="10154"/>
                      </a:cubicBezTo>
                      <a:cubicBezTo>
                        <a:pt x="13567" y="10276"/>
                        <a:pt x="13523" y="10407"/>
                        <a:pt x="13472" y="10473"/>
                      </a:cubicBezTo>
                      <a:cubicBezTo>
                        <a:pt x="13472" y="10669"/>
                        <a:pt x="13422" y="10735"/>
                        <a:pt x="13422" y="10931"/>
                      </a:cubicBezTo>
                      <a:cubicBezTo>
                        <a:pt x="13472" y="10988"/>
                        <a:pt x="13472" y="11119"/>
                        <a:pt x="13523" y="11185"/>
                      </a:cubicBezTo>
                      <a:cubicBezTo>
                        <a:pt x="13523" y="11250"/>
                        <a:pt x="13567" y="11381"/>
                        <a:pt x="13567" y="11577"/>
                      </a:cubicBezTo>
                      <a:cubicBezTo>
                        <a:pt x="13567" y="11765"/>
                        <a:pt x="13618" y="11962"/>
                        <a:pt x="13668" y="12093"/>
                      </a:cubicBezTo>
                      <a:cubicBezTo>
                        <a:pt x="13718" y="12093"/>
                        <a:pt x="13718" y="12158"/>
                        <a:pt x="13769" y="12158"/>
                      </a:cubicBezTo>
                      <a:cubicBezTo>
                        <a:pt x="13819" y="12093"/>
                        <a:pt x="13819" y="12093"/>
                        <a:pt x="13819" y="12093"/>
                      </a:cubicBezTo>
                      <a:cubicBezTo>
                        <a:pt x="13920" y="12093"/>
                        <a:pt x="14021" y="12093"/>
                        <a:pt x="14072" y="12027"/>
                      </a:cubicBezTo>
                      <a:cubicBezTo>
                        <a:pt x="14072" y="12027"/>
                        <a:pt x="14072" y="11962"/>
                        <a:pt x="14072" y="11896"/>
                      </a:cubicBezTo>
                      <a:cubicBezTo>
                        <a:pt x="14021" y="11831"/>
                        <a:pt x="14021" y="11700"/>
                        <a:pt x="13971" y="11643"/>
                      </a:cubicBezTo>
                      <a:cubicBezTo>
                        <a:pt x="13920" y="11512"/>
                        <a:pt x="13870" y="11381"/>
                        <a:pt x="13870" y="11185"/>
                      </a:cubicBezTo>
                      <a:cubicBezTo>
                        <a:pt x="13870" y="10931"/>
                        <a:pt x="13920" y="10931"/>
                        <a:pt x="13971" y="10931"/>
                      </a:cubicBezTo>
                      <a:cubicBezTo>
                        <a:pt x="14021" y="10931"/>
                        <a:pt x="14072" y="10988"/>
                        <a:pt x="14116" y="11119"/>
                      </a:cubicBezTo>
                      <a:cubicBezTo>
                        <a:pt x="14217" y="11315"/>
                        <a:pt x="14217" y="11315"/>
                        <a:pt x="14318" y="11315"/>
                      </a:cubicBezTo>
                      <a:cubicBezTo>
                        <a:pt x="14368" y="11315"/>
                        <a:pt x="14368" y="11315"/>
                        <a:pt x="14368" y="11315"/>
                      </a:cubicBezTo>
                      <a:cubicBezTo>
                        <a:pt x="14419" y="11315"/>
                        <a:pt x="14419" y="11315"/>
                        <a:pt x="14469" y="11315"/>
                      </a:cubicBezTo>
                      <a:cubicBezTo>
                        <a:pt x="14520" y="11315"/>
                        <a:pt x="14520" y="11315"/>
                        <a:pt x="14564" y="11381"/>
                      </a:cubicBezTo>
                      <a:cubicBezTo>
                        <a:pt x="14564" y="11446"/>
                        <a:pt x="14564" y="11512"/>
                        <a:pt x="14564" y="11643"/>
                      </a:cubicBezTo>
                      <a:cubicBezTo>
                        <a:pt x="14564" y="11765"/>
                        <a:pt x="14469" y="11962"/>
                        <a:pt x="14419" y="12158"/>
                      </a:cubicBezTo>
                      <a:cubicBezTo>
                        <a:pt x="14368" y="12289"/>
                        <a:pt x="14267" y="12412"/>
                        <a:pt x="14267" y="12543"/>
                      </a:cubicBezTo>
                      <a:cubicBezTo>
                        <a:pt x="14267" y="12674"/>
                        <a:pt x="14217" y="12805"/>
                        <a:pt x="14072" y="12870"/>
                      </a:cubicBezTo>
                      <a:cubicBezTo>
                        <a:pt x="14072" y="12870"/>
                        <a:pt x="14072" y="12870"/>
                        <a:pt x="14021" y="12870"/>
                      </a:cubicBezTo>
                      <a:cubicBezTo>
                        <a:pt x="13971" y="12870"/>
                        <a:pt x="13870" y="12870"/>
                        <a:pt x="13870" y="12935"/>
                      </a:cubicBezTo>
                      <a:cubicBezTo>
                        <a:pt x="13870" y="12935"/>
                        <a:pt x="13870" y="12935"/>
                        <a:pt x="13920" y="13001"/>
                      </a:cubicBezTo>
                      <a:cubicBezTo>
                        <a:pt x="13971" y="13001"/>
                        <a:pt x="14021" y="13001"/>
                        <a:pt x="14072" y="13001"/>
                      </a:cubicBezTo>
                      <a:cubicBezTo>
                        <a:pt x="14072" y="12935"/>
                        <a:pt x="14072" y="12935"/>
                        <a:pt x="14116" y="12935"/>
                      </a:cubicBezTo>
                      <a:cubicBezTo>
                        <a:pt x="14167" y="12935"/>
                        <a:pt x="14217" y="13001"/>
                        <a:pt x="14267" y="13189"/>
                      </a:cubicBezTo>
                      <a:cubicBezTo>
                        <a:pt x="14368" y="13385"/>
                        <a:pt x="14368" y="13516"/>
                        <a:pt x="14419" y="13647"/>
                      </a:cubicBezTo>
                      <a:cubicBezTo>
                        <a:pt x="14469" y="13835"/>
                        <a:pt x="14520" y="13966"/>
                        <a:pt x="14621" y="14228"/>
                      </a:cubicBezTo>
                      <a:cubicBezTo>
                        <a:pt x="14867" y="14744"/>
                        <a:pt x="15214" y="15194"/>
                        <a:pt x="15365" y="15259"/>
                      </a:cubicBezTo>
                      <a:cubicBezTo>
                        <a:pt x="15416" y="15259"/>
                        <a:pt x="15517" y="15325"/>
                        <a:pt x="15567" y="15325"/>
                      </a:cubicBezTo>
                      <a:cubicBezTo>
                        <a:pt x="15618" y="15325"/>
                        <a:pt x="15618" y="15325"/>
                        <a:pt x="15668" y="15259"/>
                      </a:cubicBezTo>
                      <a:cubicBezTo>
                        <a:pt x="15668" y="15259"/>
                        <a:pt x="15668" y="15194"/>
                        <a:pt x="15668" y="15128"/>
                      </a:cubicBezTo>
                      <a:cubicBezTo>
                        <a:pt x="15618" y="15063"/>
                        <a:pt x="15567" y="14940"/>
                        <a:pt x="15517" y="14875"/>
                      </a:cubicBezTo>
                      <a:cubicBezTo>
                        <a:pt x="15466" y="14809"/>
                        <a:pt x="15466" y="14744"/>
                        <a:pt x="15466" y="14744"/>
                      </a:cubicBezTo>
                      <a:cubicBezTo>
                        <a:pt x="15466" y="14678"/>
                        <a:pt x="15517" y="14678"/>
                        <a:pt x="15567" y="14744"/>
                      </a:cubicBezTo>
                      <a:cubicBezTo>
                        <a:pt x="15668" y="14744"/>
                        <a:pt x="15713" y="14809"/>
                        <a:pt x="15763" y="14809"/>
                      </a:cubicBezTo>
                      <a:cubicBezTo>
                        <a:pt x="15813" y="14875"/>
                        <a:pt x="15813" y="14940"/>
                        <a:pt x="15864" y="14875"/>
                      </a:cubicBezTo>
                      <a:cubicBezTo>
                        <a:pt x="15965" y="14809"/>
                        <a:pt x="16015" y="14809"/>
                        <a:pt x="16066" y="14875"/>
                      </a:cubicBezTo>
                      <a:cubicBezTo>
                        <a:pt x="16066" y="14940"/>
                        <a:pt x="16066" y="15005"/>
                        <a:pt x="16066" y="15128"/>
                      </a:cubicBezTo>
                      <a:cubicBezTo>
                        <a:pt x="15965" y="15390"/>
                        <a:pt x="15965" y="15652"/>
                        <a:pt x="16015" y="15840"/>
                      </a:cubicBezTo>
                      <a:cubicBezTo>
                        <a:pt x="16066" y="16036"/>
                        <a:pt x="16262" y="16298"/>
                        <a:pt x="16312" y="16298"/>
                      </a:cubicBezTo>
                      <a:cubicBezTo>
                        <a:pt x="16362" y="16298"/>
                        <a:pt x="16362" y="16233"/>
                        <a:pt x="16413" y="16233"/>
                      </a:cubicBezTo>
                      <a:cubicBezTo>
                        <a:pt x="16463" y="16233"/>
                        <a:pt x="16463" y="16364"/>
                        <a:pt x="16463" y="16421"/>
                      </a:cubicBezTo>
                      <a:cubicBezTo>
                        <a:pt x="16463" y="16552"/>
                        <a:pt x="16463" y="16552"/>
                        <a:pt x="16564" y="16617"/>
                      </a:cubicBezTo>
                      <a:lnTo>
                        <a:pt x="16615" y="16617"/>
                      </a:lnTo>
                      <a:cubicBezTo>
                        <a:pt x="16760" y="16683"/>
                        <a:pt x="16760" y="16748"/>
                        <a:pt x="16760" y="16945"/>
                      </a:cubicBezTo>
                      <a:cubicBezTo>
                        <a:pt x="16811" y="17198"/>
                        <a:pt x="16962" y="17591"/>
                        <a:pt x="17113" y="17910"/>
                      </a:cubicBezTo>
                      <a:cubicBezTo>
                        <a:pt x="17214" y="18041"/>
                        <a:pt x="17214" y="18172"/>
                        <a:pt x="17265" y="18237"/>
                      </a:cubicBezTo>
                      <a:cubicBezTo>
                        <a:pt x="17309" y="18491"/>
                        <a:pt x="17360" y="18565"/>
                        <a:pt x="17460" y="18565"/>
                      </a:cubicBezTo>
                      <a:cubicBezTo>
                        <a:pt x="17511" y="18565"/>
                        <a:pt x="17561" y="18565"/>
                        <a:pt x="17612" y="18491"/>
                      </a:cubicBezTo>
                      <a:cubicBezTo>
                        <a:pt x="17713" y="18491"/>
                        <a:pt x="17814" y="18434"/>
                        <a:pt x="17909" y="18434"/>
                      </a:cubicBezTo>
                      <a:cubicBezTo>
                        <a:pt x="18060" y="18434"/>
                        <a:pt x="18161" y="18491"/>
                        <a:pt x="18262" y="18622"/>
                      </a:cubicBezTo>
                      <a:cubicBezTo>
                        <a:pt x="18508" y="18949"/>
                        <a:pt x="18710" y="19268"/>
                        <a:pt x="18811" y="19530"/>
                      </a:cubicBezTo>
                      <a:cubicBezTo>
                        <a:pt x="18906" y="19792"/>
                        <a:pt x="19006" y="19915"/>
                        <a:pt x="19158" y="19980"/>
                      </a:cubicBezTo>
                      <a:cubicBezTo>
                        <a:pt x="19158" y="19980"/>
                        <a:pt x="19158" y="20045"/>
                        <a:pt x="19208" y="20045"/>
                      </a:cubicBezTo>
                      <a:cubicBezTo>
                        <a:pt x="19259" y="20111"/>
                        <a:pt x="19410" y="20242"/>
                        <a:pt x="19505" y="20242"/>
                      </a:cubicBezTo>
                      <a:cubicBezTo>
                        <a:pt x="19555" y="20242"/>
                        <a:pt x="19555" y="20242"/>
                        <a:pt x="19606" y="20176"/>
                      </a:cubicBezTo>
                      <a:cubicBezTo>
                        <a:pt x="19656" y="20176"/>
                        <a:pt x="19707" y="20176"/>
                        <a:pt x="19707" y="20242"/>
                      </a:cubicBezTo>
                      <a:cubicBezTo>
                        <a:pt x="19757" y="20307"/>
                        <a:pt x="19757" y="20373"/>
                        <a:pt x="19707" y="20438"/>
                      </a:cubicBezTo>
                      <a:cubicBezTo>
                        <a:pt x="19656" y="20438"/>
                        <a:pt x="19656" y="20504"/>
                        <a:pt x="19656" y="20504"/>
                      </a:cubicBezTo>
                      <a:cubicBezTo>
                        <a:pt x="19606" y="20561"/>
                        <a:pt x="19606" y="20561"/>
                        <a:pt x="19555" y="20561"/>
                      </a:cubicBezTo>
                      <a:cubicBezTo>
                        <a:pt x="19555" y="20561"/>
                        <a:pt x="19505" y="20561"/>
                        <a:pt x="19455" y="20504"/>
                      </a:cubicBezTo>
                      <a:cubicBezTo>
                        <a:pt x="19354" y="20438"/>
                        <a:pt x="19309" y="20373"/>
                        <a:pt x="19259" y="20373"/>
                      </a:cubicBezTo>
                      <a:cubicBezTo>
                        <a:pt x="19208" y="20373"/>
                        <a:pt x="19208" y="20373"/>
                        <a:pt x="19158" y="20438"/>
                      </a:cubicBezTo>
                      <a:lnTo>
                        <a:pt x="19107" y="20504"/>
                      </a:lnTo>
                      <a:cubicBezTo>
                        <a:pt x="19057" y="20561"/>
                        <a:pt x="19006" y="20692"/>
                        <a:pt x="19006" y="20692"/>
                      </a:cubicBezTo>
                      <a:cubicBezTo>
                        <a:pt x="19006" y="20757"/>
                        <a:pt x="19107" y="20823"/>
                        <a:pt x="19208" y="20888"/>
                      </a:cubicBezTo>
                      <a:cubicBezTo>
                        <a:pt x="19354" y="20954"/>
                        <a:pt x="19455" y="21019"/>
                        <a:pt x="19455" y="21019"/>
                      </a:cubicBezTo>
                      <a:cubicBezTo>
                        <a:pt x="19505" y="21019"/>
                        <a:pt x="19505" y="21019"/>
                        <a:pt x="19505" y="20954"/>
                      </a:cubicBezTo>
                      <a:cubicBezTo>
                        <a:pt x="19555" y="20954"/>
                        <a:pt x="19606" y="20888"/>
                        <a:pt x="19656" y="20888"/>
                      </a:cubicBezTo>
                      <a:cubicBezTo>
                        <a:pt x="19707" y="20888"/>
                        <a:pt x="19707" y="20823"/>
                        <a:pt x="19757" y="20823"/>
                      </a:cubicBezTo>
                      <a:cubicBezTo>
                        <a:pt x="19808" y="20757"/>
                        <a:pt x="19858" y="20692"/>
                        <a:pt x="20054" y="20757"/>
                      </a:cubicBezTo>
                      <a:cubicBezTo>
                        <a:pt x="20104" y="20757"/>
                        <a:pt x="20104" y="20757"/>
                        <a:pt x="20104" y="20757"/>
                      </a:cubicBezTo>
                      <a:cubicBezTo>
                        <a:pt x="20205" y="20757"/>
                        <a:pt x="20256" y="20823"/>
                        <a:pt x="20306" y="20823"/>
                      </a:cubicBezTo>
                      <a:cubicBezTo>
                        <a:pt x="20357" y="20823"/>
                        <a:pt x="20407" y="20757"/>
                        <a:pt x="20452" y="20692"/>
                      </a:cubicBezTo>
                      <a:cubicBezTo>
                        <a:pt x="20502" y="20504"/>
                        <a:pt x="20603" y="20242"/>
                        <a:pt x="20754" y="20242"/>
                      </a:cubicBezTo>
                      <a:close/>
                      <a:moveTo>
                        <a:pt x="20603" y="15905"/>
                      </a:moveTo>
                      <a:cubicBezTo>
                        <a:pt x="20603" y="15905"/>
                        <a:pt x="20552" y="15905"/>
                        <a:pt x="20552" y="15840"/>
                      </a:cubicBezTo>
                      <a:cubicBezTo>
                        <a:pt x="20502" y="15840"/>
                        <a:pt x="20452" y="15840"/>
                        <a:pt x="20357" y="15840"/>
                      </a:cubicBezTo>
                      <a:cubicBezTo>
                        <a:pt x="20155" y="15783"/>
                        <a:pt x="20155" y="15717"/>
                        <a:pt x="20104" y="15586"/>
                      </a:cubicBezTo>
                      <a:cubicBezTo>
                        <a:pt x="20104" y="15521"/>
                        <a:pt x="20054" y="15521"/>
                        <a:pt x="20054" y="15455"/>
                      </a:cubicBezTo>
                      <a:cubicBezTo>
                        <a:pt x="19953" y="15259"/>
                        <a:pt x="19903" y="15259"/>
                        <a:pt x="19757" y="15194"/>
                      </a:cubicBezTo>
                      <a:lnTo>
                        <a:pt x="19707" y="15194"/>
                      </a:lnTo>
                      <a:cubicBezTo>
                        <a:pt x="19656" y="15194"/>
                        <a:pt x="19606" y="15128"/>
                        <a:pt x="19606" y="15063"/>
                      </a:cubicBezTo>
                      <a:cubicBezTo>
                        <a:pt x="19555" y="15005"/>
                        <a:pt x="19606" y="14940"/>
                        <a:pt x="19606" y="14875"/>
                      </a:cubicBezTo>
                      <a:cubicBezTo>
                        <a:pt x="19656" y="14875"/>
                        <a:pt x="19656" y="14809"/>
                        <a:pt x="19656" y="14809"/>
                      </a:cubicBezTo>
                      <a:cubicBezTo>
                        <a:pt x="19707" y="14613"/>
                        <a:pt x="19953" y="14351"/>
                        <a:pt x="20004" y="14294"/>
                      </a:cubicBezTo>
                      <a:cubicBezTo>
                        <a:pt x="20104" y="14163"/>
                        <a:pt x="20155" y="14097"/>
                        <a:pt x="20155" y="13966"/>
                      </a:cubicBezTo>
                      <a:cubicBezTo>
                        <a:pt x="20155" y="13835"/>
                        <a:pt x="20306" y="13770"/>
                        <a:pt x="20306" y="13770"/>
                      </a:cubicBezTo>
                      <a:cubicBezTo>
                        <a:pt x="20306" y="13770"/>
                        <a:pt x="20306" y="13770"/>
                        <a:pt x="20357" y="13770"/>
                      </a:cubicBezTo>
                      <a:cubicBezTo>
                        <a:pt x="20452" y="13770"/>
                        <a:pt x="20754" y="14351"/>
                        <a:pt x="20805" y="14482"/>
                      </a:cubicBezTo>
                      <a:cubicBezTo>
                        <a:pt x="20906" y="14678"/>
                        <a:pt x="20950" y="15063"/>
                        <a:pt x="20855" y="15194"/>
                      </a:cubicBezTo>
                      <a:cubicBezTo>
                        <a:pt x="20855" y="15194"/>
                        <a:pt x="20855" y="15194"/>
                        <a:pt x="20805" y="15194"/>
                      </a:cubicBezTo>
                      <a:cubicBezTo>
                        <a:pt x="20754" y="15259"/>
                        <a:pt x="20704" y="15325"/>
                        <a:pt x="20704" y="15652"/>
                      </a:cubicBezTo>
                      <a:cubicBezTo>
                        <a:pt x="20704" y="15783"/>
                        <a:pt x="20704" y="15905"/>
                        <a:pt x="20603" y="15905"/>
                      </a:cubicBezTo>
                      <a:close/>
                      <a:moveTo>
                        <a:pt x="20357" y="13835"/>
                      </a:moveTo>
                      <a:cubicBezTo>
                        <a:pt x="20306" y="13835"/>
                        <a:pt x="20205" y="13901"/>
                        <a:pt x="20205" y="13966"/>
                      </a:cubicBezTo>
                      <a:cubicBezTo>
                        <a:pt x="20205" y="14097"/>
                        <a:pt x="20155" y="14228"/>
                        <a:pt x="20054" y="14294"/>
                      </a:cubicBezTo>
                      <a:cubicBezTo>
                        <a:pt x="19953" y="14425"/>
                        <a:pt x="19707" y="14678"/>
                        <a:pt x="19707" y="14809"/>
                      </a:cubicBezTo>
                      <a:cubicBezTo>
                        <a:pt x="19707" y="14875"/>
                        <a:pt x="19656" y="14875"/>
                        <a:pt x="19656" y="14940"/>
                      </a:cubicBezTo>
                      <a:cubicBezTo>
                        <a:pt x="19656" y="15005"/>
                        <a:pt x="19606" y="15005"/>
                        <a:pt x="19606" y="15063"/>
                      </a:cubicBezTo>
                      <a:cubicBezTo>
                        <a:pt x="19656" y="15063"/>
                        <a:pt x="19656" y="15128"/>
                        <a:pt x="19707" y="15128"/>
                      </a:cubicBezTo>
                      <a:cubicBezTo>
                        <a:pt x="19757" y="15128"/>
                        <a:pt x="19757" y="15128"/>
                        <a:pt x="19808" y="15128"/>
                      </a:cubicBezTo>
                      <a:cubicBezTo>
                        <a:pt x="19903" y="15194"/>
                        <a:pt x="19953" y="15194"/>
                        <a:pt x="20054" y="15390"/>
                      </a:cubicBezTo>
                      <a:cubicBezTo>
                        <a:pt x="20104" y="15455"/>
                        <a:pt x="20104" y="15521"/>
                        <a:pt x="20155" y="15586"/>
                      </a:cubicBezTo>
                      <a:cubicBezTo>
                        <a:pt x="20155" y="15652"/>
                        <a:pt x="20205" y="15717"/>
                        <a:pt x="20357" y="15783"/>
                      </a:cubicBezTo>
                      <a:cubicBezTo>
                        <a:pt x="20452" y="15783"/>
                        <a:pt x="20502" y="15783"/>
                        <a:pt x="20552" y="15783"/>
                      </a:cubicBezTo>
                      <a:cubicBezTo>
                        <a:pt x="20603" y="15840"/>
                        <a:pt x="20603" y="15840"/>
                        <a:pt x="20603" y="15840"/>
                      </a:cubicBezTo>
                      <a:cubicBezTo>
                        <a:pt x="20653" y="15840"/>
                        <a:pt x="20653" y="15840"/>
                        <a:pt x="20653" y="15652"/>
                      </a:cubicBezTo>
                      <a:cubicBezTo>
                        <a:pt x="20653" y="15325"/>
                        <a:pt x="20704" y="15259"/>
                        <a:pt x="20805" y="15194"/>
                      </a:cubicBezTo>
                      <a:cubicBezTo>
                        <a:pt x="20805" y="15128"/>
                        <a:pt x="20805" y="15128"/>
                        <a:pt x="20805" y="15128"/>
                      </a:cubicBezTo>
                      <a:cubicBezTo>
                        <a:pt x="20906" y="15063"/>
                        <a:pt x="20855" y="14744"/>
                        <a:pt x="20754" y="14547"/>
                      </a:cubicBezTo>
                      <a:cubicBezTo>
                        <a:pt x="20653" y="14294"/>
                        <a:pt x="20407" y="13835"/>
                        <a:pt x="20357" y="13835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1" name="Shape 3602"/>
                <p:cNvSpPr/>
                <p:nvPr/>
              </p:nvSpPr>
              <p:spPr>
                <a:xfrm>
                  <a:off x="8279117" y="5279526"/>
                  <a:ext cx="933945" cy="16387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39" h="21600" extrusionOk="0">
                      <a:moveTo>
                        <a:pt x="20298" y="803"/>
                      </a:moveTo>
                      <a:cubicBezTo>
                        <a:pt x="20298" y="655"/>
                        <a:pt x="20539" y="582"/>
                        <a:pt x="20041" y="360"/>
                      </a:cubicBezTo>
                      <a:cubicBezTo>
                        <a:pt x="19912" y="286"/>
                        <a:pt x="19784" y="138"/>
                        <a:pt x="19655" y="0"/>
                      </a:cubicBezTo>
                      <a:cubicBezTo>
                        <a:pt x="14946" y="286"/>
                        <a:pt x="10510" y="508"/>
                        <a:pt x="7071" y="582"/>
                      </a:cubicBezTo>
                      <a:cubicBezTo>
                        <a:pt x="7071" y="582"/>
                        <a:pt x="6702" y="655"/>
                        <a:pt x="6702" y="1015"/>
                      </a:cubicBezTo>
                      <a:cubicBezTo>
                        <a:pt x="6702" y="1311"/>
                        <a:pt x="6702" y="1237"/>
                        <a:pt x="6444" y="1311"/>
                      </a:cubicBezTo>
                      <a:cubicBezTo>
                        <a:pt x="6187" y="1311"/>
                        <a:pt x="5802" y="1311"/>
                        <a:pt x="5673" y="1606"/>
                      </a:cubicBezTo>
                      <a:cubicBezTo>
                        <a:pt x="5673" y="1892"/>
                        <a:pt x="5544" y="2409"/>
                        <a:pt x="5303" y="2548"/>
                      </a:cubicBezTo>
                      <a:cubicBezTo>
                        <a:pt x="5046" y="2695"/>
                        <a:pt x="5046" y="2917"/>
                        <a:pt x="5046" y="3212"/>
                      </a:cubicBezTo>
                      <a:cubicBezTo>
                        <a:pt x="5046" y="3425"/>
                        <a:pt x="4918" y="3572"/>
                        <a:pt x="4403" y="3646"/>
                      </a:cubicBezTo>
                      <a:cubicBezTo>
                        <a:pt x="3905" y="3720"/>
                        <a:pt x="3262" y="3932"/>
                        <a:pt x="3262" y="4228"/>
                      </a:cubicBezTo>
                      <a:cubicBezTo>
                        <a:pt x="3391" y="4449"/>
                        <a:pt x="3519" y="4523"/>
                        <a:pt x="3262" y="4597"/>
                      </a:cubicBezTo>
                      <a:cubicBezTo>
                        <a:pt x="3134" y="4745"/>
                        <a:pt x="3134" y="4809"/>
                        <a:pt x="3262" y="4883"/>
                      </a:cubicBezTo>
                      <a:cubicBezTo>
                        <a:pt x="3391" y="5031"/>
                        <a:pt x="3262" y="5178"/>
                        <a:pt x="2893" y="5178"/>
                      </a:cubicBezTo>
                      <a:cubicBezTo>
                        <a:pt x="2507" y="5178"/>
                        <a:pt x="2250" y="5178"/>
                        <a:pt x="2250" y="5474"/>
                      </a:cubicBezTo>
                      <a:cubicBezTo>
                        <a:pt x="2378" y="5760"/>
                        <a:pt x="2748" y="6129"/>
                        <a:pt x="2250" y="6203"/>
                      </a:cubicBezTo>
                      <a:cubicBezTo>
                        <a:pt x="1864" y="6351"/>
                        <a:pt x="1864" y="6637"/>
                        <a:pt x="1864" y="6785"/>
                      </a:cubicBezTo>
                      <a:cubicBezTo>
                        <a:pt x="1864" y="7006"/>
                        <a:pt x="2121" y="7292"/>
                        <a:pt x="1864" y="7440"/>
                      </a:cubicBezTo>
                      <a:cubicBezTo>
                        <a:pt x="1607" y="7588"/>
                        <a:pt x="1735" y="7809"/>
                        <a:pt x="2121" y="8022"/>
                      </a:cubicBezTo>
                      <a:cubicBezTo>
                        <a:pt x="2507" y="8317"/>
                        <a:pt x="2635" y="8391"/>
                        <a:pt x="2507" y="8603"/>
                      </a:cubicBezTo>
                      <a:cubicBezTo>
                        <a:pt x="2378" y="8825"/>
                        <a:pt x="2250" y="8972"/>
                        <a:pt x="2378" y="9120"/>
                      </a:cubicBezTo>
                      <a:cubicBezTo>
                        <a:pt x="2635" y="9342"/>
                        <a:pt x="2121" y="9194"/>
                        <a:pt x="2378" y="9628"/>
                      </a:cubicBezTo>
                      <a:cubicBezTo>
                        <a:pt x="2507" y="10071"/>
                        <a:pt x="2748" y="10071"/>
                        <a:pt x="2893" y="10209"/>
                      </a:cubicBezTo>
                      <a:cubicBezTo>
                        <a:pt x="2893" y="10431"/>
                        <a:pt x="2250" y="10726"/>
                        <a:pt x="2507" y="10874"/>
                      </a:cubicBezTo>
                      <a:cubicBezTo>
                        <a:pt x="2748" y="11012"/>
                        <a:pt x="2378" y="11677"/>
                        <a:pt x="3134" y="11603"/>
                      </a:cubicBezTo>
                      <a:cubicBezTo>
                        <a:pt x="3134" y="11603"/>
                        <a:pt x="3391" y="11815"/>
                        <a:pt x="3262" y="11963"/>
                      </a:cubicBezTo>
                      <a:cubicBezTo>
                        <a:pt x="3134" y="12185"/>
                        <a:pt x="2893" y="12185"/>
                        <a:pt x="3391" y="12332"/>
                      </a:cubicBezTo>
                      <a:cubicBezTo>
                        <a:pt x="4034" y="12480"/>
                        <a:pt x="4275" y="12692"/>
                        <a:pt x="3905" y="12766"/>
                      </a:cubicBezTo>
                      <a:cubicBezTo>
                        <a:pt x="3648" y="12766"/>
                        <a:pt x="1864" y="12988"/>
                        <a:pt x="2507" y="13209"/>
                      </a:cubicBezTo>
                      <a:cubicBezTo>
                        <a:pt x="3262" y="13422"/>
                        <a:pt x="3519" y="13348"/>
                        <a:pt x="3391" y="13569"/>
                      </a:cubicBezTo>
                      <a:cubicBezTo>
                        <a:pt x="3391" y="13791"/>
                        <a:pt x="2748" y="14372"/>
                        <a:pt x="2635" y="14446"/>
                      </a:cubicBezTo>
                      <a:cubicBezTo>
                        <a:pt x="2378" y="14520"/>
                        <a:pt x="1993" y="14446"/>
                        <a:pt x="2121" y="14732"/>
                      </a:cubicBezTo>
                      <a:cubicBezTo>
                        <a:pt x="2121" y="15028"/>
                        <a:pt x="2121" y="15102"/>
                        <a:pt x="1993" y="15175"/>
                      </a:cubicBezTo>
                      <a:cubicBezTo>
                        <a:pt x="1864" y="15175"/>
                        <a:pt x="1366" y="15102"/>
                        <a:pt x="1494" y="15323"/>
                      </a:cubicBezTo>
                      <a:cubicBezTo>
                        <a:pt x="1494" y="15471"/>
                        <a:pt x="1735" y="15683"/>
                        <a:pt x="1494" y="15683"/>
                      </a:cubicBezTo>
                      <a:cubicBezTo>
                        <a:pt x="1237" y="15757"/>
                        <a:pt x="852" y="15683"/>
                        <a:pt x="852" y="15905"/>
                      </a:cubicBezTo>
                      <a:cubicBezTo>
                        <a:pt x="852" y="16126"/>
                        <a:pt x="852" y="16486"/>
                        <a:pt x="723" y="16486"/>
                      </a:cubicBezTo>
                      <a:cubicBezTo>
                        <a:pt x="594" y="16486"/>
                        <a:pt x="337" y="16708"/>
                        <a:pt x="466" y="16855"/>
                      </a:cubicBezTo>
                      <a:cubicBezTo>
                        <a:pt x="594" y="17003"/>
                        <a:pt x="594" y="17363"/>
                        <a:pt x="337" y="17437"/>
                      </a:cubicBezTo>
                      <a:cubicBezTo>
                        <a:pt x="209" y="17511"/>
                        <a:pt x="-161" y="17658"/>
                        <a:pt x="80" y="17806"/>
                      </a:cubicBezTo>
                      <a:cubicBezTo>
                        <a:pt x="337" y="18018"/>
                        <a:pt x="466" y="18240"/>
                        <a:pt x="337" y="18314"/>
                      </a:cubicBezTo>
                      <a:cubicBezTo>
                        <a:pt x="209" y="18388"/>
                        <a:pt x="80" y="18462"/>
                        <a:pt x="466" y="18462"/>
                      </a:cubicBezTo>
                      <a:cubicBezTo>
                        <a:pt x="723" y="18535"/>
                        <a:pt x="12278" y="18166"/>
                        <a:pt x="12278" y="18166"/>
                      </a:cubicBezTo>
                      <a:cubicBezTo>
                        <a:pt x="12278" y="18166"/>
                        <a:pt x="12793" y="18240"/>
                        <a:pt x="12535" y="18388"/>
                      </a:cubicBezTo>
                      <a:cubicBezTo>
                        <a:pt x="12407" y="18535"/>
                        <a:pt x="11394" y="19043"/>
                        <a:pt x="12037" y="19551"/>
                      </a:cubicBezTo>
                      <a:cubicBezTo>
                        <a:pt x="12664" y="20068"/>
                        <a:pt x="13050" y="20068"/>
                        <a:pt x="13178" y="20354"/>
                      </a:cubicBezTo>
                      <a:cubicBezTo>
                        <a:pt x="13435" y="20723"/>
                        <a:pt x="14448" y="21526"/>
                        <a:pt x="14577" y="21600"/>
                      </a:cubicBezTo>
                      <a:cubicBezTo>
                        <a:pt x="14577" y="21600"/>
                        <a:pt x="14705" y="21526"/>
                        <a:pt x="14834" y="21452"/>
                      </a:cubicBezTo>
                      <a:cubicBezTo>
                        <a:pt x="15203" y="21157"/>
                        <a:pt x="15332" y="21083"/>
                        <a:pt x="15718" y="20871"/>
                      </a:cubicBezTo>
                      <a:cubicBezTo>
                        <a:pt x="16103" y="20649"/>
                        <a:pt x="16473" y="20871"/>
                        <a:pt x="16859" y="20723"/>
                      </a:cubicBezTo>
                      <a:cubicBezTo>
                        <a:pt x="17373" y="20575"/>
                        <a:pt x="17871" y="20206"/>
                        <a:pt x="18385" y="20354"/>
                      </a:cubicBezTo>
                      <a:cubicBezTo>
                        <a:pt x="19012" y="20428"/>
                        <a:pt x="19784" y="20575"/>
                        <a:pt x="20169" y="20428"/>
                      </a:cubicBezTo>
                      <a:cubicBezTo>
                        <a:pt x="20668" y="20280"/>
                        <a:pt x="20796" y="20649"/>
                        <a:pt x="21182" y="20428"/>
                      </a:cubicBezTo>
                      <a:cubicBezTo>
                        <a:pt x="21310" y="20428"/>
                        <a:pt x="21310" y="20428"/>
                        <a:pt x="21439" y="20354"/>
                      </a:cubicBezTo>
                      <a:cubicBezTo>
                        <a:pt x="20041" y="14225"/>
                        <a:pt x="20041" y="14225"/>
                        <a:pt x="20041" y="14225"/>
                      </a:cubicBezTo>
                      <a:cubicBezTo>
                        <a:pt x="20041" y="14225"/>
                        <a:pt x="20298" y="942"/>
                        <a:pt x="20298" y="803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2" name="Shape 3603"/>
                <p:cNvSpPr/>
                <p:nvPr/>
              </p:nvSpPr>
              <p:spPr>
                <a:xfrm>
                  <a:off x="8275204" y="5279526"/>
                  <a:ext cx="937858" cy="1644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600" extrusionOk="0">
                      <a:moveTo>
                        <a:pt x="14538" y="21600"/>
                      </a:moveTo>
                      <a:cubicBezTo>
                        <a:pt x="14538" y="21526"/>
                        <a:pt x="14538" y="21526"/>
                        <a:pt x="14538" y="21526"/>
                      </a:cubicBezTo>
                      <a:cubicBezTo>
                        <a:pt x="14538" y="21526"/>
                        <a:pt x="14409" y="21453"/>
                        <a:pt x="14281" y="21379"/>
                      </a:cubicBezTo>
                      <a:cubicBezTo>
                        <a:pt x="14024" y="21085"/>
                        <a:pt x="13397" y="20579"/>
                        <a:pt x="13268" y="20358"/>
                      </a:cubicBezTo>
                      <a:cubicBezTo>
                        <a:pt x="13140" y="20137"/>
                        <a:pt x="13011" y="20073"/>
                        <a:pt x="12754" y="19999"/>
                      </a:cubicBezTo>
                      <a:cubicBezTo>
                        <a:pt x="12625" y="19852"/>
                        <a:pt x="12368" y="19779"/>
                        <a:pt x="12127" y="19484"/>
                      </a:cubicBezTo>
                      <a:cubicBezTo>
                        <a:pt x="11356" y="18978"/>
                        <a:pt x="12256" y="18472"/>
                        <a:pt x="12625" y="18325"/>
                      </a:cubicBezTo>
                      <a:cubicBezTo>
                        <a:pt x="12754" y="18251"/>
                        <a:pt x="12625" y="18251"/>
                        <a:pt x="12625" y="18251"/>
                      </a:cubicBezTo>
                      <a:cubicBezTo>
                        <a:pt x="12625" y="18178"/>
                        <a:pt x="12497" y="18104"/>
                        <a:pt x="12256" y="18104"/>
                      </a:cubicBezTo>
                      <a:cubicBezTo>
                        <a:pt x="11999" y="18104"/>
                        <a:pt x="1825" y="18472"/>
                        <a:pt x="684" y="18472"/>
                      </a:cubicBezTo>
                      <a:cubicBezTo>
                        <a:pt x="556" y="18472"/>
                        <a:pt x="556" y="18472"/>
                        <a:pt x="556" y="18472"/>
                      </a:cubicBezTo>
                      <a:cubicBezTo>
                        <a:pt x="299" y="18472"/>
                        <a:pt x="299" y="18399"/>
                        <a:pt x="299" y="18399"/>
                      </a:cubicBezTo>
                      <a:cubicBezTo>
                        <a:pt x="170" y="18325"/>
                        <a:pt x="299" y="18325"/>
                        <a:pt x="299" y="18251"/>
                      </a:cubicBezTo>
                      <a:cubicBezTo>
                        <a:pt x="427" y="18178"/>
                        <a:pt x="299" y="17957"/>
                        <a:pt x="58" y="17810"/>
                      </a:cubicBezTo>
                      <a:cubicBezTo>
                        <a:pt x="58" y="17745"/>
                        <a:pt x="-71" y="17672"/>
                        <a:pt x="58" y="17598"/>
                      </a:cubicBezTo>
                      <a:cubicBezTo>
                        <a:pt x="58" y="17451"/>
                        <a:pt x="299" y="17378"/>
                        <a:pt x="427" y="17378"/>
                      </a:cubicBezTo>
                      <a:cubicBezTo>
                        <a:pt x="556" y="17378"/>
                        <a:pt x="556" y="17304"/>
                        <a:pt x="556" y="17304"/>
                      </a:cubicBezTo>
                      <a:cubicBezTo>
                        <a:pt x="684" y="17157"/>
                        <a:pt x="556" y="16872"/>
                        <a:pt x="556" y="16798"/>
                      </a:cubicBezTo>
                      <a:cubicBezTo>
                        <a:pt x="427" y="16724"/>
                        <a:pt x="427" y="16651"/>
                        <a:pt x="556" y="16577"/>
                      </a:cubicBezTo>
                      <a:cubicBezTo>
                        <a:pt x="556" y="16504"/>
                        <a:pt x="684" y="16430"/>
                        <a:pt x="813" y="16430"/>
                      </a:cubicBezTo>
                      <a:cubicBezTo>
                        <a:pt x="941" y="16430"/>
                        <a:pt x="813" y="16218"/>
                        <a:pt x="813" y="16071"/>
                      </a:cubicBezTo>
                      <a:cubicBezTo>
                        <a:pt x="813" y="15998"/>
                        <a:pt x="813" y="15924"/>
                        <a:pt x="813" y="15850"/>
                      </a:cubicBezTo>
                      <a:cubicBezTo>
                        <a:pt x="813" y="15703"/>
                        <a:pt x="1199" y="15630"/>
                        <a:pt x="1456" y="15630"/>
                      </a:cubicBezTo>
                      <a:lnTo>
                        <a:pt x="1584" y="15630"/>
                      </a:lnTo>
                      <a:cubicBezTo>
                        <a:pt x="1584" y="15630"/>
                        <a:pt x="1584" y="15556"/>
                        <a:pt x="1584" y="15482"/>
                      </a:cubicBezTo>
                      <a:cubicBezTo>
                        <a:pt x="1584" y="15418"/>
                        <a:pt x="1456" y="15344"/>
                        <a:pt x="1456" y="15271"/>
                      </a:cubicBezTo>
                      <a:cubicBezTo>
                        <a:pt x="1456" y="15197"/>
                        <a:pt x="1456" y="15124"/>
                        <a:pt x="1584" y="15124"/>
                      </a:cubicBezTo>
                      <a:cubicBezTo>
                        <a:pt x="1584" y="15050"/>
                        <a:pt x="1825" y="15050"/>
                        <a:pt x="1954" y="15050"/>
                      </a:cubicBezTo>
                      <a:cubicBezTo>
                        <a:pt x="1954" y="15050"/>
                        <a:pt x="1954" y="15050"/>
                        <a:pt x="2083" y="15050"/>
                      </a:cubicBezTo>
                      <a:cubicBezTo>
                        <a:pt x="2211" y="15050"/>
                        <a:pt x="2211" y="14903"/>
                        <a:pt x="2083" y="14682"/>
                      </a:cubicBezTo>
                      <a:cubicBezTo>
                        <a:pt x="1954" y="14471"/>
                        <a:pt x="2211" y="14471"/>
                        <a:pt x="2468" y="14397"/>
                      </a:cubicBezTo>
                      <a:lnTo>
                        <a:pt x="2597" y="14397"/>
                      </a:lnTo>
                      <a:cubicBezTo>
                        <a:pt x="2838" y="14323"/>
                        <a:pt x="3352" y="13744"/>
                        <a:pt x="3481" y="13523"/>
                      </a:cubicBezTo>
                      <a:cubicBezTo>
                        <a:pt x="3481" y="13376"/>
                        <a:pt x="3481" y="13376"/>
                        <a:pt x="3224" y="13302"/>
                      </a:cubicBezTo>
                      <a:cubicBezTo>
                        <a:pt x="3095" y="13302"/>
                        <a:pt x="2838" y="13229"/>
                        <a:pt x="2597" y="13164"/>
                      </a:cubicBezTo>
                      <a:cubicBezTo>
                        <a:pt x="2597" y="13164"/>
                        <a:pt x="2340" y="13091"/>
                        <a:pt x="2468" y="13017"/>
                      </a:cubicBezTo>
                      <a:cubicBezTo>
                        <a:pt x="2468" y="12870"/>
                        <a:pt x="2983" y="12796"/>
                        <a:pt x="3738" y="12723"/>
                      </a:cubicBezTo>
                      <a:cubicBezTo>
                        <a:pt x="3866" y="12723"/>
                        <a:pt x="3995" y="12649"/>
                        <a:pt x="3995" y="12649"/>
                      </a:cubicBezTo>
                      <a:cubicBezTo>
                        <a:pt x="4124" y="12649"/>
                        <a:pt x="4124" y="12649"/>
                        <a:pt x="4124" y="12649"/>
                      </a:cubicBezTo>
                      <a:cubicBezTo>
                        <a:pt x="4124" y="12575"/>
                        <a:pt x="3995" y="12437"/>
                        <a:pt x="3481" y="12355"/>
                      </a:cubicBezTo>
                      <a:cubicBezTo>
                        <a:pt x="3224" y="12290"/>
                        <a:pt x="3095" y="12217"/>
                        <a:pt x="3095" y="12217"/>
                      </a:cubicBezTo>
                      <a:cubicBezTo>
                        <a:pt x="3095" y="12143"/>
                        <a:pt x="3095" y="12070"/>
                        <a:pt x="3224" y="12070"/>
                      </a:cubicBezTo>
                      <a:cubicBezTo>
                        <a:pt x="3224" y="11996"/>
                        <a:pt x="3224" y="11996"/>
                        <a:pt x="3352" y="11922"/>
                      </a:cubicBezTo>
                      <a:cubicBezTo>
                        <a:pt x="3352" y="11775"/>
                        <a:pt x="3224" y="11637"/>
                        <a:pt x="3095" y="11637"/>
                      </a:cubicBezTo>
                      <a:cubicBezTo>
                        <a:pt x="2725" y="11637"/>
                        <a:pt x="2597" y="11343"/>
                        <a:pt x="2597" y="11122"/>
                      </a:cubicBezTo>
                      <a:cubicBezTo>
                        <a:pt x="2597" y="11048"/>
                        <a:pt x="2597" y="10901"/>
                        <a:pt x="2597" y="10837"/>
                      </a:cubicBezTo>
                      <a:cubicBezTo>
                        <a:pt x="2340" y="10763"/>
                        <a:pt x="2597" y="10616"/>
                        <a:pt x="2725" y="10469"/>
                      </a:cubicBezTo>
                      <a:cubicBezTo>
                        <a:pt x="2838" y="10395"/>
                        <a:pt x="2838" y="10248"/>
                        <a:pt x="2838" y="10174"/>
                      </a:cubicBezTo>
                      <a:lnTo>
                        <a:pt x="2725" y="10110"/>
                      </a:lnTo>
                      <a:cubicBezTo>
                        <a:pt x="2597" y="10036"/>
                        <a:pt x="2468" y="9889"/>
                        <a:pt x="2340" y="9595"/>
                      </a:cubicBezTo>
                      <a:cubicBezTo>
                        <a:pt x="2211" y="9374"/>
                        <a:pt x="2340" y="9310"/>
                        <a:pt x="2468" y="9236"/>
                      </a:cubicBezTo>
                      <a:lnTo>
                        <a:pt x="2468" y="9163"/>
                      </a:lnTo>
                      <a:cubicBezTo>
                        <a:pt x="2340" y="8942"/>
                        <a:pt x="2340" y="8868"/>
                        <a:pt x="2468" y="8721"/>
                      </a:cubicBezTo>
                      <a:cubicBezTo>
                        <a:pt x="2468" y="8657"/>
                        <a:pt x="2597" y="8657"/>
                        <a:pt x="2597" y="8574"/>
                      </a:cubicBezTo>
                      <a:cubicBezTo>
                        <a:pt x="2725" y="8436"/>
                        <a:pt x="2597" y="8362"/>
                        <a:pt x="2340" y="8215"/>
                      </a:cubicBezTo>
                      <a:cubicBezTo>
                        <a:pt x="2340" y="8141"/>
                        <a:pt x="2211" y="8068"/>
                        <a:pt x="2083" y="8068"/>
                      </a:cubicBezTo>
                      <a:cubicBezTo>
                        <a:pt x="1584" y="7635"/>
                        <a:pt x="1697" y="7488"/>
                        <a:pt x="1954" y="7415"/>
                      </a:cubicBezTo>
                      <a:cubicBezTo>
                        <a:pt x="2083" y="7341"/>
                        <a:pt x="1954" y="7120"/>
                        <a:pt x="1954" y="6982"/>
                      </a:cubicBezTo>
                      <a:cubicBezTo>
                        <a:pt x="1825" y="6909"/>
                        <a:pt x="1825" y="6835"/>
                        <a:pt x="1825" y="6761"/>
                      </a:cubicBezTo>
                      <a:cubicBezTo>
                        <a:pt x="1825" y="6688"/>
                        <a:pt x="1825" y="6329"/>
                        <a:pt x="2340" y="6182"/>
                      </a:cubicBezTo>
                      <a:cubicBezTo>
                        <a:pt x="2597" y="6108"/>
                        <a:pt x="2597" y="5961"/>
                        <a:pt x="2468" y="5740"/>
                      </a:cubicBezTo>
                      <a:cubicBezTo>
                        <a:pt x="2340" y="5667"/>
                        <a:pt x="2340" y="5529"/>
                        <a:pt x="2340" y="5455"/>
                      </a:cubicBezTo>
                      <a:cubicBezTo>
                        <a:pt x="2340" y="5382"/>
                        <a:pt x="2340" y="5234"/>
                        <a:pt x="2340" y="5234"/>
                      </a:cubicBezTo>
                      <a:cubicBezTo>
                        <a:pt x="2468" y="5161"/>
                        <a:pt x="2725" y="5161"/>
                        <a:pt x="2838" y="5161"/>
                      </a:cubicBezTo>
                      <a:cubicBezTo>
                        <a:pt x="2983" y="5161"/>
                        <a:pt x="2983" y="5161"/>
                        <a:pt x="2983" y="5161"/>
                      </a:cubicBezTo>
                      <a:cubicBezTo>
                        <a:pt x="3224" y="5161"/>
                        <a:pt x="3224" y="5087"/>
                        <a:pt x="3352" y="5014"/>
                      </a:cubicBezTo>
                      <a:lnTo>
                        <a:pt x="3352" y="4940"/>
                      </a:lnTo>
                      <a:cubicBezTo>
                        <a:pt x="3224" y="4866"/>
                        <a:pt x="3224" y="4793"/>
                        <a:pt x="3224" y="4793"/>
                      </a:cubicBezTo>
                      <a:cubicBezTo>
                        <a:pt x="3224" y="4728"/>
                        <a:pt x="3224" y="4655"/>
                        <a:pt x="3352" y="4581"/>
                      </a:cubicBezTo>
                      <a:cubicBezTo>
                        <a:pt x="3481" y="4508"/>
                        <a:pt x="3481" y="4508"/>
                        <a:pt x="3352" y="4360"/>
                      </a:cubicBezTo>
                      <a:cubicBezTo>
                        <a:pt x="3352" y="4287"/>
                        <a:pt x="3352" y="4287"/>
                        <a:pt x="3352" y="4213"/>
                      </a:cubicBezTo>
                      <a:cubicBezTo>
                        <a:pt x="3224" y="3855"/>
                        <a:pt x="4365" y="3634"/>
                        <a:pt x="4493" y="3634"/>
                      </a:cubicBezTo>
                      <a:cubicBezTo>
                        <a:pt x="5008" y="3560"/>
                        <a:pt x="5008" y="3413"/>
                        <a:pt x="5008" y="3201"/>
                      </a:cubicBezTo>
                      <a:cubicBezTo>
                        <a:pt x="5008" y="2907"/>
                        <a:pt x="5008" y="2613"/>
                        <a:pt x="5393" y="2539"/>
                      </a:cubicBezTo>
                      <a:cubicBezTo>
                        <a:pt x="5634" y="2401"/>
                        <a:pt x="5634" y="2033"/>
                        <a:pt x="5763" y="1739"/>
                      </a:cubicBezTo>
                      <a:cubicBezTo>
                        <a:pt x="5763" y="1674"/>
                        <a:pt x="5763" y="1601"/>
                        <a:pt x="5763" y="1601"/>
                      </a:cubicBezTo>
                      <a:cubicBezTo>
                        <a:pt x="5763" y="1306"/>
                        <a:pt x="6149" y="1233"/>
                        <a:pt x="6406" y="1233"/>
                      </a:cubicBezTo>
                      <a:cubicBezTo>
                        <a:pt x="6406" y="1233"/>
                        <a:pt x="6406" y="1233"/>
                        <a:pt x="6534" y="1233"/>
                      </a:cubicBezTo>
                      <a:cubicBezTo>
                        <a:pt x="6534" y="1233"/>
                        <a:pt x="6534" y="1233"/>
                        <a:pt x="6663" y="1233"/>
                      </a:cubicBezTo>
                      <a:cubicBezTo>
                        <a:pt x="6791" y="1233"/>
                        <a:pt x="6791" y="1233"/>
                        <a:pt x="6791" y="1012"/>
                      </a:cubicBezTo>
                      <a:cubicBezTo>
                        <a:pt x="6791" y="653"/>
                        <a:pt x="7161" y="580"/>
                        <a:pt x="7161" y="580"/>
                      </a:cubicBezTo>
                      <a:cubicBezTo>
                        <a:pt x="7161" y="506"/>
                        <a:pt x="7161" y="506"/>
                        <a:pt x="7161" y="506"/>
                      </a:cubicBezTo>
                      <a:cubicBezTo>
                        <a:pt x="10215" y="432"/>
                        <a:pt x="14538" y="285"/>
                        <a:pt x="19745" y="0"/>
                      </a:cubicBezTo>
                      <a:cubicBezTo>
                        <a:pt x="19874" y="138"/>
                        <a:pt x="20002" y="285"/>
                        <a:pt x="20131" y="285"/>
                      </a:cubicBezTo>
                      <a:cubicBezTo>
                        <a:pt x="20629" y="506"/>
                        <a:pt x="20500" y="653"/>
                        <a:pt x="20500" y="727"/>
                      </a:cubicBezTo>
                      <a:lnTo>
                        <a:pt x="20500" y="800"/>
                      </a:lnTo>
                      <a:cubicBezTo>
                        <a:pt x="20500" y="938"/>
                        <a:pt x="20259" y="14029"/>
                        <a:pt x="20259" y="14176"/>
                      </a:cubicBezTo>
                      <a:cubicBezTo>
                        <a:pt x="21529" y="20358"/>
                        <a:pt x="21529" y="20358"/>
                        <a:pt x="21529" y="20358"/>
                      </a:cubicBezTo>
                      <a:cubicBezTo>
                        <a:pt x="21529" y="20358"/>
                        <a:pt x="21400" y="20358"/>
                        <a:pt x="21400" y="20432"/>
                      </a:cubicBezTo>
                      <a:cubicBezTo>
                        <a:pt x="21272" y="20432"/>
                        <a:pt x="21143" y="20505"/>
                        <a:pt x="21015" y="20505"/>
                      </a:cubicBezTo>
                      <a:cubicBezTo>
                        <a:pt x="21015" y="20505"/>
                        <a:pt x="20886" y="20432"/>
                        <a:pt x="20758" y="20432"/>
                      </a:cubicBezTo>
                      <a:cubicBezTo>
                        <a:pt x="20629" y="20358"/>
                        <a:pt x="20629" y="20358"/>
                        <a:pt x="20500" y="20358"/>
                      </a:cubicBezTo>
                      <a:cubicBezTo>
                        <a:pt x="20388" y="20358"/>
                        <a:pt x="20388" y="20358"/>
                        <a:pt x="20259" y="20358"/>
                      </a:cubicBezTo>
                      <a:cubicBezTo>
                        <a:pt x="20131" y="20432"/>
                        <a:pt x="20002" y="20505"/>
                        <a:pt x="19745" y="20505"/>
                      </a:cubicBezTo>
                      <a:cubicBezTo>
                        <a:pt x="19359" y="20505"/>
                        <a:pt x="18861" y="20358"/>
                        <a:pt x="18475" y="20284"/>
                      </a:cubicBezTo>
                      <a:lnTo>
                        <a:pt x="18347" y="20284"/>
                      </a:lnTo>
                      <a:cubicBezTo>
                        <a:pt x="17961" y="20284"/>
                        <a:pt x="17720" y="20432"/>
                        <a:pt x="17463" y="20505"/>
                      </a:cubicBezTo>
                      <a:cubicBezTo>
                        <a:pt x="17334" y="20579"/>
                        <a:pt x="17206" y="20652"/>
                        <a:pt x="17077" y="20652"/>
                      </a:cubicBezTo>
                      <a:cubicBezTo>
                        <a:pt x="16820" y="20726"/>
                        <a:pt x="16692" y="20726"/>
                        <a:pt x="16563" y="20726"/>
                      </a:cubicBezTo>
                      <a:lnTo>
                        <a:pt x="16434" y="20726"/>
                      </a:lnTo>
                      <a:cubicBezTo>
                        <a:pt x="16193" y="20726"/>
                        <a:pt x="16065" y="20726"/>
                        <a:pt x="15808" y="20800"/>
                      </a:cubicBezTo>
                      <a:cubicBezTo>
                        <a:pt x="15679" y="20938"/>
                        <a:pt x="15550" y="21011"/>
                        <a:pt x="15422" y="21085"/>
                      </a:cubicBezTo>
                      <a:cubicBezTo>
                        <a:pt x="15293" y="21158"/>
                        <a:pt x="15165" y="21306"/>
                        <a:pt x="14924" y="21379"/>
                      </a:cubicBezTo>
                      <a:cubicBezTo>
                        <a:pt x="14795" y="21453"/>
                        <a:pt x="14667" y="21526"/>
                        <a:pt x="14667" y="21526"/>
                      </a:cubicBezTo>
                      <a:lnTo>
                        <a:pt x="14538" y="21600"/>
                      </a:lnTo>
                      <a:close/>
                      <a:moveTo>
                        <a:pt x="12368" y="18031"/>
                      </a:moveTo>
                      <a:cubicBezTo>
                        <a:pt x="12368" y="18031"/>
                        <a:pt x="12754" y="18104"/>
                        <a:pt x="12754" y="18251"/>
                      </a:cubicBezTo>
                      <a:lnTo>
                        <a:pt x="12754" y="18325"/>
                      </a:lnTo>
                      <a:cubicBezTo>
                        <a:pt x="12625" y="18399"/>
                        <a:pt x="12625" y="18399"/>
                        <a:pt x="12625" y="18399"/>
                      </a:cubicBezTo>
                      <a:cubicBezTo>
                        <a:pt x="12368" y="18546"/>
                        <a:pt x="11484" y="18978"/>
                        <a:pt x="12127" y="19484"/>
                      </a:cubicBezTo>
                      <a:cubicBezTo>
                        <a:pt x="12497" y="19705"/>
                        <a:pt x="12625" y="19852"/>
                        <a:pt x="12883" y="19926"/>
                      </a:cubicBezTo>
                      <a:cubicBezTo>
                        <a:pt x="13140" y="19999"/>
                        <a:pt x="13268" y="20137"/>
                        <a:pt x="13397" y="20284"/>
                      </a:cubicBezTo>
                      <a:cubicBezTo>
                        <a:pt x="13525" y="20579"/>
                        <a:pt x="14152" y="21085"/>
                        <a:pt x="14409" y="21306"/>
                      </a:cubicBezTo>
                      <a:cubicBezTo>
                        <a:pt x="14538" y="21379"/>
                        <a:pt x="14538" y="21453"/>
                        <a:pt x="14667" y="21453"/>
                      </a:cubicBezTo>
                      <a:cubicBezTo>
                        <a:pt x="14667" y="21453"/>
                        <a:pt x="14795" y="21453"/>
                        <a:pt x="14924" y="21379"/>
                      </a:cubicBezTo>
                      <a:cubicBezTo>
                        <a:pt x="15036" y="21232"/>
                        <a:pt x="15165" y="21158"/>
                        <a:pt x="15293" y="21085"/>
                      </a:cubicBezTo>
                      <a:cubicBezTo>
                        <a:pt x="15422" y="20938"/>
                        <a:pt x="15550" y="20873"/>
                        <a:pt x="15808" y="20800"/>
                      </a:cubicBezTo>
                      <a:cubicBezTo>
                        <a:pt x="15936" y="20652"/>
                        <a:pt x="16193" y="20652"/>
                        <a:pt x="16322" y="20652"/>
                      </a:cubicBezTo>
                      <a:lnTo>
                        <a:pt x="16563" y="20652"/>
                      </a:lnTo>
                      <a:cubicBezTo>
                        <a:pt x="16692" y="20652"/>
                        <a:pt x="16820" y="20652"/>
                        <a:pt x="16949" y="20652"/>
                      </a:cubicBezTo>
                      <a:cubicBezTo>
                        <a:pt x="17077" y="20579"/>
                        <a:pt x="17206" y="20505"/>
                        <a:pt x="17334" y="20505"/>
                      </a:cubicBezTo>
                      <a:cubicBezTo>
                        <a:pt x="17575" y="20358"/>
                        <a:pt x="17961" y="20211"/>
                        <a:pt x="18347" y="20211"/>
                      </a:cubicBezTo>
                      <a:cubicBezTo>
                        <a:pt x="18347" y="20211"/>
                        <a:pt x="18475" y="20211"/>
                        <a:pt x="18604" y="20211"/>
                      </a:cubicBezTo>
                      <a:cubicBezTo>
                        <a:pt x="18990" y="20284"/>
                        <a:pt x="19359" y="20432"/>
                        <a:pt x="19745" y="20432"/>
                      </a:cubicBezTo>
                      <a:cubicBezTo>
                        <a:pt x="20002" y="20432"/>
                        <a:pt x="20131" y="20358"/>
                        <a:pt x="20259" y="20358"/>
                      </a:cubicBezTo>
                      <a:cubicBezTo>
                        <a:pt x="20388" y="20284"/>
                        <a:pt x="20388" y="20284"/>
                        <a:pt x="20500" y="20284"/>
                      </a:cubicBezTo>
                      <a:cubicBezTo>
                        <a:pt x="20629" y="20284"/>
                        <a:pt x="20758" y="20358"/>
                        <a:pt x="20758" y="20358"/>
                      </a:cubicBezTo>
                      <a:cubicBezTo>
                        <a:pt x="20886" y="20358"/>
                        <a:pt x="21015" y="20432"/>
                        <a:pt x="21015" y="20432"/>
                      </a:cubicBezTo>
                      <a:cubicBezTo>
                        <a:pt x="21143" y="20432"/>
                        <a:pt x="21143" y="20432"/>
                        <a:pt x="21272" y="20358"/>
                      </a:cubicBezTo>
                      <a:lnTo>
                        <a:pt x="21400" y="20284"/>
                      </a:lnTo>
                      <a:cubicBezTo>
                        <a:pt x="20131" y="14176"/>
                        <a:pt x="20131" y="14176"/>
                        <a:pt x="20131" y="14176"/>
                      </a:cubicBezTo>
                      <a:cubicBezTo>
                        <a:pt x="20131" y="14029"/>
                        <a:pt x="20388" y="938"/>
                        <a:pt x="20388" y="800"/>
                      </a:cubicBezTo>
                      <a:lnTo>
                        <a:pt x="20388" y="727"/>
                      </a:lnTo>
                      <a:cubicBezTo>
                        <a:pt x="20388" y="580"/>
                        <a:pt x="20500" y="506"/>
                        <a:pt x="20131" y="359"/>
                      </a:cubicBezTo>
                      <a:cubicBezTo>
                        <a:pt x="20002" y="285"/>
                        <a:pt x="19874" y="221"/>
                        <a:pt x="19745" y="74"/>
                      </a:cubicBezTo>
                      <a:cubicBezTo>
                        <a:pt x="14538" y="359"/>
                        <a:pt x="10343" y="506"/>
                        <a:pt x="7161" y="580"/>
                      </a:cubicBezTo>
                      <a:cubicBezTo>
                        <a:pt x="7161" y="653"/>
                        <a:pt x="6904" y="727"/>
                        <a:pt x="6904" y="1012"/>
                      </a:cubicBezTo>
                      <a:cubicBezTo>
                        <a:pt x="6904" y="1233"/>
                        <a:pt x="6904" y="1306"/>
                        <a:pt x="6663" y="1306"/>
                      </a:cubicBezTo>
                      <a:cubicBezTo>
                        <a:pt x="6534" y="1306"/>
                        <a:pt x="6534" y="1306"/>
                        <a:pt x="6534" y="1306"/>
                      </a:cubicBezTo>
                      <a:lnTo>
                        <a:pt x="6406" y="1306"/>
                      </a:lnTo>
                      <a:cubicBezTo>
                        <a:pt x="6149" y="1306"/>
                        <a:pt x="5891" y="1306"/>
                        <a:pt x="5891" y="1601"/>
                      </a:cubicBezTo>
                      <a:cubicBezTo>
                        <a:pt x="5891" y="1601"/>
                        <a:pt x="5891" y="1674"/>
                        <a:pt x="5891" y="1739"/>
                      </a:cubicBezTo>
                      <a:cubicBezTo>
                        <a:pt x="5763" y="2033"/>
                        <a:pt x="5634" y="2465"/>
                        <a:pt x="5393" y="2539"/>
                      </a:cubicBezTo>
                      <a:cubicBezTo>
                        <a:pt x="5136" y="2686"/>
                        <a:pt x="5136" y="2907"/>
                        <a:pt x="5136" y="3201"/>
                      </a:cubicBezTo>
                      <a:cubicBezTo>
                        <a:pt x="5136" y="3413"/>
                        <a:pt x="5008" y="3634"/>
                        <a:pt x="4493" y="3707"/>
                      </a:cubicBezTo>
                      <a:cubicBezTo>
                        <a:pt x="4124" y="3781"/>
                        <a:pt x="3352" y="3919"/>
                        <a:pt x="3481" y="4140"/>
                      </a:cubicBezTo>
                      <a:cubicBezTo>
                        <a:pt x="3481" y="4213"/>
                        <a:pt x="3481" y="4287"/>
                        <a:pt x="3481" y="4360"/>
                      </a:cubicBezTo>
                      <a:cubicBezTo>
                        <a:pt x="3609" y="4434"/>
                        <a:pt x="3609" y="4508"/>
                        <a:pt x="3481" y="4655"/>
                      </a:cubicBezTo>
                      <a:cubicBezTo>
                        <a:pt x="3352" y="4655"/>
                        <a:pt x="3352" y="4728"/>
                        <a:pt x="3352" y="4793"/>
                      </a:cubicBezTo>
                      <a:lnTo>
                        <a:pt x="3352" y="4866"/>
                      </a:lnTo>
                      <a:cubicBezTo>
                        <a:pt x="3481" y="4940"/>
                        <a:pt x="3481" y="5014"/>
                        <a:pt x="3481" y="5087"/>
                      </a:cubicBezTo>
                      <a:cubicBezTo>
                        <a:pt x="3352" y="5161"/>
                        <a:pt x="3224" y="5234"/>
                        <a:pt x="2983" y="5234"/>
                      </a:cubicBezTo>
                      <a:cubicBezTo>
                        <a:pt x="2838" y="5234"/>
                        <a:pt x="2838" y="5234"/>
                        <a:pt x="2838" y="5234"/>
                      </a:cubicBezTo>
                      <a:cubicBezTo>
                        <a:pt x="2725" y="5234"/>
                        <a:pt x="2597" y="5234"/>
                        <a:pt x="2468" y="5234"/>
                      </a:cubicBezTo>
                      <a:cubicBezTo>
                        <a:pt x="2468" y="5308"/>
                        <a:pt x="2340" y="5382"/>
                        <a:pt x="2468" y="5455"/>
                      </a:cubicBezTo>
                      <a:cubicBezTo>
                        <a:pt x="2468" y="5529"/>
                        <a:pt x="2468" y="5593"/>
                        <a:pt x="2597" y="5667"/>
                      </a:cubicBezTo>
                      <a:cubicBezTo>
                        <a:pt x="2725" y="5888"/>
                        <a:pt x="2725" y="6108"/>
                        <a:pt x="2468" y="6246"/>
                      </a:cubicBezTo>
                      <a:cubicBezTo>
                        <a:pt x="2083" y="6329"/>
                        <a:pt x="1954" y="6541"/>
                        <a:pt x="1954" y="6761"/>
                      </a:cubicBezTo>
                      <a:cubicBezTo>
                        <a:pt x="1954" y="6835"/>
                        <a:pt x="1954" y="6909"/>
                        <a:pt x="2083" y="6982"/>
                      </a:cubicBezTo>
                      <a:cubicBezTo>
                        <a:pt x="2083" y="7120"/>
                        <a:pt x="2211" y="7341"/>
                        <a:pt x="1954" y="7415"/>
                      </a:cubicBezTo>
                      <a:cubicBezTo>
                        <a:pt x="1697" y="7562"/>
                        <a:pt x="1954" y="7847"/>
                        <a:pt x="2211" y="7994"/>
                      </a:cubicBezTo>
                      <a:cubicBezTo>
                        <a:pt x="2340" y="8068"/>
                        <a:pt x="2340" y="8141"/>
                        <a:pt x="2468" y="8141"/>
                      </a:cubicBezTo>
                      <a:cubicBezTo>
                        <a:pt x="2725" y="8289"/>
                        <a:pt x="2838" y="8436"/>
                        <a:pt x="2725" y="8574"/>
                      </a:cubicBezTo>
                      <a:cubicBezTo>
                        <a:pt x="2725" y="8657"/>
                        <a:pt x="2597" y="8721"/>
                        <a:pt x="2597" y="8721"/>
                      </a:cubicBezTo>
                      <a:cubicBezTo>
                        <a:pt x="2468" y="8868"/>
                        <a:pt x="2468" y="8942"/>
                        <a:pt x="2597" y="9089"/>
                      </a:cubicBezTo>
                      <a:cubicBezTo>
                        <a:pt x="2597" y="9163"/>
                        <a:pt x="2597" y="9236"/>
                        <a:pt x="2597" y="9310"/>
                      </a:cubicBezTo>
                      <a:cubicBezTo>
                        <a:pt x="2468" y="9310"/>
                        <a:pt x="2340" y="9374"/>
                        <a:pt x="2468" y="9595"/>
                      </a:cubicBezTo>
                      <a:cubicBezTo>
                        <a:pt x="2597" y="9889"/>
                        <a:pt x="2725" y="9963"/>
                        <a:pt x="2838" y="10036"/>
                      </a:cubicBezTo>
                      <a:cubicBezTo>
                        <a:pt x="2838" y="10110"/>
                        <a:pt x="2983" y="10110"/>
                        <a:pt x="2983" y="10174"/>
                      </a:cubicBezTo>
                      <a:cubicBezTo>
                        <a:pt x="2983" y="10248"/>
                        <a:pt x="2838" y="10395"/>
                        <a:pt x="2725" y="10542"/>
                      </a:cubicBezTo>
                      <a:cubicBezTo>
                        <a:pt x="2597" y="10616"/>
                        <a:pt x="2597" y="10763"/>
                        <a:pt x="2597" y="10837"/>
                      </a:cubicBezTo>
                      <a:cubicBezTo>
                        <a:pt x="2725" y="10901"/>
                        <a:pt x="2725" y="10975"/>
                        <a:pt x="2725" y="11122"/>
                      </a:cubicBezTo>
                      <a:cubicBezTo>
                        <a:pt x="2725" y="11416"/>
                        <a:pt x="2838" y="11564"/>
                        <a:pt x="3224" y="11564"/>
                      </a:cubicBezTo>
                      <a:cubicBezTo>
                        <a:pt x="3224" y="11564"/>
                        <a:pt x="3481" y="11702"/>
                        <a:pt x="3352" y="11922"/>
                      </a:cubicBezTo>
                      <a:cubicBezTo>
                        <a:pt x="3352" y="11996"/>
                        <a:pt x="3352" y="12070"/>
                        <a:pt x="3352" y="12070"/>
                      </a:cubicBezTo>
                      <a:cubicBezTo>
                        <a:pt x="3224" y="12143"/>
                        <a:pt x="3224" y="12143"/>
                        <a:pt x="3224" y="12143"/>
                      </a:cubicBezTo>
                      <a:cubicBezTo>
                        <a:pt x="3224" y="12217"/>
                        <a:pt x="3481" y="12290"/>
                        <a:pt x="3609" y="12290"/>
                      </a:cubicBezTo>
                      <a:cubicBezTo>
                        <a:pt x="3738" y="12355"/>
                        <a:pt x="4236" y="12502"/>
                        <a:pt x="4236" y="12649"/>
                      </a:cubicBezTo>
                      <a:cubicBezTo>
                        <a:pt x="4236" y="12649"/>
                        <a:pt x="4236" y="12723"/>
                        <a:pt x="4124" y="12723"/>
                      </a:cubicBezTo>
                      <a:cubicBezTo>
                        <a:pt x="3995" y="12723"/>
                        <a:pt x="3866" y="12723"/>
                        <a:pt x="3738" y="12796"/>
                      </a:cubicBezTo>
                      <a:cubicBezTo>
                        <a:pt x="3352" y="12796"/>
                        <a:pt x="2597" y="12943"/>
                        <a:pt x="2468" y="13017"/>
                      </a:cubicBezTo>
                      <a:cubicBezTo>
                        <a:pt x="2468" y="13017"/>
                        <a:pt x="2597" y="13091"/>
                        <a:pt x="2725" y="13091"/>
                      </a:cubicBezTo>
                      <a:cubicBezTo>
                        <a:pt x="2838" y="13164"/>
                        <a:pt x="3095" y="13229"/>
                        <a:pt x="3224" y="13229"/>
                      </a:cubicBezTo>
                      <a:cubicBezTo>
                        <a:pt x="3481" y="13302"/>
                        <a:pt x="3609" y="13302"/>
                        <a:pt x="3609" y="13523"/>
                      </a:cubicBezTo>
                      <a:cubicBezTo>
                        <a:pt x="3481" y="13744"/>
                        <a:pt x="2983" y="14323"/>
                        <a:pt x="2725" y="14397"/>
                      </a:cubicBezTo>
                      <a:cubicBezTo>
                        <a:pt x="2597" y="14471"/>
                        <a:pt x="2597" y="14471"/>
                        <a:pt x="2468" y="14471"/>
                      </a:cubicBezTo>
                      <a:cubicBezTo>
                        <a:pt x="2340" y="14471"/>
                        <a:pt x="2211" y="14544"/>
                        <a:pt x="2211" y="14682"/>
                      </a:cubicBezTo>
                      <a:cubicBezTo>
                        <a:pt x="2340" y="15050"/>
                        <a:pt x="2211" y="15124"/>
                        <a:pt x="2083" y="15124"/>
                      </a:cubicBezTo>
                      <a:lnTo>
                        <a:pt x="1954" y="15124"/>
                      </a:lnTo>
                      <a:cubicBezTo>
                        <a:pt x="1825" y="15124"/>
                        <a:pt x="1697" y="15124"/>
                        <a:pt x="1584" y="15197"/>
                      </a:cubicBezTo>
                      <a:cubicBezTo>
                        <a:pt x="1584" y="15197"/>
                        <a:pt x="1584" y="15197"/>
                        <a:pt x="1584" y="15271"/>
                      </a:cubicBezTo>
                      <a:cubicBezTo>
                        <a:pt x="1584" y="15344"/>
                        <a:pt x="1697" y="15418"/>
                        <a:pt x="1697" y="15418"/>
                      </a:cubicBezTo>
                      <a:cubicBezTo>
                        <a:pt x="1697" y="15556"/>
                        <a:pt x="1825" y="15630"/>
                        <a:pt x="1584" y="15703"/>
                      </a:cubicBezTo>
                      <a:lnTo>
                        <a:pt x="1456" y="15703"/>
                      </a:lnTo>
                      <a:cubicBezTo>
                        <a:pt x="1199" y="15703"/>
                        <a:pt x="941" y="15777"/>
                        <a:pt x="941" y="15850"/>
                      </a:cubicBezTo>
                      <a:cubicBezTo>
                        <a:pt x="941" y="15924"/>
                        <a:pt x="941" y="15998"/>
                        <a:pt x="941" y="16071"/>
                      </a:cubicBezTo>
                      <a:cubicBezTo>
                        <a:pt x="941" y="16292"/>
                        <a:pt x="1070" y="16430"/>
                        <a:pt x="813" y="16504"/>
                      </a:cubicBezTo>
                      <a:cubicBezTo>
                        <a:pt x="813" y="16504"/>
                        <a:pt x="684" y="16504"/>
                        <a:pt x="684" y="16577"/>
                      </a:cubicBezTo>
                      <a:cubicBezTo>
                        <a:pt x="556" y="16577"/>
                        <a:pt x="556" y="16651"/>
                        <a:pt x="684" y="16724"/>
                      </a:cubicBezTo>
                      <a:cubicBezTo>
                        <a:pt x="813" y="16872"/>
                        <a:pt x="813" y="17157"/>
                        <a:pt x="684" y="17304"/>
                      </a:cubicBezTo>
                      <a:cubicBezTo>
                        <a:pt x="684" y="17378"/>
                        <a:pt x="556" y="17378"/>
                        <a:pt x="556" y="17451"/>
                      </a:cubicBezTo>
                      <a:cubicBezTo>
                        <a:pt x="427" y="17451"/>
                        <a:pt x="170" y="17525"/>
                        <a:pt x="170" y="17598"/>
                      </a:cubicBezTo>
                      <a:cubicBezTo>
                        <a:pt x="58" y="17672"/>
                        <a:pt x="170" y="17672"/>
                        <a:pt x="170" y="17745"/>
                      </a:cubicBezTo>
                      <a:cubicBezTo>
                        <a:pt x="427" y="17957"/>
                        <a:pt x="684" y="18178"/>
                        <a:pt x="427" y="18251"/>
                      </a:cubicBezTo>
                      <a:cubicBezTo>
                        <a:pt x="427" y="18325"/>
                        <a:pt x="299" y="18325"/>
                        <a:pt x="299" y="18399"/>
                      </a:cubicBezTo>
                      <a:cubicBezTo>
                        <a:pt x="299" y="18399"/>
                        <a:pt x="427" y="18399"/>
                        <a:pt x="556" y="18399"/>
                      </a:cubicBezTo>
                      <a:cubicBezTo>
                        <a:pt x="556" y="18399"/>
                        <a:pt x="556" y="18399"/>
                        <a:pt x="684" y="18399"/>
                      </a:cubicBezTo>
                      <a:cubicBezTo>
                        <a:pt x="1825" y="18399"/>
                        <a:pt x="12256" y="18031"/>
                        <a:pt x="12256" y="18031"/>
                      </a:cubicBezTo>
                      <a:lnTo>
                        <a:pt x="12368" y="18031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3" name="Shape 3604"/>
                <p:cNvSpPr/>
                <p:nvPr/>
              </p:nvSpPr>
              <p:spPr>
                <a:xfrm>
                  <a:off x="10447985" y="4989211"/>
                  <a:ext cx="1321480" cy="10151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2" h="21407" extrusionOk="0">
                      <a:moveTo>
                        <a:pt x="15933" y="974"/>
                      </a:moveTo>
                      <a:cubicBezTo>
                        <a:pt x="10888" y="2141"/>
                        <a:pt x="10888" y="2141"/>
                        <a:pt x="10888" y="2141"/>
                      </a:cubicBezTo>
                      <a:cubicBezTo>
                        <a:pt x="10888" y="2141"/>
                        <a:pt x="10615" y="974"/>
                        <a:pt x="10444" y="738"/>
                      </a:cubicBezTo>
                      <a:cubicBezTo>
                        <a:pt x="10262" y="383"/>
                        <a:pt x="10171" y="620"/>
                        <a:pt x="9636" y="501"/>
                      </a:cubicBezTo>
                      <a:cubicBezTo>
                        <a:pt x="9089" y="383"/>
                        <a:pt x="9363" y="265"/>
                        <a:pt x="9363" y="43"/>
                      </a:cubicBezTo>
                      <a:cubicBezTo>
                        <a:pt x="9363" y="-193"/>
                        <a:pt x="4945" y="620"/>
                        <a:pt x="4592" y="620"/>
                      </a:cubicBezTo>
                      <a:cubicBezTo>
                        <a:pt x="4136" y="738"/>
                        <a:pt x="2519" y="1787"/>
                        <a:pt x="1973" y="2260"/>
                      </a:cubicBezTo>
                      <a:cubicBezTo>
                        <a:pt x="1529" y="2496"/>
                        <a:pt x="1347" y="2954"/>
                        <a:pt x="812" y="3072"/>
                      </a:cubicBezTo>
                      <a:cubicBezTo>
                        <a:pt x="812" y="3190"/>
                        <a:pt x="812" y="3309"/>
                        <a:pt x="812" y="3309"/>
                      </a:cubicBezTo>
                      <a:cubicBezTo>
                        <a:pt x="720" y="3427"/>
                        <a:pt x="83" y="3885"/>
                        <a:pt x="83" y="4357"/>
                      </a:cubicBezTo>
                      <a:cubicBezTo>
                        <a:pt x="3" y="4830"/>
                        <a:pt x="-88" y="5406"/>
                        <a:pt x="174" y="5525"/>
                      </a:cubicBezTo>
                      <a:cubicBezTo>
                        <a:pt x="356" y="5761"/>
                        <a:pt x="994" y="6234"/>
                        <a:pt x="1165" y="6574"/>
                      </a:cubicBezTo>
                      <a:cubicBezTo>
                        <a:pt x="1347" y="6928"/>
                        <a:pt x="1620" y="6574"/>
                        <a:pt x="1893" y="6574"/>
                      </a:cubicBezTo>
                      <a:cubicBezTo>
                        <a:pt x="2075" y="6574"/>
                        <a:pt x="2246" y="7046"/>
                        <a:pt x="2611" y="7741"/>
                      </a:cubicBezTo>
                      <a:cubicBezTo>
                        <a:pt x="2884" y="8450"/>
                        <a:pt x="3510" y="9735"/>
                        <a:pt x="4136" y="9972"/>
                      </a:cubicBezTo>
                      <a:cubicBezTo>
                        <a:pt x="4683" y="10312"/>
                        <a:pt x="4854" y="10430"/>
                        <a:pt x="5218" y="11021"/>
                      </a:cubicBezTo>
                      <a:cubicBezTo>
                        <a:pt x="5582" y="11597"/>
                        <a:pt x="5844" y="11833"/>
                        <a:pt x="6209" y="11951"/>
                      </a:cubicBezTo>
                      <a:cubicBezTo>
                        <a:pt x="6573" y="12188"/>
                        <a:pt x="6926" y="12306"/>
                        <a:pt x="7108" y="12646"/>
                      </a:cubicBezTo>
                      <a:cubicBezTo>
                        <a:pt x="7381" y="13119"/>
                        <a:pt x="7381" y="13473"/>
                        <a:pt x="7917" y="14049"/>
                      </a:cubicBezTo>
                      <a:cubicBezTo>
                        <a:pt x="8554" y="14759"/>
                        <a:pt x="8725" y="14877"/>
                        <a:pt x="9089" y="15217"/>
                      </a:cubicBezTo>
                      <a:cubicBezTo>
                        <a:pt x="9454" y="15453"/>
                        <a:pt x="9989" y="16384"/>
                        <a:pt x="9989" y="16738"/>
                      </a:cubicBezTo>
                      <a:cubicBezTo>
                        <a:pt x="9989" y="17093"/>
                        <a:pt x="9898" y="17669"/>
                        <a:pt x="10171" y="17905"/>
                      </a:cubicBezTo>
                      <a:cubicBezTo>
                        <a:pt x="10444" y="18142"/>
                        <a:pt x="10706" y="18142"/>
                        <a:pt x="10888" y="18615"/>
                      </a:cubicBezTo>
                      <a:cubicBezTo>
                        <a:pt x="11162" y="18954"/>
                        <a:pt x="11344" y="19664"/>
                        <a:pt x="11606" y="19782"/>
                      </a:cubicBezTo>
                      <a:cubicBezTo>
                        <a:pt x="11788" y="19885"/>
                        <a:pt x="11253" y="20831"/>
                        <a:pt x="11697" y="21067"/>
                      </a:cubicBezTo>
                      <a:cubicBezTo>
                        <a:pt x="11970" y="21289"/>
                        <a:pt x="12870" y="21407"/>
                        <a:pt x="13143" y="21407"/>
                      </a:cubicBezTo>
                      <a:cubicBezTo>
                        <a:pt x="13143" y="21289"/>
                        <a:pt x="13143" y="21289"/>
                        <a:pt x="13143" y="21289"/>
                      </a:cubicBezTo>
                      <a:cubicBezTo>
                        <a:pt x="13143" y="21171"/>
                        <a:pt x="13143" y="20713"/>
                        <a:pt x="13405" y="20713"/>
                      </a:cubicBezTo>
                      <a:cubicBezTo>
                        <a:pt x="13587" y="20594"/>
                        <a:pt x="13951" y="20594"/>
                        <a:pt x="13860" y="20240"/>
                      </a:cubicBezTo>
                      <a:cubicBezTo>
                        <a:pt x="13769" y="19885"/>
                        <a:pt x="13769" y="20018"/>
                        <a:pt x="13587" y="19782"/>
                      </a:cubicBezTo>
                      <a:cubicBezTo>
                        <a:pt x="13405" y="19427"/>
                        <a:pt x="13052" y="19309"/>
                        <a:pt x="13405" y="19191"/>
                      </a:cubicBezTo>
                      <a:cubicBezTo>
                        <a:pt x="13769" y="19073"/>
                        <a:pt x="13769" y="19073"/>
                        <a:pt x="13951" y="19309"/>
                      </a:cubicBezTo>
                      <a:cubicBezTo>
                        <a:pt x="14134" y="19545"/>
                        <a:pt x="13951" y="19664"/>
                        <a:pt x="14316" y="19545"/>
                      </a:cubicBezTo>
                      <a:cubicBezTo>
                        <a:pt x="14578" y="19309"/>
                        <a:pt x="14760" y="19073"/>
                        <a:pt x="14760" y="18718"/>
                      </a:cubicBezTo>
                      <a:cubicBezTo>
                        <a:pt x="14760" y="18378"/>
                        <a:pt x="14851" y="18378"/>
                        <a:pt x="14487" y="18260"/>
                      </a:cubicBezTo>
                      <a:cubicBezTo>
                        <a:pt x="14225" y="18260"/>
                        <a:pt x="14043" y="18260"/>
                        <a:pt x="14043" y="18024"/>
                      </a:cubicBezTo>
                      <a:cubicBezTo>
                        <a:pt x="14043" y="17905"/>
                        <a:pt x="14316" y="17551"/>
                        <a:pt x="14578" y="17669"/>
                      </a:cubicBezTo>
                      <a:cubicBezTo>
                        <a:pt x="14851" y="17787"/>
                        <a:pt x="14851" y="17787"/>
                        <a:pt x="15033" y="17669"/>
                      </a:cubicBezTo>
                      <a:cubicBezTo>
                        <a:pt x="15295" y="17551"/>
                        <a:pt x="15750" y="17093"/>
                        <a:pt x="16115" y="16857"/>
                      </a:cubicBezTo>
                      <a:cubicBezTo>
                        <a:pt x="16468" y="16620"/>
                        <a:pt x="16741" y="16738"/>
                        <a:pt x="16832" y="16384"/>
                      </a:cubicBezTo>
                      <a:cubicBezTo>
                        <a:pt x="16923" y="16044"/>
                        <a:pt x="16741" y="15808"/>
                        <a:pt x="16923" y="15571"/>
                      </a:cubicBezTo>
                      <a:cubicBezTo>
                        <a:pt x="17014" y="15335"/>
                        <a:pt x="16923" y="15335"/>
                        <a:pt x="17197" y="15335"/>
                      </a:cubicBezTo>
                      <a:cubicBezTo>
                        <a:pt x="17458" y="15335"/>
                        <a:pt x="17458" y="15453"/>
                        <a:pt x="17550" y="15098"/>
                      </a:cubicBezTo>
                      <a:cubicBezTo>
                        <a:pt x="17550" y="14759"/>
                        <a:pt x="18096" y="14522"/>
                        <a:pt x="18096" y="14168"/>
                      </a:cubicBezTo>
                      <a:cubicBezTo>
                        <a:pt x="18096" y="13813"/>
                        <a:pt x="17823" y="13355"/>
                        <a:pt x="18176" y="13355"/>
                      </a:cubicBezTo>
                      <a:cubicBezTo>
                        <a:pt x="18449" y="13355"/>
                        <a:pt x="18631" y="13710"/>
                        <a:pt x="18813" y="13237"/>
                      </a:cubicBezTo>
                      <a:cubicBezTo>
                        <a:pt x="18996" y="12764"/>
                        <a:pt x="18905" y="12646"/>
                        <a:pt x="19166" y="12409"/>
                      </a:cubicBezTo>
                      <a:cubicBezTo>
                        <a:pt x="19349" y="12188"/>
                        <a:pt x="19440" y="11715"/>
                        <a:pt x="19257" y="11479"/>
                      </a:cubicBezTo>
                      <a:cubicBezTo>
                        <a:pt x="19166" y="11257"/>
                        <a:pt x="18996" y="11139"/>
                        <a:pt x="19166" y="11139"/>
                      </a:cubicBezTo>
                      <a:cubicBezTo>
                        <a:pt x="19349" y="11139"/>
                        <a:pt x="19531" y="11360"/>
                        <a:pt x="19440" y="10902"/>
                      </a:cubicBezTo>
                      <a:cubicBezTo>
                        <a:pt x="19440" y="10430"/>
                        <a:pt x="20704" y="7046"/>
                        <a:pt x="20977" y="7046"/>
                      </a:cubicBezTo>
                      <a:cubicBezTo>
                        <a:pt x="21239" y="6928"/>
                        <a:pt x="21239" y="6692"/>
                        <a:pt x="21512" y="6470"/>
                      </a:cubicBezTo>
                      <a:lnTo>
                        <a:pt x="15933" y="974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4" name="Shape 3605"/>
                <p:cNvSpPr/>
                <p:nvPr/>
              </p:nvSpPr>
              <p:spPr>
                <a:xfrm>
                  <a:off x="10446670" y="4986221"/>
                  <a:ext cx="1328970" cy="10181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3" h="21600" extrusionOk="0">
                      <a:moveTo>
                        <a:pt x="13108" y="21600"/>
                      </a:moveTo>
                      <a:cubicBezTo>
                        <a:pt x="12746" y="21600"/>
                        <a:pt x="11941" y="21600"/>
                        <a:pt x="11668" y="21362"/>
                      </a:cubicBezTo>
                      <a:cubicBezTo>
                        <a:pt x="11408" y="21139"/>
                        <a:pt x="11408" y="20783"/>
                        <a:pt x="11498" y="20426"/>
                      </a:cubicBezTo>
                      <a:cubicBezTo>
                        <a:pt x="11578" y="20204"/>
                        <a:pt x="11578" y="20070"/>
                        <a:pt x="11498" y="19966"/>
                      </a:cubicBezTo>
                      <a:cubicBezTo>
                        <a:pt x="11408" y="19847"/>
                        <a:pt x="11226" y="19491"/>
                        <a:pt x="11045" y="19253"/>
                      </a:cubicBezTo>
                      <a:cubicBezTo>
                        <a:pt x="10954" y="19015"/>
                        <a:pt x="10954" y="18896"/>
                        <a:pt x="10863" y="18792"/>
                      </a:cubicBezTo>
                      <a:cubicBezTo>
                        <a:pt x="10682" y="18555"/>
                        <a:pt x="10591" y="18436"/>
                        <a:pt x="10421" y="18317"/>
                      </a:cubicBezTo>
                      <a:cubicBezTo>
                        <a:pt x="10330" y="18317"/>
                        <a:pt x="10240" y="18198"/>
                        <a:pt x="10149" y="18198"/>
                      </a:cubicBezTo>
                      <a:cubicBezTo>
                        <a:pt x="9877" y="17960"/>
                        <a:pt x="9968" y="17604"/>
                        <a:pt x="9968" y="17262"/>
                      </a:cubicBezTo>
                      <a:cubicBezTo>
                        <a:pt x="9968" y="17143"/>
                        <a:pt x="9968" y="17024"/>
                        <a:pt x="9968" y="16906"/>
                      </a:cubicBezTo>
                      <a:cubicBezTo>
                        <a:pt x="9877" y="16668"/>
                        <a:pt x="9344" y="15732"/>
                        <a:pt x="9072" y="15376"/>
                      </a:cubicBezTo>
                      <a:cubicBezTo>
                        <a:pt x="8981" y="15376"/>
                        <a:pt x="8981" y="15376"/>
                        <a:pt x="8890" y="15257"/>
                      </a:cubicBezTo>
                      <a:cubicBezTo>
                        <a:pt x="8630" y="15034"/>
                        <a:pt x="8358" y="14796"/>
                        <a:pt x="7904" y="14321"/>
                      </a:cubicBezTo>
                      <a:cubicBezTo>
                        <a:pt x="7462" y="13860"/>
                        <a:pt x="7371" y="13504"/>
                        <a:pt x="7280" y="13266"/>
                      </a:cubicBezTo>
                      <a:cubicBezTo>
                        <a:pt x="7190" y="13147"/>
                        <a:pt x="7190" y="13028"/>
                        <a:pt x="7099" y="12791"/>
                      </a:cubicBezTo>
                      <a:cubicBezTo>
                        <a:pt x="6827" y="12449"/>
                        <a:pt x="6566" y="12330"/>
                        <a:pt x="6203" y="12211"/>
                      </a:cubicBezTo>
                      <a:cubicBezTo>
                        <a:pt x="5840" y="11974"/>
                        <a:pt x="5580" y="11855"/>
                        <a:pt x="5217" y="11157"/>
                      </a:cubicBezTo>
                      <a:cubicBezTo>
                        <a:pt x="4854" y="10562"/>
                        <a:pt x="4684" y="10443"/>
                        <a:pt x="4140" y="10206"/>
                      </a:cubicBezTo>
                      <a:cubicBezTo>
                        <a:pt x="3516" y="9864"/>
                        <a:pt x="2972" y="8809"/>
                        <a:pt x="2530" y="7859"/>
                      </a:cubicBezTo>
                      <a:cubicBezTo>
                        <a:pt x="2439" y="7740"/>
                        <a:pt x="2439" y="7517"/>
                        <a:pt x="2348" y="7398"/>
                      </a:cubicBezTo>
                      <a:cubicBezTo>
                        <a:pt x="2167" y="6923"/>
                        <a:pt x="2087" y="6685"/>
                        <a:pt x="1906" y="6685"/>
                      </a:cubicBezTo>
                      <a:cubicBezTo>
                        <a:pt x="1815" y="6685"/>
                        <a:pt x="1724" y="6685"/>
                        <a:pt x="1634" y="6804"/>
                      </a:cubicBezTo>
                      <a:cubicBezTo>
                        <a:pt x="1543" y="6804"/>
                        <a:pt x="1452" y="6804"/>
                        <a:pt x="1362" y="6804"/>
                      </a:cubicBezTo>
                      <a:cubicBezTo>
                        <a:pt x="1271" y="6804"/>
                        <a:pt x="1180" y="6804"/>
                        <a:pt x="1180" y="6685"/>
                      </a:cubicBezTo>
                      <a:cubicBezTo>
                        <a:pt x="1010" y="6447"/>
                        <a:pt x="557" y="5987"/>
                        <a:pt x="284" y="5749"/>
                      </a:cubicBezTo>
                      <a:cubicBezTo>
                        <a:pt x="194" y="5749"/>
                        <a:pt x="194" y="5749"/>
                        <a:pt x="103" y="5630"/>
                      </a:cubicBezTo>
                      <a:cubicBezTo>
                        <a:pt x="-67" y="5511"/>
                        <a:pt x="24" y="5051"/>
                        <a:pt x="24" y="4576"/>
                      </a:cubicBezTo>
                      <a:cubicBezTo>
                        <a:pt x="24" y="4457"/>
                        <a:pt x="24" y="4457"/>
                        <a:pt x="24" y="4457"/>
                      </a:cubicBezTo>
                      <a:cubicBezTo>
                        <a:pt x="24" y="3981"/>
                        <a:pt x="466" y="3758"/>
                        <a:pt x="647" y="3521"/>
                      </a:cubicBezTo>
                      <a:cubicBezTo>
                        <a:pt x="738" y="3402"/>
                        <a:pt x="738" y="3402"/>
                        <a:pt x="738" y="3402"/>
                      </a:cubicBezTo>
                      <a:cubicBezTo>
                        <a:pt x="829" y="3402"/>
                        <a:pt x="829" y="3283"/>
                        <a:pt x="829" y="3164"/>
                      </a:cubicBezTo>
                      <a:cubicBezTo>
                        <a:pt x="829" y="3045"/>
                        <a:pt x="829" y="3045"/>
                        <a:pt x="829" y="3045"/>
                      </a:cubicBezTo>
                      <a:cubicBezTo>
                        <a:pt x="1180" y="3045"/>
                        <a:pt x="1362" y="2823"/>
                        <a:pt x="1634" y="2585"/>
                      </a:cubicBezTo>
                      <a:cubicBezTo>
                        <a:pt x="1724" y="2466"/>
                        <a:pt x="1815" y="2347"/>
                        <a:pt x="1985" y="2228"/>
                      </a:cubicBezTo>
                      <a:cubicBezTo>
                        <a:pt x="2530" y="1872"/>
                        <a:pt x="4140" y="817"/>
                        <a:pt x="4593" y="698"/>
                      </a:cubicBezTo>
                      <a:cubicBezTo>
                        <a:pt x="4854" y="579"/>
                        <a:pt x="8176" y="0"/>
                        <a:pt x="9072" y="0"/>
                      </a:cubicBezTo>
                      <a:cubicBezTo>
                        <a:pt x="9253" y="0"/>
                        <a:pt x="9344" y="0"/>
                        <a:pt x="9344" y="119"/>
                      </a:cubicBezTo>
                      <a:cubicBezTo>
                        <a:pt x="9344" y="223"/>
                        <a:pt x="9344" y="223"/>
                        <a:pt x="9344" y="342"/>
                      </a:cubicBezTo>
                      <a:lnTo>
                        <a:pt x="9344" y="461"/>
                      </a:lnTo>
                      <a:cubicBezTo>
                        <a:pt x="9344" y="461"/>
                        <a:pt x="9435" y="461"/>
                        <a:pt x="9616" y="579"/>
                      </a:cubicBezTo>
                      <a:cubicBezTo>
                        <a:pt x="9696" y="579"/>
                        <a:pt x="9786" y="579"/>
                        <a:pt x="9877" y="579"/>
                      </a:cubicBezTo>
                      <a:cubicBezTo>
                        <a:pt x="9968" y="579"/>
                        <a:pt x="9968" y="579"/>
                        <a:pt x="10058" y="579"/>
                      </a:cubicBezTo>
                      <a:cubicBezTo>
                        <a:pt x="10240" y="579"/>
                        <a:pt x="10330" y="579"/>
                        <a:pt x="10421" y="698"/>
                      </a:cubicBezTo>
                      <a:cubicBezTo>
                        <a:pt x="10591" y="936"/>
                        <a:pt x="10863" y="1872"/>
                        <a:pt x="10863" y="2109"/>
                      </a:cubicBezTo>
                      <a:cubicBezTo>
                        <a:pt x="15886" y="1055"/>
                        <a:pt x="15886" y="1055"/>
                        <a:pt x="15886" y="1055"/>
                      </a:cubicBezTo>
                      <a:cubicBezTo>
                        <a:pt x="21533" y="6581"/>
                        <a:pt x="21533" y="6581"/>
                        <a:pt x="21533" y="6581"/>
                      </a:cubicBezTo>
                      <a:cubicBezTo>
                        <a:pt x="21442" y="6581"/>
                        <a:pt x="21442" y="6581"/>
                        <a:pt x="21442" y="6581"/>
                      </a:cubicBezTo>
                      <a:cubicBezTo>
                        <a:pt x="21352" y="6685"/>
                        <a:pt x="21261" y="6804"/>
                        <a:pt x="21261" y="6923"/>
                      </a:cubicBezTo>
                      <a:cubicBezTo>
                        <a:pt x="21170" y="7042"/>
                        <a:pt x="21079" y="7160"/>
                        <a:pt x="20909" y="7160"/>
                      </a:cubicBezTo>
                      <a:cubicBezTo>
                        <a:pt x="20728" y="7279"/>
                        <a:pt x="19379" y="10562"/>
                        <a:pt x="19469" y="11038"/>
                      </a:cubicBezTo>
                      <a:cubicBezTo>
                        <a:pt x="19469" y="11157"/>
                        <a:pt x="19469" y="11275"/>
                        <a:pt x="19379" y="11394"/>
                      </a:cubicBezTo>
                      <a:cubicBezTo>
                        <a:pt x="19379" y="11394"/>
                        <a:pt x="19379" y="11394"/>
                        <a:pt x="19288" y="11394"/>
                      </a:cubicBezTo>
                      <a:cubicBezTo>
                        <a:pt x="19288" y="11394"/>
                        <a:pt x="19288" y="11394"/>
                        <a:pt x="19197" y="11394"/>
                      </a:cubicBezTo>
                      <a:lnTo>
                        <a:pt x="19107" y="11394"/>
                      </a:lnTo>
                      <a:cubicBezTo>
                        <a:pt x="19197" y="11394"/>
                        <a:pt x="19197" y="11498"/>
                        <a:pt x="19288" y="11617"/>
                      </a:cubicBezTo>
                      <a:cubicBezTo>
                        <a:pt x="19288" y="11736"/>
                        <a:pt x="19379" y="11855"/>
                        <a:pt x="19379" y="12092"/>
                      </a:cubicBezTo>
                      <a:cubicBezTo>
                        <a:pt x="19288" y="12330"/>
                        <a:pt x="19197" y="12449"/>
                        <a:pt x="19107" y="12553"/>
                      </a:cubicBezTo>
                      <a:cubicBezTo>
                        <a:pt x="18936" y="12791"/>
                        <a:pt x="18936" y="12791"/>
                        <a:pt x="18936" y="13028"/>
                      </a:cubicBezTo>
                      <a:cubicBezTo>
                        <a:pt x="18846" y="13147"/>
                        <a:pt x="18846" y="13266"/>
                        <a:pt x="18755" y="13504"/>
                      </a:cubicBezTo>
                      <a:cubicBezTo>
                        <a:pt x="18755" y="13623"/>
                        <a:pt x="18664" y="13741"/>
                        <a:pt x="18574" y="13741"/>
                      </a:cubicBezTo>
                      <a:cubicBezTo>
                        <a:pt x="18483" y="13741"/>
                        <a:pt x="18392" y="13623"/>
                        <a:pt x="18302" y="13623"/>
                      </a:cubicBezTo>
                      <a:cubicBezTo>
                        <a:pt x="18222" y="13623"/>
                        <a:pt x="18222" y="13504"/>
                        <a:pt x="18120" y="13623"/>
                      </a:cubicBezTo>
                      <a:cubicBezTo>
                        <a:pt x="18041" y="13623"/>
                        <a:pt x="18041" y="13623"/>
                        <a:pt x="18041" y="13623"/>
                      </a:cubicBezTo>
                      <a:cubicBezTo>
                        <a:pt x="17950" y="13623"/>
                        <a:pt x="17950" y="13860"/>
                        <a:pt x="18041" y="13964"/>
                      </a:cubicBezTo>
                      <a:cubicBezTo>
                        <a:pt x="18041" y="14083"/>
                        <a:pt x="18041" y="14202"/>
                        <a:pt x="18041" y="14321"/>
                      </a:cubicBezTo>
                      <a:cubicBezTo>
                        <a:pt x="18041" y="14440"/>
                        <a:pt x="17859" y="14677"/>
                        <a:pt x="17769" y="14796"/>
                      </a:cubicBezTo>
                      <a:cubicBezTo>
                        <a:pt x="17678" y="15034"/>
                        <a:pt x="17496" y="15153"/>
                        <a:pt x="17496" y="15257"/>
                      </a:cubicBezTo>
                      <a:cubicBezTo>
                        <a:pt x="17496" y="15494"/>
                        <a:pt x="17496" y="15613"/>
                        <a:pt x="17315" y="15613"/>
                      </a:cubicBezTo>
                      <a:cubicBezTo>
                        <a:pt x="17315" y="15494"/>
                        <a:pt x="17224" y="15494"/>
                        <a:pt x="17145" y="15613"/>
                      </a:cubicBezTo>
                      <a:lnTo>
                        <a:pt x="17054" y="15613"/>
                      </a:lnTo>
                      <a:cubicBezTo>
                        <a:pt x="16964" y="15613"/>
                        <a:pt x="16964" y="15613"/>
                        <a:pt x="16873" y="15732"/>
                      </a:cubicBezTo>
                      <a:cubicBezTo>
                        <a:pt x="16782" y="15851"/>
                        <a:pt x="16782" y="15970"/>
                        <a:pt x="16782" y="16089"/>
                      </a:cubicBezTo>
                      <a:cubicBezTo>
                        <a:pt x="16873" y="16207"/>
                        <a:pt x="16873" y="16311"/>
                        <a:pt x="16782" y="16549"/>
                      </a:cubicBezTo>
                      <a:cubicBezTo>
                        <a:pt x="16691" y="16787"/>
                        <a:pt x="16601" y="16906"/>
                        <a:pt x="16419" y="16906"/>
                      </a:cubicBezTo>
                      <a:cubicBezTo>
                        <a:pt x="16329" y="16906"/>
                        <a:pt x="16238" y="17024"/>
                        <a:pt x="16068" y="17024"/>
                      </a:cubicBezTo>
                      <a:cubicBezTo>
                        <a:pt x="15886" y="17143"/>
                        <a:pt x="15705" y="17381"/>
                        <a:pt x="15524" y="17604"/>
                      </a:cubicBezTo>
                      <a:cubicBezTo>
                        <a:pt x="15353" y="17723"/>
                        <a:pt x="15172" y="17842"/>
                        <a:pt x="15081" y="17960"/>
                      </a:cubicBezTo>
                      <a:cubicBezTo>
                        <a:pt x="14900" y="17960"/>
                        <a:pt x="14809" y="17960"/>
                        <a:pt x="14719" y="17960"/>
                      </a:cubicBezTo>
                      <a:cubicBezTo>
                        <a:pt x="14628" y="17960"/>
                        <a:pt x="14537" y="17842"/>
                        <a:pt x="14446" y="17842"/>
                      </a:cubicBezTo>
                      <a:cubicBezTo>
                        <a:pt x="14186" y="17842"/>
                        <a:pt x="14004" y="18079"/>
                        <a:pt x="14004" y="18198"/>
                      </a:cubicBezTo>
                      <a:cubicBezTo>
                        <a:pt x="14004" y="18317"/>
                        <a:pt x="14004" y="18317"/>
                        <a:pt x="14186" y="18317"/>
                      </a:cubicBezTo>
                      <a:cubicBezTo>
                        <a:pt x="14276" y="18317"/>
                        <a:pt x="14367" y="18317"/>
                        <a:pt x="14446" y="18436"/>
                      </a:cubicBezTo>
                      <a:cubicBezTo>
                        <a:pt x="14628" y="18436"/>
                        <a:pt x="14719" y="18436"/>
                        <a:pt x="14719" y="18555"/>
                      </a:cubicBezTo>
                      <a:lnTo>
                        <a:pt x="14719" y="18673"/>
                      </a:lnTo>
                      <a:cubicBezTo>
                        <a:pt x="14719" y="18792"/>
                        <a:pt x="14719" y="18792"/>
                        <a:pt x="14719" y="18896"/>
                      </a:cubicBezTo>
                      <a:cubicBezTo>
                        <a:pt x="14719" y="19253"/>
                        <a:pt x="14537" y="19609"/>
                        <a:pt x="14276" y="19728"/>
                      </a:cubicBezTo>
                      <a:cubicBezTo>
                        <a:pt x="14186" y="19847"/>
                        <a:pt x="14095" y="19847"/>
                        <a:pt x="14095" y="19847"/>
                      </a:cubicBezTo>
                      <a:cubicBezTo>
                        <a:pt x="14004" y="19847"/>
                        <a:pt x="14004" y="19847"/>
                        <a:pt x="13913" y="19728"/>
                      </a:cubicBezTo>
                      <a:cubicBezTo>
                        <a:pt x="13913" y="19728"/>
                        <a:pt x="13913" y="19609"/>
                        <a:pt x="13913" y="19491"/>
                      </a:cubicBezTo>
                      <a:cubicBezTo>
                        <a:pt x="13823" y="19491"/>
                        <a:pt x="13823" y="19491"/>
                        <a:pt x="13823" y="19491"/>
                      </a:cubicBezTo>
                      <a:cubicBezTo>
                        <a:pt x="13732" y="19372"/>
                        <a:pt x="13732" y="19372"/>
                        <a:pt x="13641" y="19372"/>
                      </a:cubicBezTo>
                      <a:cubicBezTo>
                        <a:pt x="13551" y="19372"/>
                        <a:pt x="13551" y="19372"/>
                        <a:pt x="13369" y="19372"/>
                      </a:cubicBezTo>
                      <a:cubicBezTo>
                        <a:pt x="13290" y="19491"/>
                        <a:pt x="13290" y="19491"/>
                        <a:pt x="13290" y="19491"/>
                      </a:cubicBezTo>
                      <a:cubicBezTo>
                        <a:pt x="13290" y="19491"/>
                        <a:pt x="13369" y="19609"/>
                        <a:pt x="13369" y="19728"/>
                      </a:cubicBezTo>
                      <a:cubicBezTo>
                        <a:pt x="13460" y="19728"/>
                        <a:pt x="13551" y="19847"/>
                        <a:pt x="13551" y="19847"/>
                      </a:cubicBezTo>
                      <a:cubicBezTo>
                        <a:pt x="13641" y="19966"/>
                        <a:pt x="13641" y="19966"/>
                        <a:pt x="13732" y="20070"/>
                      </a:cubicBezTo>
                      <a:cubicBezTo>
                        <a:pt x="13732" y="20070"/>
                        <a:pt x="13823" y="20204"/>
                        <a:pt x="13913" y="20426"/>
                      </a:cubicBezTo>
                      <a:cubicBezTo>
                        <a:pt x="13913" y="20545"/>
                        <a:pt x="13913" y="20545"/>
                        <a:pt x="13823" y="20664"/>
                      </a:cubicBezTo>
                      <a:cubicBezTo>
                        <a:pt x="13823" y="20783"/>
                        <a:pt x="13641" y="20902"/>
                        <a:pt x="13460" y="20902"/>
                      </a:cubicBezTo>
                      <a:cubicBezTo>
                        <a:pt x="13369" y="20902"/>
                        <a:pt x="13369" y="20902"/>
                        <a:pt x="13369" y="20902"/>
                      </a:cubicBezTo>
                      <a:cubicBezTo>
                        <a:pt x="13108" y="21021"/>
                        <a:pt x="13108" y="21362"/>
                        <a:pt x="13199" y="21481"/>
                      </a:cubicBezTo>
                      <a:cubicBezTo>
                        <a:pt x="13290" y="21600"/>
                        <a:pt x="13290" y="21600"/>
                        <a:pt x="13290" y="21600"/>
                      </a:cubicBezTo>
                      <a:lnTo>
                        <a:pt x="13108" y="21600"/>
                      </a:lnTo>
                      <a:close/>
                      <a:moveTo>
                        <a:pt x="1906" y="6581"/>
                      </a:moveTo>
                      <a:cubicBezTo>
                        <a:pt x="2087" y="6581"/>
                        <a:pt x="2257" y="6923"/>
                        <a:pt x="2439" y="7398"/>
                      </a:cubicBezTo>
                      <a:cubicBezTo>
                        <a:pt x="2530" y="7517"/>
                        <a:pt x="2530" y="7636"/>
                        <a:pt x="2620" y="7740"/>
                      </a:cubicBezTo>
                      <a:cubicBezTo>
                        <a:pt x="2972" y="8572"/>
                        <a:pt x="3607" y="9745"/>
                        <a:pt x="4140" y="10102"/>
                      </a:cubicBezTo>
                      <a:cubicBezTo>
                        <a:pt x="4684" y="10325"/>
                        <a:pt x="4854" y="10443"/>
                        <a:pt x="5217" y="11157"/>
                      </a:cubicBezTo>
                      <a:cubicBezTo>
                        <a:pt x="5580" y="11736"/>
                        <a:pt x="5840" y="11855"/>
                        <a:pt x="6203" y="12092"/>
                      </a:cubicBezTo>
                      <a:cubicBezTo>
                        <a:pt x="6645" y="12211"/>
                        <a:pt x="6918" y="12330"/>
                        <a:pt x="7190" y="12791"/>
                      </a:cubicBezTo>
                      <a:cubicBezTo>
                        <a:pt x="7190" y="12909"/>
                        <a:pt x="7280" y="13028"/>
                        <a:pt x="7280" y="13147"/>
                      </a:cubicBezTo>
                      <a:cubicBezTo>
                        <a:pt x="7462" y="13504"/>
                        <a:pt x="7553" y="13741"/>
                        <a:pt x="7904" y="14202"/>
                      </a:cubicBezTo>
                      <a:cubicBezTo>
                        <a:pt x="8448" y="14677"/>
                        <a:pt x="8709" y="14915"/>
                        <a:pt x="8981" y="15153"/>
                      </a:cubicBezTo>
                      <a:cubicBezTo>
                        <a:pt x="8981" y="15257"/>
                        <a:pt x="9072" y="15257"/>
                        <a:pt x="9072" y="15376"/>
                      </a:cubicBezTo>
                      <a:cubicBezTo>
                        <a:pt x="9435" y="15613"/>
                        <a:pt x="9968" y="16549"/>
                        <a:pt x="10058" y="16906"/>
                      </a:cubicBezTo>
                      <a:cubicBezTo>
                        <a:pt x="10058" y="17024"/>
                        <a:pt x="10058" y="17143"/>
                        <a:pt x="10058" y="17262"/>
                      </a:cubicBezTo>
                      <a:cubicBezTo>
                        <a:pt x="9968" y="17604"/>
                        <a:pt x="9968" y="17842"/>
                        <a:pt x="10149" y="18079"/>
                      </a:cubicBezTo>
                      <a:cubicBezTo>
                        <a:pt x="10240" y="18198"/>
                        <a:pt x="10330" y="18198"/>
                        <a:pt x="10421" y="18317"/>
                      </a:cubicBezTo>
                      <a:cubicBezTo>
                        <a:pt x="10591" y="18317"/>
                        <a:pt x="10773" y="18436"/>
                        <a:pt x="10863" y="18673"/>
                      </a:cubicBezTo>
                      <a:cubicBezTo>
                        <a:pt x="10954" y="18792"/>
                        <a:pt x="11045" y="19015"/>
                        <a:pt x="11136" y="19134"/>
                      </a:cubicBezTo>
                      <a:cubicBezTo>
                        <a:pt x="11317" y="19491"/>
                        <a:pt x="11408" y="19847"/>
                        <a:pt x="11578" y="19966"/>
                      </a:cubicBezTo>
                      <a:cubicBezTo>
                        <a:pt x="11668" y="19966"/>
                        <a:pt x="11668" y="20204"/>
                        <a:pt x="11578" y="20426"/>
                      </a:cubicBezTo>
                      <a:cubicBezTo>
                        <a:pt x="11498" y="20783"/>
                        <a:pt x="11498" y="21139"/>
                        <a:pt x="11668" y="21258"/>
                      </a:cubicBezTo>
                      <a:cubicBezTo>
                        <a:pt x="11941" y="21481"/>
                        <a:pt x="12746" y="21481"/>
                        <a:pt x="13108" y="21481"/>
                      </a:cubicBezTo>
                      <a:cubicBezTo>
                        <a:pt x="13018" y="21362"/>
                        <a:pt x="13018" y="20902"/>
                        <a:pt x="13290" y="20783"/>
                      </a:cubicBezTo>
                      <a:cubicBezTo>
                        <a:pt x="13369" y="20783"/>
                        <a:pt x="13369" y="20783"/>
                        <a:pt x="13460" y="20783"/>
                      </a:cubicBezTo>
                      <a:cubicBezTo>
                        <a:pt x="13551" y="20783"/>
                        <a:pt x="13732" y="20664"/>
                        <a:pt x="13823" y="20664"/>
                      </a:cubicBezTo>
                      <a:cubicBezTo>
                        <a:pt x="13823" y="20545"/>
                        <a:pt x="13823" y="20545"/>
                        <a:pt x="13823" y="20426"/>
                      </a:cubicBezTo>
                      <a:cubicBezTo>
                        <a:pt x="13732" y="20204"/>
                        <a:pt x="13732" y="20204"/>
                        <a:pt x="13641" y="20070"/>
                      </a:cubicBezTo>
                      <a:cubicBezTo>
                        <a:pt x="13641" y="20070"/>
                        <a:pt x="13551" y="20070"/>
                        <a:pt x="13460" y="19966"/>
                      </a:cubicBezTo>
                      <a:cubicBezTo>
                        <a:pt x="13460" y="19847"/>
                        <a:pt x="13369" y="19847"/>
                        <a:pt x="13369" y="19728"/>
                      </a:cubicBezTo>
                      <a:cubicBezTo>
                        <a:pt x="13290" y="19609"/>
                        <a:pt x="13199" y="19609"/>
                        <a:pt x="13199" y="19491"/>
                      </a:cubicBezTo>
                      <a:cubicBezTo>
                        <a:pt x="13199" y="19372"/>
                        <a:pt x="13290" y="19372"/>
                        <a:pt x="13369" y="19253"/>
                      </a:cubicBezTo>
                      <a:cubicBezTo>
                        <a:pt x="13460" y="19253"/>
                        <a:pt x="13551" y="19253"/>
                        <a:pt x="13641" y="19253"/>
                      </a:cubicBezTo>
                      <a:cubicBezTo>
                        <a:pt x="13732" y="19253"/>
                        <a:pt x="13823" y="19253"/>
                        <a:pt x="13913" y="19491"/>
                      </a:cubicBezTo>
                      <a:cubicBezTo>
                        <a:pt x="14004" y="19609"/>
                        <a:pt x="14004" y="19609"/>
                        <a:pt x="14004" y="19728"/>
                      </a:cubicBezTo>
                      <a:lnTo>
                        <a:pt x="14186" y="19728"/>
                      </a:lnTo>
                      <a:cubicBezTo>
                        <a:pt x="14446" y="19491"/>
                        <a:pt x="14628" y="19253"/>
                        <a:pt x="14628" y="18896"/>
                      </a:cubicBezTo>
                      <a:cubicBezTo>
                        <a:pt x="14628" y="18792"/>
                        <a:pt x="14628" y="18792"/>
                        <a:pt x="14628" y="18673"/>
                      </a:cubicBezTo>
                      <a:lnTo>
                        <a:pt x="14628" y="18555"/>
                      </a:lnTo>
                      <a:cubicBezTo>
                        <a:pt x="14628" y="18555"/>
                        <a:pt x="14537" y="18555"/>
                        <a:pt x="14446" y="18555"/>
                      </a:cubicBezTo>
                      <a:cubicBezTo>
                        <a:pt x="14367" y="18436"/>
                        <a:pt x="14276" y="18436"/>
                        <a:pt x="14186" y="18436"/>
                      </a:cubicBezTo>
                      <a:cubicBezTo>
                        <a:pt x="14004" y="18436"/>
                        <a:pt x="13913" y="18436"/>
                        <a:pt x="13913" y="18198"/>
                      </a:cubicBezTo>
                      <a:cubicBezTo>
                        <a:pt x="13913" y="18079"/>
                        <a:pt x="14186" y="17723"/>
                        <a:pt x="14446" y="17723"/>
                      </a:cubicBezTo>
                      <a:cubicBezTo>
                        <a:pt x="14446" y="17723"/>
                        <a:pt x="14446" y="17723"/>
                        <a:pt x="14537" y="17723"/>
                      </a:cubicBezTo>
                      <a:cubicBezTo>
                        <a:pt x="14628" y="17842"/>
                        <a:pt x="14628" y="17842"/>
                        <a:pt x="14719" y="17842"/>
                      </a:cubicBezTo>
                      <a:cubicBezTo>
                        <a:pt x="14809" y="17842"/>
                        <a:pt x="14900" y="17960"/>
                        <a:pt x="14991" y="17842"/>
                      </a:cubicBezTo>
                      <a:cubicBezTo>
                        <a:pt x="15081" y="17723"/>
                        <a:pt x="15251" y="17604"/>
                        <a:pt x="15433" y="17500"/>
                      </a:cubicBezTo>
                      <a:cubicBezTo>
                        <a:pt x="15614" y="17262"/>
                        <a:pt x="15886" y="17024"/>
                        <a:pt x="16068" y="17024"/>
                      </a:cubicBezTo>
                      <a:cubicBezTo>
                        <a:pt x="16159" y="16906"/>
                        <a:pt x="16238" y="16906"/>
                        <a:pt x="16419" y="16787"/>
                      </a:cubicBezTo>
                      <a:cubicBezTo>
                        <a:pt x="16510" y="16787"/>
                        <a:pt x="16691" y="16668"/>
                        <a:pt x="16691" y="16445"/>
                      </a:cubicBezTo>
                      <a:cubicBezTo>
                        <a:pt x="16782" y="16311"/>
                        <a:pt x="16782" y="16207"/>
                        <a:pt x="16782" y="16089"/>
                      </a:cubicBezTo>
                      <a:cubicBezTo>
                        <a:pt x="16691" y="15970"/>
                        <a:pt x="16691" y="15851"/>
                        <a:pt x="16782" y="15732"/>
                      </a:cubicBezTo>
                      <a:cubicBezTo>
                        <a:pt x="16873" y="15613"/>
                        <a:pt x="16873" y="15613"/>
                        <a:pt x="16873" y="15613"/>
                      </a:cubicBezTo>
                      <a:cubicBezTo>
                        <a:pt x="16873" y="15494"/>
                        <a:pt x="16964" y="15494"/>
                        <a:pt x="17054" y="15494"/>
                      </a:cubicBezTo>
                      <a:lnTo>
                        <a:pt x="17145" y="15494"/>
                      </a:lnTo>
                      <a:cubicBezTo>
                        <a:pt x="17224" y="15494"/>
                        <a:pt x="17315" y="15494"/>
                        <a:pt x="17315" y="15494"/>
                      </a:cubicBezTo>
                      <a:cubicBezTo>
                        <a:pt x="17406" y="15494"/>
                        <a:pt x="17406" y="15494"/>
                        <a:pt x="17406" y="15257"/>
                      </a:cubicBezTo>
                      <a:cubicBezTo>
                        <a:pt x="17406" y="15034"/>
                        <a:pt x="17587" y="14915"/>
                        <a:pt x="17678" y="14796"/>
                      </a:cubicBezTo>
                      <a:cubicBezTo>
                        <a:pt x="17859" y="14558"/>
                        <a:pt x="17950" y="14440"/>
                        <a:pt x="17950" y="14321"/>
                      </a:cubicBezTo>
                      <a:cubicBezTo>
                        <a:pt x="17950" y="14202"/>
                        <a:pt x="17950" y="14083"/>
                        <a:pt x="17950" y="13964"/>
                      </a:cubicBezTo>
                      <a:cubicBezTo>
                        <a:pt x="17859" y="13741"/>
                        <a:pt x="17859" y="13623"/>
                        <a:pt x="17950" y="13504"/>
                      </a:cubicBezTo>
                      <a:lnTo>
                        <a:pt x="18041" y="13504"/>
                      </a:lnTo>
                      <a:cubicBezTo>
                        <a:pt x="18222" y="13504"/>
                        <a:pt x="18302" y="13504"/>
                        <a:pt x="18392" y="13504"/>
                      </a:cubicBezTo>
                      <a:cubicBezTo>
                        <a:pt x="18392" y="13623"/>
                        <a:pt x="18483" y="13623"/>
                        <a:pt x="18574" y="13623"/>
                      </a:cubicBezTo>
                      <a:cubicBezTo>
                        <a:pt x="18574" y="13623"/>
                        <a:pt x="18664" y="13623"/>
                        <a:pt x="18755" y="13385"/>
                      </a:cubicBezTo>
                      <a:cubicBezTo>
                        <a:pt x="18755" y="13266"/>
                        <a:pt x="18846" y="13147"/>
                        <a:pt x="18846" y="13028"/>
                      </a:cubicBezTo>
                      <a:cubicBezTo>
                        <a:pt x="18846" y="12791"/>
                        <a:pt x="18936" y="12687"/>
                        <a:pt x="19027" y="12553"/>
                      </a:cubicBezTo>
                      <a:cubicBezTo>
                        <a:pt x="19197" y="12449"/>
                        <a:pt x="19197" y="12211"/>
                        <a:pt x="19288" y="12092"/>
                      </a:cubicBezTo>
                      <a:cubicBezTo>
                        <a:pt x="19288" y="11855"/>
                        <a:pt x="19288" y="11736"/>
                        <a:pt x="19197" y="11617"/>
                      </a:cubicBezTo>
                      <a:cubicBezTo>
                        <a:pt x="19107" y="11617"/>
                        <a:pt x="19107" y="11498"/>
                        <a:pt x="19027" y="11498"/>
                      </a:cubicBezTo>
                      <a:cubicBezTo>
                        <a:pt x="19027" y="11394"/>
                        <a:pt x="18936" y="11394"/>
                        <a:pt x="19027" y="11275"/>
                      </a:cubicBezTo>
                      <a:cubicBezTo>
                        <a:pt x="19027" y="11275"/>
                        <a:pt x="19027" y="11275"/>
                        <a:pt x="19107" y="11275"/>
                      </a:cubicBezTo>
                      <a:cubicBezTo>
                        <a:pt x="19197" y="11275"/>
                        <a:pt x="19197" y="11275"/>
                        <a:pt x="19288" y="11275"/>
                      </a:cubicBezTo>
                      <a:cubicBezTo>
                        <a:pt x="19379" y="11275"/>
                        <a:pt x="19379" y="11275"/>
                        <a:pt x="19379" y="11275"/>
                      </a:cubicBezTo>
                      <a:cubicBezTo>
                        <a:pt x="19379" y="11275"/>
                        <a:pt x="19379" y="11157"/>
                        <a:pt x="19379" y="11038"/>
                      </a:cubicBezTo>
                      <a:cubicBezTo>
                        <a:pt x="19288" y="10562"/>
                        <a:pt x="20637" y="7160"/>
                        <a:pt x="20909" y="7042"/>
                      </a:cubicBezTo>
                      <a:cubicBezTo>
                        <a:pt x="20989" y="7042"/>
                        <a:pt x="21079" y="6923"/>
                        <a:pt x="21170" y="6804"/>
                      </a:cubicBezTo>
                      <a:cubicBezTo>
                        <a:pt x="21170" y="6804"/>
                        <a:pt x="21261" y="6685"/>
                        <a:pt x="21352" y="6581"/>
                      </a:cubicBezTo>
                      <a:cubicBezTo>
                        <a:pt x="15886" y="1174"/>
                        <a:pt x="15886" y="1174"/>
                        <a:pt x="15886" y="1174"/>
                      </a:cubicBezTo>
                      <a:cubicBezTo>
                        <a:pt x="10863" y="2228"/>
                        <a:pt x="10863" y="2228"/>
                        <a:pt x="10863" y="2228"/>
                      </a:cubicBezTo>
                      <a:cubicBezTo>
                        <a:pt x="10863" y="2228"/>
                        <a:pt x="10591" y="1055"/>
                        <a:pt x="10421" y="817"/>
                      </a:cubicBezTo>
                      <a:cubicBezTo>
                        <a:pt x="10330" y="698"/>
                        <a:pt x="10240" y="698"/>
                        <a:pt x="10058" y="698"/>
                      </a:cubicBezTo>
                      <a:cubicBezTo>
                        <a:pt x="9968" y="698"/>
                        <a:pt x="9968" y="698"/>
                        <a:pt x="9877" y="698"/>
                      </a:cubicBezTo>
                      <a:cubicBezTo>
                        <a:pt x="9786" y="698"/>
                        <a:pt x="9696" y="698"/>
                        <a:pt x="9616" y="698"/>
                      </a:cubicBezTo>
                      <a:cubicBezTo>
                        <a:pt x="9344" y="579"/>
                        <a:pt x="9253" y="579"/>
                        <a:pt x="9253" y="461"/>
                      </a:cubicBezTo>
                      <a:cubicBezTo>
                        <a:pt x="9253" y="461"/>
                        <a:pt x="9253" y="342"/>
                        <a:pt x="9253" y="223"/>
                      </a:cubicBezTo>
                      <a:cubicBezTo>
                        <a:pt x="9253" y="223"/>
                        <a:pt x="9253" y="223"/>
                        <a:pt x="9253" y="119"/>
                      </a:cubicBezTo>
                      <a:cubicBezTo>
                        <a:pt x="9253" y="119"/>
                        <a:pt x="9253" y="119"/>
                        <a:pt x="9072" y="119"/>
                      </a:cubicBezTo>
                      <a:cubicBezTo>
                        <a:pt x="8176" y="119"/>
                        <a:pt x="4854" y="698"/>
                        <a:pt x="4593" y="817"/>
                      </a:cubicBezTo>
                      <a:cubicBezTo>
                        <a:pt x="4230" y="817"/>
                        <a:pt x="2620" y="1872"/>
                        <a:pt x="1985" y="2347"/>
                      </a:cubicBezTo>
                      <a:cubicBezTo>
                        <a:pt x="1906" y="2466"/>
                        <a:pt x="1815" y="2585"/>
                        <a:pt x="1634" y="2689"/>
                      </a:cubicBezTo>
                      <a:cubicBezTo>
                        <a:pt x="1452" y="2927"/>
                        <a:pt x="1271" y="3045"/>
                        <a:pt x="919" y="3164"/>
                      </a:cubicBezTo>
                      <a:cubicBezTo>
                        <a:pt x="919" y="3283"/>
                        <a:pt x="829" y="3402"/>
                        <a:pt x="829" y="3402"/>
                      </a:cubicBezTo>
                      <a:cubicBezTo>
                        <a:pt x="829" y="3521"/>
                        <a:pt x="738" y="3521"/>
                        <a:pt x="738" y="3640"/>
                      </a:cubicBezTo>
                      <a:cubicBezTo>
                        <a:pt x="466" y="3758"/>
                        <a:pt x="103" y="4100"/>
                        <a:pt x="103" y="4457"/>
                      </a:cubicBezTo>
                      <a:cubicBezTo>
                        <a:pt x="103" y="4576"/>
                        <a:pt x="103" y="4576"/>
                        <a:pt x="103" y="4576"/>
                      </a:cubicBezTo>
                      <a:cubicBezTo>
                        <a:pt x="103" y="4932"/>
                        <a:pt x="24" y="5511"/>
                        <a:pt x="194" y="5630"/>
                      </a:cubicBezTo>
                      <a:cubicBezTo>
                        <a:pt x="194" y="5630"/>
                        <a:pt x="284" y="5630"/>
                        <a:pt x="284" y="5749"/>
                      </a:cubicBezTo>
                      <a:cubicBezTo>
                        <a:pt x="557" y="5987"/>
                        <a:pt x="1090" y="6343"/>
                        <a:pt x="1180" y="6581"/>
                      </a:cubicBezTo>
                      <a:cubicBezTo>
                        <a:pt x="1271" y="6685"/>
                        <a:pt x="1362" y="6685"/>
                        <a:pt x="1362" y="6685"/>
                      </a:cubicBezTo>
                      <a:cubicBezTo>
                        <a:pt x="1452" y="6685"/>
                        <a:pt x="1543" y="6685"/>
                        <a:pt x="1634" y="6685"/>
                      </a:cubicBezTo>
                      <a:cubicBezTo>
                        <a:pt x="1724" y="6685"/>
                        <a:pt x="1815" y="6581"/>
                        <a:pt x="1906" y="6581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5" name="Shape 3606"/>
                <p:cNvSpPr/>
                <p:nvPr/>
              </p:nvSpPr>
              <p:spPr>
                <a:xfrm>
                  <a:off x="9821988" y="5137504"/>
                  <a:ext cx="1456694" cy="1477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5" h="21503" extrusionOk="0">
                      <a:moveTo>
                        <a:pt x="19806" y="12416"/>
                      </a:moveTo>
                      <a:cubicBezTo>
                        <a:pt x="19404" y="12253"/>
                        <a:pt x="19888" y="11600"/>
                        <a:pt x="19724" y="11529"/>
                      </a:cubicBezTo>
                      <a:cubicBezTo>
                        <a:pt x="19486" y="11447"/>
                        <a:pt x="19321" y="10958"/>
                        <a:pt x="19074" y="10724"/>
                      </a:cubicBezTo>
                      <a:cubicBezTo>
                        <a:pt x="18909" y="10397"/>
                        <a:pt x="18672" y="10397"/>
                        <a:pt x="18424" y="10234"/>
                      </a:cubicBezTo>
                      <a:cubicBezTo>
                        <a:pt x="18177" y="10071"/>
                        <a:pt x="18259" y="9674"/>
                        <a:pt x="18259" y="9429"/>
                      </a:cubicBezTo>
                      <a:cubicBezTo>
                        <a:pt x="18259" y="9184"/>
                        <a:pt x="17775" y="8542"/>
                        <a:pt x="17445" y="8379"/>
                      </a:cubicBezTo>
                      <a:cubicBezTo>
                        <a:pt x="17115" y="8145"/>
                        <a:pt x="16960" y="8063"/>
                        <a:pt x="16383" y="7574"/>
                      </a:cubicBezTo>
                      <a:cubicBezTo>
                        <a:pt x="15898" y="7176"/>
                        <a:pt x="15898" y="6932"/>
                        <a:pt x="15651" y="6605"/>
                      </a:cubicBezTo>
                      <a:cubicBezTo>
                        <a:pt x="15486" y="6371"/>
                        <a:pt x="15166" y="6289"/>
                        <a:pt x="14836" y="6126"/>
                      </a:cubicBezTo>
                      <a:cubicBezTo>
                        <a:pt x="14507" y="6045"/>
                        <a:pt x="14269" y="5882"/>
                        <a:pt x="13939" y="5484"/>
                      </a:cubicBezTo>
                      <a:cubicBezTo>
                        <a:pt x="13610" y="5076"/>
                        <a:pt x="13455" y="4995"/>
                        <a:pt x="12960" y="4760"/>
                      </a:cubicBezTo>
                      <a:cubicBezTo>
                        <a:pt x="12393" y="4597"/>
                        <a:pt x="11826" y="3710"/>
                        <a:pt x="11578" y="3221"/>
                      </a:cubicBezTo>
                      <a:cubicBezTo>
                        <a:pt x="11248" y="2742"/>
                        <a:pt x="11094" y="2416"/>
                        <a:pt x="10929" y="2416"/>
                      </a:cubicBezTo>
                      <a:cubicBezTo>
                        <a:pt x="10681" y="2416"/>
                        <a:pt x="10434" y="2661"/>
                        <a:pt x="10269" y="2416"/>
                      </a:cubicBezTo>
                      <a:cubicBezTo>
                        <a:pt x="10114" y="2181"/>
                        <a:pt x="9537" y="1855"/>
                        <a:pt x="9372" y="1692"/>
                      </a:cubicBezTo>
                      <a:cubicBezTo>
                        <a:pt x="9135" y="1611"/>
                        <a:pt x="9217" y="1213"/>
                        <a:pt x="9290" y="887"/>
                      </a:cubicBezTo>
                      <a:cubicBezTo>
                        <a:pt x="9290" y="561"/>
                        <a:pt x="9867" y="245"/>
                        <a:pt x="9949" y="163"/>
                      </a:cubicBezTo>
                      <a:cubicBezTo>
                        <a:pt x="9949" y="163"/>
                        <a:pt x="9949" y="82"/>
                        <a:pt x="9949" y="0"/>
                      </a:cubicBezTo>
                      <a:cubicBezTo>
                        <a:pt x="9867" y="0"/>
                        <a:pt x="9784" y="0"/>
                        <a:pt x="9619" y="0"/>
                      </a:cubicBezTo>
                      <a:cubicBezTo>
                        <a:pt x="9217" y="82"/>
                        <a:pt x="5135" y="561"/>
                        <a:pt x="0" y="1131"/>
                      </a:cubicBezTo>
                      <a:cubicBezTo>
                        <a:pt x="3670" y="12650"/>
                        <a:pt x="3670" y="12650"/>
                        <a:pt x="3670" y="12650"/>
                      </a:cubicBezTo>
                      <a:cubicBezTo>
                        <a:pt x="3670" y="12650"/>
                        <a:pt x="4000" y="12732"/>
                        <a:pt x="4083" y="12813"/>
                      </a:cubicBezTo>
                      <a:cubicBezTo>
                        <a:pt x="4238" y="12895"/>
                        <a:pt x="4083" y="13139"/>
                        <a:pt x="4155" y="13455"/>
                      </a:cubicBezTo>
                      <a:cubicBezTo>
                        <a:pt x="4320" y="13700"/>
                        <a:pt x="4485" y="13618"/>
                        <a:pt x="4485" y="13863"/>
                      </a:cubicBezTo>
                      <a:cubicBezTo>
                        <a:pt x="4485" y="14108"/>
                        <a:pt x="4402" y="14261"/>
                        <a:pt x="4155" y="14342"/>
                      </a:cubicBezTo>
                      <a:cubicBezTo>
                        <a:pt x="4000" y="14424"/>
                        <a:pt x="3835" y="14587"/>
                        <a:pt x="3918" y="14750"/>
                      </a:cubicBezTo>
                      <a:cubicBezTo>
                        <a:pt x="4083" y="14913"/>
                        <a:pt x="4083" y="15311"/>
                        <a:pt x="3918" y="15474"/>
                      </a:cubicBezTo>
                      <a:cubicBezTo>
                        <a:pt x="3753" y="15637"/>
                        <a:pt x="3670" y="16279"/>
                        <a:pt x="3753" y="16442"/>
                      </a:cubicBezTo>
                      <a:cubicBezTo>
                        <a:pt x="3918" y="16605"/>
                        <a:pt x="4320" y="16921"/>
                        <a:pt x="4320" y="17247"/>
                      </a:cubicBezTo>
                      <a:cubicBezTo>
                        <a:pt x="4320" y="17645"/>
                        <a:pt x="4155" y="18532"/>
                        <a:pt x="4155" y="18776"/>
                      </a:cubicBezTo>
                      <a:cubicBezTo>
                        <a:pt x="4238" y="18940"/>
                        <a:pt x="4732" y="19826"/>
                        <a:pt x="4732" y="20071"/>
                      </a:cubicBezTo>
                      <a:cubicBezTo>
                        <a:pt x="4732" y="20071"/>
                        <a:pt x="5547" y="21355"/>
                        <a:pt x="5629" y="21355"/>
                      </a:cubicBezTo>
                      <a:cubicBezTo>
                        <a:pt x="5784" y="21355"/>
                        <a:pt x="16465" y="20550"/>
                        <a:pt x="16465" y="20550"/>
                      </a:cubicBezTo>
                      <a:cubicBezTo>
                        <a:pt x="16465" y="20550"/>
                        <a:pt x="16548" y="20550"/>
                        <a:pt x="16630" y="20795"/>
                      </a:cubicBezTo>
                      <a:cubicBezTo>
                        <a:pt x="16713" y="21029"/>
                        <a:pt x="16630" y="21437"/>
                        <a:pt x="16960" y="21437"/>
                      </a:cubicBezTo>
                      <a:cubicBezTo>
                        <a:pt x="17280" y="21518"/>
                        <a:pt x="17445" y="21600"/>
                        <a:pt x="17445" y="21192"/>
                      </a:cubicBezTo>
                      <a:cubicBezTo>
                        <a:pt x="17445" y="20795"/>
                        <a:pt x="17610" y="20305"/>
                        <a:pt x="17445" y="19989"/>
                      </a:cubicBezTo>
                      <a:cubicBezTo>
                        <a:pt x="17198" y="19663"/>
                        <a:pt x="17115" y="19419"/>
                        <a:pt x="17362" y="19337"/>
                      </a:cubicBezTo>
                      <a:cubicBezTo>
                        <a:pt x="17610" y="19184"/>
                        <a:pt x="19404" y="19745"/>
                        <a:pt x="19569" y="19337"/>
                      </a:cubicBezTo>
                      <a:cubicBezTo>
                        <a:pt x="19569" y="19255"/>
                        <a:pt x="19569" y="19255"/>
                        <a:pt x="19651" y="19255"/>
                      </a:cubicBezTo>
                      <a:cubicBezTo>
                        <a:pt x="19404" y="19103"/>
                        <a:pt x="19404" y="19021"/>
                        <a:pt x="19486" y="18695"/>
                      </a:cubicBezTo>
                      <a:cubicBezTo>
                        <a:pt x="19486" y="18297"/>
                        <a:pt x="19569" y="18216"/>
                        <a:pt x="19404" y="17971"/>
                      </a:cubicBezTo>
                      <a:cubicBezTo>
                        <a:pt x="19239" y="17726"/>
                        <a:pt x="19724" y="17645"/>
                        <a:pt x="19569" y="17492"/>
                      </a:cubicBezTo>
                      <a:cubicBezTo>
                        <a:pt x="19404" y="17329"/>
                        <a:pt x="19486" y="17166"/>
                        <a:pt x="19724" y="17084"/>
                      </a:cubicBezTo>
                      <a:cubicBezTo>
                        <a:pt x="20053" y="17084"/>
                        <a:pt x="20301" y="16687"/>
                        <a:pt x="20136" y="16524"/>
                      </a:cubicBezTo>
                      <a:cubicBezTo>
                        <a:pt x="19888" y="16442"/>
                        <a:pt x="19724" y="16687"/>
                        <a:pt x="19806" y="16361"/>
                      </a:cubicBezTo>
                      <a:cubicBezTo>
                        <a:pt x="19888" y="16034"/>
                        <a:pt x="19724" y="16034"/>
                        <a:pt x="19971" y="15953"/>
                      </a:cubicBezTo>
                      <a:cubicBezTo>
                        <a:pt x="20136" y="15881"/>
                        <a:pt x="20383" y="15718"/>
                        <a:pt x="20218" y="15555"/>
                      </a:cubicBezTo>
                      <a:cubicBezTo>
                        <a:pt x="20136" y="15392"/>
                        <a:pt x="20053" y="15392"/>
                        <a:pt x="19888" y="15392"/>
                      </a:cubicBezTo>
                      <a:cubicBezTo>
                        <a:pt x="19806" y="15311"/>
                        <a:pt x="19724" y="15148"/>
                        <a:pt x="19888" y="15066"/>
                      </a:cubicBezTo>
                      <a:cubicBezTo>
                        <a:pt x="20053" y="14995"/>
                        <a:pt x="20218" y="15066"/>
                        <a:pt x="20301" y="14832"/>
                      </a:cubicBezTo>
                      <a:cubicBezTo>
                        <a:pt x="20383" y="14587"/>
                        <a:pt x="20301" y="14505"/>
                        <a:pt x="20136" y="14505"/>
                      </a:cubicBezTo>
                      <a:cubicBezTo>
                        <a:pt x="19971" y="14505"/>
                        <a:pt x="19806" y="14587"/>
                        <a:pt x="19971" y="14424"/>
                      </a:cubicBezTo>
                      <a:cubicBezTo>
                        <a:pt x="20136" y="14342"/>
                        <a:pt x="20383" y="14342"/>
                        <a:pt x="20456" y="14179"/>
                      </a:cubicBezTo>
                      <a:cubicBezTo>
                        <a:pt x="20621" y="14026"/>
                        <a:pt x="20785" y="13863"/>
                        <a:pt x="20548" y="13782"/>
                      </a:cubicBezTo>
                      <a:cubicBezTo>
                        <a:pt x="20218" y="13700"/>
                        <a:pt x="20053" y="13700"/>
                        <a:pt x="20136" y="13618"/>
                      </a:cubicBezTo>
                      <a:cubicBezTo>
                        <a:pt x="20301" y="13537"/>
                        <a:pt x="20548" y="13455"/>
                        <a:pt x="20703" y="13455"/>
                      </a:cubicBezTo>
                      <a:cubicBezTo>
                        <a:pt x="20785" y="13537"/>
                        <a:pt x="20950" y="13537"/>
                        <a:pt x="20868" y="13455"/>
                      </a:cubicBezTo>
                      <a:cubicBezTo>
                        <a:pt x="20785" y="13303"/>
                        <a:pt x="20703" y="13139"/>
                        <a:pt x="20868" y="13139"/>
                      </a:cubicBezTo>
                      <a:cubicBezTo>
                        <a:pt x="21033" y="13139"/>
                        <a:pt x="21198" y="13139"/>
                        <a:pt x="21115" y="13058"/>
                      </a:cubicBezTo>
                      <a:cubicBezTo>
                        <a:pt x="21033" y="12976"/>
                        <a:pt x="21600" y="12976"/>
                        <a:pt x="21435" y="12813"/>
                      </a:cubicBezTo>
                      <a:cubicBezTo>
                        <a:pt x="21353" y="12650"/>
                        <a:pt x="21198" y="12650"/>
                        <a:pt x="21115" y="12650"/>
                      </a:cubicBezTo>
                      <a:cubicBezTo>
                        <a:pt x="20868" y="12650"/>
                        <a:pt x="20053" y="12569"/>
                        <a:pt x="19806" y="12416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6" name="Shape 3607"/>
                <p:cNvSpPr/>
                <p:nvPr/>
              </p:nvSpPr>
              <p:spPr>
                <a:xfrm>
                  <a:off x="9815814" y="5131329"/>
                  <a:ext cx="1465835" cy="14843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62" y="21600"/>
                      </a:moveTo>
                      <a:cubicBezTo>
                        <a:pt x="17280" y="21600"/>
                        <a:pt x="17198" y="21600"/>
                        <a:pt x="17125" y="21600"/>
                      </a:cubicBezTo>
                      <a:lnTo>
                        <a:pt x="17043" y="21600"/>
                      </a:lnTo>
                      <a:cubicBezTo>
                        <a:pt x="16713" y="21600"/>
                        <a:pt x="16713" y="21355"/>
                        <a:pt x="16713" y="21111"/>
                      </a:cubicBezTo>
                      <a:cubicBezTo>
                        <a:pt x="16713" y="21029"/>
                        <a:pt x="16713" y="20958"/>
                        <a:pt x="16713" y="20876"/>
                      </a:cubicBezTo>
                      <a:cubicBezTo>
                        <a:pt x="16630" y="20713"/>
                        <a:pt x="16548" y="20632"/>
                        <a:pt x="16548" y="20632"/>
                      </a:cubicBezTo>
                      <a:cubicBezTo>
                        <a:pt x="15981" y="20713"/>
                        <a:pt x="5867" y="21518"/>
                        <a:pt x="5712" y="21518"/>
                      </a:cubicBezTo>
                      <a:cubicBezTo>
                        <a:pt x="5629" y="21518"/>
                        <a:pt x="4980" y="20550"/>
                        <a:pt x="4815" y="20153"/>
                      </a:cubicBezTo>
                      <a:cubicBezTo>
                        <a:pt x="4732" y="20153"/>
                        <a:pt x="4732" y="20153"/>
                        <a:pt x="4732" y="20153"/>
                      </a:cubicBezTo>
                      <a:cubicBezTo>
                        <a:pt x="4732" y="19989"/>
                        <a:pt x="4567" y="19582"/>
                        <a:pt x="4485" y="19337"/>
                      </a:cubicBezTo>
                      <a:cubicBezTo>
                        <a:pt x="4320" y="19103"/>
                        <a:pt x="4238" y="18940"/>
                        <a:pt x="4238" y="18858"/>
                      </a:cubicBezTo>
                      <a:cubicBezTo>
                        <a:pt x="4238" y="18695"/>
                        <a:pt x="4238" y="18379"/>
                        <a:pt x="4320" y="18053"/>
                      </a:cubicBezTo>
                      <a:cubicBezTo>
                        <a:pt x="4320" y="17726"/>
                        <a:pt x="4320" y="17492"/>
                        <a:pt x="4320" y="17329"/>
                      </a:cubicBezTo>
                      <a:cubicBezTo>
                        <a:pt x="4320" y="17084"/>
                        <a:pt x="4165" y="16840"/>
                        <a:pt x="3918" y="16687"/>
                      </a:cubicBezTo>
                      <a:cubicBezTo>
                        <a:pt x="3918" y="16605"/>
                        <a:pt x="3835" y="16605"/>
                        <a:pt x="3835" y="16524"/>
                      </a:cubicBezTo>
                      <a:cubicBezTo>
                        <a:pt x="3670" y="16361"/>
                        <a:pt x="3835" y="15718"/>
                        <a:pt x="4000" y="15555"/>
                      </a:cubicBezTo>
                      <a:cubicBezTo>
                        <a:pt x="4083" y="15392"/>
                        <a:pt x="4083" y="14995"/>
                        <a:pt x="4000" y="14832"/>
                      </a:cubicBezTo>
                      <a:cubicBezTo>
                        <a:pt x="3918" y="14832"/>
                        <a:pt x="3918" y="14750"/>
                        <a:pt x="3918" y="14668"/>
                      </a:cubicBezTo>
                      <a:cubicBezTo>
                        <a:pt x="4000" y="14587"/>
                        <a:pt x="4083" y="14505"/>
                        <a:pt x="4238" y="14424"/>
                      </a:cubicBezTo>
                      <a:cubicBezTo>
                        <a:pt x="4402" y="14261"/>
                        <a:pt x="4485" y="14189"/>
                        <a:pt x="4485" y="13945"/>
                      </a:cubicBezTo>
                      <a:cubicBezTo>
                        <a:pt x="4485" y="13863"/>
                        <a:pt x="4485" y="13782"/>
                        <a:pt x="4402" y="13782"/>
                      </a:cubicBezTo>
                      <a:cubicBezTo>
                        <a:pt x="4402" y="13700"/>
                        <a:pt x="4320" y="13700"/>
                        <a:pt x="4238" y="13537"/>
                      </a:cubicBezTo>
                      <a:cubicBezTo>
                        <a:pt x="4165" y="13384"/>
                        <a:pt x="4238" y="13221"/>
                        <a:pt x="4238" y="13139"/>
                      </a:cubicBezTo>
                      <a:cubicBezTo>
                        <a:pt x="4238" y="13058"/>
                        <a:pt x="4238" y="12976"/>
                        <a:pt x="4165" y="12895"/>
                      </a:cubicBezTo>
                      <a:cubicBezTo>
                        <a:pt x="4000" y="12813"/>
                        <a:pt x="3753" y="12732"/>
                        <a:pt x="3753" y="12732"/>
                      </a:cubicBezTo>
                      <a:cubicBezTo>
                        <a:pt x="0" y="1131"/>
                        <a:pt x="0" y="1131"/>
                        <a:pt x="0" y="1131"/>
                      </a:cubicBezTo>
                      <a:cubicBezTo>
                        <a:pt x="82" y="1131"/>
                        <a:pt x="82" y="1131"/>
                        <a:pt x="82" y="1131"/>
                      </a:cubicBezTo>
                      <a:cubicBezTo>
                        <a:pt x="2454" y="887"/>
                        <a:pt x="4650" y="642"/>
                        <a:pt x="6361" y="408"/>
                      </a:cubicBezTo>
                      <a:cubicBezTo>
                        <a:pt x="8238" y="245"/>
                        <a:pt x="9455" y="82"/>
                        <a:pt x="9702" y="82"/>
                      </a:cubicBezTo>
                      <a:cubicBezTo>
                        <a:pt x="9784" y="82"/>
                        <a:pt x="9949" y="82"/>
                        <a:pt x="10032" y="0"/>
                      </a:cubicBezTo>
                      <a:cubicBezTo>
                        <a:pt x="10114" y="0"/>
                        <a:pt x="10114" y="0"/>
                        <a:pt x="10114" y="0"/>
                      </a:cubicBezTo>
                      <a:cubicBezTo>
                        <a:pt x="10114" y="82"/>
                        <a:pt x="10114" y="82"/>
                        <a:pt x="10114" y="82"/>
                      </a:cubicBezTo>
                      <a:cubicBezTo>
                        <a:pt x="10114" y="163"/>
                        <a:pt x="10114" y="245"/>
                        <a:pt x="10032" y="245"/>
                      </a:cubicBezTo>
                      <a:cubicBezTo>
                        <a:pt x="10032" y="326"/>
                        <a:pt x="9949" y="326"/>
                        <a:pt x="9949" y="408"/>
                      </a:cubicBezTo>
                      <a:cubicBezTo>
                        <a:pt x="9702" y="489"/>
                        <a:pt x="9372" y="724"/>
                        <a:pt x="9372" y="968"/>
                      </a:cubicBezTo>
                      <a:cubicBezTo>
                        <a:pt x="9372" y="1050"/>
                        <a:pt x="9372" y="1050"/>
                        <a:pt x="9372" y="1050"/>
                      </a:cubicBezTo>
                      <a:cubicBezTo>
                        <a:pt x="9372" y="1295"/>
                        <a:pt x="9300" y="1692"/>
                        <a:pt x="9455" y="1774"/>
                      </a:cubicBezTo>
                      <a:cubicBezTo>
                        <a:pt x="9455" y="1774"/>
                        <a:pt x="9537" y="1774"/>
                        <a:pt x="9537" y="1855"/>
                      </a:cubicBezTo>
                      <a:cubicBezTo>
                        <a:pt x="9784" y="2018"/>
                        <a:pt x="10269" y="2263"/>
                        <a:pt x="10352" y="2426"/>
                      </a:cubicBezTo>
                      <a:cubicBezTo>
                        <a:pt x="10434" y="2497"/>
                        <a:pt x="10516" y="2497"/>
                        <a:pt x="10516" y="2497"/>
                      </a:cubicBezTo>
                      <a:cubicBezTo>
                        <a:pt x="10599" y="2497"/>
                        <a:pt x="10681" y="2497"/>
                        <a:pt x="10764" y="2497"/>
                      </a:cubicBezTo>
                      <a:cubicBezTo>
                        <a:pt x="10846" y="2497"/>
                        <a:pt x="10929" y="2426"/>
                        <a:pt x="11011" y="2426"/>
                      </a:cubicBezTo>
                      <a:cubicBezTo>
                        <a:pt x="11176" y="2426"/>
                        <a:pt x="11331" y="2661"/>
                        <a:pt x="11496" y="2987"/>
                      </a:cubicBezTo>
                      <a:cubicBezTo>
                        <a:pt x="11578" y="3068"/>
                        <a:pt x="11578" y="3150"/>
                        <a:pt x="11661" y="3221"/>
                      </a:cubicBezTo>
                      <a:cubicBezTo>
                        <a:pt x="11981" y="3792"/>
                        <a:pt x="12558" y="4597"/>
                        <a:pt x="13042" y="4842"/>
                      </a:cubicBezTo>
                      <a:cubicBezTo>
                        <a:pt x="13537" y="4995"/>
                        <a:pt x="13692" y="5076"/>
                        <a:pt x="14022" y="5566"/>
                      </a:cubicBezTo>
                      <a:cubicBezTo>
                        <a:pt x="14352" y="5963"/>
                        <a:pt x="14589" y="6045"/>
                        <a:pt x="14919" y="6208"/>
                      </a:cubicBezTo>
                      <a:cubicBezTo>
                        <a:pt x="15321" y="6289"/>
                        <a:pt x="15568" y="6371"/>
                        <a:pt x="15816" y="6687"/>
                      </a:cubicBezTo>
                      <a:cubicBezTo>
                        <a:pt x="15816" y="6768"/>
                        <a:pt x="15898" y="6850"/>
                        <a:pt x="15898" y="6932"/>
                      </a:cubicBezTo>
                      <a:cubicBezTo>
                        <a:pt x="16063" y="7176"/>
                        <a:pt x="16146" y="7339"/>
                        <a:pt x="16465" y="7655"/>
                      </a:cubicBezTo>
                      <a:cubicBezTo>
                        <a:pt x="16960" y="7982"/>
                        <a:pt x="17198" y="8145"/>
                        <a:pt x="17445" y="8308"/>
                      </a:cubicBezTo>
                      <a:cubicBezTo>
                        <a:pt x="17445" y="8379"/>
                        <a:pt x="17527" y="8379"/>
                        <a:pt x="17527" y="8461"/>
                      </a:cubicBezTo>
                      <a:cubicBezTo>
                        <a:pt x="17857" y="8624"/>
                        <a:pt x="18342" y="9266"/>
                        <a:pt x="18424" y="9511"/>
                      </a:cubicBezTo>
                      <a:cubicBezTo>
                        <a:pt x="18424" y="9592"/>
                        <a:pt x="18424" y="9674"/>
                        <a:pt x="18424" y="9755"/>
                      </a:cubicBezTo>
                      <a:cubicBezTo>
                        <a:pt x="18342" y="9990"/>
                        <a:pt x="18342" y="10153"/>
                        <a:pt x="18507" y="10316"/>
                      </a:cubicBezTo>
                      <a:cubicBezTo>
                        <a:pt x="18589" y="10397"/>
                        <a:pt x="18672" y="10397"/>
                        <a:pt x="18754" y="10479"/>
                      </a:cubicBezTo>
                      <a:cubicBezTo>
                        <a:pt x="18909" y="10479"/>
                        <a:pt x="19074" y="10560"/>
                        <a:pt x="19156" y="10724"/>
                      </a:cubicBezTo>
                      <a:cubicBezTo>
                        <a:pt x="19239" y="10805"/>
                        <a:pt x="19321" y="10958"/>
                        <a:pt x="19404" y="11040"/>
                      </a:cubicBezTo>
                      <a:cubicBezTo>
                        <a:pt x="19569" y="11284"/>
                        <a:pt x="19651" y="11529"/>
                        <a:pt x="19806" y="11610"/>
                      </a:cubicBezTo>
                      <a:cubicBezTo>
                        <a:pt x="19888" y="11610"/>
                        <a:pt x="19888" y="11773"/>
                        <a:pt x="19806" y="11926"/>
                      </a:cubicBezTo>
                      <a:cubicBezTo>
                        <a:pt x="19734" y="12171"/>
                        <a:pt x="19734" y="12416"/>
                        <a:pt x="19888" y="12497"/>
                      </a:cubicBezTo>
                      <a:cubicBezTo>
                        <a:pt x="20218" y="12650"/>
                        <a:pt x="20950" y="12650"/>
                        <a:pt x="21198" y="12650"/>
                      </a:cubicBezTo>
                      <a:cubicBezTo>
                        <a:pt x="21280" y="12650"/>
                        <a:pt x="21280" y="12650"/>
                        <a:pt x="21280" y="12650"/>
                      </a:cubicBezTo>
                      <a:cubicBezTo>
                        <a:pt x="21280" y="12650"/>
                        <a:pt x="21280" y="12732"/>
                        <a:pt x="21363" y="12732"/>
                      </a:cubicBezTo>
                      <a:cubicBezTo>
                        <a:pt x="21435" y="12732"/>
                        <a:pt x="21518" y="12813"/>
                        <a:pt x="21600" y="12895"/>
                      </a:cubicBezTo>
                      <a:cubicBezTo>
                        <a:pt x="21600" y="12895"/>
                        <a:pt x="21600" y="12895"/>
                        <a:pt x="21600" y="12976"/>
                      </a:cubicBezTo>
                      <a:cubicBezTo>
                        <a:pt x="21600" y="13058"/>
                        <a:pt x="21435" y="13058"/>
                        <a:pt x="21363" y="13058"/>
                      </a:cubicBezTo>
                      <a:cubicBezTo>
                        <a:pt x="21363" y="13139"/>
                        <a:pt x="21280" y="13139"/>
                        <a:pt x="21280" y="13139"/>
                      </a:cubicBezTo>
                      <a:lnTo>
                        <a:pt x="21280" y="13221"/>
                      </a:lnTo>
                      <a:cubicBezTo>
                        <a:pt x="21280" y="13221"/>
                        <a:pt x="21198" y="13221"/>
                        <a:pt x="21033" y="13221"/>
                      </a:cubicBezTo>
                      <a:cubicBezTo>
                        <a:pt x="20950" y="13221"/>
                        <a:pt x="20950" y="13221"/>
                        <a:pt x="20950" y="13221"/>
                      </a:cubicBezTo>
                      <a:cubicBezTo>
                        <a:pt x="20950" y="13221"/>
                        <a:pt x="20868" y="13221"/>
                        <a:pt x="20868" y="13303"/>
                      </a:cubicBezTo>
                      <a:cubicBezTo>
                        <a:pt x="20868" y="13303"/>
                        <a:pt x="20950" y="13455"/>
                        <a:pt x="21033" y="13455"/>
                      </a:cubicBezTo>
                      <a:cubicBezTo>
                        <a:pt x="21033" y="13537"/>
                        <a:pt x="21033" y="13537"/>
                        <a:pt x="21033" y="13618"/>
                      </a:cubicBezTo>
                      <a:lnTo>
                        <a:pt x="20950" y="13618"/>
                      </a:lnTo>
                      <a:cubicBezTo>
                        <a:pt x="20868" y="13618"/>
                        <a:pt x="20785" y="13618"/>
                        <a:pt x="20703" y="13618"/>
                      </a:cubicBezTo>
                      <a:cubicBezTo>
                        <a:pt x="20538" y="13618"/>
                        <a:pt x="20383" y="13700"/>
                        <a:pt x="20301" y="13700"/>
                      </a:cubicBezTo>
                      <a:cubicBezTo>
                        <a:pt x="20218" y="13782"/>
                        <a:pt x="20218" y="13782"/>
                        <a:pt x="20218" y="13782"/>
                      </a:cubicBezTo>
                      <a:cubicBezTo>
                        <a:pt x="20301" y="13782"/>
                        <a:pt x="20301" y="13782"/>
                        <a:pt x="20383" y="13782"/>
                      </a:cubicBezTo>
                      <a:cubicBezTo>
                        <a:pt x="20383" y="13782"/>
                        <a:pt x="20538" y="13782"/>
                        <a:pt x="20631" y="13863"/>
                      </a:cubicBezTo>
                      <a:cubicBezTo>
                        <a:pt x="20703" y="13863"/>
                        <a:pt x="20785" y="13945"/>
                        <a:pt x="20785" y="13945"/>
                      </a:cubicBezTo>
                      <a:cubicBezTo>
                        <a:pt x="20785" y="14108"/>
                        <a:pt x="20703" y="14189"/>
                        <a:pt x="20631" y="14261"/>
                      </a:cubicBezTo>
                      <a:cubicBezTo>
                        <a:pt x="20538" y="14424"/>
                        <a:pt x="20383" y="14424"/>
                        <a:pt x="20301" y="14424"/>
                      </a:cubicBezTo>
                      <a:cubicBezTo>
                        <a:pt x="20218" y="14424"/>
                        <a:pt x="20136" y="14505"/>
                        <a:pt x="20053" y="14505"/>
                      </a:cubicBezTo>
                      <a:cubicBezTo>
                        <a:pt x="20053" y="14587"/>
                        <a:pt x="20053" y="14587"/>
                        <a:pt x="20053" y="14587"/>
                      </a:cubicBezTo>
                      <a:lnTo>
                        <a:pt x="20136" y="14587"/>
                      </a:lnTo>
                      <a:cubicBezTo>
                        <a:pt x="20218" y="14587"/>
                        <a:pt x="20218" y="14587"/>
                        <a:pt x="20218" y="14587"/>
                      </a:cubicBezTo>
                      <a:cubicBezTo>
                        <a:pt x="20301" y="14587"/>
                        <a:pt x="20383" y="14587"/>
                        <a:pt x="20466" y="14668"/>
                      </a:cubicBezTo>
                      <a:cubicBezTo>
                        <a:pt x="20466" y="14668"/>
                        <a:pt x="20466" y="14750"/>
                        <a:pt x="20466" y="14913"/>
                      </a:cubicBezTo>
                      <a:cubicBezTo>
                        <a:pt x="20383" y="15076"/>
                        <a:pt x="20301" y="15148"/>
                        <a:pt x="20136" y="15148"/>
                      </a:cubicBezTo>
                      <a:cubicBezTo>
                        <a:pt x="20136" y="15148"/>
                        <a:pt x="20053" y="15148"/>
                        <a:pt x="19971" y="15229"/>
                      </a:cubicBezTo>
                      <a:cubicBezTo>
                        <a:pt x="19888" y="15229"/>
                        <a:pt x="19888" y="15229"/>
                        <a:pt x="19888" y="15311"/>
                      </a:cubicBezTo>
                      <a:lnTo>
                        <a:pt x="19971" y="15392"/>
                      </a:lnTo>
                      <a:cubicBezTo>
                        <a:pt x="20053" y="15392"/>
                        <a:pt x="20053" y="15392"/>
                        <a:pt x="20053" y="15392"/>
                      </a:cubicBezTo>
                      <a:cubicBezTo>
                        <a:pt x="20136" y="15474"/>
                        <a:pt x="20218" y="15474"/>
                        <a:pt x="20383" y="15637"/>
                      </a:cubicBezTo>
                      <a:cubicBezTo>
                        <a:pt x="20383" y="15637"/>
                        <a:pt x="20466" y="15718"/>
                        <a:pt x="20383" y="15800"/>
                      </a:cubicBezTo>
                      <a:cubicBezTo>
                        <a:pt x="20383" y="15871"/>
                        <a:pt x="20218" y="16034"/>
                        <a:pt x="20053" y="16116"/>
                      </a:cubicBezTo>
                      <a:cubicBezTo>
                        <a:pt x="19971" y="16116"/>
                        <a:pt x="19971" y="16116"/>
                        <a:pt x="19971" y="16116"/>
                      </a:cubicBezTo>
                      <a:lnTo>
                        <a:pt x="19971" y="16197"/>
                      </a:lnTo>
                      <a:cubicBezTo>
                        <a:pt x="19971" y="16197"/>
                        <a:pt x="19971" y="16279"/>
                        <a:pt x="19971" y="16442"/>
                      </a:cubicBezTo>
                      <a:cubicBezTo>
                        <a:pt x="19971" y="16524"/>
                        <a:pt x="19971" y="16605"/>
                        <a:pt x="19971" y="16605"/>
                      </a:cubicBezTo>
                      <a:lnTo>
                        <a:pt x="20053" y="16524"/>
                      </a:lnTo>
                      <a:cubicBezTo>
                        <a:pt x="20136" y="16524"/>
                        <a:pt x="20218" y="16605"/>
                        <a:pt x="20218" y="16605"/>
                      </a:cubicBezTo>
                      <a:cubicBezTo>
                        <a:pt x="20301" y="16687"/>
                        <a:pt x="20301" y="16687"/>
                        <a:pt x="20301" y="16840"/>
                      </a:cubicBezTo>
                      <a:cubicBezTo>
                        <a:pt x="20301" y="17003"/>
                        <a:pt x="20053" y="17166"/>
                        <a:pt x="19806" y="17247"/>
                      </a:cubicBezTo>
                      <a:cubicBezTo>
                        <a:pt x="19734" y="17247"/>
                        <a:pt x="19651" y="17247"/>
                        <a:pt x="19651" y="17329"/>
                      </a:cubicBezTo>
                      <a:cubicBezTo>
                        <a:pt x="19569" y="17410"/>
                        <a:pt x="19651" y="17492"/>
                        <a:pt x="19651" y="17574"/>
                      </a:cubicBezTo>
                      <a:cubicBezTo>
                        <a:pt x="19734" y="17574"/>
                        <a:pt x="19734" y="17574"/>
                        <a:pt x="19734" y="17655"/>
                      </a:cubicBezTo>
                      <a:lnTo>
                        <a:pt x="19651" y="17726"/>
                      </a:lnTo>
                      <a:cubicBezTo>
                        <a:pt x="19486" y="17890"/>
                        <a:pt x="19404" y="17890"/>
                        <a:pt x="19486" y="18053"/>
                      </a:cubicBezTo>
                      <a:cubicBezTo>
                        <a:pt x="19651" y="18216"/>
                        <a:pt x="19651" y="18297"/>
                        <a:pt x="19651" y="18532"/>
                      </a:cubicBezTo>
                      <a:cubicBezTo>
                        <a:pt x="19651" y="18613"/>
                        <a:pt x="19569" y="18695"/>
                        <a:pt x="19569" y="18776"/>
                      </a:cubicBezTo>
                      <a:cubicBezTo>
                        <a:pt x="19569" y="19184"/>
                        <a:pt x="19569" y="19184"/>
                        <a:pt x="19734" y="19266"/>
                      </a:cubicBezTo>
                      <a:cubicBezTo>
                        <a:pt x="19734" y="19337"/>
                        <a:pt x="19734" y="19337"/>
                        <a:pt x="19734" y="19337"/>
                      </a:cubicBezTo>
                      <a:lnTo>
                        <a:pt x="19734" y="19419"/>
                      </a:lnTo>
                      <a:cubicBezTo>
                        <a:pt x="19651" y="19500"/>
                        <a:pt x="19486" y="19582"/>
                        <a:pt x="19156" y="19582"/>
                      </a:cubicBezTo>
                      <a:cubicBezTo>
                        <a:pt x="18909" y="19582"/>
                        <a:pt x="18507" y="19500"/>
                        <a:pt x="18177" y="19500"/>
                      </a:cubicBezTo>
                      <a:cubicBezTo>
                        <a:pt x="17930" y="19419"/>
                        <a:pt x="17692" y="19419"/>
                        <a:pt x="17610" y="19419"/>
                      </a:cubicBezTo>
                      <a:cubicBezTo>
                        <a:pt x="17527" y="19419"/>
                        <a:pt x="17445" y="19419"/>
                        <a:pt x="17445" y="19419"/>
                      </a:cubicBezTo>
                      <a:cubicBezTo>
                        <a:pt x="17362" y="19500"/>
                        <a:pt x="17362" y="19500"/>
                        <a:pt x="17362" y="19582"/>
                      </a:cubicBezTo>
                      <a:cubicBezTo>
                        <a:pt x="17362" y="19663"/>
                        <a:pt x="17362" y="19826"/>
                        <a:pt x="17527" y="20071"/>
                      </a:cubicBezTo>
                      <a:cubicBezTo>
                        <a:pt x="17692" y="20305"/>
                        <a:pt x="17692" y="20632"/>
                        <a:pt x="17610" y="20958"/>
                      </a:cubicBezTo>
                      <a:cubicBezTo>
                        <a:pt x="17610" y="21029"/>
                        <a:pt x="17610" y="21192"/>
                        <a:pt x="17610" y="21274"/>
                      </a:cubicBezTo>
                      <a:cubicBezTo>
                        <a:pt x="17610" y="21518"/>
                        <a:pt x="17527" y="21600"/>
                        <a:pt x="17362" y="21600"/>
                      </a:cubicBezTo>
                      <a:close/>
                      <a:moveTo>
                        <a:pt x="16548" y="20550"/>
                      </a:moveTo>
                      <a:cubicBezTo>
                        <a:pt x="16548" y="20550"/>
                        <a:pt x="16630" y="20632"/>
                        <a:pt x="16795" y="20876"/>
                      </a:cubicBezTo>
                      <a:cubicBezTo>
                        <a:pt x="16795" y="20958"/>
                        <a:pt x="16795" y="21029"/>
                        <a:pt x="16795" y="21111"/>
                      </a:cubicBezTo>
                      <a:cubicBezTo>
                        <a:pt x="16795" y="21355"/>
                        <a:pt x="16795" y="21518"/>
                        <a:pt x="17043" y="21518"/>
                      </a:cubicBezTo>
                      <a:cubicBezTo>
                        <a:pt x="17043" y="21518"/>
                        <a:pt x="17125" y="21518"/>
                        <a:pt x="17198" y="21518"/>
                      </a:cubicBezTo>
                      <a:cubicBezTo>
                        <a:pt x="17198" y="21518"/>
                        <a:pt x="17280" y="21518"/>
                        <a:pt x="17362" y="21518"/>
                      </a:cubicBezTo>
                      <a:cubicBezTo>
                        <a:pt x="17445" y="21518"/>
                        <a:pt x="17527" y="21518"/>
                        <a:pt x="17527" y="21274"/>
                      </a:cubicBezTo>
                      <a:cubicBezTo>
                        <a:pt x="17527" y="21192"/>
                        <a:pt x="17527" y="21029"/>
                        <a:pt x="17527" y="20876"/>
                      </a:cubicBezTo>
                      <a:cubicBezTo>
                        <a:pt x="17610" y="20632"/>
                        <a:pt x="17610" y="20305"/>
                        <a:pt x="17445" y="20071"/>
                      </a:cubicBezTo>
                      <a:cubicBezTo>
                        <a:pt x="17280" y="19826"/>
                        <a:pt x="17280" y="19663"/>
                        <a:pt x="17280" y="19582"/>
                      </a:cubicBezTo>
                      <a:cubicBezTo>
                        <a:pt x="17280" y="19500"/>
                        <a:pt x="17362" y="19419"/>
                        <a:pt x="17445" y="19337"/>
                      </a:cubicBezTo>
                      <a:cubicBezTo>
                        <a:pt x="17445" y="19337"/>
                        <a:pt x="17527" y="19337"/>
                        <a:pt x="17610" y="19337"/>
                      </a:cubicBezTo>
                      <a:cubicBezTo>
                        <a:pt x="17692" y="19337"/>
                        <a:pt x="17930" y="19337"/>
                        <a:pt x="18177" y="19419"/>
                      </a:cubicBezTo>
                      <a:cubicBezTo>
                        <a:pt x="18507" y="19500"/>
                        <a:pt x="18909" y="19500"/>
                        <a:pt x="19156" y="19500"/>
                      </a:cubicBezTo>
                      <a:cubicBezTo>
                        <a:pt x="19404" y="19500"/>
                        <a:pt x="19569" y="19500"/>
                        <a:pt x="19651" y="19419"/>
                      </a:cubicBezTo>
                      <a:cubicBezTo>
                        <a:pt x="19651" y="19337"/>
                        <a:pt x="19651" y="19337"/>
                        <a:pt x="19651" y="19337"/>
                      </a:cubicBezTo>
                      <a:cubicBezTo>
                        <a:pt x="19486" y="19184"/>
                        <a:pt x="19486" y="19103"/>
                        <a:pt x="19486" y="18776"/>
                      </a:cubicBezTo>
                      <a:cubicBezTo>
                        <a:pt x="19486" y="18613"/>
                        <a:pt x="19569" y="18613"/>
                        <a:pt x="19569" y="18532"/>
                      </a:cubicBezTo>
                      <a:cubicBezTo>
                        <a:pt x="19569" y="18297"/>
                        <a:pt x="19569" y="18297"/>
                        <a:pt x="19486" y="18053"/>
                      </a:cubicBezTo>
                      <a:cubicBezTo>
                        <a:pt x="19321" y="17890"/>
                        <a:pt x="19486" y="17808"/>
                        <a:pt x="19569" y="17726"/>
                      </a:cubicBezTo>
                      <a:cubicBezTo>
                        <a:pt x="19569" y="17655"/>
                        <a:pt x="19651" y="17655"/>
                        <a:pt x="19651" y="17655"/>
                      </a:cubicBezTo>
                      <a:cubicBezTo>
                        <a:pt x="19651" y="17574"/>
                        <a:pt x="19651" y="17574"/>
                        <a:pt x="19651" y="17574"/>
                      </a:cubicBezTo>
                      <a:cubicBezTo>
                        <a:pt x="19569" y="17492"/>
                        <a:pt x="19486" y="17410"/>
                        <a:pt x="19569" y="17329"/>
                      </a:cubicBezTo>
                      <a:cubicBezTo>
                        <a:pt x="19569" y="17247"/>
                        <a:pt x="19651" y="17166"/>
                        <a:pt x="19806" y="17166"/>
                      </a:cubicBezTo>
                      <a:cubicBezTo>
                        <a:pt x="20053" y="17084"/>
                        <a:pt x="20218" y="16921"/>
                        <a:pt x="20218" y="16768"/>
                      </a:cubicBezTo>
                      <a:lnTo>
                        <a:pt x="20218" y="16687"/>
                      </a:lnTo>
                      <a:cubicBezTo>
                        <a:pt x="20136" y="16605"/>
                        <a:pt x="20053" y="16605"/>
                        <a:pt x="19971" y="16687"/>
                      </a:cubicBezTo>
                      <a:cubicBezTo>
                        <a:pt x="19971" y="16687"/>
                        <a:pt x="19971" y="16687"/>
                        <a:pt x="19888" y="16687"/>
                      </a:cubicBezTo>
                      <a:cubicBezTo>
                        <a:pt x="19888" y="16687"/>
                        <a:pt x="19888" y="16687"/>
                        <a:pt x="19888" y="16605"/>
                      </a:cubicBezTo>
                      <a:cubicBezTo>
                        <a:pt x="19888" y="16605"/>
                        <a:pt x="19888" y="16524"/>
                        <a:pt x="19888" y="16442"/>
                      </a:cubicBezTo>
                      <a:cubicBezTo>
                        <a:pt x="19888" y="16279"/>
                        <a:pt x="19888" y="16279"/>
                        <a:pt x="19888" y="16197"/>
                      </a:cubicBezTo>
                      <a:cubicBezTo>
                        <a:pt x="19888" y="16116"/>
                        <a:pt x="19888" y="16116"/>
                        <a:pt x="19971" y="16034"/>
                      </a:cubicBezTo>
                      <a:cubicBezTo>
                        <a:pt x="20136" y="15963"/>
                        <a:pt x="20301" y="15871"/>
                        <a:pt x="20383" y="15800"/>
                      </a:cubicBezTo>
                      <a:cubicBezTo>
                        <a:pt x="20383" y="15718"/>
                        <a:pt x="20383" y="15718"/>
                        <a:pt x="20301" y="15637"/>
                      </a:cubicBezTo>
                      <a:cubicBezTo>
                        <a:pt x="20218" y="15555"/>
                        <a:pt x="20136" y="15555"/>
                        <a:pt x="20053" y="15474"/>
                      </a:cubicBezTo>
                      <a:cubicBezTo>
                        <a:pt x="19971" y="15474"/>
                        <a:pt x="19971" y="15474"/>
                        <a:pt x="19971" y="15474"/>
                      </a:cubicBezTo>
                      <a:cubicBezTo>
                        <a:pt x="19888" y="15474"/>
                        <a:pt x="19806" y="15392"/>
                        <a:pt x="19806" y="15311"/>
                      </a:cubicBezTo>
                      <a:cubicBezTo>
                        <a:pt x="19806" y="15311"/>
                        <a:pt x="19806" y="15229"/>
                        <a:pt x="19971" y="15148"/>
                      </a:cubicBezTo>
                      <a:cubicBezTo>
                        <a:pt x="19971" y="15076"/>
                        <a:pt x="20053" y="15076"/>
                        <a:pt x="20136" y="15076"/>
                      </a:cubicBezTo>
                      <a:cubicBezTo>
                        <a:pt x="20218" y="15076"/>
                        <a:pt x="20301" y="15076"/>
                        <a:pt x="20383" y="14913"/>
                      </a:cubicBezTo>
                      <a:cubicBezTo>
                        <a:pt x="20383" y="14832"/>
                        <a:pt x="20383" y="14750"/>
                        <a:pt x="20383" y="14668"/>
                      </a:cubicBezTo>
                      <a:cubicBezTo>
                        <a:pt x="20383" y="14668"/>
                        <a:pt x="20301" y="14668"/>
                        <a:pt x="20218" y="14668"/>
                      </a:cubicBezTo>
                      <a:cubicBezTo>
                        <a:pt x="20218" y="14668"/>
                        <a:pt x="20218" y="14668"/>
                        <a:pt x="20136" y="14668"/>
                      </a:cubicBezTo>
                      <a:lnTo>
                        <a:pt x="20053" y="14668"/>
                      </a:lnTo>
                      <a:cubicBezTo>
                        <a:pt x="20053" y="14668"/>
                        <a:pt x="19971" y="14668"/>
                        <a:pt x="19971" y="14587"/>
                      </a:cubicBezTo>
                      <a:cubicBezTo>
                        <a:pt x="19971" y="14587"/>
                        <a:pt x="19971" y="14505"/>
                        <a:pt x="20053" y="14505"/>
                      </a:cubicBezTo>
                      <a:cubicBezTo>
                        <a:pt x="20136" y="14424"/>
                        <a:pt x="20218" y="14424"/>
                        <a:pt x="20301" y="14342"/>
                      </a:cubicBezTo>
                      <a:cubicBezTo>
                        <a:pt x="20383" y="14342"/>
                        <a:pt x="20466" y="14342"/>
                        <a:pt x="20538" y="14261"/>
                      </a:cubicBezTo>
                      <a:lnTo>
                        <a:pt x="20538" y="14189"/>
                      </a:lnTo>
                      <a:cubicBezTo>
                        <a:pt x="20631" y="14108"/>
                        <a:pt x="20703" y="14026"/>
                        <a:pt x="20703" y="14026"/>
                      </a:cubicBezTo>
                      <a:cubicBezTo>
                        <a:pt x="20703" y="13945"/>
                        <a:pt x="20631" y="13945"/>
                        <a:pt x="20538" y="13945"/>
                      </a:cubicBezTo>
                      <a:cubicBezTo>
                        <a:pt x="20466" y="13863"/>
                        <a:pt x="20383" y="13863"/>
                        <a:pt x="20301" y="13863"/>
                      </a:cubicBezTo>
                      <a:cubicBezTo>
                        <a:pt x="20218" y="13782"/>
                        <a:pt x="20136" y="13782"/>
                        <a:pt x="20136" y="13782"/>
                      </a:cubicBezTo>
                      <a:cubicBezTo>
                        <a:pt x="20136" y="13700"/>
                        <a:pt x="20218" y="13700"/>
                        <a:pt x="20218" y="13700"/>
                      </a:cubicBezTo>
                      <a:cubicBezTo>
                        <a:pt x="20301" y="13618"/>
                        <a:pt x="20538" y="13537"/>
                        <a:pt x="20703" y="13537"/>
                      </a:cubicBezTo>
                      <a:cubicBezTo>
                        <a:pt x="20703" y="13537"/>
                        <a:pt x="20703" y="13537"/>
                        <a:pt x="20785" y="13537"/>
                      </a:cubicBezTo>
                      <a:cubicBezTo>
                        <a:pt x="20868" y="13537"/>
                        <a:pt x="20868" y="13537"/>
                        <a:pt x="20950" y="13537"/>
                      </a:cubicBezTo>
                      <a:cubicBezTo>
                        <a:pt x="20868" y="13384"/>
                        <a:pt x="20785" y="13303"/>
                        <a:pt x="20785" y="13221"/>
                      </a:cubicBezTo>
                      <a:cubicBezTo>
                        <a:pt x="20868" y="13221"/>
                        <a:pt x="20868" y="13139"/>
                        <a:pt x="20950" y="13139"/>
                      </a:cubicBezTo>
                      <a:cubicBezTo>
                        <a:pt x="21033" y="13139"/>
                        <a:pt x="21033" y="13139"/>
                        <a:pt x="21033" y="13139"/>
                      </a:cubicBezTo>
                      <a:cubicBezTo>
                        <a:pt x="21115" y="13139"/>
                        <a:pt x="21198" y="13139"/>
                        <a:pt x="21198" y="13139"/>
                      </a:cubicBezTo>
                      <a:cubicBezTo>
                        <a:pt x="21198" y="13058"/>
                        <a:pt x="21280" y="13058"/>
                        <a:pt x="21363" y="13058"/>
                      </a:cubicBezTo>
                      <a:cubicBezTo>
                        <a:pt x="21435" y="12976"/>
                        <a:pt x="21518" y="12976"/>
                        <a:pt x="21518" y="12895"/>
                      </a:cubicBezTo>
                      <a:cubicBezTo>
                        <a:pt x="21435" y="12813"/>
                        <a:pt x="21363" y="12813"/>
                        <a:pt x="21363" y="12813"/>
                      </a:cubicBezTo>
                      <a:cubicBezTo>
                        <a:pt x="21280" y="12732"/>
                        <a:pt x="21280" y="12732"/>
                        <a:pt x="21198" y="12732"/>
                      </a:cubicBezTo>
                      <a:cubicBezTo>
                        <a:pt x="20868" y="12732"/>
                        <a:pt x="20136" y="12732"/>
                        <a:pt x="19888" y="12569"/>
                      </a:cubicBezTo>
                      <a:cubicBezTo>
                        <a:pt x="19651" y="12416"/>
                        <a:pt x="19651" y="12171"/>
                        <a:pt x="19734" y="11926"/>
                      </a:cubicBezTo>
                      <a:cubicBezTo>
                        <a:pt x="19806" y="11773"/>
                        <a:pt x="19806" y="11682"/>
                        <a:pt x="19734" y="11610"/>
                      </a:cubicBezTo>
                      <a:cubicBezTo>
                        <a:pt x="19651" y="11529"/>
                        <a:pt x="19486" y="11284"/>
                        <a:pt x="19321" y="11121"/>
                      </a:cubicBezTo>
                      <a:cubicBezTo>
                        <a:pt x="19239" y="10958"/>
                        <a:pt x="19239" y="10876"/>
                        <a:pt x="19156" y="10805"/>
                      </a:cubicBezTo>
                      <a:cubicBezTo>
                        <a:pt x="18992" y="10642"/>
                        <a:pt x="18909" y="10560"/>
                        <a:pt x="18754" y="10479"/>
                      </a:cubicBezTo>
                      <a:cubicBezTo>
                        <a:pt x="18672" y="10479"/>
                        <a:pt x="18589" y="10397"/>
                        <a:pt x="18507" y="10397"/>
                      </a:cubicBezTo>
                      <a:cubicBezTo>
                        <a:pt x="18259" y="10234"/>
                        <a:pt x="18342" y="9990"/>
                        <a:pt x="18342" y="9755"/>
                      </a:cubicBezTo>
                      <a:cubicBezTo>
                        <a:pt x="18342" y="9674"/>
                        <a:pt x="18342" y="9592"/>
                        <a:pt x="18342" y="9511"/>
                      </a:cubicBezTo>
                      <a:cubicBezTo>
                        <a:pt x="18259" y="9347"/>
                        <a:pt x="17775" y="8705"/>
                        <a:pt x="17527" y="8461"/>
                      </a:cubicBezTo>
                      <a:cubicBezTo>
                        <a:pt x="17445" y="8461"/>
                        <a:pt x="17445" y="8461"/>
                        <a:pt x="17362" y="8379"/>
                      </a:cubicBezTo>
                      <a:cubicBezTo>
                        <a:pt x="17125" y="8226"/>
                        <a:pt x="16878" y="8063"/>
                        <a:pt x="16465" y="7737"/>
                      </a:cubicBezTo>
                      <a:cubicBezTo>
                        <a:pt x="16063" y="7421"/>
                        <a:pt x="15981" y="7176"/>
                        <a:pt x="15898" y="7013"/>
                      </a:cubicBezTo>
                      <a:cubicBezTo>
                        <a:pt x="15816" y="6932"/>
                        <a:pt x="15816" y="6850"/>
                        <a:pt x="15733" y="6687"/>
                      </a:cubicBezTo>
                      <a:cubicBezTo>
                        <a:pt x="15486" y="6452"/>
                        <a:pt x="15249" y="6371"/>
                        <a:pt x="14919" y="6289"/>
                      </a:cubicBezTo>
                      <a:cubicBezTo>
                        <a:pt x="14589" y="6126"/>
                        <a:pt x="14352" y="6045"/>
                        <a:pt x="14022" y="5566"/>
                      </a:cubicBezTo>
                      <a:cubicBezTo>
                        <a:pt x="13692" y="5158"/>
                        <a:pt x="13537" y="5076"/>
                        <a:pt x="13042" y="4913"/>
                      </a:cubicBezTo>
                      <a:cubicBezTo>
                        <a:pt x="12475" y="4679"/>
                        <a:pt x="11981" y="3955"/>
                        <a:pt x="11578" y="3303"/>
                      </a:cubicBezTo>
                      <a:cubicBezTo>
                        <a:pt x="11496" y="3221"/>
                        <a:pt x="11496" y="3068"/>
                        <a:pt x="11413" y="2987"/>
                      </a:cubicBezTo>
                      <a:cubicBezTo>
                        <a:pt x="11248" y="2661"/>
                        <a:pt x="11176" y="2497"/>
                        <a:pt x="11011" y="2497"/>
                      </a:cubicBezTo>
                      <a:cubicBezTo>
                        <a:pt x="10929" y="2497"/>
                        <a:pt x="10846" y="2497"/>
                        <a:pt x="10764" y="2579"/>
                      </a:cubicBezTo>
                      <a:cubicBezTo>
                        <a:pt x="10681" y="2579"/>
                        <a:pt x="10599" y="2579"/>
                        <a:pt x="10516" y="2579"/>
                      </a:cubicBezTo>
                      <a:cubicBezTo>
                        <a:pt x="10434" y="2579"/>
                        <a:pt x="10352" y="2579"/>
                        <a:pt x="10352" y="2497"/>
                      </a:cubicBezTo>
                      <a:cubicBezTo>
                        <a:pt x="10197" y="2334"/>
                        <a:pt x="9784" y="2018"/>
                        <a:pt x="9537" y="1855"/>
                      </a:cubicBezTo>
                      <a:cubicBezTo>
                        <a:pt x="9455" y="1855"/>
                        <a:pt x="9455" y="1855"/>
                        <a:pt x="9372" y="1774"/>
                      </a:cubicBezTo>
                      <a:cubicBezTo>
                        <a:pt x="9217" y="1692"/>
                        <a:pt x="9300" y="1376"/>
                        <a:pt x="9300" y="1050"/>
                      </a:cubicBezTo>
                      <a:cubicBezTo>
                        <a:pt x="9300" y="968"/>
                        <a:pt x="9300" y="968"/>
                        <a:pt x="9300" y="968"/>
                      </a:cubicBezTo>
                      <a:cubicBezTo>
                        <a:pt x="9300" y="642"/>
                        <a:pt x="9702" y="489"/>
                        <a:pt x="9867" y="326"/>
                      </a:cubicBezTo>
                      <a:cubicBezTo>
                        <a:pt x="9949" y="245"/>
                        <a:pt x="9949" y="245"/>
                        <a:pt x="9949" y="245"/>
                      </a:cubicBezTo>
                      <a:cubicBezTo>
                        <a:pt x="10032" y="245"/>
                        <a:pt x="10032" y="245"/>
                        <a:pt x="10032" y="82"/>
                      </a:cubicBezTo>
                      <a:cubicBezTo>
                        <a:pt x="9949" y="163"/>
                        <a:pt x="9784" y="163"/>
                        <a:pt x="9702" y="163"/>
                      </a:cubicBezTo>
                      <a:cubicBezTo>
                        <a:pt x="9455" y="163"/>
                        <a:pt x="8238" y="326"/>
                        <a:pt x="6361" y="489"/>
                      </a:cubicBezTo>
                      <a:cubicBezTo>
                        <a:pt x="4650" y="724"/>
                        <a:pt x="2526" y="968"/>
                        <a:pt x="82" y="1213"/>
                      </a:cubicBezTo>
                      <a:cubicBezTo>
                        <a:pt x="3835" y="12650"/>
                        <a:pt x="3835" y="12650"/>
                        <a:pt x="3835" y="12650"/>
                      </a:cubicBezTo>
                      <a:cubicBezTo>
                        <a:pt x="3835" y="12650"/>
                        <a:pt x="4083" y="12732"/>
                        <a:pt x="4238" y="12895"/>
                      </a:cubicBezTo>
                      <a:cubicBezTo>
                        <a:pt x="4320" y="12976"/>
                        <a:pt x="4320" y="13058"/>
                        <a:pt x="4320" y="13139"/>
                      </a:cubicBezTo>
                      <a:cubicBezTo>
                        <a:pt x="4320" y="13221"/>
                        <a:pt x="4238" y="13384"/>
                        <a:pt x="4320" y="13455"/>
                      </a:cubicBezTo>
                      <a:cubicBezTo>
                        <a:pt x="4320" y="13618"/>
                        <a:pt x="4402" y="13700"/>
                        <a:pt x="4485" y="13700"/>
                      </a:cubicBezTo>
                      <a:cubicBezTo>
                        <a:pt x="4485" y="13782"/>
                        <a:pt x="4567" y="13782"/>
                        <a:pt x="4567" y="13945"/>
                      </a:cubicBezTo>
                      <a:cubicBezTo>
                        <a:pt x="4567" y="14189"/>
                        <a:pt x="4485" y="14342"/>
                        <a:pt x="4320" y="14424"/>
                      </a:cubicBezTo>
                      <a:cubicBezTo>
                        <a:pt x="4238" y="14505"/>
                        <a:pt x="4238" y="14505"/>
                        <a:pt x="4238" y="14505"/>
                      </a:cubicBezTo>
                      <a:cubicBezTo>
                        <a:pt x="4165" y="14587"/>
                        <a:pt x="4000" y="14587"/>
                        <a:pt x="4000" y="14668"/>
                      </a:cubicBezTo>
                      <a:cubicBezTo>
                        <a:pt x="4000" y="14750"/>
                        <a:pt x="4000" y="14750"/>
                        <a:pt x="4083" y="14832"/>
                      </a:cubicBezTo>
                      <a:cubicBezTo>
                        <a:pt x="4165" y="14995"/>
                        <a:pt x="4238" y="15474"/>
                        <a:pt x="4083" y="15637"/>
                      </a:cubicBezTo>
                      <a:cubicBezTo>
                        <a:pt x="3918" y="15718"/>
                        <a:pt x="3753" y="16361"/>
                        <a:pt x="3918" y="16524"/>
                      </a:cubicBezTo>
                      <a:lnTo>
                        <a:pt x="4000" y="16605"/>
                      </a:lnTo>
                      <a:cubicBezTo>
                        <a:pt x="4165" y="16768"/>
                        <a:pt x="4402" y="17084"/>
                        <a:pt x="4402" y="17329"/>
                      </a:cubicBezTo>
                      <a:cubicBezTo>
                        <a:pt x="4402" y="17492"/>
                        <a:pt x="4402" y="17726"/>
                        <a:pt x="4402" y="18053"/>
                      </a:cubicBezTo>
                      <a:cubicBezTo>
                        <a:pt x="4320" y="18379"/>
                        <a:pt x="4238" y="18695"/>
                        <a:pt x="4320" y="18858"/>
                      </a:cubicBezTo>
                      <a:cubicBezTo>
                        <a:pt x="4320" y="18940"/>
                        <a:pt x="4402" y="19103"/>
                        <a:pt x="4485" y="19266"/>
                      </a:cubicBezTo>
                      <a:cubicBezTo>
                        <a:pt x="4650" y="19582"/>
                        <a:pt x="4815" y="19989"/>
                        <a:pt x="4815" y="20153"/>
                      </a:cubicBezTo>
                      <a:cubicBezTo>
                        <a:pt x="5217" y="20713"/>
                        <a:pt x="5629" y="21355"/>
                        <a:pt x="5712" y="21437"/>
                      </a:cubicBezTo>
                      <a:cubicBezTo>
                        <a:pt x="5867" y="21437"/>
                        <a:pt x="16383" y="20550"/>
                        <a:pt x="16548" y="20550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7" name="Shape 3608"/>
                <p:cNvSpPr/>
                <p:nvPr/>
              </p:nvSpPr>
              <p:spPr>
                <a:xfrm>
                  <a:off x="9136577" y="5214691"/>
                  <a:ext cx="1008892" cy="16477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57" extrusionOk="0">
                      <a:moveTo>
                        <a:pt x="21000" y="14495"/>
                      </a:moveTo>
                      <a:cubicBezTo>
                        <a:pt x="21000" y="14201"/>
                        <a:pt x="20414" y="13917"/>
                        <a:pt x="20174" y="13770"/>
                      </a:cubicBezTo>
                      <a:cubicBezTo>
                        <a:pt x="20054" y="13624"/>
                        <a:pt x="20174" y="13046"/>
                        <a:pt x="20414" y="12899"/>
                      </a:cubicBezTo>
                      <a:cubicBezTo>
                        <a:pt x="20654" y="12753"/>
                        <a:pt x="20654" y="12395"/>
                        <a:pt x="20414" y="12249"/>
                      </a:cubicBezTo>
                      <a:cubicBezTo>
                        <a:pt x="20294" y="12102"/>
                        <a:pt x="20534" y="11955"/>
                        <a:pt x="20759" y="11882"/>
                      </a:cubicBezTo>
                      <a:cubicBezTo>
                        <a:pt x="21120" y="11808"/>
                        <a:pt x="21240" y="11671"/>
                        <a:pt x="21240" y="11451"/>
                      </a:cubicBezTo>
                      <a:cubicBezTo>
                        <a:pt x="21240" y="11231"/>
                        <a:pt x="21000" y="11304"/>
                        <a:pt x="20759" y="11084"/>
                      </a:cubicBezTo>
                      <a:cubicBezTo>
                        <a:pt x="20654" y="10800"/>
                        <a:pt x="20879" y="10580"/>
                        <a:pt x="20654" y="10507"/>
                      </a:cubicBezTo>
                      <a:cubicBezTo>
                        <a:pt x="20534" y="10433"/>
                        <a:pt x="20054" y="10360"/>
                        <a:pt x="20054" y="10360"/>
                      </a:cubicBezTo>
                      <a:cubicBezTo>
                        <a:pt x="14710" y="0"/>
                        <a:pt x="14710" y="0"/>
                        <a:pt x="14710" y="0"/>
                      </a:cubicBezTo>
                      <a:cubicBezTo>
                        <a:pt x="10087" y="284"/>
                        <a:pt x="4863" y="651"/>
                        <a:pt x="0" y="871"/>
                      </a:cubicBezTo>
                      <a:cubicBezTo>
                        <a:pt x="120" y="1008"/>
                        <a:pt x="240" y="1155"/>
                        <a:pt x="360" y="1229"/>
                      </a:cubicBezTo>
                      <a:cubicBezTo>
                        <a:pt x="826" y="1449"/>
                        <a:pt x="600" y="1522"/>
                        <a:pt x="600" y="1669"/>
                      </a:cubicBezTo>
                      <a:cubicBezTo>
                        <a:pt x="600" y="1806"/>
                        <a:pt x="360" y="14999"/>
                        <a:pt x="360" y="14999"/>
                      </a:cubicBezTo>
                      <a:cubicBezTo>
                        <a:pt x="1666" y="21087"/>
                        <a:pt x="1666" y="21087"/>
                        <a:pt x="1666" y="21087"/>
                      </a:cubicBezTo>
                      <a:cubicBezTo>
                        <a:pt x="2011" y="21013"/>
                        <a:pt x="2372" y="20940"/>
                        <a:pt x="2852" y="21013"/>
                      </a:cubicBezTo>
                      <a:cubicBezTo>
                        <a:pt x="3557" y="21087"/>
                        <a:pt x="3437" y="21087"/>
                        <a:pt x="3437" y="20729"/>
                      </a:cubicBezTo>
                      <a:cubicBezTo>
                        <a:pt x="3437" y="20436"/>
                        <a:pt x="3317" y="19638"/>
                        <a:pt x="3678" y="19565"/>
                      </a:cubicBezTo>
                      <a:cubicBezTo>
                        <a:pt x="4038" y="19418"/>
                        <a:pt x="4743" y="19565"/>
                        <a:pt x="4623" y="19858"/>
                      </a:cubicBezTo>
                      <a:cubicBezTo>
                        <a:pt x="4503" y="20142"/>
                        <a:pt x="4038" y="20216"/>
                        <a:pt x="4278" y="20436"/>
                      </a:cubicBezTo>
                      <a:cubicBezTo>
                        <a:pt x="4623" y="20656"/>
                        <a:pt x="5344" y="20656"/>
                        <a:pt x="5344" y="20940"/>
                      </a:cubicBezTo>
                      <a:cubicBezTo>
                        <a:pt x="5344" y="21160"/>
                        <a:pt x="5704" y="21233"/>
                        <a:pt x="4983" y="21307"/>
                      </a:cubicBezTo>
                      <a:cubicBezTo>
                        <a:pt x="4398" y="21380"/>
                        <a:pt x="3798" y="21453"/>
                        <a:pt x="4158" y="21527"/>
                      </a:cubicBezTo>
                      <a:cubicBezTo>
                        <a:pt x="4623" y="21600"/>
                        <a:pt x="4863" y="21527"/>
                        <a:pt x="5569" y="21453"/>
                      </a:cubicBezTo>
                      <a:cubicBezTo>
                        <a:pt x="6169" y="21380"/>
                        <a:pt x="6409" y="21527"/>
                        <a:pt x="6650" y="21233"/>
                      </a:cubicBezTo>
                      <a:cubicBezTo>
                        <a:pt x="6875" y="20876"/>
                        <a:pt x="6875" y="20729"/>
                        <a:pt x="7115" y="20876"/>
                      </a:cubicBezTo>
                      <a:cubicBezTo>
                        <a:pt x="7235" y="20940"/>
                        <a:pt x="7355" y="20940"/>
                        <a:pt x="7355" y="21013"/>
                      </a:cubicBezTo>
                      <a:cubicBezTo>
                        <a:pt x="7595" y="20802"/>
                        <a:pt x="7835" y="20509"/>
                        <a:pt x="7715" y="20436"/>
                      </a:cubicBezTo>
                      <a:cubicBezTo>
                        <a:pt x="7715" y="20289"/>
                        <a:pt x="7235" y="20005"/>
                        <a:pt x="7355" y="19785"/>
                      </a:cubicBezTo>
                      <a:cubicBezTo>
                        <a:pt x="7475" y="19565"/>
                        <a:pt x="7715" y="19418"/>
                        <a:pt x="7235" y="19207"/>
                      </a:cubicBezTo>
                      <a:cubicBezTo>
                        <a:pt x="6770" y="18987"/>
                        <a:pt x="5809" y="18620"/>
                        <a:pt x="6169" y="18410"/>
                      </a:cubicBezTo>
                      <a:cubicBezTo>
                        <a:pt x="6409" y="18116"/>
                        <a:pt x="21600" y="17034"/>
                        <a:pt x="21600" y="17034"/>
                      </a:cubicBezTo>
                      <a:cubicBezTo>
                        <a:pt x="21600" y="16814"/>
                        <a:pt x="20879" y="16017"/>
                        <a:pt x="20759" y="15870"/>
                      </a:cubicBezTo>
                      <a:cubicBezTo>
                        <a:pt x="20759" y="15650"/>
                        <a:pt x="21000" y="14852"/>
                        <a:pt x="21000" y="14495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8" name="Shape 3609"/>
                <p:cNvSpPr/>
                <p:nvPr/>
              </p:nvSpPr>
              <p:spPr>
                <a:xfrm>
                  <a:off x="9130402" y="5208517"/>
                  <a:ext cx="1011982" cy="16541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98" y="21600"/>
                      </a:moveTo>
                      <a:cubicBezTo>
                        <a:pt x="4493" y="21600"/>
                        <a:pt x="4374" y="21600"/>
                        <a:pt x="4254" y="21600"/>
                      </a:cubicBezTo>
                      <a:cubicBezTo>
                        <a:pt x="4135" y="21527"/>
                        <a:pt x="4135" y="21527"/>
                        <a:pt x="4135" y="21454"/>
                      </a:cubicBezTo>
                      <a:cubicBezTo>
                        <a:pt x="4135" y="21454"/>
                        <a:pt x="4135" y="21381"/>
                        <a:pt x="5075" y="21308"/>
                      </a:cubicBezTo>
                      <a:cubicBezTo>
                        <a:pt x="5314" y="21235"/>
                        <a:pt x="5434" y="21235"/>
                        <a:pt x="5434" y="21235"/>
                      </a:cubicBezTo>
                      <a:cubicBezTo>
                        <a:pt x="5434" y="21161"/>
                        <a:pt x="5434" y="21161"/>
                        <a:pt x="5434" y="21088"/>
                      </a:cubicBezTo>
                      <a:cubicBezTo>
                        <a:pt x="5434" y="21015"/>
                        <a:pt x="5434" y="21015"/>
                        <a:pt x="5434" y="20942"/>
                      </a:cubicBezTo>
                      <a:cubicBezTo>
                        <a:pt x="5314" y="20805"/>
                        <a:pt x="5075" y="20732"/>
                        <a:pt x="4836" y="20659"/>
                      </a:cubicBezTo>
                      <a:cubicBezTo>
                        <a:pt x="4717" y="20586"/>
                        <a:pt x="4493" y="20513"/>
                        <a:pt x="4374" y="20440"/>
                      </a:cubicBezTo>
                      <a:cubicBezTo>
                        <a:pt x="4135" y="20293"/>
                        <a:pt x="4254" y="20147"/>
                        <a:pt x="4493" y="20083"/>
                      </a:cubicBezTo>
                      <a:cubicBezTo>
                        <a:pt x="4493" y="20010"/>
                        <a:pt x="4598" y="19937"/>
                        <a:pt x="4717" y="19864"/>
                      </a:cubicBezTo>
                      <a:cubicBezTo>
                        <a:pt x="4717" y="19791"/>
                        <a:pt x="4717" y="19718"/>
                        <a:pt x="4598" y="19718"/>
                      </a:cubicBezTo>
                      <a:cubicBezTo>
                        <a:pt x="4493" y="19572"/>
                        <a:pt x="4254" y="19572"/>
                        <a:pt x="4015" y="19572"/>
                      </a:cubicBezTo>
                      <a:cubicBezTo>
                        <a:pt x="4015" y="19572"/>
                        <a:pt x="3896" y="19572"/>
                        <a:pt x="3777" y="19572"/>
                      </a:cubicBezTo>
                      <a:cubicBezTo>
                        <a:pt x="3538" y="19645"/>
                        <a:pt x="3657" y="20147"/>
                        <a:pt x="3657" y="20440"/>
                      </a:cubicBezTo>
                      <a:cubicBezTo>
                        <a:pt x="3657" y="20586"/>
                        <a:pt x="3657" y="20659"/>
                        <a:pt x="3657" y="20732"/>
                      </a:cubicBezTo>
                      <a:cubicBezTo>
                        <a:pt x="3657" y="20805"/>
                        <a:pt x="3657" y="20805"/>
                        <a:pt x="3657" y="20878"/>
                      </a:cubicBezTo>
                      <a:cubicBezTo>
                        <a:pt x="3657" y="21015"/>
                        <a:pt x="3657" y="21088"/>
                        <a:pt x="3299" y="21088"/>
                      </a:cubicBezTo>
                      <a:cubicBezTo>
                        <a:pt x="3299" y="21088"/>
                        <a:pt x="3180" y="21088"/>
                        <a:pt x="2956" y="21088"/>
                      </a:cubicBezTo>
                      <a:cubicBezTo>
                        <a:pt x="2717" y="21015"/>
                        <a:pt x="2597" y="21015"/>
                        <a:pt x="2478" y="21015"/>
                      </a:cubicBezTo>
                      <a:cubicBezTo>
                        <a:pt x="2239" y="21015"/>
                        <a:pt x="2015" y="21088"/>
                        <a:pt x="1776" y="21161"/>
                      </a:cubicBezTo>
                      <a:cubicBezTo>
                        <a:pt x="1657" y="21161"/>
                        <a:pt x="1657" y="21161"/>
                        <a:pt x="1657" y="21161"/>
                      </a:cubicBezTo>
                      <a:cubicBezTo>
                        <a:pt x="1657" y="21088"/>
                        <a:pt x="1657" y="21088"/>
                        <a:pt x="1657" y="21088"/>
                      </a:cubicBezTo>
                      <a:cubicBezTo>
                        <a:pt x="478" y="15021"/>
                        <a:pt x="478" y="15021"/>
                        <a:pt x="478" y="15021"/>
                      </a:cubicBezTo>
                      <a:cubicBezTo>
                        <a:pt x="478" y="14875"/>
                        <a:pt x="717" y="1873"/>
                        <a:pt x="717" y="1736"/>
                      </a:cubicBezTo>
                      <a:lnTo>
                        <a:pt x="717" y="1663"/>
                      </a:lnTo>
                      <a:cubicBezTo>
                        <a:pt x="717" y="1517"/>
                        <a:pt x="821" y="1444"/>
                        <a:pt x="478" y="1297"/>
                      </a:cubicBezTo>
                      <a:cubicBezTo>
                        <a:pt x="358" y="1224"/>
                        <a:pt x="239" y="1160"/>
                        <a:pt x="119" y="1014"/>
                      </a:cubicBezTo>
                      <a:cubicBezTo>
                        <a:pt x="0" y="941"/>
                        <a:pt x="0" y="941"/>
                        <a:pt x="0" y="941"/>
                      </a:cubicBezTo>
                      <a:cubicBezTo>
                        <a:pt x="119" y="941"/>
                        <a:pt x="119" y="941"/>
                        <a:pt x="119" y="941"/>
                      </a:cubicBezTo>
                      <a:cubicBezTo>
                        <a:pt x="4254" y="722"/>
                        <a:pt x="9091" y="429"/>
                        <a:pt x="14748" y="0"/>
                      </a:cubicBezTo>
                      <a:cubicBezTo>
                        <a:pt x="20182" y="10325"/>
                        <a:pt x="20182" y="10325"/>
                        <a:pt x="20182" y="10325"/>
                      </a:cubicBezTo>
                      <a:cubicBezTo>
                        <a:pt x="20182" y="10325"/>
                        <a:pt x="20540" y="10398"/>
                        <a:pt x="20764" y="10544"/>
                      </a:cubicBezTo>
                      <a:cubicBezTo>
                        <a:pt x="20883" y="10617"/>
                        <a:pt x="20883" y="10690"/>
                        <a:pt x="20883" y="10763"/>
                      </a:cubicBezTo>
                      <a:cubicBezTo>
                        <a:pt x="20883" y="10837"/>
                        <a:pt x="20764" y="10983"/>
                        <a:pt x="20883" y="11047"/>
                      </a:cubicBezTo>
                      <a:cubicBezTo>
                        <a:pt x="20883" y="11193"/>
                        <a:pt x="21003" y="11266"/>
                        <a:pt x="21122" y="11266"/>
                      </a:cubicBezTo>
                      <a:cubicBezTo>
                        <a:pt x="21122" y="11339"/>
                        <a:pt x="21242" y="11339"/>
                        <a:pt x="21242" y="11485"/>
                      </a:cubicBezTo>
                      <a:cubicBezTo>
                        <a:pt x="21242" y="11705"/>
                        <a:pt x="21122" y="11842"/>
                        <a:pt x="20883" y="11915"/>
                      </a:cubicBezTo>
                      <a:cubicBezTo>
                        <a:pt x="20764" y="11988"/>
                        <a:pt x="20764" y="11988"/>
                        <a:pt x="20764" y="11988"/>
                      </a:cubicBezTo>
                      <a:cubicBezTo>
                        <a:pt x="20660" y="12061"/>
                        <a:pt x="20421" y="12061"/>
                        <a:pt x="20421" y="12134"/>
                      </a:cubicBezTo>
                      <a:cubicBezTo>
                        <a:pt x="20421" y="12207"/>
                        <a:pt x="20421" y="12207"/>
                        <a:pt x="20540" y="12280"/>
                      </a:cubicBezTo>
                      <a:cubicBezTo>
                        <a:pt x="20660" y="12426"/>
                        <a:pt x="20764" y="12856"/>
                        <a:pt x="20540" y="13002"/>
                      </a:cubicBezTo>
                      <a:cubicBezTo>
                        <a:pt x="20301" y="13075"/>
                        <a:pt x="20062" y="13651"/>
                        <a:pt x="20301" y="13797"/>
                      </a:cubicBezTo>
                      <a:lnTo>
                        <a:pt x="20421" y="13870"/>
                      </a:lnTo>
                      <a:cubicBezTo>
                        <a:pt x="20660" y="14016"/>
                        <a:pt x="21003" y="14299"/>
                        <a:pt x="21003" y="14519"/>
                      </a:cubicBezTo>
                      <a:cubicBezTo>
                        <a:pt x="21003" y="14665"/>
                        <a:pt x="21003" y="14875"/>
                        <a:pt x="21003" y="15168"/>
                      </a:cubicBezTo>
                      <a:cubicBezTo>
                        <a:pt x="20883" y="15460"/>
                        <a:pt x="20764" y="15743"/>
                        <a:pt x="20883" y="15889"/>
                      </a:cubicBezTo>
                      <a:cubicBezTo>
                        <a:pt x="20883" y="15962"/>
                        <a:pt x="21003" y="16109"/>
                        <a:pt x="21122" y="16255"/>
                      </a:cubicBezTo>
                      <a:cubicBezTo>
                        <a:pt x="21361" y="16538"/>
                        <a:pt x="21600" y="16904"/>
                        <a:pt x="21600" y="17050"/>
                      </a:cubicBezTo>
                      <a:cubicBezTo>
                        <a:pt x="15584" y="17479"/>
                        <a:pt x="6493" y="18274"/>
                        <a:pt x="6255" y="18420"/>
                      </a:cubicBezTo>
                      <a:cubicBezTo>
                        <a:pt x="6255" y="18493"/>
                        <a:pt x="6135" y="18493"/>
                        <a:pt x="6255" y="18566"/>
                      </a:cubicBezTo>
                      <a:cubicBezTo>
                        <a:pt x="6255" y="18704"/>
                        <a:pt x="6613" y="18850"/>
                        <a:pt x="6956" y="18996"/>
                      </a:cubicBezTo>
                      <a:cubicBezTo>
                        <a:pt x="7076" y="19069"/>
                        <a:pt x="7195" y="19142"/>
                        <a:pt x="7314" y="19215"/>
                      </a:cubicBezTo>
                      <a:cubicBezTo>
                        <a:pt x="7673" y="19361"/>
                        <a:pt x="7673" y="19498"/>
                        <a:pt x="7553" y="19718"/>
                      </a:cubicBezTo>
                      <a:lnTo>
                        <a:pt x="7434" y="19791"/>
                      </a:lnTo>
                      <a:cubicBezTo>
                        <a:pt x="7434" y="19937"/>
                        <a:pt x="7553" y="20083"/>
                        <a:pt x="7673" y="20147"/>
                      </a:cubicBezTo>
                      <a:cubicBezTo>
                        <a:pt x="7792" y="20293"/>
                        <a:pt x="7912" y="20366"/>
                        <a:pt x="7912" y="20440"/>
                      </a:cubicBezTo>
                      <a:cubicBezTo>
                        <a:pt x="7912" y="20513"/>
                        <a:pt x="7792" y="20732"/>
                        <a:pt x="7553" y="21015"/>
                      </a:cubicBezTo>
                      <a:cubicBezTo>
                        <a:pt x="7434" y="21015"/>
                        <a:pt x="7434" y="21015"/>
                        <a:pt x="7434" y="21015"/>
                      </a:cubicBezTo>
                      <a:cubicBezTo>
                        <a:pt x="7314" y="20942"/>
                        <a:pt x="7314" y="20942"/>
                        <a:pt x="7314" y="20942"/>
                      </a:cubicBezTo>
                      <a:cubicBezTo>
                        <a:pt x="7314" y="20942"/>
                        <a:pt x="7314" y="20942"/>
                        <a:pt x="7195" y="20878"/>
                      </a:cubicBezTo>
                      <a:lnTo>
                        <a:pt x="7076" y="20878"/>
                      </a:lnTo>
                      <a:cubicBezTo>
                        <a:pt x="6956" y="20878"/>
                        <a:pt x="6956" y="20942"/>
                        <a:pt x="6852" y="21015"/>
                      </a:cubicBezTo>
                      <a:cubicBezTo>
                        <a:pt x="6852" y="21088"/>
                        <a:pt x="6852" y="21161"/>
                        <a:pt x="6732" y="21235"/>
                      </a:cubicBezTo>
                      <a:cubicBezTo>
                        <a:pt x="6613" y="21454"/>
                        <a:pt x="6374" y="21454"/>
                        <a:pt x="6135" y="21454"/>
                      </a:cubicBezTo>
                      <a:cubicBezTo>
                        <a:pt x="6016" y="21454"/>
                        <a:pt x="6016" y="21454"/>
                        <a:pt x="6016" y="21454"/>
                      </a:cubicBezTo>
                      <a:cubicBezTo>
                        <a:pt x="5896" y="21454"/>
                        <a:pt x="5792" y="21454"/>
                        <a:pt x="5657" y="21454"/>
                      </a:cubicBezTo>
                      <a:cubicBezTo>
                        <a:pt x="5434" y="21527"/>
                        <a:pt x="5195" y="21527"/>
                        <a:pt x="5075" y="21527"/>
                      </a:cubicBezTo>
                      <a:cubicBezTo>
                        <a:pt x="4836" y="21600"/>
                        <a:pt x="4717" y="21600"/>
                        <a:pt x="4598" y="21600"/>
                      </a:cubicBezTo>
                      <a:close/>
                      <a:moveTo>
                        <a:pt x="4254" y="21454"/>
                      </a:moveTo>
                      <a:cubicBezTo>
                        <a:pt x="4254" y="21527"/>
                        <a:pt x="4254" y="21527"/>
                        <a:pt x="4254" y="21527"/>
                      </a:cubicBezTo>
                      <a:cubicBezTo>
                        <a:pt x="4374" y="21527"/>
                        <a:pt x="4493" y="21527"/>
                        <a:pt x="4598" y="21527"/>
                      </a:cubicBezTo>
                      <a:cubicBezTo>
                        <a:pt x="4717" y="21527"/>
                        <a:pt x="4836" y="21527"/>
                        <a:pt x="5075" y="21454"/>
                      </a:cubicBezTo>
                      <a:cubicBezTo>
                        <a:pt x="5195" y="21454"/>
                        <a:pt x="5434" y="21454"/>
                        <a:pt x="5657" y="21454"/>
                      </a:cubicBezTo>
                      <a:cubicBezTo>
                        <a:pt x="5792" y="21381"/>
                        <a:pt x="5896" y="21381"/>
                        <a:pt x="6016" y="21381"/>
                      </a:cubicBezTo>
                      <a:cubicBezTo>
                        <a:pt x="6135" y="21381"/>
                        <a:pt x="6135" y="21381"/>
                        <a:pt x="6135" y="21381"/>
                      </a:cubicBezTo>
                      <a:cubicBezTo>
                        <a:pt x="6374" y="21381"/>
                        <a:pt x="6493" y="21381"/>
                        <a:pt x="6613" y="21161"/>
                      </a:cubicBezTo>
                      <a:cubicBezTo>
                        <a:pt x="6732" y="21088"/>
                        <a:pt x="6732" y="21015"/>
                        <a:pt x="6852" y="21015"/>
                      </a:cubicBezTo>
                      <a:cubicBezTo>
                        <a:pt x="6852" y="20878"/>
                        <a:pt x="6956" y="20805"/>
                        <a:pt x="7076" y="20805"/>
                      </a:cubicBezTo>
                      <a:cubicBezTo>
                        <a:pt x="7076" y="20805"/>
                        <a:pt x="7195" y="20805"/>
                        <a:pt x="7314" y="20878"/>
                      </a:cubicBezTo>
                      <a:cubicBezTo>
                        <a:pt x="7314" y="20878"/>
                        <a:pt x="7434" y="20878"/>
                        <a:pt x="7434" y="20942"/>
                      </a:cubicBezTo>
                      <a:cubicBezTo>
                        <a:pt x="7553" y="20805"/>
                        <a:pt x="7792" y="20513"/>
                        <a:pt x="7792" y="20440"/>
                      </a:cubicBezTo>
                      <a:cubicBezTo>
                        <a:pt x="7792" y="20366"/>
                        <a:pt x="7673" y="20293"/>
                        <a:pt x="7553" y="20220"/>
                      </a:cubicBezTo>
                      <a:cubicBezTo>
                        <a:pt x="7434" y="20083"/>
                        <a:pt x="7314" y="19937"/>
                        <a:pt x="7314" y="19791"/>
                      </a:cubicBezTo>
                      <a:cubicBezTo>
                        <a:pt x="7434" y="19718"/>
                        <a:pt x="7434" y="19718"/>
                        <a:pt x="7434" y="19645"/>
                      </a:cubicBezTo>
                      <a:cubicBezTo>
                        <a:pt x="7553" y="19498"/>
                        <a:pt x="7553" y="19425"/>
                        <a:pt x="7195" y="19215"/>
                      </a:cubicBezTo>
                      <a:cubicBezTo>
                        <a:pt x="7195" y="19215"/>
                        <a:pt x="7076" y="19142"/>
                        <a:pt x="6852" y="19069"/>
                      </a:cubicBezTo>
                      <a:cubicBezTo>
                        <a:pt x="6493" y="18923"/>
                        <a:pt x="6135" y="18704"/>
                        <a:pt x="6135" y="18566"/>
                      </a:cubicBezTo>
                      <a:cubicBezTo>
                        <a:pt x="6135" y="18493"/>
                        <a:pt x="6135" y="18420"/>
                        <a:pt x="6135" y="18420"/>
                      </a:cubicBezTo>
                      <a:cubicBezTo>
                        <a:pt x="6493" y="18128"/>
                        <a:pt x="19704" y="17123"/>
                        <a:pt x="21481" y="16977"/>
                      </a:cubicBezTo>
                      <a:cubicBezTo>
                        <a:pt x="21481" y="16830"/>
                        <a:pt x="21242" y="16538"/>
                        <a:pt x="21122" y="16319"/>
                      </a:cubicBezTo>
                      <a:cubicBezTo>
                        <a:pt x="20883" y="16109"/>
                        <a:pt x="20764" y="15962"/>
                        <a:pt x="20764" y="15889"/>
                      </a:cubicBezTo>
                      <a:cubicBezTo>
                        <a:pt x="20764" y="15743"/>
                        <a:pt x="20764" y="15460"/>
                        <a:pt x="20883" y="15168"/>
                      </a:cubicBezTo>
                      <a:cubicBezTo>
                        <a:pt x="20883" y="14875"/>
                        <a:pt x="20883" y="14665"/>
                        <a:pt x="20883" y="14519"/>
                      </a:cubicBezTo>
                      <a:cubicBezTo>
                        <a:pt x="20883" y="14299"/>
                        <a:pt x="20660" y="14080"/>
                        <a:pt x="20301" y="13943"/>
                      </a:cubicBezTo>
                      <a:cubicBezTo>
                        <a:pt x="20301" y="13870"/>
                        <a:pt x="20182" y="13870"/>
                        <a:pt x="20182" y="13797"/>
                      </a:cubicBezTo>
                      <a:cubicBezTo>
                        <a:pt x="19943" y="13651"/>
                        <a:pt x="20182" y="13075"/>
                        <a:pt x="20421" y="12929"/>
                      </a:cubicBezTo>
                      <a:cubicBezTo>
                        <a:pt x="20540" y="12783"/>
                        <a:pt x="20540" y="12426"/>
                        <a:pt x="20421" y="12280"/>
                      </a:cubicBezTo>
                      <a:cubicBezTo>
                        <a:pt x="20301" y="12280"/>
                        <a:pt x="20301" y="12207"/>
                        <a:pt x="20301" y="12134"/>
                      </a:cubicBezTo>
                      <a:cubicBezTo>
                        <a:pt x="20421" y="12061"/>
                        <a:pt x="20540" y="11988"/>
                        <a:pt x="20764" y="11915"/>
                      </a:cubicBezTo>
                      <a:cubicBezTo>
                        <a:pt x="21003" y="11769"/>
                        <a:pt x="21122" y="11705"/>
                        <a:pt x="21122" y="11485"/>
                      </a:cubicBezTo>
                      <a:cubicBezTo>
                        <a:pt x="21122" y="11412"/>
                        <a:pt x="21122" y="11339"/>
                        <a:pt x="21003" y="11339"/>
                      </a:cubicBezTo>
                      <a:cubicBezTo>
                        <a:pt x="21003" y="11266"/>
                        <a:pt x="20883" y="11266"/>
                        <a:pt x="20764" y="11120"/>
                      </a:cubicBezTo>
                      <a:cubicBezTo>
                        <a:pt x="20660" y="10983"/>
                        <a:pt x="20764" y="10837"/>
                        <a:pt x="20764" y="10763"/>
                      </a:cubicBezTo>
                      <a:cubicBezTo>
                        <a:pt x="20764" y="10690"/>
                        <a:pt x="20764" y="10617"/>
                        <a:pt x="20660" y="10544"/>
                      </a:cubicBezTo>
                      <a:cubicBezTo>
                        <a:pt x="20421" y="10471"/>
                        <a:pt x="20062" y="10398"/>
                        <a:pt x="20062" y="10398"/>
                      </a:cubicBezTo>
                      <a:cubicBezTo>
                        <a:pt x="14748" y="73"/>
                        <a:pt x="14748" y="73"/>
                        <a:pt x="14748" y="73"/>
                      </a:cubicBezTo>
                      <a:cubicBezTo>
                        <a:pt x="9091" y="429"/>
                        <a:pt x="4374" y="795"/>
                        <a:pt x="239" y="1014"/>
                      </a:cubicBezTo>
                      <a:cubicBezTo>
                        <a:pt x="358" y="1078"/>
                        <a:pt x="358" y="1224"/>
                        <a:pt x="478" y="1224"/>
                      </a:cubicBezTo>
                      <a:cubicBezTo>
                        <a:pt x="940" y="1444"/>
                        <a:pt x="821" y="1590"/>
                        <a:pt x="821" y="1663"/>
                      </a:cubicBezTo>
                      <a:lnTo>
                        <a:pt x="821" y="1736"/>
                      </a:lnTo>
                      <a:cubicBezTo>
                        <a:pt x="821" y="1873"/>
                        <a:pt x="597" y="14875"/>
                        <a:pt x="597" y="15021"/>
                      </a:cubicBezTo>
                      <a:cubicBezTo>
                        <a:pt x="1776" y="21088"/>
                        <a:pt x="1776" y="21088"/>
                        <a:pt x="1776" y="21088"/>
                      </a:cubicBezTo>
                      <a:cubicBezTo>
                        <a:pt x="2015" y="21015"/>
                        <a:pt x="2239" y="20942"/>
                        <a:pt x="2478" y="20942"/>
                      </a:cubicBezTo>
                      <a:cubicBezTo>
                        <a:pt x="2597" y="20942"/>
                        <a:pt x="2717" y="20942"/>
                        <a:pt x="2956" y="21015"/>
                      </a:cubicBezTo>
                      <a:cubicBezTo>
                        <a:pt x="3180" y="21015"/>
                        <a:pt x="3299" y="21015"/>
                        <a:pt x="3299" y="21015"/>
                      </a:cubicBezTo>
                      <a:cubicBezTo>
                        <a:pt x="3538" y="21015"/>
                        <a:pt x="3538" y="21015"/>
                        <a:pt x="3538" y="20805"/>
                      </a:cubicBezTo>
                      <a:cubicBezTo>
                        <a:pt x="3538" y="20805"/>
                        <a:pt x="3538" y="20805"/>
                        <a:pt x="3538" y="20732"/>
                      </a:cubicBezTo>
                      <a:cubicBezTo>
                        <a:pt x="3538" y="20659"/>
                        <a:pt x="3538" y="20586"/>
                        <a:pt x="3538" y="20440"/>
                      </a:cubicBezTo>
                      <a:cubicBezTo>
                        <a:pt x="3538" y="19937"/>
                        <a:pt x="3538" y="19572"/>
                        <a:pt x="3777" y="19498"/>
                      </a:cubicBezTo>
                      <a:cubicBezTo>
                        <a:pt x="3896" y="19498"/>
                        <a:pt x="3896" y="19498"/>
                        <a:pt x="4015" y="19498"/>
                      </a:cubicBezTo>
                      <a:cubicBezTo>
                        <a:pt x="4254" y="19498"/>
                        <a:pt x="4598" y="19572"/>
                        <a:pt x="4717" y="19645"/>
                      </a:cubicBezTo>
                      <a:cubicBezTo>
                        <a:pt x="4836" y="19718"/>
                        <a:pt x="4836" y="19791"/>
                        <a:pt x="4717" y="19864"/>
                      </a:cubicBezTo>
                      <a:cubicBezTo>
                        <a:pt x="4717" y="20010"/>
                        <a:pt x="4598" y="20083"/>
                        <a:pt x="4493" y="20147"/>
                      </a:cubicBezTo>
                      <a:cubicBezTo>
                        <a:pt x="4374" y="20220"/>
                        <a:pt x="4374" y="20293"/>
                        <a:pt x="4493" y="20366"/>
                      </a:cubicBezTo>
                      <a:cubicBezTo>
                        <a:pt x="4598" y="20513"/>
                        <a:pt x="4717" y="20513"/>
                        <a:pt x="4956" y="20586"/>
                      </a:cubicBezTo>
                      <a:cubicBezTo>
                        <a:pt x="5195" y="20659"/>
                        <a:pt x="5434" y="20732"/>
                        <a:pt x="5434" y="20942"/>
                      </a:cubicBezTo>
                      <a:cubicBezTo>
                        <a:pt x="5553" y="20942"/>
                        <a:pt x="5553" y="21015"/>
                        <a:pt x="5553" y="21088"/>
                      </a:cubicBezTo>
                      <a:cubicBezTo>
                        <a:pt x="5553" y="21161"/>
                        <a:pt x="5553" y="21161"/>
                        <a:pt x="5553" y="21235"/>
                      </a:cubicBezTo>
                      <a:cubicBezTo>
                        <a:pt x="5553" y="21308"/>
                        <a:pt x="5314" y="21308"/>
                        <a:pt x="5075" y="21381"/>
                      </a:cubicBezTo>
                      <a:cubicBezTo>
                        <a:pt x="4493" y="21381"/>
                        <a:pt x="4254" y="21454"/>
                        <a:pt x="4254" y="21454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49" name="Shape 3610"/>
                <p:cNvSpPr/>
                <p:nvPr/>
              </p:nvSpPr>
              <p:spPr>
                <a:xfrm>
                  <a:off x="7586681" y="6017426"/>
                  <a:ext cx="1490343" cy="13176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3" h="21600" extrusionOk="0">
                      <a:moveTo>
                        <a:pt x="20001" y="21600"/>
                      </a:moveTo>
                      <a:cubicBezTo>
                        <a:pt x="19920" y="21600"/>
                        <a:pt x="19920" y="21520"/>
                        <a:pt x="19920" y="21428"/>
                      </a:cubicBezTo>
                      <a:cubicBezTo>
                        <a:pt x="19920" y="21336"/>
                        <a:pt x="19920" y="21244"/>
                        <a:pt x="19920" y="21244"/>
                      </a:cubicBezTo>
                      <a:cubicBezTo>
                        <a:pt x="19839" y="21060"/>
                        <a:pt x="19920" y="20968"/>
                        <a:pt x="20082" y="20785"/>
                      </a:cubicBezTo>
                      <a:cubicBezTo>
                        <a:pt x="20244" y="20612"/>
                        <a:pt x="20163" y="20612"/>
                        <a:pt x="20082" y="20521"/>
                      </a:cubicBezTo>
                      <a:cubicBezTo>
                        <a:pt x="20082" y="20429"/>
                        <a:pt x="20082" y="20429"/>
                        <a:pt x="20082" y="20429"/>
                      </a:cubicBezTo>
                      <a:cubicBezTo>
                        <a:pt x="20082" y="20337"/>
                        <a:pt x="20001" y="20337"/>
                        <a:pt x="20001" y="20337"/>
                      </a:cubicBezTo>
                      <a:cubicBezTo>
                        <a:pt x="19920" y="20337"/>
                        <a:pt x="19839" y="20337"/>
                        <a:pt x="19677" y="20153"/>
                      </a:cubicBezTo>
                      <a:cubicBezTo>
                        <a:pt x="19596" y="19969"/>
                        <a:pt x="19596" y="19878"/>
                        <a:pt x="19596" y="19694"/>
                      </a:cubicBezTo>
                      <a:cubicBezTo>
                        <a:pt x="19596" y="19694"/>
                        <a:pt x="19596" y="19694"/>
                        <a:pt x="19596" y="19613"/>
                      </a:cubicBezTo>
                      <a:cubicBezTo>
                        <a:pt x="19515" y="19613"/>
                        <a:pt x="19434" y="19694"/>
                        <a:pt x="19434" y="19694"/>
                      </a:cubicBezTo>
                      <a:cubicBezTo>
                        <a:pt x="19282" y="19797"/>
                        <a:pt x="19120" y="19797"/>
                        <a:pt x="18958" y="19797"/>
                      </a:cubicBezTo>
                      <a:cubicBezTo>
                        <a:pt x="18715" y="19797"/>
                        <a:pt x="18715" y="19613"/>
                        <a:pt x="18715" y="19522"/>
                      </a:cubicBezTo>
                      <a:lnTo>
                        <a:pt x="18715" y="19430"/>
                      </a:lnTo>
                      <a:lnTo>
                        <a:pt x="18634" y="19338"/>
                      </a:lnTo>
                      <a:cubicBezTo>
                        <a:pt x="18563" y="19338"/>
                        <a:pt x="18563" y="19338"/>
                        <a:pt x="18482" y="19430"/>
                      </a:cubicBezTo>
                      <a:cubicBezTo>
                        <a:pt x="18402" y="19430"/>
                        <a:pt x="18240" y="19430"/>
                        <a:pt x="18159" y="19430"/>
                      </a:cubicBezTo>
                      <a:cubicBezTo>
                        <a:pt x="17997" y="19338"/>
                        <a:pt x="17997" y="19338"/>
                        <a:pt x="17997" y="19246"/>
                      </a:cubicBezTo>
                      <a:cubicBezTo>
                        <a:pt x="17997" y="19246"/>
                        <a:pt x="17997" y="19154"/>
                        <a:pt x="18159" y="19154"/>
                      </a:cubicBezTo>
                      <a:cubicBezTo>
                        <a:pt x="18240" y="19154"/>
                        <a:pt x="18240" y="19062"/>
                        <a:pt x="18240" y="19062"/>
                      </a:cubicBezTo>
                      <a:cubicBezTo>
                        <a:pt x="18240" y="19062"/>
                        <a:pt x="18159" y="18878"/>
                        <a:pt x="17997" y="18798"/>
                      </a:cubicBezTo>
                      <a:cubicBezTo>
                        <a:pt x="17916" y="18695"/>
                        <a:pt x="17754" y="18695"/>
                        <a:pt x="17602" y="18614"/>
                      </a:cubicBezTo>
                      <a:cubicBezTo>
                        <a:pt x="17440" y="18614"/>
                        <a:pt x="17278" y="18522"/>
                        <a:pt x="17116" y="18431"/>
                      </a:cubicBezTo>
                      <a:cubicBezTo>
                        <a:pt x="17035" y="18431"/>
                        <a:pt x="16954" y="18431"/>
                        <a:pt x="16873" y="18339"/>
                      </a:cubicBezTo>
                      <a:cubicBezTo>
                        <a:pt x="16721" y="18339"/>
                        <a:pt x="16640" y="18247"/>
                        <a:pt x="16478" y="18247"/>
                      </a:cubicBezTo>
                      <a:cubicBezTo>
                        <a:pt x="16397" y="18247"/>
                        <a:pt x="16559" y="18522"/>
                        <a:pt x="16802" y="18695"/>
                      </a:cubicBezTo>
                      <a:cubicBezTo>
                        <a:pt x="16873" y="18798"/>
                        <a:pt x="16954" y="18798"/>
                        <a:pt x="17035" y="18798"/>
                      </a:cubicBezTo>
                      <a:cubicBezTo>
                        <a:pt x="17116" y="18878"/>
                        <a:pt x="17197" y="18878"/>
                        <a:pt x="17278" y="19154"/>
                      </a:cubicBezTo>
                      <a:cubicBezTo>
                        <a:pt x="17359" y="19430"/>
                        <a:pt x="17359" y="19430"/>
                        <a:pt x="17278" y="19613"/>
                      </a:cubicBezTo>
                      <a:cubicBezTo>
                        <a:pt x="17278" y="19613"/>
                        <a:pt x="17197" y="19613"/>
                        <a:pt x="17197" y="19694"/>
                      </a:cubicBezTo>
                      <a:cubicBezTo>
                        <a:pt x="17197" y="19797"/>
                        <a:pt x="17116" y="19969"/>
                        <a:pt x="17116" y="20153"/>
                      </a:cubicBezTo>
                      <a:cubicBezTo>
                        <a:pt x="17116" y="20245"/>
                        <a:pt x="17116" y="20429"/>
                        <a:pt x="17035" y="20612"/>
                      </a:cubicBezTo>
                      <a:cubicBezTo>
                        <a:pt x="17035" y="20785"/>
                        <a:pt x="16954" y="20877"/>
                        <a:pt x="16802" y="20877"/>
                      </a:cubicBezTo>
                      <a:cubicBezTo>
                        <a:pt x="16721" y="20877"/>
                        <a:pt x="16640" y="20785"/>
                        <a:pt x="16478" y="20785"/>
                      </a:cubicBezTo>
                      <a:cubicBezTo>
                        <a:pt x="16478" y="20785"/>
                        <a:pt x="16397" y="20785"/>
                        <a:pt x="16316" y="20693"/>
                      </a:cubicBezTo>
                      <a:cubicBezTo>
                        <a:pt x="16316" y="20693"/>
                        <a:pt x="16235" y="20693"/>
                        <a:pt x="16235" y="20612"/>
                      </a:cubicBezTo>
                      <a:cubicBezTo>
                        <a:pt x="16154" y="20521"/>
                        <a:pt x="16235" y="20429"/>
                        <a:pt x="16235" y="20337"/>
                      </a:cubicBezTo>
                      <a:cubicBezTo>
                        <a:pt x="16235" y="20245"/>
                        <a:pt x="16235" y="20153"/>
                        <a:pt x="16316" y="20153"/>
                      </a:cubicBezTo>
                      <a:cubicBezTo>
                        <a:pt x="16316" y="19969"/>
                        <a:pt x="16235" y="19969"/>
                        <a:pt x="16235" y="19969"/>
                      </a:cubicBezTo>
                      <a:cubicBezTo>
                        <a:pt x="16235" y="19969"/>
                        <a:pt x="16154" y="19969"/>
                        <a:pt x="16073" y="20061"/>
                      </a:cubicBezTo>
                      <a:lnTo>
                        <a:pt x="16003" y="20061"/>
                      </a:lnTo>
                      <a:cubicBezTo>
                        <a:pt x="15922" y="20061"/>
                        <a:pt x="15841" y="19969"/>
                        <a:pt x="15760" y="19878"/>
                      </a:cubicBezTo>
                      <a:cubicBezTo>
                        <a:pt x="15760" y="19878"/>
                        <a:pt x="15598" y="19797"/>
                        <a:pt x="15355" y="19797"/>
                      </a:cubicBezTo>
                      <a:cubicBezTo>
                        <a:pt x="15122" y="19797"/>
                        <a:pt x="14960" y="19797"/>
                        <a:pt x="14879" y="19878"/>
                      </a:cubicBezTo>
                      <a:cubicBezTo>
                        <a:pt x="14798" y="19969"/>
                        <a:pt x="14798" y="20061"/>
                        <a:pt x="14798" y="20245"/>
                      </a:cubicBezTo>
                      <a:cubicBezTo>
                        <a:pt x="14879" y="20337"/>
                        <a:pt x="14879" y="20521"/>
                        <a:pt x="14798" y="20693"/>
                      </a:cubicBezTo>
                      <a:cubicBezTo>
                        <a:pt x="14798" y="20785"/>
                        <a:pt x="14555" y="20877"/>
                        <a:pt x="14312" y="20877"/>
                      </a:cubicBezTo>
                      <a:cubicBezTo>
                        <a:pt x="14079" y="20877"/>
                        <a:pt x="13756" y="20785"/>
                        <a:pt x="13513" y="20785"/>
                      </a:cubicBezTo>
                      <a:cubicBezTo>
                        <a:pt x="13280" y="20693"/>
                        <a:pt x="13199" y="20612"/>
                        <a:pt x="13199" y="20612"/>
                      </a:cubicBezTo>
                      <a:cubicBezTo>
                        <a:pt x="13118" y="20521"/>
                        <a:pt x="13118" y="20429"/>
                        <a:pt x="12956" y="20429"/>
                      </a:cubicBezTo>
                      <a:cubicBezTo>
                        <a:pt x="12875" y="20337"/>
                        <a:pt x="12713" y="20337"/>
                        <a:pt x="12632" y="20337"/>
                      </a:cubicBezTo>
                      <a:cubicBezTo>
                        <a:pt x="12561" y="20429"/>
                        <a:pt x="12399" y="20429"/>
                        <a:pt x="12318" y="20337"/>
                      </a:cubicBezTo>
                      <a:cubicBezTo>
                        <a:pt x="11994" y="20337"/>
                        <a:pt x="11994" y="20153"/>
                        <a:pt x="11913" y="19969"/>
                      </a:cubicBezTo>
                      <a:cubicBezTo>
                        <a:pt x="11913" y="19969"/>
                        <a:pt x="11843" y="19969"/>
                        <a:pt x="11843" y="19878"/>
                      </a:cubicBezTo>
                      <a:cubicBezTo>
                        <a:pt x="11843" y="19797"/>
                        <a:pt x="11843" y="19694"/>
                        <a:pt x="11843" y="19694"/>
                      </a:cubicBezTo>
                      <a:cubicBezTo>
                        <a:pt x="11913" y="19613"/>
                        <a:pt x="12075" y="19613"/>
                        <a:pt x="12237" y="19613"/>
                      </a:cubicBezTo>
                      <a:cubicBezTo>
                        <a:pt x="12318" y="19613"/>
                        <a:pt x="12399" y="19522"/>
                        <a:pt x="12399" y="19522"/>
                      </a:cubicBezTo>
                      <a:cubicBezTo>
                        <a:pt x="12399" y="19430"/>
                        <a:pt x="12399" y="19338"/>
                        <a:pt x="12318" y="19338"/>
                      </a:cubicBezTo>
                      <a:cubicBezTo>
                        <a:pt x="12156" y="19154"/>
                        <a:pt x="12075" y="19062"/>
                        <a:pt x="11913" y="19062"/>
                      </a:cubicBezTo>
                      <a:cubicBezTo>
                        <a:pt x="11751" y="18970"/>
                        <a:pt x="11276" y="18798"/>
                        <a:pt x="11033" y="18798"/>
                      </a:cubicBezTo>
                      <a:cubicBezTo>
                        <a:pt x="10800" y="18798"/>
                        <a:pt x="10719" y="18614"/>
                        <a:pt x="10638" y="18247"/>
                      </a:cubicBezTo>
                      <a:cubicBezTo>
                        <a:pt x="10557" y="18063"/>
                        <a:pt x="10557" y="17971"/>
                        <a:pt x="10314" y="17788"/>
                      </a:cubicBezTo>
                      <a:cubicBezTo>
                        <a:pt x="10233" y="17788"/>
                        <a:pt x="10233" y="17707"/>
                        <a:pt x="10152" y="17707"/>
                      </a:cubicBezTo>
                      <a:cubicBezTo>
                        <a:pt x="10071" y="17615"/>
                        <a:pt x="10000" y="17523"/>
                        <a:pt x="9919" y="17523"/>
                      </a:cubicBezTo>
                      <a:cubicBezTo>
                        <a:pt x="9919" y="17523"/>
                        <a:pt x="9919" y="17615"/>
                        <a:pt x="9919" y="17707"/>
                      </a:cubicBezTo>
                      <a:cubicBezTo>
                        <a:pt x="9919" y="17707"/>
                        <a:pt x="9838" y="17879"/>
                        <a:pt x="9757" y="17879"/>
                      </a:cubicBezTo>
                      <a:cubicBezTo>
                        <a:pt x="9676" y="17971"/>
                        <a:pt x="9596" y="17971"/>
                        <a:pt x="9596" y="17971"/>
                      </a:cubicBezTo>
                      <a:cubicBezTo>
                        <a:pt x="9434" y="17971"/>
                        <a:pt x="9434" y="17707"/>
                        <a:pt x="9434" y="17432"/>
                      </a:cubicBezTo>
                      <a:cubicBezTo>
                        <a:pt x="9434" y="17340"/>
                        <a:pt x="9353" y="17340"/>
                        <a:pt x="9353" y="17340"/>
                      </a:cubicBezTo>
                      <a:cubicBezTo>
                        <a:pt x="9191" y="17340"/>
                        <a:pt x="9039" y="17432"/>
                        <a:pt x="8958" y="17523"/>
                      </a:cubicBezTo>
                      <a:cubicBezTo>
                        <a:pt x="8877" y="17615"/>
                        <a:pt x="8796" y="17615"/>
                        <a:pt x="8796" y="17615"/>
                      </a:cubicBezTo>
                      <a:cubicBezTo>
                        <a:pt x="8715" y="17615"/>
                        <a:pt x="8634" y="17615"/>
                        <a:pt x="8401" y="17707"/>
                      </a:cubicBezTo>
                      <a:cubicBezTo>
                        <a:pt x="8401" y="17707"/>
                        <a:pt x="8401" y="17788"/>
                        <a:pt x="8310" y="17788"/>
                      </a:cubicBezTo>
                      <a:cubicBezTo>
                        <a:pt x="8401" y="17788"/>
                        <a:pt x="8553" y="17971"/>
                        <a:pt x="8634" y="18339"/>
                      </a:cubicBezTo>
                      <a:cubicBezTo>
                        <a:pt x="8634" y="18431"/>
                        <a:pt x="8553" y="18522"/>
                        <a:pt x="8553" y="18614"/>
                      </a:cubicBezTo>
                      <a:cubicBezTo>
                        <a:pt x="8310" y="18878"/>
                        <a:pt x="7753" y="18970"/>
                        <a:pt x="7359" y="18970"/>
                      </a:cubicBezTo>
                      <a:cubicBezTo>
                        <a:pt x="6792" y="18970"/>
                        <a:pt x="6154" y="18878"/>
                        <a:pt x="5992" y="18695"/>
                      </a:cubicBezTo>
                      <a:cubicBezTo>
                        <a:pt x="5678" y="18522"/>
                        <a:pt x="3836" y="17879"/>
                        <a:pt x="3593" y="17879"/>
                      </a:cubicBezTo>
                      <a:cubicBezTo>
                        <a:pt x="3512" y="17879"/>
                        <a:pt x="3431" y="17879"/>
                        <a:pt x="3431" y="17788"/>
                      </a:cubicBezTo>
                      <a:cubicBezTo>
                        <a:pt x="3431" y="17707"/>
                        <a:pt x="3431" y="17615"/>
                        <a:pt x="3431" y="17523"/>
                      </a:cubicBezTo>
                      <a:cubicBezTo>
                        <a:pt x="3350" y="17432"/>
                        <a:pt x="3350" y="17340"/>
                        <a:pt x="3350" y="17340"/>
                      </a:cubicBezTo>
                      <a:cubicBezTo>
                        <a:pt x="3350" y="17248"/>
                        <a:pt x="3431" y="17248"/>
                        <a:pt x="3593" y="17156"/>
                      </a:cubicBezTo>
                      <a:cubicBezTo>
                        <a:pt x="3593" y="17156"/>
                        <a:pt x="3593" y="17156"/>
                        <a:pt x="3674" y="17156"/>
                      </a:cubicBezTo>
                      <a:lnTo>
                        <a:pt x="3755" y="17156"/>
                      </a:lnTo>
                      <a:cubicBezTo>
                        <a:pt x="3755" y="17064"/>
                        <a:pt x="3755" y="16972"/>
                        <a:pt x="3755" y="16972"/>
                      </a:cubicBezTo>
                      <a:cubicBezTo>
                        <a:pt x="3755" y="16972"/>
                        <a:pt x="3674" y="16972"/>
                        <a:pt x="3674" y="16892"/>
                      </a:cubicBezTo>
                      <a:cubicBezTo>
                        <a:pt x="3674" y="16789"/>
                        <a:pt x="3593" y="16708"/>
                        <a:pt x="3512" y="16524"/>
                      </a:cubicBezTo>
                      <a:cubicBezTo>
                        <a:pt x="3431" y="16433"/>
                        <a:pt x="3431" y="16433"/>
                        <a:pt x="3431" y="16433"/>
                      </a:cubicBezTo>
                      <a:cubicBezTo>
                        <a:pt x="3431" y="16433"/>
                        <a:pt x="3431" y="16524"/>
                        <a:pt x="3350" y="16616"/>
                      </a:cubicBezTo>
                      <a:lnTo>
                        <a:pt x="3350" y="16708"/>
                      </a:lnTo>
                      <a:cubicBezTo>
                        <a:pt x="3279" y="16789"/>
                        <a:pt x="3350" y="16892"/>
                        <a:pt x="3350" y="16892"/>
                      </a:cubicBezTo>
                      <a:cubicBezTo>
                        <a:pt x="3350" y="16972"/>
                        <a:pt x="3350" y="17064"/>
                        <a:pt x="3350" y="17156"/>
                      </a:cubicBezTo>
                      <a:cubicBezTo>
                        <a:pt x="3350" y="17248"/>
                        <a:pt x="3279" y="17340"/>
                        <a:pt x="3199" y="17340"/>
                      </a:cubicBezTo>
                      <a:cubicBezTo>
                        <a:pt x="3279" y="17432"/>
                        <a:pt x="3350" y="17707"/>
                        <a:pt x="3279" y="17879"/>
                      </a:cubicBezTo>
                      <a:cubicBezTo>
                        <a:pt x="3279" y="18063"/>
                        <a:pt x="2956" y="18063"/>
                        <a:pt x="2561" y="18063"/>
                      </a:cubicBezTo>
                      <a:cubicBezTo>
                        <a:pt x="2470" y="18063"/>
                        <a:pt x="2318" y="18063"/>
                        <a:pt x="2156" y="18063"/>
                      </a:cubicBezTo>
                      <a:cubicBezTo>
                        <a:pt x="1832" y="18063"/>
                        <a:pt x="1670" y="18155"/>
                        <a:pt x="1518" y="18247"/>
                      </a:cubicBezTo>
                      <a:cubicBezTo>
                        <a:pt x="1437" y="18339"/>
                        <a:pt x="1356" y="18339"/>
                        <a:pt x="1275" y="18339"/>
                      </a:cubicBezTo>
                      <a:cubicBezTo>
                        <a:pt x="1275" y="18431"/>
                        <a:pt x="1275" y="18431"/>
                        <a:pt x="1275" y="18431"/>
                      </a:cubicBezTo>
                      <a:cubicBezTo>
                        <a:pt x="1275" y="18339"/>
                        <a:pt x="1275" y="18339"/>
                        <a:pt x="1275" y="18339"/>
                      </a:cubicBezTo>
                      <a:cubicBezTo>
                        <a:pt x="1275" y="18339"/>
                        <a:pt x="1194" y="18247"/>
                        <a:pt x="1113" y="18155"/>
                      </a:cubicBezTo>
                      <a:cubicBezTo>
                        <a:pt x="951" y="18063"/>
                        <a:pt x="870" y="17971"/>
                        <a:pt x="951" y="17707"/>
                      </a:cubicBezTo>
                      <a:cubicBezTo>
                        <a:pt x="1032" y="17523"/>
                        <a:pt x="1113" y="17432"/>
                        <a:pt x="1356" y="17156"/>
                      </a:cubicBezTo>
                      <a:cubicBezTo>
                        <a:pt x="1437" y="17064"/>
                        <a:pt x="1518" y="16892"/>
                        <a:pt x="1518" y="16789"/>
                      </a:cubicBezTo>
                      <a:cubicBezTo>
                        <a:pt x="1518" y="16708"/>
                        <a:pt x="1518" y="16524"/>
                        <a:pt x="1599" y="16433"/>
                      </a:cubicBezTo>
                      <a:cubicBezTo>
                        <a:pt x="1670" y="16433"/>
                        <a:pt x="1670" y="16341"/>
                        <a:pt x="1751" y="16341"/>
                      </a:cubicBezTo>
                      <a:cubicBezTo>
                        <a:pt x="1832" y="16341"/>
                        <a:pt x="1832" y="16249"/>
                        <a:pt x="1832" y="16157"/>
                      </a:cubicBezTo>
                      <a:lnTo>
                        <a:pt x="1832" y="16065"/>
                      </a:lnTo>
                      <a:cubicBezTo>
                        <a:pt x="1832" y="15893"/>
                        <a:pt x="1832" y="15709"/>
                        <a:pt x="1751" y="15525"/>
                      </a:cubicBezTo>
                      <a:cubicBezTo>
                        <a:pt x="1751" y="15433"/>
                        <a:pt x="1670" y="15433"/>
                        <a:pt x="1670" y="15342"/>
                      </a:cubicBezTo>
                      <a:cubicBezTo>
                        <a:pt x="1599" y="15158"/>
                        <a:pt x="1518" y="15066"/>
                        <a:pt x="1518" y="14894"/>
                      </a:cubicBezTo>
                      <a:lnTo>
                        <a:pt x="1518" y="14802"/>
                      </a:lnTo>
                      <a:cubicBezTo>
                        <a:pt x="1599" y="14618"/>
                        <a:pt x="1670" y="14343"/>
                        <a:pt x="1751" y="14343"/>
                      </a:cubicBezTo>
                      <a:cubicBezTo>
                        <a:pt x="1832" y="14343"/>
                        <a:pt x="1832" y="14343"/>
                        <a:pt x="1832" y="14343"/>
                      </a:cubicBezTo>
                      <a:cubicBezTo>
                        <a:pt x="1832" y="14251"/>
                        <a:pt x="1832" y="14159"/>
                        <a:pt x="1751" y="13987"/>
                      </a:cubicBezTo>
                      <a:cubicBezTo>
                        <a:pt x="1751" y="13895"/>
                        <a:pt x="1670" y="13895"/>
                        <a:pt x="1599" y="13895"/>
                      </a:cubicBezTo>
                      <a:lnTo>
                        <a:pt x="1518" y="13803"/>
                      </a:lnTo>
                      <a:cubicBezTo>
                        <a:pt x="1518" y="13711"/>
                        <a:pt x="1518" y="13619"/>
                        <a:pt x="1599" y="13527"/>
                      </a:cubicBezTo>
                      <a:cubicBezTo>
                        <a:pt x="1670" y="13435"/>
                        <a:pt x="1751" y="13344"/>
                        <a:pt x="1832" y="13344"/>
                      </a:cubicBezTo>
                      <a:cubicBezTo>
                        <a:pt x="1913" y="13252"/>
                        <a:pt x="1994" y="13160"/>
                        <a:pt x="2075" y="12896"/>
                      </a:cubicBezTo>
                      <a:cubicBezTo>
                        <a:pt x="2318" y="12436"/>
                        <a:pt x="2318" y="12069"/>
                        <a:pt x="2318" y="11897"/>
                      </a:cubicBezTo>
                      <a:cubicBezTo>
                        <a:pt x="2318" y="11897"/>
                        <a:pt x="2318" y="11897"/>
                        <a:pt x="2237" y="11805"/>
                      </a:cubicBezTo>
                      <a:cubicBezTo>
                        <a:pt x="2237" y="11621"/>
                        <a:pt x="2237" y="11437"/>
                        <a:pt x="2318" y="11162"/>
                      </a:cubicBezTo>
                      <a:cubicBezTo>
                        <a:pt x="2318" y="10898"/>
                        <a:pt x="2318" y="10438"/>
                        <a:pt x="2156" y="10163"/>
                      </a:cubicBezTo>
                      <a:cubicBezTo>
                        <a:pt x="2075" y="9990"/>
                        <a:pt x="1994" y="9990"/>
                        <a:pt x="1913" y="9899"/>
                      </a:cubicBezTo>
                      <a:cubicBezTo>
                        <a:pt x="1832" y="9899"/>
                        <a:pt x="1670" y="9807"/>
                        <a:pt x="1670" y="9531"/>
                      </a:cubicBezTo>
                      <a:cubicBezTo>
                        <a:pt x="1751" y="8991"/>
                        <a:pt x="1518" y="8716"/>
                        <a:pt x="1356" y="8624"/>
                      </a:cubicBezTo>
                      <a:cubicBezTo>
                        <a:pt x="1356" y="8532"/>
                        <a:pt x="1275" y="8532"/>
                        <a:pt x="1275" y="8532"/>
                      </a:cubicBezTo>
                      <a:cubicBezTo>
                        <a:pt x="1113" y="8440"/>
                        <a:pt x="1032" y="8348"/>
                        <a:pt x="1113" y="8084"/>
                      </a:cubicBezTo>
                      <a:cubicBezTo>
                        <a:pt x="1113" y="7992"/>
                        <a:pt x="1113" y="7992"/>
                        <a:pt x="1113" y="7900"/>
                      </a:cubicBezTo>
                      <a:cubicBezTo>
                        <a:pt x="1194" y="7717"/>
                        <a:pt x="1194" y="7625"/>
                        <a:pt x="1113" y="7349"/>
                      </a:cubicBezTo>
                      <a:cubicBezTo>
                        <a:pt x="1032" y="7177"/>
                        <a:pt x="870" y="6993"/>
                        <a:pt x="790" y="6810"/>
                      </a:cubicBezTo>
                      <a:cubicBezTo>
                        <a:pt x="719" y="6718"/>
                        <a:pt x="638" y="6626"/>
                        <a:pt x="557" y="6534"/>
                      </a:cubicBezTo>
                      <a:cubicBezTo>
                        <a:pt x="395" y="6258"/>
                        <a:pt x="71" y="6086"/>
                        <a:pt x="71" y="6086"/>
                      </a:cubicBezTo>
                      <a:cubicBezTo>
                        <a:pt x="0" y="367"/>
                        <a:pt x="0" y="367"/>
                        <a:pt x="0" y="367"/>
                      </a:cubicBezTo>
                      <a:cubicBezTo>
                        <a:pt x="11519" y="0"/>
                        <a:pt x="11519" y="0"/>
                        <a:pt x="11519" y="0"/>
                      </a:cubicBezTo>
                      <a:cubicBezTo>
                        <a:pt x="11600" y="276"/>
                        <a:pt x="11681" y="367"/>
                        <a:pt x="11751" y="459"/>
                      </a:cubicBezTo>
                      <a:cubicBezTo>
                        <a:pt x="11751" y="551"/>
                        <a:pt x="11843" y="551"/>
                        <a:pt x="11843" y="632"/>
                      </a:cubicBezTo>
                      <a:cubicBezTo>
                        <a:pt x="11843" y="723"/>
                        <a:pt x="11751" y="907"/>
                        <a:pt x="11681" y="1091"/>
                      </a:cubicBezTo>
                      <a:cubicBezTo>
                        <a:pt x="11600" y="1183"/>
                        <a:pt x="11600" y="1367"/>
                        <a:pt x="11600" y="1458"/>
                      </a:cubicBezTo>
                      <a:cubicBezTo>
                        <a:pt x="11681" y="1539"/>
                        <a:pt x="11681" y="1631"/>
                        <a:pt x="11681" y="1814"/>
                      </a:cubicBezTo>
                      <a:cubicBezTo>
                        <a:pt x="11681" y="2182"/>
                        <a:pt x="11751" y="2366"/>
                        <a:pt x="11994" y="2366"/>
                      </a:cubicBezTo>
                      <a:cubicBezTo>
                        <a:pt x="11994" y="2366"/>
                        <a:pt x="12156" y="2538"/>
                        <a:pt x="12075" y="2813"/>
                      </a:cubicBezTo>
                      <a:cubicBezTo>
                        <a:pt x="12075" y="2905"/>
                        <a:pt x="12075" y="2997"/>
                        <a:pt x="12075" y="2997"/>
                      </a:cubicBezTo>
                      <a:cubicBezTo>
                        <a:pt x="11994" y="3089"/>
                        <a:pt x="11994" y="3089"/>
                        <a:pt x="11994" y="3089"/>
                      </a:cubicBezTo>
                      <a:cubicBezTo>
                        <a:pt x="11994" y="3181"/>
                        <a:pt x="12156" y="3273"/>
                        <a:pt x="12237" y="3273"/>
                      </a:cubicBezTo>
                      <a:cubicBezTo>
                        <a:pt x="12318" y="3353"/>
                        <a:pt x="12632" y="3537"/>
                        <a:pt x="12632" y="3721"/>
                      </a:cubicBezTo>
                      <a:cubicBezTo>
                        <a:pt x="12632" y="3721"/>
                        <a:pt x="12632" y="3812"/>
                        <a:pt x="12561" y="3812"/>
                      </a:cubicBezTo>
                      <a:cubicBezTo>
                        <a:pt x="12480" y="3812"/>
                        <a:pt x="12399" y="3812"/>
                        <a:pt x="12318" y="3904"/>
                      </a:cubicBezTo>
                      <a:cubicBezTo>
                        <a:pt x="12075" y="3904"/>
                        <a:pt x="11600" y="4088"/>
                        <a:pt x="11519" y="4180"/>
                      </a:cubicBezTo>
                      <a:cubicBezTo>
                        <a:pt x="11519" y="4180"/>
                        <a:pt x="11600" y="4272"/>
                        <a:pt x="11681" y="4272"/>
                      </a:cubicBezTo>
                      <a:cubicBezTo>
                        <a:pt x="11751" y="4364"/>
                        <a:pt x="11913" y="4444"/>
                        <a:pt x="11994" y="4444"/>
                      </a:cubicBezTo>
                      <a:cubicBezTo>
                        <a:pt x="12156" y="4536"/>
                        <a:pt x="12237" y="4536"/>
                        <a:pt x="12237" y="4811"/>
                      </a:cubicBezTo>
                      <a:cubicBezTo>
                        <a:pt x="12156" y="5087"/>
                        <a:pt x="11843" y="5811"/>
                        <a:pt x="11681" y="5902"/>
                      </a:cubicBezTo>
                      <a:cubicBezTo>
                        <a:pt x="11600" y="5994"/>
                        <a:pt x="11600" y="5994"/>
                        <a:pt x="11519" y="5994"/>
                      </a:cubicBezTo>
                      <a:cubicBezTo>
                        <a:pt x="11438" y="5994"/>
                        <a:pt x="11357" y="6086"/>
                        <a:pt x="11357" y="6258"/>
                      </a:cubicBezTo>
                      <a:cubicBezTo>
                        <a:pt x="11438" y="6718"/>
                        <a:pt x="11357" y="6810"/>
                        <a:pt x="11276" y="6810"/>
                      </a:cubicBezTo>
                      <a:lnTo>
                        <a:pt x="11195" y="6810"/>
                      </a:lnTo>
                      <a:cubicBezTo>
                        <a:pt x="11114" y="6810"/>
                        <a:pt x="11033" y="6810"/>
                        <a:pt x="10962" y="6901"/>
                      </a:cubicBezTo>
                      <a:cubicBezTo>
                        <a:pt x="10962" y="6901"/>
                        <a:pt x="10962" y="6901"/>
                        <a:pt x="10962" y="6993"/>
                      </a:cubicBezTo>
                      <a:cubicBezTo>
                        <a:pt x="10962" y="7085"/>
                        <a:pt x="11033" y="7177"/>
                        <a:pt x="11033" y="7177"/>
                      </a:cubicBezTo>
                      <a:cubicBezTo>
                        <a:pt x="11033" y="7349"/>
                        <a:pt x="11114" y="7441"/>
                        <a:pt x="10962" y="7533"/>
                      </a:cubicBezTo>
                      <a:lnTo>
                        <a:pt x="10881" y="7533"/>
                      </a:lnTo>
                      <a:cubicBezTo>
                        <a:pt x="10719" y="7533"/>
                        <a:pt x="10557" y="7625"/>
                        <a:pt x="10557" y="7717"/>
                      </a:cubicBezTo>
                      <a:cubicBezTo>
                        <a:pt x="10557" y="7809"/>
                        <a:pt x="10557" y="7900"/>
                        <a:pt x="10557" y="7992"/>
                      </a:cubicBezTo>
                      <a:cubicBezTo>
                        <a:pt x="10557" y="8268"/>
                        <a:pt x="10638" y="8440"/>
                        <a:pt x="10476" y="8532"/>
                      </a:cubicBezTo>
                      <a:cubicBezTo>
                        <a:pt x="10476" y="8532"/>
                        <a:pt x="10395" y="8532"/>
                        <a:pt x="10395" y="8624"/>
                      </a:cubicBezTo>
                      <a:cubicBezTo>
                        <a:pt x="10314" y="8624"/>
                        <a:pt x="10314" y="8716"/>
                        <a:pt x="10395" y="8808"/>
                      </a:cubicBezTo>
                      <a:cubicBezTo>
                        <a:pt x="10476" y="8991"/>
                        <a:pt x="10476" y="9347"/>
                        <a:pt x="10395" y="9531"/>
                      </a:cubicBezTo>
                      <a:cubicBezTo>
                        <a:pt x="10395" y="9623"/>
                        <a:pt x="10314" y="9623"/>
                        <a:pt x="10314" y="9715"/>
                      </a:cubicBezTo>
                      <a:cubicBezTo>
                        <a:pt x="10233" y="9715"/>
                        <a:pt x="10071" y="9807"/>
                        <a:pt x="10071" y="9899"/>
                      </a:cubicBezTo>
                      <a:cubicBezTo>
                        <a:pt x="10000" y="9990"/>
                        <a:pt x="10071" y="9990"/>
                        <a:pt x="10071" y="10082"/>
                      </a:cubicBezTo>
                      <a:cubicBezTo>
                        <a:pt x="10233" y="10346"/>
                        <a:pt x="10395" y="10622"/>
                        <a:pt x="10233" y="10714"/>
                      </a:cubicBezTo>
                      <a:cubicBezTo>
                        <a:pt x="10233" y="10806"/>
                        <a:pt x="10152" y="10806"/>
                        <a:pt x="10152" y="10898"/>
                      </a:cubicBezTo>
                      <a:cubicBezTo>
                        <a:pt x="10152" y="10898"/>
                        <a:pt x="10233" y="10898"/>
                        <a:pt x="10314" y="10898"/>
                      </a:cubicBezTo>
                      <a:cubicBezTo>
                        <a:pt x="10314" y="10898"/>
                        <a:pt x="10314" y="10898"/>
                        <a:pt x="10395" y="10898"/>
                      </a:cubicBezTo>
                      <a:cubicBezTo>
                        <a:pt x="11114" y="10898"/>
                        <a:pt x="17683" y="10438"/>
                        <a:pt x="17683" y="10438"/>
                      </a:cubicBezTo>
                      <a:cubicBezTo>
                        <a:pt x="17754" y="10438"/>
                        <a:pt x="17754" y="10438"/>
                        <a:pt x="17754" y="10438"/>
                      </a:cubicBezTo>
                      <a:cubicBezTo>
                        <a:pt x="17754" y="10438"/>
                        <a:pt x="17997" y="10530"/>
                        <a:pt x="17997" y="10714"/>
                      </a:cubicBezTo>
                      <a:lnTo>
                        <a:pt x="17997" y="10806"/>
                      </a:lnTo>
                      <a:cubicBezTo>
                        <a:pt x="17916" y="10898"/>
                        <a:pt x="17916" y="10898"/>
                        <a:pt x="17916" y="10898"/>
                      </a:cubicBezTo>
                      <a:cubicBezTo>
                        <a:pt x="17754" y="11081"/>
                        <a:pt x="17197" y="11621"/>
                        <a:pt x="17602" y="12253"/>
                      </a:cubicBezTo>
                      <a:cubicBezTo>
                        <a:pt x="17835" y="12528"/>
                        <a:pt x="17916" y="12712"/>
                        <a:pt x="18078" y="12804"/>
                      </a:cubicBezTo>
                      <a:cubicBezTo>
                        <a:pt x="18240" y="12896"/>
                        <a:pt x="18321" y="13068"/>
                        <a:pt x="18402" y="13252"/>
                      </a:cubicBezTo>
                      <a:cubicBezTo>
                        <a:pt x="18482" y="13619"/>
                        <a:pt x="18877" y="14251"/>
                        <a:pt x="19039" y="14526"/>
                      </a:cubicBezTo>
                      <a:cubicBezTo>
                        <a:pt x="19120" y="14710"/>
                        <a:pt x="19201" y="14802"/>
                        <a:pt x="19201" y="14802"/>
                      </a:cubicBezTo>
                      <a:cubicBezTo>
                        <a:pt x="19120" y="14894"/>
                        <a:pt x="19039" y="14894"/>
                        <a:pt x="19039" y="14894"/>
                      </a:cubicBezTo>
                      <a:cubicBezTo>
                        <a:pt x="18958" y="14894"/>
                        <a:pt x="18958" y="14894"/>
                        <a:pt x="18877" y="14894"/>
                      </a:cubicBezTo>
                      <a:cubicBezTo>
                        <a:pt x="18796" y="14894"/>
                        <a:pt x="18715" y="14894"/>
                        <a:pt x="18634" y="14894"/>
                      </a:cubicBezTo>
                      <a:cubicBezTo>
                        <a:pt x="18482" y="14894"/>
                        <a:pt x="18402" y="14894"/>
                        <a:pt x="18240" y="14802"/>
                      </a:cubicBezTo>
                      <a:cubicBezTo>
                        <a:pt x="18078" y="14802"/>
                        <a:pt x="18078" y="14802"/>
                        <a:pt x="18078" y="14802"/>
                      </a:cubicBezTo>
                      <a:cubicBezTo>
                        <a:pt x="17916" y="14802"/>
                        <a:pt x="17835" y="14710"/>
                        <a:pt x="17754" y="14618"/>
                      </a:cubicBezTo>
                      <a:cubicBezTo>
                        <a:pt x="17683" y="14618"/>
                        <a:pt x="17521" y="14526"/>
                        <a:pt x="17278" y="14434"/>
                      </a:cubicBezTo>
                      <a:cubicBezTo>
                        <a:pt x="16954" y="14251"/>
                        <a:pt x="16954" y="14251"/>
                        <a:pt x="16873" y="14159"/>
                      </a:cubicBezTo>
                      <a:cubicBezTo>
                        <a:pt x="16802" y="14159"/>
                        <a:pt x="16721" y="14067"/>
                        <a:pt x="16478" y="13987"/>
                      </a:cubicBezTo>
                      <a:cubicBezTo>
                        <a:pt x="16316" y="13895"/>
                        <a:pt x="16235" y="13803"/>
                        <a:pt x="16154" y="13803"/>
                      </a:cubicBezTo>
                      <a:cubicBezTo>
                        <a:pt x="16154" y="13895"/>
                        <a:pt x="16154" y="13987"/>
                        <a:pt x="16073" y="14067"/>
                      </a:cubicBezTo>
                      <a:cubicBezTo>
                        <a:pt x="15922" y="14343"/>
                        <a:pt x="15517" y="14802"/>
                        <a:pt x="15598" y="15250"/>
                      </a:cubicBezTo>
                      <a:cubicBezTo>
                        <a:pt x="15598" y="15525"/>
                        <a:pt x="15679" y="15525"/>
                        <a:pt x="15760" y="15525"/>
                      </a:cubicBezTo>
                      <a:cubicBezTo>
                        <a:pt x="15760" y="15525"/>
                        <a:pt x="15841" y="15525"/>
                        <a:pt x="15922" y="15433"/>
                      </a:cubicBezTo>
                      <a:cubicBezTo>
                        <a:pt x="16003" y="15433"/>
                        <a:pt x="16073" y="15433"/>
                        <a:pt x="16154" y="15433"/>
                      </a:cubicBezTo>
                      <a:cubicBezTo>
                        <a:pt x="16235" y="15433"/>
                        <a:pt x="16316" y="15433"/>
                        <a:pt x="16316" y="15433"/>
                      </a:cubicBezTo>
                      <a:cubicBezTo>
                        <a:pt x="16397" y="15433"/>
                        <a:pt x="16397" y="15433"/>
                        <a:pt x="16478" y="15433"/>
                      </a:cubicBezTo>
                      <a:cubicBezTo>
                        <a:pt x="16478" y="15433"/>
                        <a:pt x="16559" y="15433"/>
                        <a:pt x="16640" y="15433"/>
                      </a:cubicBezTo>
                      <a:cubicBezTo>
                        <a:pt x="16802" y="15433"/>
                        <a:pt x="16873" y="15525"/>
                        <a:pt x="16954" y="15709"/>
                      </a:cubicBezTo>
                      <a:cubicBezTo>
                        <a:pt x="17035" y="15789"/>
                        <a:pt x="17116" y="15973"/>
                        <a:pt x="17359" y="16065"/>
                      </a:cubicBezTo>
                      <a:cubicBezTo>
                        <a:pt x="17440" y="16157"/>
                        <a:pt x="17440" y="16065"/>
                        <a:pt x="17440" y="16065"/>
                      </a:cubicBezTo>
                      <a:cubicBezTo>
                        <a:pt x="17440" y="16065"/>
                        <a:pt x="17359" y="15893"/>
                        <a:pt x="17197" y="15709"/>
                      </a:cubicBezTo>
                      <a:cubicBezTo>
                        <a:pt x="17116" y="15617"/>
                        <a:pt x="17116" y="15525"/>
                        <a:pt x="17116" y="15433"/>
                      </a:cubicBezTo>
                      <a:cubicBezTo>
                        <a:pt x="17116" y="15250"/>
                        <a:pt x="17440" y="14974"/>
                        <a:pt x="17440" y="14894"/>
                      </a:cubicBezTo>
                      <a:cubicBezTo>
                        <a:pt x="17521" y="14894"/>
                        <a:pt x="17602" y="14894"/>
                        <a:pt x="17683" y="14894"/>
                      </a:cubicBezTo>
                      <a:cubicBezTo>
                        <a:pt x="17835" y="14894"/>
                        <a:pt x="17997" y="14894"/>
                        <a:pt x="18078" y="14894"/>
                      </a:cubicBezTo>
                      <a:cubicBezTo>
                        <a:pt x="18159" y="14974"/>
                        <a:pt x="18240" y="14974"/>
                        <a:pt x="18240" y="14974"/>
                      </a:cubicBezTo>
                      <a:cubicBezTo>
                        <a:pt x="18321" y="14974"/>
                        <a:pt x="18482" y="15066"/>
                        <a:pt x="18482" y="15158"/>
                      </a:cubicBezTo>
                      <a:cubicBezTo>
                        <a:pt x="18563" y="15250"/>
                        <a:pt x="18563" y="15250"/>
                        <a:pt x="18482" y="15342"/>
                      </a:cubicBezTo>
                      <a:cubicBezTo>
                        <a:pt x="18482" y="15433"/>
                        <a:pt x="18402" y="15433"/>
                        <a:pt x="18321" y="15525"/>
                      </a:cubicBezTo>
                      <a:cubicBezTo>
                        <a:pt x="18240" y="15617"/>
                        <a:pt x="18159" y="15617"/>
                        <a:pt x="18078" y="15789"/>
                      </a:cubicBezTo>
                      <a:lnTo>
                        <a:pt x="18159" y="15789"/>
                      </a:lnTo>
                      <a:cubicBezTo>
                        <a:pt x="18240" y="15893"/>
                        <a:pt x="18402" y="15893"/>
                        <a:pt x="18402" y="16065"/>
                      </a:cubicBezTo>
                      <a:cubicBezTo>
                        <a:pt x="18402" y="16249"/>
                        <a:pt x="18402" y="16249"/>
                        <a:pt x="18482" y="16249"/>
                      </a:cubicBezTo>
                      <a:cubicBezTo>
                        <a:pt x="18482" y="16249"/>
                        <a:pt x="18482" y="16249"/>
                        <a:pt x="18563" y="16249"/>
                      </a:cubicBezTo>
                      <a:cubicBezTo>
                        <a:pt x="18563" y="16249"/>
                        <a:pt x="18634" y="16249"/>
                        <a:pt x="18715" y="16249"/>
                      </a:cubicBezTo>
                      <a:lnTo>
                        <a:pt x="18796" y="16249"/>
                      </a:lnTo>
                      <a:cubicBezTo>
                        <a:pt x="18796" y="16249"/>
                        <a:pt x="18796" y="16157"/>
                        <a:pt x="18796" y="16065"/>
                      </a:cubicBezTo>
                      <a:cubicBezTo>
                        <a:pt x="18796" y="15973"/>
                        <a:pt x="18958" y="15525"/>
                        <a:pt x="18958" y="15433"/>
                      </a:cubicBezTo>
                      <a:cubicBezTo>
                        <a:pt x="18958" y="15433"/>
                        <a:pt x="19120" y="15158"/>
                        <a:pt x="19282" y="15158"/>
                      </a:cubicBezTo>
                      <a:cubicBezTo>
                        <a:pt x="19363" y="15158"/>
                        <a:pt x="19363" y="15158"/>
                        <a:pt x="19363" y="15158"/>
                      </a:cubicBezTo>
                      <a:cubicBezTo>
                        <a:pt x="19596" y="15250"/>
                        <a:pt x="19515" y="15433"/>
                        <a:pt x="19515" y="15709"/>
                      </a:cubicBezTo>
                      <a:cubicBezTo>
                        <a:pt x="19515" y="15709"/>
                        <a:pt x="19515" y="15789"/>
                        <a:pt x="19515" y="15893"/>
                      </a:cubicBezTo>
                      <a:cubicBezTo>
                        <a:pt x="19515" y="15973"/>
                        <a:pt x="19596" y="15973"/>
                        <a:pt x="19677" y="15973"/>
                      </a:cubicBezTo>
                      <a:cubicBezTo>
                        <a:pt x="19677" y="16065"/>
                        <a:pt x="19839" y="16065"/>
                        <a:pt x="19839" y="16249"/>
                      </a:cubicBezTo>
                      <a:cubicBezTo>
                        <a:pt x="19920" y="16616"/>
                        <a:pt x="19920" y="16708"/>
                        <a:pt x="19839" y="16892"/>
                      </a:cubicBezTo>
                      <a:cubicBezTo>
                        <a:pt x="19839" y="16972"/>
                        <a:pt x="19758" y="16972"/>
                        <a:pt x="19758" y="16972"/>
                      </a:cubicBezTo>
                      <a:cubicBezTo>
                        <a:pt x="19677" y="16972"/>
                        <a:pt x="19596" y="16972"/>
                        <a:pt x="19515" y="16972"/>
                      </a:cubicBezTo>
                      <a:cubicBezTo>
                        <a:pt x="19515" y="16892"/>
                        <a:pt x="19434" y="16892"/>
                        <a:pt x="19363" y="16892"/>
                      </a:cubicBezTo>
                      <a:cubicBezTo>
                        <a:pt x="19120" y="16892"/>
                        <a:pt x="18958" y="17064"/>
                        <a:pt x="18877" y="17248"/>
                      </a:cubicBezTo>
                      <a:cubicBezTo>
                        <a:pt x="18877" y="17340"/>
                        <a:pt x="19039" y="17340"/>
                        <a:pt x="19120" y="17340"/>
                      </a:cubicBezTo>
                      <a:cubicBezTo>
                        <a:pt x="19201" y="17340"/>
                        <a:pt x="19363" y="17432"/>
                        <a:pt x="19434" y="17432"/>
                      </a:cubicBezTo>
                      <a:lnTo>
                        <a:pt x="19515" y="17523"/>
                      </a:lnTo>
                      <a:cubicBezTo>
                        <a:pt x="19434" y="17615"/>
                        <a:pt x="19282" y="17615"/>
                        <a:pt x="19201" y="17615"/>
                      </a:cubicBezTo>
                      <a:cubicBezTo>
                        <a:pt x="19201" y="17615"/>
                        <a:pt x="19120" y="17615"/>
                        <a:pt x="19039" y="17615"/>
                      </a:cubicBezTo>
                      <a:cubicBezTo>
                        <a:pt x="18796" y="17615"/>
                        <a:pt x="18634" y="17788"/>
                        <a:pt x="18563" y="17879"/>
                      </a:cubicBezTo>
                      <a:cubicBezTo>
                        <a:pt x="18563" y="17971"/>
                        <a:pt x="18634" y="17971"/>
                        <a:pt x="18715" y="18063"/>
                      </a:cubicBezTo>
                      <a:cubicBezTo>
                        <a:pt x="18877" y="18155"/>
                        <a:pt x="18958" y="18247"/>
                        <a:pt x="19120" y="18431"/>
                      </a:cubicBezTo>
                      <a:cubicBezTo>
                        <a:pt x="19282" y="18614"/>
                        <a:pt x="19434" y="18614"/>
                        <a:pt x="19596" y="18695"/>
                      </a:cubicBezTo>
                      <a:cubicBezTo>
                        <a:pt x="19677" y="18695"/>
                        <a:pt x="19758" y="18695"/>
                        <a:pt x="19920" y="18798"/>
                      </a:cubicBezTo>
                      <a:cubicBezTo>
                        <a:pt x="20163" y="18970"/>
                        <a:pt x="20315" y="18970"/>
                        <a:pt x="20476" y="18970"/>
                      </a:cubicBezTo>
                      <a:cubicBezTo>
                        <a:pt x="20557" y="18970"/>
                        <a:pt x="20638" y="18970"/>
                        <a:pt x="20719" y="18970"/>
                      </a:cubicBezTo>
                      <a:cubicBezTo>
                        <a:pt x="20962" y="19062"/>
                        <a:pt x="21033" y="19154"/>
                        <a:pt x="21124" y="19246"/>
                      </a:cubicBezTo>
                      <a:cubicBezTo>
                        <a:pt x="21124" y="19246"/>
                        <a:pt x="21195" y="19338"/>
                        <a:pt x="21276" y="19430"/>
                      </a:cubicBezTo>
                      <a:cubicBezTo>
                        <a:pt x="21438" y="19430"/>
                        <a:pt x="21519" y="19613"/>
                        <a:pt x="21519" y="19694"/>
                      </a:cubicBezTo>
                      <a:cubicBezTo>
                        <a:pt x="21600" y="19797"/>
                        <a:pt x="21519" y="19969"/>
                        <a:pt x="21438" y="20061"/>
                      </a:cubicBezTo>
                      <a:cubicBezTo>
                        <a:pt x="21357" y="20245"/>
                        <a:pt x="21357" y="20245"/>
                        <a:pt x="21276" y="20245"/>
                      </a:cubicBezTo>
                      <a:cubicBezTo>
                        <a:pt x="21276" y="20245"/>
                        <a:pt x="21276" y="20337"/>
                        <a:pt x="21195" y="20429"/>
                      </a:cubicBezTo>
                      <a:cubicBezTo>
                        <a:pt x="21195" y="20521"/>
                        <a:pt x="21195" y="20612"/>
                        <a:pt x="21124" y="20693"/>
                      </a:cubicBezTo>
                      <a:cubicBezTo>
                        <a:pt x="21124" y="20785"/>
                        <a:pt x="21124" y="20877"/>
                        <a:pt x="21033" y="20968"/>
                      </a:cubicBezTo>
                      <a:cubicBezTo>
                        <a:pt x="20962" y="20968"/>
                        <a:pt x="20962" y="20968"/>
                        <a:pt x="20962" y="20968"/>
                      </a:cubicBezTo>
                      <a:cubicBezTo>
                        <a:pt x="20881" y="20968"/>
                        <a:pt x="20800" y="20877"/>
                        <a:pt x="20719" y="20693"/>
                      </a:cubicBezTo>
                      <a:cubicBezTo>
                        <a:pt x="20638" y="20612"/>
                        <a:pt x="20638" y="20612"/>
                        <a:pt x="20638" y="20521"/>
                      </a:cubicBezTo>
                      <a:cubicBezTo>
                        <a:pt x="20638" y="20521"/>
                        <a:pt x="20638" y="20612"/>
                        <a:pt x="20557" y="20612"/>
                      </a:cubicBezTo>
                      <a:cubicBezTo>
                        <a:pt x="20557" y="20693"/>
                        <a:pt x="20476" y="20785"/>
                        <a:pt x="20476" y="20877"/>
                      </a:cubicBezTo>
                      <a:cubicBezTo>
                        <a:pt x="20396" y="21060"/>
                        <a:pt x="20315" y="21244"/>
                        <a:pt x="20163" y="21428"/>
                      </a:cubicBezTo>
                      <a:cubicBezTo>
                        <a:pt x="20082" y="21600"/>
                        <a:pt x="20082" y="21600"/>
                        <a:pt x="20001" y="21600"/>
                      </a:cubicBezTo>
                      <a:close/>
                      <a:moveTo>
                        <a:pt x="19596" y="19613"/>
                      </a:moveTo>
                      <a:cubicBezTo>
                        <a:pt x="19677" y="19613"/>
                        <a:pt x="19677" y="19613"/>
                        <a:pt x="19677" y="19613"/>
                      </a:cubicBezTo>
                      <a:cubicBezTo>
                        <a:pt x="19677" y="19694"/>
                        <a:pt x="19677" y="19694"/>
                        <a:pt x="19677" y="19797"/>
                      </a:cubicBezTo>
                      <a:cubicBezTo>
                        <a:pt x="19677" y="19878"/>
                        <a:pt x="19677" y="19969"/>
                        <a:pt x="19758" y="20153"/>
                      </a:cubicBezTo>
                      <a:cubicBezTo>
                        <a:pt x="19839" y="20245"/>
                        <a:pt x="19920" y="20245"/>
                        <a:pt x="20001" y="20245"/>
                      </a:cubicBezTo>
                      <a:cubicBezTo>
                        <a:pt x="20001" y="20245"/>
                        <a:pt x="20082" y="20245"/>
                        <a:pt x="20163" y="20337"/>
                      </a:cubicBezTo>
                      <a:lnTo>
                        <a:pt x="20163" y="20429"/>
                      </a:lnTo>
                      <a:cubicBezTo>
                        <a:pt x="20244" y="20521"/>
                        <a:pt x="20315" y="20612"/>
                        <a:pt x="20163" y="20785"/>
                      </a:cubicBezTo>
                      <a:cubicBezTo>
                        <a:pt x="20163" y="20877"/>
                        <a:pt x="20163" y="20877"/>
                        <a:pt x="20082" y="20877"/>
                      </a:cubicBezTo>
                      <a:cubicBezTo>
                        <a:pt x="20001" y="21060"/>
                        <a:pt x="19920" y="21060"/>
                        <a:pt x="20001" y="21244"/>
                      </a:cubicBezTo>
                      <a:cubicBezTo>
                        <a:pt x="20001" y="21244"/>
                        <a:pt x="20001" y="21336"/>
                        <a:pt x="20001" y="21428"/>
                      </a:cubicBezTo>
                      <a:lnTo>
                        <a:pt x="20001" y="21520"/>
                      </a:lnTo>
                      <a:lnTo>
                        <a:pt x="20082" y="21428"/>
                      </a:lnTo>
                      <a:cubicBezTo>
                        <a:pt x="20244" y="21244"/>
                        <a:pt x="20315" y="21060"/>
                        <a:pt x="20396" y="20877"/>
                      </a:cubicBezTo>
                      <a:cubicBezTo>
                        <a:pt x="20396" y="20785"/>
                        <a:pt x="20476" y="20693"/>
                        <a:pt x="20476" y="20612"/>
                      </a:cubicBezTo>
                      <a:cubicBezTo>
                        <a:pt x="20557" y="20521"/>
                        <a:pt x="20638" y="20429"/>
                        <a:pt x="20638" y="20429"/>
                      </a:cubicBezTo>
                      <a:cubicBezTo>
                        <a:pt x="20719" y="20429"/>
                        <a:pt x="20719" y="20521"/>
                        <a:pt x="20800" y="20612"/>
                      </a:cubicBezTo>
                      <a:cubicBezTo>
                        <a:pt x="20800" y="20877"/>
                        <a:pt x="20881" y="20968"/>
                        <a:pt x="20962" y="20968"/>
                      </a:cubicBezTo>
                      <a:lnTo>
                        <a:pt x="20962" y="20877"/>
                      </a:lnTo>
                      <a:cubicBezTo>
                        <a:pt x="21033" y="20785"/>
                        <a:pt x="21033" y="20785"/>
                        <a:pt x="21124" y="20612"/>
                      </a:cubicBezTo>
                      <a:cubicBezTo>
                        <a:pt x="21124" y="20612"/>
                        <a:pt x="21124" y="20521"/>
                        <a:pt x="21124" y="20429"/>
                      </a:cubicBezTo>
                      <a:cubicBezTo>
                        <a:pt x="21195" y="20245"/>
                        <a:pt x="21195" y="20245"/>
                        <a:pt x="21276" y="20153"/>
                      </a:cubicBezTo>
                      <a:cubicBezTo>
                        <a:pt x="21276" y="20153"/>
                        <a:pt x="21357" y="20153"/>
                        <a:pt x="21357" y="20061"/>
                      </a:cubicBezTo>
                      <a:cubicBezTo>
                        <a:pt x="21438" y="19969"/>
                        <a:pt x="21519" y="19797"/>
                        <a:pt x="21438" y="19694"/>
                      </a:cubicBezTo>
                      <a:cubicBezTo>
                        <a:pt x="21438" y="19613"/>
                        <a:pt x="21357" y="19522"/>
                        <a:pt x="21276" y="19430"/>
                      </a:cubicBezTo>
                      <a:cubicBezTo>
                        <a:pt x="21124" y="19430"/>
                        <a:pt x="21124" y="19338"/>
                        <a:pt x="21033" y="19246"/>
                      </a:cubicBezTo>
                      <a:cubicBezTo>
                        <a:pt x="20962" y="19154"/>
                        <a:pt x="20962" y="19154"/>
                        <a:pt x="20719" y="19062"/>
                      </a:cubicBezTo>
                      <a:cubicBezTo>
                        <a:pt x="20638" y="19062"/>
                        <a:pt x="20557" y="19062"/>
                        <a:pt x="20476" y="19062"/>
                      </a:cubicBezTo>
                      <a:cubicBezTo>
                        <a:pt x="20315" y="19062"/>
                        <a:pt x="20163" y="18970"/>
                        <a:pt x="19920" y="18878"/>
                      </a:cubicBezTo>
                      <a:cubicBezTo>
                        <a:pt x="19758" y="18798"/>
                        <a:pt x="19677" y="18798"/>
                        <a:pt x="19596" y="18798"/>
                      </a:cubicBezTo>
                      <a:cubicBezTo>
                        <a:pt x="19363" y="18695"/>
                        <a:pt x="19282" y="18695"/>
                        <a:pt x="19039" y="18431"/>
                      </a:cubicBezTo>
                      <a:cubicBezTo>
                        <a:pt x="18958" y="18339"/>
                        <a:pt x="18796" y="18247"/>
                        <a:pt x="18715" y="18155"/>
                      </a:cubicBezTo>
                      <a:cubicBezTo>
                        <a:pt x="18563" y="18063"/>
                        <a:pt x="18482" y="18063"/>
                        <a:pt x="18563" y="17879"/>
                      </a:cubicBezTo>
                      <a:cubicBezTo>
                        <a:pt x="18563" y="17707"/>
                        <a:pt x="18796" y="17523"/>
                        <a:pt x="19039" y="17523"/>
                      </a:cubicBezTo>
                      <a:cubicBezTo>
                        <a:pt x="19039" y="17523"/>
                        <a:pt x="19039" y="17523"/>
                        <a:pt x="19120" y="17523"/>
                      </a:cubicBezTo>
                      <a:lnTo>
                        <a:pt x="19201" y="17523"/>
                      </a:lnTo>
                      <a:cubicBezTo>
                        <a:pt x="19363" y="17523"/>
                        <a:pt x="19363" y="17523"/>
                        <a:pt x="19434" y="17523"/>
                      </a:cubicBezTo>
                      <a:lnTo>
                        <a:pt x="19363" y="17523"/>
                      </a:lnTo>
                      <a:cubicBezTo>
                        <a:pt x="19282" y="17523"/>
                        <a:pt x="19201" y="17432"/>
                        <a:pt x="19120" y="17432"/>
                      </a:cubicBezTo>
                      <a:cubicBezTo>
                        <a:pt x="18958" y="17432"/>
                        <a:pt x="18877" y="17432"/>
                        <a:pt x="18796" y="17340"/>
                      </a:cubicBezTo>
                      <a:cubicBezTo>
                        <a:pt x="18796" y="17340"/>
                        <a:pt x="18796" y="17248"/>
                        <a:pt x="18877" y="17248"/>
                      </a:cubicBezTo>
                      <a:cubicBezTo>
                        <a:pt x="18958" y="16972"/>
                        <a:pt x="19120" y="16789"/>
                        <a:pt x="19363" y="16789"/>
                      </a:cubicBezTo>
                      <a:cubicBezTo>
                        <a:pt x="19434" y="16789"/>
                        <a:pt x="19515" y="16789"/>
                        <a:pt x="19596" y="16892"/>
                      </a:cubicBezTo>
                      <a:cubicBezTo>
                        <a:pt x="19677" y="16892"/>
                        <a:pt x="19677" y="16892"/>
                        <a:pt x="19758" y="16892"/>
                      </a:cubicBezTo>
                      <a:cubicBezTo>
                        <a:pt x="19839" y="16708"/>
                        <a:pt x="19839" y="16616"/>
                        <a:pt x="19758" y="16341"/>
                      </a:cubicBezTo>
                      <a:cubicBezTo>
                        <a:pt x="19758" y="16157"/>
                        <a:pt x="19677" y="16157"/>
                        <a:pt x="19596" y="16065"/>
                      </a:cubicBezTo>
                      <a:cubicBezTo>
                        <a:pt x="19515" y="16065"/>
                        <a:pt x="19434" y="16065"/>
                        <a:pt x="19434" y="15893"/>
                      </a:cubicBezTo>
                      <a:cubicBezTo>
                        <a:pt x="19434" y="15789"/>
                        <a:pt x="19434" y="15709"/>
                        <a:pt x="19434" y="15617"/>
                      </a:cubicBezTo>
                      <a:cubicBezTo>
                        <a:pt x="19434" y="15433"/>
                        <a:pt x="19434" y="15250"/>
                        <a:pt x="19363" y="15250"/>
                      </a:cubicBezTo>
                      <a:cubicBezTo>
                        <a:pt x="19363" y="15250"/>
                        <a:pt x="19363" y="15250"/>
                        <a:pt x="19282" y="15250"/>
                      </a:cubicBezTo>
                      <a:cubicBezTo>
                        <a:pt x="19201" y="15250"/>
                        <a:pt x="19039" y="15433"/>
                        <a:pt x="19039" y="15433"/>
                      </a:cubicBezTo>
                      <a:cubicBezTo>
                        <a:pt x="18958" y="15617"/>
                        <a:pt x="18877" y="15973"/>
                        <a:pt x="18877" y="16065"/>
                      </a:cubicBezTo>
                      <a:cubicBezTo>
                        <a:pt x="18877" y="16157"/>
                        <a:pt x="18877" y="16249"/>
                        <a:pt x="18796" y="16341"/>
                      </a:cubicBezTo>
                      <a:lnTo>
                        <a:pt x="18715" y="16341"/>
                      </a:lnTo>
                      <a:cubicBezTo>
                        <a:pt x="18634" y="16341"/>
                        <a:pt x="18563" y="16341"/>
                        <a:pt x="18563" y="16341"/>
                      </a:cubicBezTo>
                      <a:cubicBezTo>
                        <a:pt x="18482" y="16341"/>
                        <a:pt x="18482" y="16341"/>
                        <a:pt x="18482" y="16341"/>
                      </a:cubicBezTo>
                      <a:cubicBezTo>
                        <a:pt x="18402" y="16341"/>
                        <a:pt x="18321" y="16249"/>
                        <a:pt x="18321" y="16065"/>
                      </a:cubicBezTo>
                      <a:cubicBezTo>
                        <a:pt x="18321" y="15973"/>
                        <a:pt x="18240" y="15893"/>
                        <a:pt x="18159" y="15893"/>
                      </a:cubicBezTo>
                      <a:cubicBezTo>
                        <a:pt x="18078" y="15893"/>
                        <a:pt x="17997" y="15893"/>
                        <a:pt x="17997" y="15893"/>
                      </a:cubicBezTo>
                      <a:cubicBezTo>
                        <a:pt x="17997" y="15789"/>
                        <a:pt x="17997" y="15789"/>
                        <a:pt x="17997" y="15709"/>
                      </a:cubicBezTo>
                      <a:cubicBezTo>
                        <a:pt x="18078" y="15617"/>
                        <a:pt x="18159" y="15525"/>
                        <a:pt x="18321" y="15433"/>
                      </a:cubicBezTo>
                      <a:cubicBezTo>
                        <a:pt x="18321" y="15342"/>
                        <a:pt x="18402" y="15342"/>
                        <a:pt x="18402" y="15250"/>
                      </a:cubicBezTo>
                      <a:cubicBezTo>
                        <a:pt x="18482" y="15250"/>
                        <a:pt x="18482" y="15250"/>
                        <a:pt x="18482" y="15158"/>
                      </a:cubicBezTo>
                      <a:cubicBezTo>
                        <a:pt x="18402" y="15158"/>
                        <a:pt x="18321" y="15066"/>
                        <a:pt x="18240" y="15066"/>
                      </a:cubicBezTo>
                      <a:cubicBezTo>
                        <a:pt x="18159" y="15066"/>
                        <a:pt x="18159" y="15066"/>
                        <a:pt x="18078" y="14974"/>
                      </a:cubicBezTo>
                      <a:cubicBezTo>
                        <a:pt x="17997" y="14974"/>
                        <a:pt x="17835" y="14974"/>
                        <a:pt x="17683" y="14974"/>
                      </a:cubicBezTo>
                      <a:cubicBezTo>
                        <a:pt x="17602" y="14974"/>
                        <a:pt x="17521" y="14974"/>
                        <a:pt x="17521" y="14974"/>
                      </a:cubicBezTo>
                      <a:cubicBezTo>
                        <a:pt x="17359" y="15066"/>
                        <a:pt x="17197" y="15342"/>
                        <a:pt x="17197" y="15433"/>
                      </a:cubicBezTo>
                      <a:cubicBezTo>
                        <a:pt x="17197" y="15525"/>
                        <a:pt x="17197" y="15617"/>
                        <a:pt x="17197" y="15617"/>
                      </a:cubicBezTo>
                      <a:cubicBezTo>
                        <a:pt x="17359" y="15709"/>
                        <a:pt x="17602" y="16065"/>
                        <a:pt x="17521" y="16157"/>
                      </a:cubicBezTo>
                      <a:cubicBezTo>
                        <a:pt x="17521" y="16157"/>
                        <a:pt x="17521" y="16157"/>
                        <a:pt x="17440" y="16157"/>
                      </a:cubicBezTo>
                      <a:cubicBezTo>
                        <a:pt x="17440" y="16157"/>
                        <a:pt x="17359" y="16157"/>
                        <a:pt x="17278" y="16157"/>
                      </a:cubicBezTo>
                      <a:cubicBezTo>
                        <a:pt x="17116" y="16065"/>
                        <a:pt x="16954" y="15893"/>
                        <a:pt x="16873" y="15709"/>
                      </a:cubicBezTo>
                      <a:cubicBezTo>
                        <a:pt x="16802" y="15617"/>
                        <a:pt x="16721" y="15525"/>
                        <a:pt x="16640" y="15525"/>
                      </a:cubicBezTo>
                      <a:cubicBezTo>
                        <a:pt x="16559" y="15525"/>
                        <a:pt x="16559" y="15525"/>
                        <a:pt x="16478" y="15525"/>
                      </a:cubicBezTo>
                      <a:cubicBezTo>
                        <a:pt x="16397" y="15525"/>
                        <a:pt x="16397" y="15525"/>
                        <a:pt x="16316" y="15525"/>
                      </a:cubicBezTo>
                      <a:cubicBezTo>
                        <a:pt x="16316" y="15525"/>
                        <a:pt x="16235" y="15525"/>
                        <a:pt x="16154" y="15525"/>
                      </a:cubicBezTo>
                      <a:cubicBezTo>
                        <a:pt x="16073" y="15433"/>
                        <a:pt x="16003" y="15525"/>
                        <a:pt x="15922" y="15525"/>
                      </a:cubicBezTo>
                      <a:cubicBezTo>
                        <a:pt x="15922" y="15525"/>
                        <a:pt x="15841" y="15617"/>
                        <a:pt x="15760" y="15617"/>
                      </a:cubicBezTo>
                      <a:cubicBezTo>
                        <a:pt x="15598" y="15617"/>
                        <a:pt x="15517" y="15525"/>
                        <a:pt x="15517" y="15342"/>
                      </a:cubicBezTo>
                      <a:cubicBezTo>
                        <a:pt x="15436" y="14802"/>
                        <a:pt x="15841" y="14251"/>
                        <a:pt x="16003" y="14067"/>
                      </a:cubicBezTo>
                      <a:cubicBezTo>
                        <a:pt x="16003" y="14067"/>
                        <a:pt x="16003" y="13987"/>
                        <a:pt x="16073" y="13987"/>
                      </a:cubicBezTo>
                      <a:cubicBezTo>
                        <a:pt x="16073" y="13895"/>
                        <a:pt x="16073" y="13895"/>
                        <a:pt x="16073" y="13803"/>
                      </a:cubicBezTo>
                      <a:lnTo>
                        <a:pt x="16073" y="13711"/>
                      </a:lnTo>
                      <a:lnTo>
                        <a:pt x="16154" y="13711"/>
                      </a:lnTo>
                      <a:cubicBezTo>
                        <a:pt x="16154" y="13711"/>
                        <a:pt x="16235" y="13711"/>
                        <a:pt x="16478" y="13895"/>
                      </a:cubicBezTo>
                      <a:cubicBezTo>
                        <a:pt x="16721" y="13987"/>
                        <a:pt x="16873" y="14067"/>
                        <a:pt x="16873" y="14159"/>
                      </a:cubicBezTo>
                      <a:cubicBezTo>
                        <a:pt x="16954" y="14159"/>
                        <a:pt x="17035" y="14251"/>
                        <a:pt x="17359" y="14343"/>
                      </a:cubicBezTo>
                      <a:cubicBezTo>
                        <a:pt x="17602" y="14434"/>
                        <a:pt x="17683" y="14526"/>
                        <a:pt x="17754" y="14618"/>
                      </a:cubicBezTo>
                      <a:cubicBezTo>
                        <a:pt x="17916" y="14618"/>
                        <a:pt x="17916" y="14710"/>
                        <a:pt x="18159" y="14710"/>
                      </a:cubicBezTo>
                      <a:cubicBezTo>
                        <a:pt x="18240" y="14802"/>
                        <a:pt x="18240" y="14802"/>
                        <a:pt x="18240" y="14802"/>
                      </a:cubicBezTo>
                      <a:cubicBezTo>
                        <a:pt x="18482" y="14802"/>
                        <a:pt x="18634" y="14894"/>
                        <a:pt x="18796" y="14802"/>
                      </a:cubicBezTo>
                      <a:cubicBezTo>
                        <a:pt x="18877" y="14802"/>
                        <a:pt x="18958" y="14802"/>
                        <a:pt x="19039" y="14802"/>
                      </a:cubicBezTo>
                      <a:cubicBezTo>
                        <a:pt x="19039" y="14802"/>
                        <a:pt x="19039" y="14802"/>
                        <a:pt x="19120" y="14802"/>
                      </a:cubicBezTo>
                      <a:cubicBezTo>
                        <a:pt x="19120" y="14710"/>
                        <a:pt x="19039" y="14710"/>
                        <a:pt x="18958" y="14618"/>
                      </a:cubicBezTo>
                      <a:cubicBezTo>
                        <a:pt x="18796" y="14251"/>
                        <a:pt x="18402" y="13619"/>
                        <a:pt x="18321" y="13344"/>
                      </a:cubicBezTo>
                      <a:cubicBezTo>
                        <a:pt x="18240" y="13068"/>
                        <a:pt x="18159" y="12988"/>
                        <a:pt x="17997" y="12896"/>
                      </a:cubicBezTo>
                      <a:cubicBezTo>
                        <a:pt x="17916" y="12712"/>
                        <a:pt x="17754" y="12620"/>
                        <a:pt x="17602" y="12253"/>
                      </a:cubicBezTo>
                      <a:cubicBezTo>
                        <a:pt x="17116" y="11621"/>
                        <a:pt x="17683" y="10989"/>
                        <a:pt x="17916" y="10806"/>
                      </a:cubicBezTo>
                      <a:cubicBezTo>
                        <a:pt x="17997" y="10714"/>
                        <a:pt x="17916" y="10714"/>
                        <a:pt x="17916" y="10714"/>
                      </a:cubicBezTo>
                      <a:cubicBezTo>
                        <a:pt x="17916" y="10622"/>
                        <a:pt x="17835" y="10530"/>
                        <a:pt x="17683" y="10530"/>
                      </a:cubicBezTo>
                      <a:cubicBezTo>
                        <a:pt x="17521" y="10530"/>
                        <a:pt x="11114" y="10989"/>
                        <a:pt x="10395" y="10989"/>
                      </a:cubicBezTo>
                      <a:cubicBezTo>
                        <a:pt x="10314" y="10989"/>
                        <a:pt x="10314" y="10989"/>
                        <a:pt x="10314" y="10989"/>
                      </a:cubicBezTo>
                      <a:cubicBezTo>
                        <a:pt x="10152" y="10989"/>
                        <a:pt x="10152" y="10898"/>
                        <a:pt x="10152" y="10898"/>
                      </a:cubicBezTo>
                      <a:cubicBezTo>
                        <a:pt x="10071" y="10806"/>
                        <a:pt x="10152" y="10806"/>
                        <a:pt x="10152" y="10714"/>
                      </a:cubicBezTo>
                      <a:cubicBezTo>
                        <a:pt x="10233" y="10622"/>
                        <a:pt x="10152" y="10346"/>
                        <a:pt x="10000" y="10163"/>
                      </a:cubicBezTo>
                      <a:cubicBezTo>
                        <a:pt x="10000" y="10082"/>
                        <a:pt x="9919" y="9990"/>
                        <a:pt x="10000" y="9899"/>
                      </a:cubicBezTo>
                      <a:cubicBezTo>
                        <a:pt x="10000" y="9715"/>
                        <a:pt x="10152" y="9623"/>
                        <a:pt x="10233" y="9623"/>
                      </a:cubicBezTo>
                      <a:cubicBezTo>
                        <a:pt x="10314" y="9623"/>
                        <a:pt x="10314" y="9531"/>
                        <a:pt x="10314" y="9531"/>
                      </a:cubicBezTo>
                      <a:cubicBezTo>
                        <a:pt x="10395" y="9347"/>
                        <a:pt x="10314" y="8991"/>
                        <a:pt x="10314" y="8900"/>
                      </a:cubicBezTo>
                      <a:cubicBezTo>
                        <a:pt x="10233" y="8808"/>
                        <a:pt x="10233" y="8716"/>
                        <a:pt x="10314" y="8624"/>
                      </a:cubicBezTo>
                      <a:cubicBezTo>
                        <a:pt x="10314" y="8532"/>
                        <a:pt x="10395" y="8440"/>
                        <a:pt x="10476" y="8440"/>
                      </a:cubicBezTo>
                      <a:cubicBezTo>
                        <a:pt x="10557" y="8440"/>
                        <a:pt x="10476" y="8176"/>
                        <a:pt x="10476" y="7992"/>
                      </a:cubicBezTo>
                      <a:cubicBezTo>
                        <a:pt x="10476" y="7900"/>
                        <a:pt x="10476" y="7809"/>
                        <a:pt x="10476" y="7717"/>
                      </a:cubicBezTo>
                      <a:cubicBezTo>
                        <a:pt x="10476" y="7533"/>
                        <a:pt x="10719" y="7441"/>
                        <a:pt x="10881" y="7441"/>
                      </a:cubicBezTo>
                      <a:lnTo>
                        <a:pt x="10962" y="7441"/>
                      </a:lnTo>
                      <a:cubicBezTo>
                        <a:pt x="10962" y="7441"/>
                        <a:pt x="10962" y="7349"/>
                        <a:pt x="10962" y="7257"/>
                      </a:cubicBezTo>
                      <a:cubicBezTo>
                        <a:pt x="10962" y="7177"/>
                        <a:pt x="10881" y="7085"/>
                        <a:pt x="10881" y="6993"/>
                      </a:cubicBezTo>
                      <a:cubicBezTo>
                        <a:pt x="10881" y="6901"/>
                        <a:pt x="10881" y="6810"/>
                        <a:pt x="10962" y="6810"/>
                      </a:cubicBezTo>
                      <a:cubicBezTo>
                        <a:pt x="10962" y="6718"/>
                        <a:pt x="11114" y="6718"/>
                        <a:pt x="11195" y="6718"/>
                      </a:cubicBezTo>
                      <a:cubicBezTo>
                        <a:pt x="11195" y="6718"/>
                        <a:pt x="11195" y="6718"/>
                        <a:pt x="11276" y="6718"/>
                      </a:cubicBezTo>
                      <a:cubicBezTo>
                        <a:pt x="11357" y="6718"/>
                        <a:pt x="11357" y="6534"/>
                        <a:pt x="11276" y="6258"/>
                      </a:cubicBezTo>
                      <a:cubicBezTo>
                        <a:pt x="11195" y="5994"/>
                        <a:pt x="11357" y="5994"/>
                        <a:pt x="11519" y="5902"/>
                      </a:cubicBezTo>
                      <a:lnTo>
                        <a:pt x="11600" y="5902"/>
                      </a:lnTo>
                      <a:cubicBezTo>
                        <a:pt x="11751" y="5811"/>
                        <a:pt x="12075" y="5087"/>
                        <a:pt x="12156" y="4811"/>
                      </a:cubicBezTo>
                      <a:cubicBezTo>
                        <a:pt x="12156" y="4628"/>
                        <a:pt x="12156" y="4628"/>
                        <a:pt x="11994" y="4536"/>
                      </a:cubicBezTo>
                      <a:cubicBezTo>
                        <a:pt x="11913" y="4536"/>
                        <a:pt x="11751" y="4444"/>
                        <a:pt x="11600" y="4364"/>
                      </a:cubicBezTo>
                      <a:cubicBezTo>
                        <a:pt x="11600" y="4364"/>
                        <a:pt x="11438" y="4272"/>
                        <a:pt x="11519" y="4180"/>
                      </a:cubicBezTo>
                      <a:cubicBezTo>
                        <a:pt x="11519" y="3996"/>
                        <a:pt x="11843" y="3904"/>
                        <a:pt x="12318" y="3812"/>
                      </a:cubicBezTo>
                      <a:cubicBezTo>
                        <a:pt x="12399" y="3812"/>
                        <a:pt x="12480" y="3721"/>
                        <a:pt x="12480" y="3721"/>
                      </a:cubicBezTo>
                      <a:cubicBezTo>
                        <a:pt x="12561" y="3721"/>
                        <a:pt x="12561" y="3721"/>
                        <a:pt x="12561" y="3721"/>
                      </a:cubicBezTo>
                      <a:cubicBezTo>
                        <a:pt x="12561" y="3629"/>
                        <a:pt x="12480" y="3456"/>
                        <a:pt x="12156" y="3353"/>
                      </a:cubicBezTo>
                      <a:cubicBezTo>
                        <a:pt x="11994" y="3273"/>
                        <a:pt x="11913" y="3181"/>
                        <a:pt x="11913" y="3181"/>
                      </a:cubicBezTo>
                      <a:cubicBezTo>
                        <a:pt x="11913" y="3089"/>
                        <a:pt x="11913" y="2997"/>
                        <a:pt x="11994" y="2997"/>
                      </a:cubicBezTo>
                      <a:cubicBezTo>
                        <a:pt x="11994" y="2905"/>
                        <a:pt x="11994" y="2905"/>
                        <a:pt x="12075" y="2813"/>
                      </a:cubicBezTo>
                      <a:cubicBezTo>
                        <a:pt x="12075" y="2630"/>
                        <a:pt x="11994" y="2457"/>
                        <a:pt x="11913" y="2457"/>
                      </a:cubicBezTo>
                      <a:cubicBezTo>
                        <a:pt x="11600" y="2457"/>
                        <a:pt x="11600" y="2090"/>
                        <a:pt x="11600" y="1814"/>
                      </a:cubicBezTo>
                      <a:cubicBezTo>
                        <a:pt x="11600" y="1722"/>
                        <a:pt x="11600" y="1539"/>
                        <a:pt x="11600" y="1458"/>
                      </a:cubicBezTo>
                      <a:cubicBezTo>
                        <a:pt x="11438" y="1367"/>
                        <a:pt x="11600" y="1183"/>
                        <a:pt x="11681" y="999"/>
                      </a:cubicBezTo>
                      <a:cubicBezTo>
                        <a:pt x="11751" y="907"/>
                        <a:pt x="11751" y="723"/>
                        <a:pt x="11751" y="632"/>
                      </a:cubicBezTo>
                      <a:lnTo>
                        <a:pt x="11681" y="551"/>
                      </a:lnTo>
                      <a:cubicBezTo>
                        <a:pt x="11600" y="459"/>
                        <a:pt x="11519" y="367"/>
                        <a:pt x="11519" y="92"/>
                      </a:cubicBezTo>
                      <a:cubicBezTo>
                        <a:pt x="71" y="459"/>
                        <a:pt x="71" y="459"/>
                        <a:pt x="71" y="459"/>
                      </a:cubicBezTo>
                      <a:cubicBezTo>
                        <a:pt x="152" y="5994"/>
                        <a:pt x="152" y="5994"/>
                        <a:pt x="152" y="5994"/>
                      </a:cubicBezTo>
                      <a:cubicBezTo>
                        <a:pt x="233" y="6086"/>
                        <a:pt x="476" y="6258"/>
                        <a:pt x="638" y="6442"/>
                      </a:cubicBezTo>
                      <a:cubicBezTo>
                        <a:pt x="638" y="6534"/>
                        <a:pt x="719" y="6626"/>
                        <a:pt x="790" y="6718"/>
                      </a:cubicBezTo>
                      <a:cubicBezTo>
                        <a:pt x="951" y="6901"/>
                        <a:pt x="1113" y="7085"/>
                        <a:pt x="1194" y="7349"/>
                      </a:cubicBezTo>
                      <a:cubicBezTo>
                        <a:pt x="1275" y="7625"/>
                        <a:pt x="1275" y="7809"/>
                        <a:pt x="1194" y="7900"/>
                      </a:cubicBezTo>
                      <a:cubicBezTo>
                        <a:pt x="1194" y="7992"/>
                        <a:pt x="1194" y="8084"/>
                        <a:pt x="1113" y="8176"/>
                      </a:cubicBezTo>
                      <a:cubicBezTo>
                        <a:pt x="1113" y="8348"/>
                        <a:pt x="1194" y="8348"/>
                        <a:pt x="1275" y="8440"/>
                      </a:cubicBezTo>
                      <a:cubicBezTo>
                        <a:pt x="1356" y="8440"/>
                        <a:pt x="1356" y="8440"/>
                        <a:pt x="1437" y="8532"/>
                      </a:cubicBezTo>
                      <a:cubicBezTo>
                        <a:pt x="1599" y="8716"/>
                        <a:pt x="1832" y="8991"/>
                        <a:pt x="1751" y="9531"/>
                      </a:cubicBezTo>
                      <a:cubicBezTo>
                        <a:pt x="1751" y="9807"/>
                        <a:pt x="1832" y="9807"/>
                        <a:pt x="1913" y="9899"/>
                      </a:cubicBezTo>
                      <a:cubicBezTo>
                        <a:pt x="1994" y="9899"/>
                        <a:pt x="2156" y="9899"/>
                        <a:pt x="2237" y="10082"/>
                      </a:cubicBezTo>
                      <a:cubicBezTo>
                        <a:pt x="2399" y="10438"/>
                        <a:pt x="2399" y="10898"/>
                        <a:pt x="2399" y="11162"/>
                      </a:cubicBezTo>
                      <a:cubicBezTo>
                        <a:pt x="2318" y="11437"/>
                        <a:pt x="2318" y="11621"/>
                        <a:pt x="2318" y="11805"/>
                      </a:cubicBezTo>
                      <a:cubicBezTo>
                        <a:pt x="2318" y="11897"/>
                        <a:pt x="2318" y="11897"/>
                        <a:pt x="2399" y="11897"/>
                      </a:cubicBezTo>
                      <a:cubicBezTo>
                        <a:pt x="2399" y="12069"/>
                        <a:pt x="2399" y="12436"/>
                        <a:pt x="2156" y="12988"/>
                      </a:cubicBezTo>
                      <a:cubicBezTo>
                        <a:pt x="2075" y="13252"/>
                        <a:pt x="1994" y="13252"/>
                        <a:pt x="1832" y="13344"/>
                      </a:cubicBezTo>
                      <a:cubicBezTo>
                        <a:pt x="1832" y="13435"/>
                        <a:pt x="1751" y="13435"/>
                        <a:pt x="1670" y="13619"/>
                      </a:cubicBezTo>
                      <a:cubicBezTo>
                        <a:pt x="1599" y="13711"/>
                        <a:pt x="1599" y="13711"/>
                        <a:pt x="1599" y="13711"/>
                      </a:cubicBezTo>
                      <a:cubicBezTo>
                        <a:pt x="1599" y="13803"/>
                        <a:pt x="1599" y="13803"/>
                        <a:pt x="1670" y="13803"/>
                      </a:cubicBezTo>
                      <a:cubicBezTo>
                        <a:pt x="1751" y="13803"/>
                        <a:pt x="1832" y="13895"/>
                        <a:pt x="1832" y="13987"/>
                      </a:cubicBezTo>
                      <a:cubicBezTo>
                        <a:pt x="1913" y="14067"/>
                        <a:pt x="1913" y="14251"/>
                        <a:pt x="1913" y="14343"/>
                      </a:cubicBezTo>
                      <a:cubicBezTo>
                        <a:pt x="1832" y="14434"/>
                        <a:pt x="1832" y="14434"/>
                        <a:pt x="1751" y="14434"/>
                      </a:cubicBezTo>
                      <a:cubicBezTo>
                        <a:pt x="1751" y="14434"/>
                        <a:pt x="1670" y="14710"/>
                        <a:pt x="1599" y="14802"/>
                      </a:cubicBezTo>
                      <a:cubicBezTo>
                        <a:pt x="1599" y="14894"/>
                        <a:pt x="1599" y="14894"/>
                        <a:pt x="1599" y="14894"/>
                      </a:cubicBezTo>
                      <a:cubicBezTo>
                        <a:pt x="1599" y="15066"/>
                        <a:pt x="1670" y="15158"/>
                        <a:pt x="1751" y="15342"/>
                      </a:cubicBezTo>
                      <a:cubicBezTo>
                        <a:pt x="1751" y="15342"/>
                        <a:pt x="1751" y="15433"/>
                        <a:pt x="1832" y="15433"/>
                      </a:cubicBezTo>
                      <a:cubicBezTo>
                        <a:pt x="1913" y="15709"/>
                        <a:pt x="1913" y="15893"/>
                        <a:pt x="1913" y="16065"/>
                      </a:cubicBezTo>
                      <a:lnTo>
                        <a:pt x="1913" y="16157"/>
                      </a:lnTo>
                      <a:cubicBezTo>
                        <a:pt x="1913" y="16341"/>
                        <a:pt x="1832" y="16341"/>
                        <a:pt x="1751" y="16433"/>
                      </a:cubicBezTo>
                      <a:cubicBezTo>
                        <a:pt x="1751" y="16433"/>
                        <a:pt x="1670" y="16433"/>
                        <a:pt x="1670" y="16524"/>
                      </a:cubicBezTo>
                      <a:cubicBezTo>
                        <a:pt x="1599" y="16616"/>
                        <a:pt x="1599" y="16708"/>
                        <a:pt x="1599" y="16789"/>
                      </a:cubicBezTo>
                      <a:cubicBezTo>
                        <a:pt x="1599" y="16972"/>
                        <a:pt x="1518" y="17064"/>
                        <a:pt x="1437" y="17248"/>
                      </a:cubicBezTo>
                      <a:cubicBezTo>
                        <a:pt x="1194" y="17432"/>
                        <a:pt x="1113" y="17615"/>
                        <a:pt x="1032" y="17788"/>
                      </a:cubicBezTo>
                      <a:cubicBezTo>
                        <a:pt x="951" y="17879"/>
                        <a:pt x="1032" y="17971"/>
                        <a:pt x="1113" y="18063"/>
                      </a:cubicBezTo>
                      <a:cubicBezTo>
                        <a:pt x="1275" y="18155"/>
                        <a:pt x="1275" y="18247"/>
                        <a:pt x="1356" y="18247"/>
                      </a:cubicBezTo>
                      <a:cubicBezTo>
                        <a:pt x="1356" y="18247"/>
                        <a:pt x="1437" y="18247"/>
                        <a:pt x="1518" y="18155"/>
                      </a:cubicBezTo>
                      <a:cubicBezTo>
                        <a:pt x="1599" y="18063"/>
                        <a:pt x="1832" y="17971"/>
                        <a:pt x="2156" y="17971"/>
                      </a:cubicBezTo>
                      <a:cubicBezTo>
                        <a:pt x="2318" y="17971"/>
                        <a:pt x="2470" y="17971"/>
                        <a:pt x="2561" y="17971"/>
                      </a:cubicBezTo>
                      <a:cubicBezTo>
                        <a:pt x="2875" y="17971"/>
                        <a:pt x="3199" y="17971"/>
                        <a:pt x="3199" y="17879"/>
                      </a:cubicBezTo>
                      <a:cubicBezTo>
                        <a:pt x="3279" y="17707"/>
                        <a:pt x="3118" y="17432"/>
                        <a:pt x="3118" y="17340"/>
                      </a:cubicBezTo>
                      <a:cubicBezTo>
                        <a:pt x="3037" y="17340"/>
                        <a:pt x="3037" y="17340"/>
                        <a:pt x="3037" y="17340"/>
                      </a:cubicBezTo>
                      <a:cubicBezTo>
                        <a:pt x="3037" y="17248"/>
                        <a:pt x="3118" y="17248"/>
                        <a:pt x="3118" y="17248"/>
                      </a:cubicBezTo>
                      <a:cubicBezTo>
                        <a:pt x="3199" y="17248"/>
                        <a:pt x="3279" y="17248"/>
                        <a:pt x="3279" y="17156"/>
                      </a:cubicBezTo>
                      <a:cubicBezTo>
                        <a:pt x="3279" y="17064"/>
                        <a:pt x="3279" y="16972"/>
                        <a:pt x="3279" y="16972"/>
                      </a:cubicBezTo>
                      <a:cubicBezTo>
                        <a:pt x="3279" y="16892"/>
                        <a:pt x="3279" y="16789"/>
                        <a:pt x="3279" y="16708"/>
                      </a:cubicBezTo>
                      <a:cubicBezTo>
                        <a:pt x="3279" y="16616"/>
                        <a:pt x="3279" y="16616"/>
                        <a:pt x="3279" y="16524"/>
                      </a:cubicBezTo>
                      <a:cubicBezTo>
                        <a:pt x="3350" y="16433"/>
                        <a:pt x="3350" y="16341"/>
                        <a:pt x="3431" y="16341"/>
                      </a:cubicBezTo>
                      <a:cubicBezTo>
                        <a:pt x="3512" y="16341"/>
                        <a:pt x="3512" y="16341"/>
                        <a:pt x="3593" y="16433"/>
                      </a:cubicBezTo>
                      <a:cubicBezTo>
                        <a:pt x="3593" y="16708"/>
                        <a:pt x="3674" y="16789"/>
                        <a:pt x="3755" y="16892"/>
                      </a:cubicBezTo>
                      <a:cubicBezTo>
                        <a:pt x="3755" y="16892"/>
                        <a:pt x="3755" y="16892"/>
                        <a:pt x="3836" y="16972"/>
                      </a:cubicBezTo>
                      <a:cubicBezTo>
                        <a:pt x="3836" y="16972"/>
                        <a:pt x="3836" y="17064"/>
                        <a:pt x="3836" y="17156"/>
                      </a:cubicBezTo>
                      <a:cubicBezTo>
                        <a:pt x="3755" y="17248"/>
                        <a:pt x="3755" y="17248"/>
                        <a:pt x="3674" y="17248"/>
                      </a:cubicBezTo>
                      <a:cubicBezTo>
                        <a:pt x="3593" y="17248"/>
                        <a:pt x="3593" y="17248"/>
                        <a:pt x="3593" y="17248"/>
                      </a:cubicBezTo>
                      <a:cubicBezTo>
                        <a:pt x="3512" y="17340"/>
                        <a:pt x="3431" y="17340"/>
                        <a:pt x="3431" y="17340"/>
                      </a:cubicBezTo>
                      <a:cubicBezTo>
                        <a:pt x="3431" y="17340"/>
                        <a:pt x="3431" y="17432"/>
                        <a:pt x="3431" y="17523"/>
                      </a:cubicBezTo>
                      <a:cubicBezTo>
                        <a:pt x="3512" y="17615"/>
                        <a:pt x="3512" y="17707"/>
                        <a:pt x="3512" y="17788"/>
                      </a:cubicBezTo>
                      <a:cubicBezTo>
                        <a:pt x="3512" y="17788"/>
                        <a:pt x="3512" y="17788"/>
                        <a:pt x="3593" y="17788"/>
                      </a:cubicBezTo>
                      <a:cubicBezTo>
                        <a:pt x="3836" y="17879"/>
                        <a:pt x="5678" y="18431"/>
                        <a:pt x="5992" y="18614"/>
                      </a:cubicBezTo>
                      <a:cubicBezTo>
                        <a:pt x="6154" y="18798"/>
                        <a:pt x="6792" y="18878"/>
                        <a:pt x="7359" y="18878"/>
                      </a:cubicBezTo>
                      <a:cubicBezTo>
                        <a:pt x="7915" y="18878"/>
                        <a:pt x="8310" y="18798"/>
                        <a:pt x="8472" y="18614"/>
                      </a:cubicBezTo>
                      <a:cubicBezTo>
                        <a:pt x="8553" y="18522"/>
                        <a:pt x="8553" y="18431"/>
                        <a:pt x="8553" y="18339"/>
                      </a:cubicBezTo>
                      <a:cubicBezTo>
                        <a:pt x="8472" y="17879"/>
                        <a:pt x="8310" y="17879"/>
                        <a:pt x="8310" y="17788"/>
                      </a:cubicBezTo>
                      <a:cubicBezTo>
                        <a:pt x="8239" y="17788"/>
                        <a:pt x="8239" y="17788"/>
                        <a:pt x="8239" y="17788"/>
                      </a:cubicBezTo>
                      <a:cubicBezTo>
                        <a:pt x="8239" y="17707"/>
                        <a:pt x="8239" y="17707"/>
                        <a:pt x="8310" y="17707"/>
                      </a:cubicBezTo>
                      <a:cubicBezTo>
                        <a:pt x="8310" y="17707"/>
                        <a:pt x="8401" y="17707"/>
                        <a:pt x="8401" y="17615"/>
                      </a:cubicBezTo>
                      <a:cubicBezTo>
                        <a:pt x="8634" y="17523"/>
                        <a:pt x="8715" y="17523"/>
                        <a:pt x="8796" y="17523"/>
                      </a:cubicBezTo>
                      <a:cubicBezTo>
                        <a:pt x="8796" y="17523"/>
                        <a:pt x="8877" y="17523"/>
                        <a:pt x="8958" y="17432"/>
                      </a:cubicBezTo>
                      <a:cubicBezTo>
                        <a:pt x="9039" y="17340"/>
                        <a:pt x="9191" y="17248"/>
                        <a:pt x="9353" y="17248"/>
                      </a:cubicBezTo>
                      <a:cubicBezTo>
                        <a:pt x="9434" y="17248"/>
                        <a:pt x="9515" y="17248"/>
                        <a:pt x="9515" y="17432"/>
                      </a:cubicBezTo>
                      <a:cubicBezTo>
                        <a:pt x="9515" y="17615"/>
                        <a:pt x="9515" y="17879"/>
                        <a:pt x="9596" y="17879"/>
                      </a:cubicBezTo>
                      <a:lnTo>
                        <a:pt x="9676" y="17879"/>
                      </a:lnTo>
                      <a:cubicBezTo>
                        <a:pt x="9757" y="17788"/>
                        <a:pt x="9838" y="17707"/>
                        <a:pt x="9838" y="17615"/>
                      </a:cubicBezTo>
                      <a:cubicBezTo>
                        <a:pt x="9838" y="17523"/>
                        <a:pt x="9919" y="17523"/>
                        <a:pt x="9919" y="17523"/>
                      </a:cubicBezTo>
                      <a:cubicBezTo>
                        <a:pt x="10000" y="17523"/>
                        <a:pt x="10071" y="17523"/>
                        <a:pt x="10152" y="17615"/>
                      </a:cubicBezTo>
                      <a:cubicBezTo>
                        <a:pt x="10233" y="17615"/>
                        <a:pt x="10314" y="17707"/>
                        <a:pt x="10314" y="17707"/>
                      </a:cubicBezTo>
                      <a:cubicBezTo>
                        <a:pt x="10557" y="17879"/>
                        <a:pt x="10638" y="17971"/>
                        <a:pt x="10719" y="18247"/>
                      </a:cubicBezTo>
                      <a:cubicBezTo>
                        <a:pt x="10800" y="18614"/>
                        <a:pt x="10800" y="18695"/>
                        <a:pt x="11033" y="18695"/>
                      </a:cubicBezTo>
                      <a:cubicBezTo>
                        <a:pt x="11276" y="18695"/>
                        <a:pt x="11751" y="18878"/>
                        <a:pt x="11913" y="18970"/>
                      </a:cubicBezTo>
                      <a:cubicBezTo>
                        <a:pt x="12075" y="19062"/>
                        <a:pt x="12156" y="19062"/>
                        <a:pt x="12318" y="19246"/>
                      </a:cubicBezTo>
                      <a:cubicBezTo>
                        <a:pt x="12480" y="19338"/>
                        <a:pt x="12480" y="19430"/>
                        <a:pt x="12480" y="19522"/>
                      </a:cubicBezTo>
                      <a:cubicBezTo>
                        <a:pt x="12399" y="19613"/>
                        <a:pt x="12318" y="19694"/>
                        <a:pt x="12237" y="19694"/>
                      </a:cubicBezTo>
                      <a:cubicBezTo>
                        <a:pt x="12075" y="19694"/>
                        <a:pt x="11913" y="19694"/>
                        <a:pt x="11913" y="19694"/>
                      </a:cubicBezTo>
                      <a:cubicBezTo>
                        <a:pt x="11913" y="19797"/>
                        <a:pt x="11913" y="19797"/>
                        <a:pt x="11913" y="19878"/>
                      </a:cubicBezTo>
                      <a:cubicBezTo>
                        <a:pt x="11913" y="19878"/>
                        <a:pt x="11913" y="19969"/>
                        <a:pt x="11994" y="19969"/>
                      </a:cubicBezTo>
                      <a:cubicBezTo>
                        <a:pt x="12075" y="20153"/>
                        <a:pt x="12075" y="20245"/>
                        <a:pt x="12318" y="20337"/>
                      </a:cubicBezTo>
                      <a:cubicBezTo>
                        <a:pt x="12399" y="20337"/>
                        <a:pt x="12561" y="20337"/>
                        <a:pt x="12632" y="20337"/>
                      </a:cubicBezTo>
                      <a:lnTo>
                        <a:pt x="12713" y="20245"/>
                      </a:lnTo>
                      <a:cubicBezTo>
                        <a:pt x="12794" y="20245"/>
                        <a:pt x="12875" y="20337"/>
                        <a:pt x="13037" y="20337"/>
                      </a:cubicBezTo>
                      <a:cubicBezTo>
                        <a:pt x="13199" y="20429"/>
                        <a:pt x="13199" y="20429"/>
                        <a:pt x="13280" y="20521"/>
                      </a:cubicBezTo>
                      <a:cubicBezTo>
                        <a:pt x="13280" y="20612"/>
                        <a:pt x="13361" y="20612"/>
                        <a:pt x="13594" y="20693"/>
                      </a:cubicBezTo>
                      <a:cubicBezTo>
                        <a:pt x="13756" y="20693"/>
                        <a:pt x="14079" y="20785"/>
                        <a:pt x="14312" y="20785"/>
                      </a:cubicBezTo>
                      <a:cubicBezTo>
                        <a:pt x="14555" y="20785"/>
                        <a:pt x="14717" y="20693"/>
                        <a:pt x="14717" y="20612"/>
                      </a:cubicBezTo>
                      <a:cubicBezTo>
                        <a:pt x="14798" y="20521"/>
                        <a:pt x="14798" y="20337"/>
                        <a:pt x="14717" y="20245"/>
                      </a:cubicBezTo>
                      <a:cubicBezTo>
                        <a:pt x="14717" y="20061"/>
                        <a:pt x="14717" y="19969"/>
                        <a:pt x="14798" y="19878"/>
                      </a:cubicBezTo>
                      <a:cubicBezTo>
                        <a:pt x="14960" y="19694"/>
                        <a:pt x="15193" y="19694"/>
                        <a:pt x="15355" y="19694"/>
                      </a:cubicBezTo>
                      <a:cubicBezTo>
                        <a:pt x="15517" y="19694"/>
                        <a:pt x="15760" y="19694"/>
                        <a:pt x="15841" y="19797"/>
                      </a:cubicBezTo>
                      <a:cubicBezTo>
                        <a:pt x="15841" y="19878"/>
                        <a:pt x="15922" y="19969"/>
                        <a:pt x="16003" y="19969"/>
                      </a:cubicBezTo>
                      <a:lnTo>
                        <a:pt x="16073" y="19969"/>
                      </a:lnTo>
                      <a:cubicBezTo>
                        <a:pt x="16154" y="19878"/>
                        <a:pt x="16235" y="19878"/>
                        <a:pt x="16235" y="19878"/>
                      </a:cubicBezTo>
                      <a:cubicBezTo>
                        <a:pt x="16316" y="19878"/>
                        <a:pt x="16316" y="19878"/>
                        <a:pt x="16316" y="19878"/>
                      </a:cubicBezTo>
                      <a:cubicBezTo>
                        <a:pt x="16316" y="19969"/>
                        <a:pt x="16397" y="19969"/>
                        <a:pt x="16316" y="20153"/>
                      </a:cubicBezTo>
                      <a:cubicBezTo>
                        <a:pt x="16316" y="20153"/>
                        <a:pt x="16316" y="20245"/>
                        <a:pt x="16316" y="20337"/>
                      </a:cubicBezTo>
                      <a:cubicBezTo>
                        <a:pt x="16235" y="20429"/>
                        <a:pt x="16235" y="20521"/>
                        <a:pt x="16235" y="20612"/>
                      </a:cubicBezTo>
                      <a:cubicBezTo>
                        <a:pt x="16316" y="20612"/>
                        <a:pt x="16316" y="20612"/>
                        <a:pt x="16397" y="20693"/>
                      </a:cubicBezTo>
                      <a:cubicBezTo>
                        <a:pt x="16397" y="20693"/>
                        <a:pt x="16478" y="20693"/>
                        <a:pt x="16559" y="20693"/>
                      </a:cubicBezTo>
                      <a:cubicBezTo>
                        <a:pt x="16640" y="20785"/>
                        <a:pt x="16721" y="20785"/>
                        <a:pt x="16802" y="20785"/>
                      </a:cubicBezTo>
                      <a:cubicBezTo>
                        <a:pt x="16873" y="20785"/>
                        <a:pt x="16954" y="20785"/>
                        <a:pt x="16954" y="20521"/>
                      </a:cubicBezTo>
                      <a:cubicBezTo>
                        <a:pt x="17035" y="20429"/>
                        <a:pt x="17035" y="20245"/>
                        <a:pt x="17035" y="20153"/>
                      </a:cubicBezTo>
                      <a:cubicBezTo>
                        <a:pt x="17035" y="19878"/>
                        <a:pt x="17116" y="19694"/>
                        <a:pt x="17197" y="19613"/>
                      </a:cubicBezTo>
                      <a:cubicBezTo>
                        <a:pt x="17278" y="19430"/>
                        <a:pt x="17278" y="19430"/>
                        <a:pt x="17197" y="19154"/>
                      </a:cubicBezTo>
                      <a:cubicBezTo>
                        <a:pt x="17116" y="18970"/>
                        <a:pt x="17116" y="18970"/>
                        <a:pt x="16954" y="18878"/>
                      </a:cubicBezTo>
                      <a:cubicBezTo>
                        <a:pt x="16954" y="18878"/>
                        <a:pt x="16873" y="18798"/>
                        <a:pt x="16802" y="18798"/>
                      </a:cubicBezTo>
                      <a:cubicBezTo>
                        <a:pt x="16559" y="18614"/>
                        <a:pt x="16316" y="18339"/>
                        <a:pt x="16397" y="18247"/>
                      </a:cubicBezTo>
                      <a:cubicBezTo>
                        <a:pt x="16397" y="18155"/>
                        <a:pt x="16397" y="18155"/>
                        <a:pt x="16478" y="18155"/>
                      </a:cubicBezTo>
                      <a:cubicBezTo>
                        <a:pt x="16478" y="18155"/>
                        <a:pt x="16478" y="18155"/>
                        <a:pt x="16559" y="18155"/>
                      </a:cubicBezTo>
                      <a:cubicBezTo>
                        <a:pt x="16721" y="18155"/>
                        <a:pt x="16721" y="18247"/>
                        <a:pt x="16873" y="18247"/>
                      </a:cubicBezTo>
                      <a:cubicBezTo>
                        <a:pt x="16954" y="18339"/>
                        <a:pt x="17035" y="18339"/>
                        <a:pt x="17116" y="18431"/>
                      </a:cubicBezTo>
                      <a:cubicBezTo>
                        <a:pt x="17359" y="18431"/>
                        <a:pt x="17521" y="18522"/>
                        <a:pt x="17602" y="18522"/>
                      </a:cubicBezTo>
                      <a:cubicBezTo>
                        <a:pt x="17754" y="18614"/>
                        <a:pt x="17916" y="18614"/>
                        <a:pt x="17997" y="18695"/>
                      </a:cubicBezTo>
                      <a:cubicBezTo>
                        <a:pt x="18159" y="18798"/>
                        <a:pt x="18321" y="18970"/>
                        <a:pt x="18321" y="19062"/>
                      </a:cubicBezTo>
                      <a:cubicBezTo>
                        <a:pt x="18321" y="19154"/>
                        <a:pt x="18321" y="19154"/>
                        <a:pt x="18240" y="19246"/>
                      </a:cubicBezTo>
                      <a:cubicBezTo>
                        <a:pt x="18078" y="19246"/>
                        <a:pt x="18078" y="19246"/>
                        <a:pt x="18078" y="19246"/>
                      </a:cubicBezTo>
                      <a:cubicBezTo>
                        <a:pt x="18078" y="19246"/>
                        <a:pt x="18078" y="19338"/>
                        <a:pt x="18159" y="19338"/>
                      </a:cubicBezTo>
                      <a:cubicBezTo>
                        <a:pt x="18240" y="19338"/>
                        <a:pt x="18402" y="19338"/>
                        <a:pt x="18482" y="19338"/>
                      </a:cubicBezTo>
                      <a:cubicBezTo>
                        <a:pt x="18563" y="19338"/>
                        <a:pt x="18563" y="19246"/>
                        <a:pt x="18634" y="19246"/>
                      </a:cubicBezTo>
                      <a:cubicBezTo>
                        <a:pt x="18634" y="19246"/>
                        <a:pt x="18715" y="19338"/>
                        <a:pt x="18796" y="19338"/>
                      </a:cubicBezTo>
                      <a:cubicBezTo>
                        <a:pt x="18796" y="19430"/>
                        <a:pt x="18796" y="19522"/>
                        <a:pt x="18796" y="19522"/>
                      </a:cubicBezTo>
                      <a:cubicBezTo>
                        <a:pt x="18796" y="19613"/>
                        <a:pt x="18796" y="19694"/>
                        <a:pt x="18958" y="19694"/>
                      </a:cubicBezTo>
                      <a:cubicBezTo>
                        <a:pt x="19039" y="19797"/>
                        <a:pt x="19282" y="19694"/>
                        <a:pt x="19363" y="19613"/>
                      </a:cubicBezTo>
                      <a:cubicBezTo>
                        <a:pt x="19434" y="19613"/>
                        <a:pt x="19515" y="19613"/>
                        <a:pt x="19596" y="19613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0" name="Shape 3611"/>
                <p:cNvSpPr/>
                <p:nvPr/>
              </p:nvSpPr>
              <p:spPr>
                <a:xfrm>
                  <a:off x="6716022" y="632926"/>
                  <a:ext cx="1715919" cy="19373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88" extrusionOk="0">
                      <a:moveTo>
                        <a:pt x="18118" y="21049"/>
                      </a:moveTo>
                      <a:cubicBezTo>
                        <a:pt x="17976" y="20801"/>
                        <a:pt x="17835" y="20498"/>
                        <a:pt x="17835" y="20187"/>
                      </a:cubicBezTo>
                      <a:cubicBezTo>
                        <a:pt x="17906" y="19698"/>
                        <a:pt x="17351" y="19209"/>
                        <a:pt x="17068" y="19209"/>
                      </a:cubicBezTo>
                      <a:cubicBezTo>
                        <a:pt x="16795" y="19147"/>
                        <a:pt x="16231" y="18472"/>
                        <a:pt x="15675" y="17975"/>
                      </a:cubicBezTo>
                      <a:cubicBezTo>
                        <a:pt x="15393" y="17735"/>
                        <a:pt x="15120" y="17797"/>
                        <a:pt x="14908" y="17797"/>
                      </a:cubicBezTo>
                      <a:cubicBezTo>
                        <a:pt x="14767" y="17797"/>
                        <a:pt x="14697" y="17797"/>
                        <a:pt x="14626" y="17673"/>
                      </a:cubicBezTo>
                      <a:cubicBezTo>
                        <a:pt x="14556" y="17370"/>
                        <a:pt x="14353" y="17486"/>
                        <a:pt x="14071" y="17300"/>
                      </a:cubicBezTo>
                      <a:cubicBezTo>
                        <a:pt x="13859" y="17184"/>
                        <a:pt x="13445" y="17184"/>
                        <a:pt x="13304" y="16873"/>
                      </a:cubicBezTo>
                      <a:cubicBezTo>
                        <a:pt x="13233" y="16633"/>
                        <a:pt x="12819" y="16633"/>
                        <a:pt x="12960" y="16074"/>
                      </a:cubicBezTo>
                      <a:cubicBezTo>
                        <a:pt x="13172" y="15585"/>
                        <a:pt x="13172" y="15647"/>
                        <a:pt x="13172" y="15282"/>
                      </a:cubicBezTo>
                      <a:cubicBezTo>
                        <a:pt x="13092" y="14972"/>
                        <a:pt x="12960" y="14910"/>
                        <a:pt x="13172" y="14661"/>
                      </a:cubicBezTo>
                      <a:cubicBezTo>
                        <a:pt x="13445" y="14483"/>
                        <a:pt x="13374" y="14056"/>
                        <a:pt x="13092" y="13870"/>
                      </a:cubicBezTo>
                      <a:cubicBezTo>
                        <a:pt x="12819" y="13745"/>
                        <a:pt x="12396" y="13745"/>
                        <a:pt x="12678" y="13381"/>
                      </a:cubicBezTo>
                      <a:cubicBezTo>
                        <a:pt x="12960" y="12946"/>
                        <a:pt x="12748" y="12822"/>
                        <a:pt x="13092" y="12519"/>
                      </a:cubicBezTo>
                      <a:cubicBezTo>
                        <a:pt x="13515" y="12271"/>
                        <a:pt x="13930" y="12395"/>
                        <a:pt x="14212" y="11968"/>
                      </a:cubicBezTo>
                      <a:cubicBezTo>
                        <a:pt x="14556" y="11541"/>
                        <a:pt x="14282" y="10858"/>
                        <a:pt x="14212" y="10556"/>
                      </a:cubicBezTo>
                      <a:cubicBezTo>
                        <a:pt x="14212" y="10253"/>
                        <a:pt x="14000" y="9756"/>
                        <a:pt x="14141" y="9694"/>
                      </a:cubicBezTo>
                      <a:cubicBezTo>
                        <a:pt x="14282" y="9694"/>
                        <a:pt x="14767" y="9205"/>
                        <a:pt x="14767" y="9205"/>
                      </a:cubicBezTo>
                      <a:cubicBezTo>
                        <a:pt x="14697" y="9143"/>
                        <a:pt x="14697" y="9143"/>
                        <a:pt x="14908" y="8957"/>
                      </a:cubicBezTo>
                      <a:cubicBezTo>
                        <a:pt x="15261" y="8778"/>
                        <a:pt x="17976" y="6690"/>
                        <a:pt x="18259" y="6139"/>
                      </a:cubicBezTo>
                      <a:cubicBezTo>
                        <a:pt x="18532" y="5650"/>
                        <a:pt x="19440" y="5402"/>
                        <a:pt x="19995" y="5216"/>
                      </a:cubicBezTo>
                      <a:cubicBezTo>
                        <a:pt x="20278" y="5154"/>
                        <a:pt x="20974" y="4913"/>
                        <a:pt x="21600" y="4424"/>
                      </a:cubicBezTo>
                      <a:cubicBezTo>
                        <a:pt x="21256" y="4424"/>
                        <a:pt x="20833" y="4478"/>
                        <a:pt x="20621" y="4478"/>
                      </a:cubicBezTo>
                      <a:cubicBezTo>
                        <a:pt x="20419" y="4478"/>
                        <a:pt x="20278" y="4176"/>
                        <a:pt x="19995" y="4051"/>
                      </a:cubicBezTo>
                      <a:cubicBezTo>
                        <a:pt x="19784" y="3927"/>
                        <a:pt x="18885" y="4176"/>
                        <a:pt x="18602" y="4238"/>
                      </a:cubicBezTo>
                      <a:cubicBezTo>
                        <a:pt x="18320" y="4300"/>
                        <a:pt x="18179" y="4424"/>
                        <a:pt x="18179" y="4238"/>
                      </a:cubicBezTo>
                      <a:cubicBezTo>
                        <a:pt x="18118" y="4051"/>
                        <a:pt x="17976" y="3803"/>
                        <a:pt x="17694" y="3687"/>
                      </a:cubicBezTo>
                      <a:cubicBezTo>
                        <a:pt x="17421" y="3500"/>
                        <a:pt x="16716" y="4424"/>
                        <a:pt x="16442" y="4665"/>
                      </a:cubicBezTo>
                      <a:cubicBezTo>
                        <a:pt x="16090" y="4913"/>
                        <a:pt x="15464" y="4478"/>
                        <a:pt x="15261" y="4176"/>
                      </a:cubicBezTo>
                      <a:cubicBezTo>
                        <a:pt x="15049" y="3865"/>
                        <a:pt x="14494" y="3562"/>
                        <a:pt x="14282" y="3438"/>
                      </a:cubicBezTo>
                      <a:cubicBezTo>
                        <a:pt x="14071" y="3314"/>
                        <a:pt x="14071" y="3865"/>
                        <a:pt x="13798" y="3927"/>
                      </a:cubicBezTo>
                      <a:cubicBezTo>
                        <a:pt x="13515" y="3989"/>
                        <a:pt x="13445" y="3741"/>
                        <a:pt x="13233" y="3376"/>
                      </a:cubicBezTo>
                      <a:cubicBezTo>
                        <a:pt x="13031" y="3011"/>
                        <a:pt x="12537" y="2825"/>
                        <a:pt x="11911" y="2577"/>
                      </a:cubicBezTo>
                      <a:cubicBezTo>
                        <a:pt x="11285" y="2336"/>
                        <a:pt x="10518" y="2825"/>
                        <a:pt x="10174" y="3066"/>
                      </a:cubicBezTo>
                      <a:cubicBezTo>
                        <a:pt x="9821" y="3252"/>
                        <a:pt x="9610" y="3314"/>
                        <a:pt x="9398" y="3011"/>
                      </a:cubicBezTo>
                      <a:cubicBezTo>
                        <a:pt x="9195" y="2763"/>
                        <a:pt x="8569" y="2825"/>
                        <a:pt x="8428" y="2763"/>
                      </a:cubicBezTo>
                      <a:cubicBezTo>
                        <a:pt x="8217" y="2701"/>
                        <a:pt x="8428" y="2398"/>
                        <a:pt x="7944" y="2577"/>
                      </a:cubicBezTo>
                      <a:cubicBezTo>
                        <a:pt x="7450" y="2763"/>
                        <a:pt x="7379" y="2515"/>
                        <a:pt x="7106" y="2336"/>
                      </a:cubicBezTo>
                      <a:cubicBezTo>
                        <a:pt x="6753" y="2212"/>
                        <a:pt x="7106" y="1413"/>
                        <a:pt x="6965" y="1288"/>
                      </a:cubicBezTo>
                      <a:cubicBezTo>
                        <a:pt x="6894" y="1172"/>
                        <a:pt x="6753" y="675"/>
                        <a:pt x="6753" y="373"/>
                      </a:cubicBezTo>
                      <a:cubicBezTo>
                        <a:pt x="6683" y="124"/>
                        <a:pt x="6339" y="0"/>
                        <a:pt x="5986" y="0"/>
                      </a:cubicBezTo>
                      <a:cubicBezTo>
                        <a:pt x="5642" y="0"/>
                        <a:pt x="5713" y="613"/>
                        <a:pt x="5713" y="924"/>
                      </a:cubicBezTo>
                      <a:cubicBezTo>
                        <a:pt x="5775" y="1172"/>
                        <a:pt x="5572" y="1172"/>
                        <a:pt x="5572" y="1172"/>
                      </a:cubicBezTo>
                      <a:cubicBezTo>
                        <a:pt x="3756" y="1288"/>
                        <a:pt x="1878" y="1350"/>
                        <a:pt x="0" y="1413"/>
                      </a:cubicBezTo>
                      <a:cubicBezTo>
                        <a:pt x="0" y="1723"/>
                        <a:pt x="141" y="2150"/>
                        <a:pt x="282" y="2274"/>
                      </a:cubicBezTo>
                      <a:cubicBezTo>
                        <a:pt x="494" y="2515"/>
                        <a:pt x="494" y="2701"/>
                        <a:pt x="423" y="2887"/>
                      </a:cubicBezTo>
                      <a:cubicBezTo>
                        <a:pt x="353" y="3011"/>
                        <a:pt x="0" y="3803"/>
                        <a:pt x="282" y="4540"/>
                      </a:cubicBezTo>
                      <a:cubicBezTo>
                        <a:pt x="555" y="5278"/>
                        <a:pt x="908" y="6201"/>
                        <a:pt x="1049" y="6442"/>
                      </a:cubicBezTo>
                      <a:cubicBezTo>
                        <a:pt x="1261" y="6690"/>
                        <a:pt x="1120" y="7303"/>
                        <a:pt x="1049" y="7855"/>
                      </a:cubicBezTo>
                      <a:cubicBezTo>
                        <a:pt x="979" y="8406"/>
                        <a:pt x="1120" y="8654"/>
                        <a:pt x="1120" y="9019"/>
                      </a:cubicBezTo>
                      <a:cubicBezTo>
                        <a:pt x="1120" y="9453"/>
                        <a:pt x="1393" y="10431"/>
                        <a:pt x="1393" y="10742"/>
                      </a:cubicBezTo>
                      <a:cubicBezTo>
                        <a:pt x="1393" y="10982"/>
                        <a:pt x="1675" y="10982"/>
                        <a:pt x="1807" y="11169"/>
                      </a:cubicBezTo>
                      <a:cubicBezTo>
                        <a:pt x="1948" y="11293"/>
                        <a:pt x="1807" y="12092"/>
                        <a:pt x="1878" y="12457"/>
                      </a:cubicBezTo>
                      <a:cubicBezTo>
                        <a:pt x="1948" y="12768"/>
                        <a:pt x="1605" y="13381"/>
                        <a:pt x="1393" y="13497"/>
                      </a:cubicBezTo>
                      <a:cubicBezTo>
                        <a:pt x="1120" y="13621"/>
                        <a:pt x="1049" y="13870"/>
                        <a:pt x="1190" y="13994"/>
                      </a:cubicBezTo>
                      <a:cubicBezTo>
                        <a:pt x="1322" y="14110"/>
                        <a:pt x="1393" y="14110"/>
                        <a:pt x="1393" y="14421"/>
                      </a:cubicBezTo>
                      <a:cubicBezTo>
                        <a:pt x="1393" y="14661"/>
                        <a:pt x="1605" y="14731"/>
                        <a:pt x="1807" y="14731"/>
                      </a:cubicBezTo>
                      <a:cubicBezTo>
                        <a:pt x="2019" y="14731"/>
                        <a:pt x="2292" y="14848"/>
                        <a:pt x="2292" y="14848"/>
                      </a:cubicBezTo>
                      <a:cubicBezTo>
                        <a:pt x="2292" y="21476"/>
                        <a:pt x="2292" y="21476"/>
                        <a:pt x="2292" y="21476"/>
                      </a:cubicBezTo>
                      <a:cubicBezTo>
                        <a:pt x="2292" y="21476"/>
                        <a:pt x="12678" y="21600"/>
                        <a:pt x="18118" y="21049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1" name="Shape 3612"/>
                <p:cNvSpPr/>
                <p:nvPr/>
              </p:nvSpPr>
              <p:spPr>
                <a:xfrm>
                  <a:off x="6718530" y="632926"/>
                  <a:ext cx="1719587" cy="19443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0" h="21600" extrusionOk="0">
                      <a:moveTo>
                        <a:pt x="4774" y="21600"/>
                      </a:moveTo>
                      <a:cubicBezTo>
                        <a:pt x="3250" y="21600"/>
                        <a:pt x="2277" y="21538"/>
                        <a:pt x="2277" y="21538"/>
                      </a:cubicBezTo>
                      <a:cubicBezTo>
                        <a:pt x="2207" y="21538"/>
                        <a:pt x="2207" y="21538"/>
                        <a:pt x="2207" y="21538"/>
                      </a:cubicBezTo>
                      <a:cubicBezTo>
                        <a:pt x="2207" y="14890"/>
                        <a:pt x="2207" y="14890"/>
                        <a:pt x="2207" y="14890"/>
                      </a:cubicBezTo>
                      <a:cubicBezTo>
                        <a:pt x="2137" y="14890"/>
                        <a:pt x="1936" y="14774"/>
                        <a:pt x="1796" y="14774"/>
                      </a:cubicBezTo>
                      <a:cubicBezTo>
                        <a:pt x="1594" y="14774"/>
                        <a:pt x="1384" y="14704"/>
                        <a:pt x="1384" y="14462"/>
                      </a:cubicBezTo>
                      <a:cubicBezTo>
                        <a:pt x="1384" y="14275"/>
                        <a:pt x="1314" y="14213"/>
                        <a:pt x="1253" y="14151"/>
                      </a:cubicBezTo>
                      <a:lnTo>
                        <a:pt x="1183" y="14096"/>
                      </a:lnTo>
                      <a:cubicBezTo>
                        <a:pt x="1112" y="13972"/>
                        <a:pt x="1112" y="13910"/>
                        <a:pt x="1112" y="13785"/>
                      </a:cubicBezTo>
                      <a:cubicBezTo>
                        <a:pt x="1112" y="13723"/>
                        <a:pt x="1253" y="13598"/>
                        <a:pt x="1314" y="13536"/>
                      </a:cubicBezTo>
                      <a:cubicBezTo>
                        <a:pt x="1594" y="13419"/>
                        <a:pt x="1936" y="12804"/>
                        <a:pt x="1866" y="12493"/>
                      </a:cubicBezTo>
                      <a:cubicBezTo>
                        <a:pt x="1796" y="12306"/>
                        <a:pt x="1796" y="12065"/>
                        <a:pt x="1866" y="11878"/>
                      </a:cubicBezTo>
                      <a:cubicBezTo>
                        <a:pt x="1866" y="11574"/>
                        <a:pt x="1866" y="11263"/>
                        <a:pt x="1796" y="11201"/>
                      </a:cubicBezTo>
                      <a:cubicBezTo>
                        <a:pt x="1726" y="11139"/>
                        <a:pt x="1664" y="11139"/>
                        <a:pt x="1664" y="11076"/>
                      </a:cubicBezTo>
                      <a:cubicBezTo>
                        <a:pt x="1524" y="11014"/>
                        <a:pt x="1384" y="10952"/>
                        <a:pt x="1384" y="10773"/>
                      </a:cubicBezTo>
                      <a:cubicBezTo>
                        <a:pt x="1384" y="10586"/>
                        <a:pt x="1314" y="10337"/>
                        <a:pt x="1253" y="10033"/>
                      </a:cubicBezTo>
                      <a:cubicBezTo>
                        <a:pt x="1183" y="9660"/>
                        <a:pt x="1112" y="9294"/>
                        <a:pt x="1112" y="9045"/>
                      </a:cubicBezTo>
                      <a:cubicBezTo>
                        <a:pt x="1112" y="8928"/>
                        <a:pt x="1112" y="8803"/>
                        <a:pt x="1042" y="8679"/>
                      </a:cubicBezTo>
                      <a:cubicBezTo>
                        <a:pt x="1042" y="8430"/>
                        <a:pt x="972" y="8251"/>
                        <a:pt x="1042" y="7877"/>
                      </a:cubicBezTo>
                      <a:cubicBezTo>
                        <a:pt x="1112" y="7387"/>
                        <a:pt x="1183" y="6710"/>
                        <a:pt x="1042" y="6461"/>
                      </a:cubicBezTo>
                      <a:cubicBezTo>
                        <a:pt x="902" y="6219"/>
                        <a:pt x="491" y="5231"/>
                        <a:pt x="280" y="4554"/>
                      </a:cubicBezTo>
                      <a:cubicBezTo>
                        <a:pt x="-70" y="3752"/>
                        <a:pt x="350" y="2896"/>
                        <a:pt x="350" y="2833"/>
                      </a:cubicBezTo>
                      <a:cubicBezTo>
                        <a:pt x="491" y="2646"/>
                        <a:pt x="421" y="2467"/>
                        <a:pt x="280" y="2343"/>
                      </a:cubicBezTo>
                      <a:cubicBezTo>
                        <a:pt x="140" y="2156"/>
                        <a:pt x="0" y="1728"/>
                        <a:pt x="0" y="1417"/>
                      </a:cubicBezTo>
                      <a:cubicBezTo>
                        <a:pt x="0" y="1354"/>
                        <a:pt x="0" y="1354"/>
                        <a:pt x="0" y="1354"/>
                      </a:cubicBezTo>
                      <a:cubicBezTo>
                        <a:pt x="1936" y="1354"/>
                        <a:pt x="3802" y="1230"/>
                        <a:pt x="5536" y="1175"/>
                      </a:cubicBezTo>
                      <a:cubicBezTo>
                        <a:pt x="5536" y="1175"/>
                        <a:pt x="5606" y="1175"/>
                        <a:pt x="5606" y="1105"/>
                      </a:cubicBezTo>
                      <a:cubicBezTo>
                        <a:pt x="5676" y="1105"/>
                        <a:pt x="5676" y="1051"/>
                        <a:pt x="5676" y="926"/>
                      </a:cubicBezTo>
                      <a:cubicBezTo>
                        <a:pt x="5606" y="498"/>
                        <a:pt x="5606" y="187"/>
                        <a:pt x="5737" y="62"/>
                      </a:cubicBezTo>
                      <a:cubicBezTo>
                        <a:pt x="5807" y="0"/>
                        <a:pt x="5877" y="0"/>
                        <a:pt x="5948" y="0"/>
                      </a:cubicBezTo>
                      <a:cubicBezTo>
                        <a:pt x="6438" y="0"/>
                        <a:pt x="6710" y="125"/>
                        <a:pt x="6710" y="374"/>
                      </a:cubicBezTo>
                      <a:cubicBezTo>
                        <a:pt x="6780" y="739"/>
                        <a:pt x="6850" y="1175"/>
                        <a:pt x="6990" y="1292"/>
                      </a:cubicBezTo>
                      <a:cubicBezTo>
                        <a:pt x="7060" y="1354"/>
                        <a:pt x="6990" y="1479"/>
                        <a:pt x="6990" y="1666"/>
                      </a:cubicBezTo>
                      <a:cubicBezTo>
                        <a:pt x="6920" y="1907"/>
                        <a:pt x="6850" y="2218"/>
                        <a:pt x="7060" y="2343"/>
                      </a:cubicBezTo>
                      <a:cubicBezTo>
                        <a:pt x="7130" y="2343"/>
                        <a:pt x="7191" y="2405"/>
                        <a:pt x="7261" y="2467"/>
                      </a:cubicBezTo>
                      <a:cubicBezTo>
                        <a:pt x="7402" y="2522"/>
                        <a:pt x="7472" y="2646"/>
                        <a:pt x="7612" y="2646"/>
                      </a:cubicBezTo>
                      <a:cubicBezTo>
                        <a:pt x="7682" y="2646"/>
                        <a:pt x="7752" y="2584"/>
                        <a:pt x="7892" y="2584"/>
                      </a:cubicBezTo>
                      <a:cubicBezTo>
                        <a:pt x="7953" y="2522"/>
                        <a:pt x="8023" y="2522"/>
                        <a:pt x="8094" y="2522"/>
                      </a:cubicBezTo>
                      <a:cubicBezTo>
                        <a:pt x="8234" y="2522"/>
                        <a:pt x="8304" y="2584"/>
                        <a:pt x="8304" y="2646"/>
                      </a:cubicBezTo>
                      <a:cubicBezTo>
                        <a:pt x="8304" y="2709"/>
                        <a:pt x="8304" y="2709"/>
                        <a:pt x="8374" y="2709"/>
                      </a:cubicBezTo>
                      <a:cubicBezTo>
                        <a:pt x="8444" y="2771"/>
                        <a:pt x="8514" y="2771"/>
                        <a:pt x="8575" y="2771"/>
                      </a:cubicBezTo>
                      <a:cubicBezTo>
                        <a:pt x="8856" y="2771"/>
                        <a:pt x="9276" y="2771"/>
                        <a:pt x="9407" y="3020"/>
                      </a:cubicBezTo>
                      <a:cubicBezTo>
                        <a:pt x="9477" y="3145"/>
                        <a:pt x="9548" y="3199"/>
                        <a:pt x="9688" y="3199"/>
                      </a:cubicBezTo>
                      <a:cubicBezTo>
                        <a:pt x="9758" y="3199"/>
                        <a:pt x="9898" y="3145"/>
                        <a:pt x="10108" y="3020"/>
                      </a:cubicBezTo>
                      <a:cubicBezTo>
                        <a:pt x="10169" y="3020"/>
                        <a:pt x="10239" y="2958"/>
                        <a:pt x="10310" y="2896"/>
                      </a:cubicBezTo>
                      <a:cubicBezTo>
                        <a:pt x="10590" y="2709"/>
                        <a:pt x="11002" y="2467"/>
                        <a:pt x="11492" y="2467"/>
                      </a:cubicBezTo>
                      <a:cubicBezTo>
                        <a:pt x="11623" y="2467"/>
                        <a:pt x="11764" y="2467"/>
                        <a:pt x="11834" y="2522"/>
                      </a:cubicBezTo>
                      <a:cubicBezTo>
                        <a:pt x="12456" y="2771"/>
                        <a:pt x="12946" y="3020"/>
                        <a:pt x="13148" y="3386"/>
                      </a:cubicBezTo>
                      <a:cubicBezTo>
                        <a:pt x="13218" y="3448"/>
                        <a:pt x="13218" y="3448"/>
                        <a:pt x="13218" y="3510"/>
                      </a:cubicBezTo>
                      <a:cubicBezTo>
                        <a:pt x="13358" y="3752"/>
                        <a:pt x="13428" y="3939"/>
                        <a:pt x="13638" y="3939"/>
                      </a:cubicBezTo>
                      <a:cubicBezTo>
                        <a:pt x="13638" y="3939"/>
                        <a:pt x="13708" y="3939"/>
                        <a:pt x="13708" y="3876"/>
                      </a:cubicBezTo>
                      <a:cubicBezTo>
                        <a:pt x="13839" y="3876"/>
                        <a:pt x="13910" y="3752"/>
                        <a:pt x="13980" y="3573"/>
                      </a:cubicBezTo>
                      <a:cubicBezTo>
                        <a:pt x="13980" y="3510"/>
                        <a:pt x="14050" y="3386"/>
                        <a:pt x="14120" y="3386"/>
                      </a:cubicBezTo>
                      <a:cubicBezTo>
                        <a:pt x="14190" y="3386"/>
                        <a:pt x="14190" y="3386"/>
                        <a:pt x="14190" y="3386"/>
                      </a:cubicBezTo>
                      <a:cubicBezTo>
                        <a:pt x="14260" y="3448"/>
                        <a:pt x="14260" y="3448"/>
                        <a:pt x="14330" y="3448"/>
                      </a:cubicBezTo>
                      <a:cubicBezTo>
                        <a:pt x="14531" y="3635"/>
                        <a:pt x="15022" y="3876"/>
                        <a:pt x="15223" y="4188"/>
                      </a:cubicBezTo>
                      <a:cubicBezTo>
                        <a:pt x="15364" y="4374"/>
                        <a:pt x="15784" y="4740"/>
                        <a:pt x="16126" y="4740"/>
                      </a:cubicBezTo>
                      <a:cubicBezTo>
                        <a:pt x="16196" y="4740"/>
                        <a:pt x="16266" y="4678"/>
                        <a:pt x="16336" y="4678"/>
                      </a:cubicBezTo>
                      <a:cubicBezTo>
                        <a:pt x="16406" y="4616"/>
                        <a:pt x="16546" y="4437"/>
                        <a:pt x="16686" y="4250"/>
                      </a:cubicBezTo>
                      <a:cubicBezTo>
                        <a:pt x="17028" y="3939"/>
                        <a:pt x="17308" y="3635"/>
                        <a:pt x="17510" y="3635"/>
                      </a:cubicBezTo>
                      <a:cubicBezTo>
                        <a:pt x="17580" y="3635"/>
                        <a:pt x="17580" y="3635"/>
                        <a:pt x="17580" y="3635"/>
                      </a:cubicBezTo>
                      <a:cubicBezTo>
                        <a:pt x="17930" y="3814"/>
                        <a:pt x="18061" y="4063"/>
                        <a:pt x="18061" y="4250"/>
                      </a:cubicBezTo>
                      <a:cubicBezTo>
                        <a:pt x="18061" y="4312"/>
                        <a:pt x="18140" y="4312"/>
                        <a:pt x="18140" y="4312"/>
                      </a:cubicBezTo>
                      <a:cubicBezTo>
                        <a:pt x="18140" y="4312"/>
                        <a:pt x="18202" y="4312"/>
                        <a:pt x="18272" y="4250"/>
                      </a:cubicBezTo>
                      <a:cubicBezTo>
                        <a:pt x="18342" y="4250"/>
                        <a:pt x="18412" y="4250"/>
                        <a:pt x="18482" y="4250"/>
                      </a:cubicBezTo>
                      <a:cubicBezTo>
                        <a:pt x="18482" y="4188"/>
                        <a:pt x="18552" y="4188"/>
                        <a:pt x="18692" y="4188"/>
                      </a:cubicBezTo>
                      <a:cubicBezTo>
                        <a:pt x="18964" y="4125"/>
                        <a:pt x="19384" y="4001"/>
                        <a:pt x="19656" y="4001"/>
                      </a:cubicBezTo>
                      <a:cubicBezTo>
                        <a:pt x="19726" y="4001"/>
                        <a:pt x="19796" y="4001"/>
                        <a:pt x="19866" y="4063"/>
                      </a:cubicBezTo>
                      <a:cubicBezTo>
                        <a:pt x="20006" y="4125"/>
                        <a:pt x="20076" y="4188"/>
                        <a:pt x="20146" y="4250"/>
                      </a:cubicBezTo>
                      <a:cubicBezTo>
                        <a:pt x="20286" y="4374"/>
                        <a:pt x="20356" y="4437"/>
                        <a:pt x="20488" y="4437"/>
                      </a:cubicBezTo>
                      <a:cubicBezTo>
                        <a:pt x="20698" y="4437"/>
                        <a:pt x="21118" y="4437"/>
                        <a:pt x="21390" y="4437"/>
                      </a:cubicBezTo>
                      <a:cubicBezTo>
                        <a:pt x="21530" y="4437"/>
                        <a:pt x="21530" y="4437"/>
                        <a:pt x="21530" y="4437"/>
                      </a:cubicBezTo>
                      <a:cubicBezTo>
                        <a:pt x="21460" y="4437"/>
                        <a:pt x="21460" y="4437"/>
                        <a:pt x="21460" y="4437"/>
                      </a:cubicBezTo>
                      <a:cubicBezTo>
                        <a:pt x="20838" y="4989"/>
                        <a:pt x="20146" y="5168"/>
                        <a:pt x="19866" y="5293"/>
                      </a:cubicBezTo>
                      <a:cubicBezTo>
                        <a:pt x="19726" y="5293"/>
                        <a:pt x="19726" y="5293"/>
                        <a:pt x="19726" y="5293"/>
                      </a:cubicBezTo>
                      <a:cubicBezTo>
                        <a:pt x="19244" y="5480"/>
                        <a:pt x="18412" y="5721"/>
                        <a:pt x="18140" y="6219"/>
                      </a:cubicBezTo>
                      <a:cubicBezTo>
                        <a:pt x="17930" y="6647"/>
                        <a:pt x="16056" y="8126"/>
                        <a:pt x="14882" y="8982"/>
                      </a:cubicBezTo>
                      <a:cubicBezTo>
                        <a:pt x="14882" y="9045"/>
                        <a:pt x="14882" y="9045"/>
                        <a:pt x="14882" y="9045"/>
                      </a:cubicBezTo>
                      <a:cubicBezTo>
                        <a:pt x="14812" y="9107"/>
                        <a:pt x="14672" y="9169"/>
                        <a:pt x="14672" y="9169"/>
                      </a:cubicBezTo>
                      <a:cubicBezTo>
                        <a:pt x="14672" y="9232"/>
                        <a:pt x="14672" y="9232"/>
                        <a:pt x="14672" y="9232"/>
                      </a:cubicBezTo>
                      <a:cubicBezTo>
                        <a:pt x="14602" y="9294"/>
                        <a:pt x="14190" y="9722"/>
                        <a:pt x="14050" y="9784"/>
                      </a:cubicBezTo>
                      <a:cubicBezTo>
                        <a:pt x="13980" y="9784"/>
                        <a:pt x="14050" y="10096"/>
                        <a:pt x="14120" y="10282"/>
                      </a:cubicBezTo>
                      <a:cubicBezTo>
                        <a:pt x="14120" y="10399"/>
                        <a:pt x="14120" y="10461"/>
                        <a:pt x="14190" y="10586"/>
                      </a:cubicBezTo>
                      <a:cubicBezTo>
                        <a:pt x="14190" y="10648"/>
                        <a:pt x="14190" y="10710"/>
                        <a:pt x="14190" y="10835"/>
                      </a:cubicBezTo>
                      <a:cubicBezTo>
                        <a:pt x="14260" y="11139"/>
                        <a:pt x="14400" y="11691"/>
                        <a:pt x="14120" y="12003"/>
                      </a:cubicBezTo>
                      <a:cubicBezTo>
                        <a:pt x="13980" y="12252"/>
                        <a:pt x="13769" y="12306"/>
                        <a:pt x="13568" y="12368"/>
                      </a:cubicBezTo>
                      <a:cubicBezTo>
                        <a:pt x="13358" y="12431"/>
                        <a:pt x="13218" y="12493"/>
                        <a:pt x="13086" y="12618"/>
                      </a:cubicBezTo>
                      <a:cubicBezTo>
                        <a:pt x="12876" y="12742"/>
                        <a:pt x="12806" y="12859"/>
                        <a:pt x="12806" y="12983"/>
                      </a:cubicBezTo>
                      <a:cubicBezTo>
                        <a:pt x="12806" y="13108"/>
                        <a:pt x="12736" y="13232"/>
                        <a:pt x="12596" y="13419"/>
                      </a:cubicBezTo>
                      <a:cubicBezTo>
                        <a:pt x="12526" y="13536"/>
                        <a:pt x="12526" y="13598"/>
                        <a:pt x="12526" y="13661"/>
                      </a:cubicBezTo>
                      <a:cubicBezTo>
                        <a:pt x="12596" y="13723"/>
                        <a:pt x="12666" y="13785"/>
                        <a:pt x="12806" y="13785"/>
                      </a:cubicBezTo>
                      <a:cubicBezTo>
                        <a:pt x="12876" y="13847"/>
                        <a:pt x="12946" y="13847"/>
                        <a:pt x="13007" y="13910"/>
                      </a:cubicBezTo>
                      <a:cubicBezTo>
                        <a:pt x="13218" y="13972"/>
                        <a:pt x="13288" y="14151"/>
                        <a:pt x="13288" y="14338"/>
                      </a:cubicBezTo>
                      <a:cubicBezTo>
                        <a:pt x="13288" y="14525"/>
                        <a:pt x="13218" y="14649"/>
                        <a:pt x="13148" y="14774"/>
                      </a:cubicBezTo>
                      <a:cubicBezTo>
                        <a:pt x="12946" y="14890"/>
                        <a:pt x="13007" y="14953"/>
                        <a:pt x="13007" y="15077"/>
                      </a:cubicBezTo>
                      <a:cubicBezTo>
                        <a:pt x="13086" y="15139"/>
                        <a:pt x="13086" y="15264"/>
                        <a:pt x="13086" y="15326"/>
                      </a:cubicBezTo>
                      <a:cubicBezTo>
                        <a:pt x="13148" y="15630"/>
                        <a:pt x="13148" y="15630"/>
                        <a:pt x="13007" y="15941"/>
                      </a:cubicBezTo>
                      <a:cubicBezTo>
                        <a:pt x="13007" y="16003"/>
                        <a:pt x="12946" y="16066"/>
                        <a:pt x="12946" y="16120"/>
                      </a:cubicBezTo>
                      <a:cubicBezTo>
                        <a:pt x="12806" y="16494"/>
                        <a:pt x="12946" y="16556"/>
                        <a:pt x="13086" y="16681"/>
                      </a:cubicBezTo>
                      <a:cubicBezTo>
                        <a:pt x="13148" y="16743"/>
                        <a:pt x="13218" y="16860"/>
                        <a:pt x="13288" y="16922"/>
                      </a:cubicBezTo>
                      <a:cubicBezTo>
                        <a:pt x="13358" y="17109"/>
                        <a:pt x="13568" y="17171"/>
                        <a:pt x="13769" y="17233"/>
                      </a:cubicBezTo>
                      <a:cubicBezTo>
                        <a:pt x="13839" y="17296"/>
                        <a:pt x="13910" y="17296"/>
                        <a:pt x="13980" y="17350"/>
                      </a:cubicBezTo>
                      <a:cubicBezTo>
                        <a:pt x="14120" y="17420"/>
                        <a:pt x="14190" y="17420"/>
                        <a:pt x="14260" y="17420"/>
                      </a:cubicBezTo>
                      <a:cubicBezTo>
                        <a:pt x="14400" y="17475"/>
                        <a:pt x="14531" y="17475"/>
                        <a:pt x="14602" y="17724"/>
                      </a:cubicBezTo>
                      <a:cubicBezTo>
                        <a:pt x="14602" y="17786"/>
                        <a:pt x="14672" y="17786"/>
                        <a:pt x="14742" y="17786"/>
                      </a:cubicBezTo>
                      <a:lnTo>
                        <a:pt x="14812" y="17786"/>
                      </a:lnTo>
                      <a:cubicBezTo>
                        <a:pt x="14882" y="17786"/>
                        <a:pt x="14952" y="17786"/>
                        <a:pt x="14952" y="17786"/>
                      </a:cubicBezTo>
                      <a:cubicBezTo>
                        <a:pt x="15092" y="17786"/>
                        <a:pt x="15364" y="17848"/>
                        <a:pt x="15574" y="18027"/>
                      </a:cubicBezTo>
                      <a:cubicBezTo>
                        <a:pt x="15784" y="18214"/>
                        <a:pt x="15985" y="18401"/>
                        <a:pt x="16196" y="18588"/>
                      </a:cubicBezTo>
                      <a:cubicBezTo>
                        <a:pt x="16546" y="18891"/>
                        <a:pt x="16818" y="19203"/>
                        <a:pt x="16958" y="19203"/>
                      </a:cubicBezTo>
                      <a:cubicBezTo>
                        <a:pt x="17308" y="19265"/>
                        <a:pt x="17790" y="19755"/>
                        <a:pt x="17790" y="20246"/>
                      </a:cubicBezTo>
                      <a:cubicBezTo>
                        <a:pt x="17720" y="20557"/>
                        <a:pt x="17860" y="20861"/>
                        <a:pt x="18000" y="21110"/>
                      </a:cubicBezTo>
                      <a:cubicBezTo>
                        <a:pt x="18000" y="21172"/>
                        <a:pt x="18000" y="21172"/>
                        <a:pt x="18000" y="21172"/>
                      </a:cubicBezTo>
                      <a:cubicBezTo>
                        <a:pt x="14260" y="21538"/>
                        <a:pt x="8094" y="21600"/>
                        <a:pt x="4774" y="21600"/>
                      </a:cubicBezTo>
                      <a:lnTo>
                        <a:pt x="2277" y="21475"/>
                      </a:lnTo>
                      <a:cubicBezTo>
                        <a:pt x="2488" y="21538"/>
                        <a:pt x="3381" y="21538"/>
                        <a:pt x="4774" y="21538"/>
                      </a:cubicBezTo>
                      <a:cubicBezTo>
                        <a:pt x="8094" y="21538"/>
                        <a:pt x="14190" y="21475"/>
                        <a:pt x="17930" y="21110"/>
                      </a:cubicBezTo>
                      <a:cubicBezTo>
                        <a:pt x="17790" y="20798"/>
                        <a:pt x="17650" y="20557"/>
                        <a:pt x="17720" y="20246"/>
                      </a:cubicBezTo>
                      <a:cubicBezTo>
                        <a:pt x="17720" y="19818"/>
                        <a:pt x="17238" y="19319"/>
                        <a:pt x="16958" y="19265"/>
                      </a:cubicBezTo>
                      <a:cubicBezTo>
                        <a:pt x="16818" y="19265"/>
                        <a:pt x="16476" y="18954"/>
                        <a:pt x="16126" y="18650"/>
                      </a:cubicBezTo>
                      <a:cubicBezTo>
                        <a:pt x="15924" y="18463"/>
                        <a:pt x="15714" y="18214"/>
                        <a:pt x="15574" y="18090"/>
                      </a:cubicBezTo>
                      <a:cubicBezTo>
                        <a:pt x="15294" y="17910"/>
                        <a:pt x="15092" y="17848"/>
                        <a:pt x="14952" y="17848"/>
                      </a:cubicBezTo>
                      <a:cubicBezTo>
                        <a:pt x="14952" y="17848"/>
                        <a:pt x="14882" y="17848"/>
                        <a:pt x="14812" y="17848"/>
                      </a:cubicBezTo>
                      <a:lnTo>
                        <a:pt x="14742" y="17848"/>
                      </a:lnTo>
                      <a:cubicBezTo>
                        <a:pt x="14672" y="17848"/>
                        <a:pt x="14531" y="17848"/>
                        <a:pt x="14531" y="17724"/>
                      </a:cubicBezTo>
                      <a:cubicBezTo>
                        <a:pt x="14461" y="17537"/>
                        <a:pt x="14400" y="17537"/>
                        <a:pt x="14190" y="17475"/>
                      </a:cubicBezTo>
                      <a:cubicBezTo>
                        <a:pt x="14120" y="17475"/>
                        <a:pt x="14050" y="17475"/>
                        <a:pt x="13980" y="17420"/>
                      </a:cubicBezTo>
                      <a:cubicBezTo>
                        <a:pt x="13910" y="17350"/>
                        <a:pt x="13839" y="17350"/>
                        <a:pt x="13708" y="17296"/>
                      </a:cubicBezTo>
                      <a:cubicBezTo>
                        <a:pt x="13498" y="17233"/>
                        <a:pt x="13288" y="17171"/>
                        <a:pt x="13218" y="16984"/>
                      </a:cubicBezTo>
                      <a:cubicBezTo>
                        <a:pt x="13148" y="16860"/>
                        <a:pt x="13086" y="16797"/>
                        <a:pt x="13007" y="16743"/>
                      </a:cubicBezTo>
                      <a:cubicBezTo>
                        <a:pt x="12876" y="16618"/>
                        <a:pt x="12736" y="16494"/>
                        <a:pt x="12876" y="16120"/>
                      </a:cubicBezTo>
                      <a:cubicBezTo>
                        <a:pt x="12876" y="16066"/>
                        <a:pt x="12946" y="15941"/>
                        <a:pt x="12946" y="15879"/>
                      </a:cubicBezTo>
                      <a:cubicBezTo>
                        <a:pt x="13086" y="15630"/>
                        <a:pt x="13086" y="15630"/>
                        <a:pt x="13007" y="15326"/>
                      </a:cubicBezTo>
                      <a:cubicBezTo>
                        <a:pt x="13007" y="15264"/>
                        <a:pt x="13007" y="15202"/>
                        <a:pt x="12946" y="15077"/>
                      </a:cubicBezTo>
                      <a:cubicBezTo>
                        <a:pt x="12946" y="14953"/>
                        <a:pt x="12876" y="14828"/>
                        <a:pt x="13086" y="14704"/>
                      </a:cubicBezTo>
                      <a:cubicBezTo>
                        <a:pt x="13218" y="14587"/>
                        <a:pt x="13218" y="14462"/>
                        <a:pt x="13218" y="14338"/>
                      </a:cubicBezTo>
                      <a:cubicBezTo>
                        <a:pt x="13218" y="14151"/>
                        <a:pt x="13148" y="14034"/>
                        <a:pt x="13007" y="13972"/>
                      </a:cubicBezTo>
                      <a:cubicBezTo>
                        <a:pt x="12946" y="13910"/>
                        <a:pt x="12876" y="13910"/>
                        <a:pt x="12736" y="13847"/>
                      </a:cubicBezTo>
                      <a:cubicBezTo>
                        <a:pt x="12666" y="13785"/>
                        <a:pt x="12526" y="13785"/>
                        <a:pt x="12456" y="13661"/>
                      </a:cubicBezTo>
                      <a:cubicBezTo>
                        <a:pt x="12456" y="13598"/>
                        <a:pt x="12456" y="13536"/>
                        <a:pt x="12596" y="13419"/>
                      </a:cubicBezTo>
                      <a:cubicBezTo>
                        <a:pt x="12666" y="13232"/>
                        <a:pt x="12736" y="13108"/>
                        <a:pt x="12736" y="12983"/>
                      </a:cubicBezTo>
                      <a:cubicBezTo>
                        <a:pt x="12736" y="12859"/>
                        <a:pt x="12806" y="12742"/>
                        <a:pt x="13007" y="12555"/>
                      </a:cubicBezTo>
                      <a:cubicBezTo>
                        <a:pt x="13218" y="12431"/>
                        <a:pt x="13358" y="12368"/>
                        <a:pt x="13498" y="12368"/>
                      </a:cubicBezTo>
                      <a:cubicBezTo>
                        <a:pt x="13708" y="12252"/>
                        <a:pt x="13910" y="12252"/>
                        <a:pt x="14120" y="12003"/>
                      </a:cubicBezTo>
                      <a:cubicBezTo>
                        <a:pt x="14330" y="11691"/>
                        <a:pt x="14190" y="11139"/>
                        <a:pt x="14120" y="10835"/>
                      </a:cubicBezTo>
                      <a:cubicBezTo>
                        <a:pt x="14120" y="10710"/>
                        <a:pt x="14120" y="10648"/>
                        <a:pt x="14120" y="10586"/>
                      </a:cubicBezTo>
                      <a:cubicBezTo>
                        <a:pt x="14050" y="10524"/>
                        <a:pt x="14050" y="10399"/>
                        <a:pt x="14050" y="10282"/>
                      </a:cubicBezTo>
                      <a:cubicBezTo>
                        <a:pt x="13980" y="9971"/>
                        <a:pt x="13910" y="9784"/>
                        <a:pt x="14050" y="9722"/>
                      </a:cubicBezTo>
                      <a:cubicBezTo>
                        <a:pt x="14120" y="9660"/>
                        <a:pt x="14461" y="9418"/>
                        <a:pt x="14602" y="9232"/>
                      </a:cubicBezTo>
                      <a:cubicBezTo>
                        <a:pt x="14602" y="9169"/>
                        <a:pt x="14672" y="9107"/>
                        <a:pt x="14812" y="8982"/>
                      </a:cubicBezTo>
                      <a:cubicBezTo>
                        <a:pt x="14882" y="8928"/>
                        <a:pt x="14882" y="8928"/>
                        <a:pt x="14882" y="8928"/>
                      </a:cubicBezTo>
                      <a:cubicBezTo>
                        <a:pt x="16748" y="7449"/>
                        <a:pt x="17930" y="6461"/>
                        <a:pt x="18061" y="6157"/>
                      </a:cubicBezTo>
                      <a:cubicBezTo>
                        <a:pt x="18342" y="5667"/>
                        <a:pt x="19174" y="5418"/>
                        <a:pt x="19726" y="5231"/>
                      </a:cubicBezTo>
                      <a:cubicBezTo>
                        <a:pt x="19866" y="5231"/>
                        <a:pt x="19866" y="5231"/>
                        <a:pt x="19866" y="5231"/>
                      </a:cubicBezTo>
                      <a:cubicBezTo>
                        <a:pt x="20076" y="5168"/>
                        <a:pt x="20768" y="4927"/>
                        <a:pt x="21320" y="4491"/>
                      </a:cubicBezTo>
                      <a:cubicBezTo>
                        <a:pt x="21039" y="4491"/>
                        <a:pt x="20698" y="4491"/>
                        <a:pt x="20488" y="4491"/>
                      </a:cubicBezTo>
                      <a:cubicBezTo>
                        <a:pt x="20356" y="4491"/>
                        <a:pt x="20216" y="4374"/>
                        <a:pt x="20076" y="4312"/>
                      </a:cubicBezTo>
                      <a:cubicBezTo>
                        <a:pt x="20006" y="4250"/>
                        <a:pt x="19936" y="4125"/>
                        <a:pt x="19866" y="4125"/>
                      </a:cubicBezTo>
                      <a:cubicBezTo>
                        <a:pt x="19796" y="4063"/>
                        <a:pt x="19726" y="4063"/>
                        <a:pt x="19656" y="4063"/>
                      </a:cubicBezTo>
                      <a:cubicBezTo>
                        <a:pt x="19384" y="4063"/>
                        <a:pt x="18964" y="4188"/>
                        <a:pt x="18692" y="4250"/>
                      </a:cubicBezTo>
                      <a:cubicBezTo>
                        <a:pt x="18622" y="4250"/>
                        <a:pt x="18552" y="4250"/>
                        <a:pt x="18482" y="4250"/>
                      </a:cubicBezTo>
                      <a:cubicBezTo>
                        <a:pt x="18412" y="4312"/>
                        <a:pt x="18342" y="4312"/>
                        <a:pt x="18272" y="4312"/>
                      </a:cubicBezTo>
                      <a:cubicBezTo>
                        <a:pt x="18202" y="4312"/>
                        <a:pt x="18202" y="4374"/>
                        <a:pt x="18140" y="4374"/>
                      </a:cubicBezTo>
                      <a:cubicBezTo>
                        <a:pt x="18061" y="4374"/>
                        <a:pt x="18000" y="4312"/>
                        <a:pt x="18000" y="4250"/>
                      </a:cubicBezTo>
                      <a:cubicBezTo>
                        <a:pt x="18000" y="4125"/>
                        <a:pt x="17930" y="3876"/>
                        <a:pt x="17580" y="3697"/>
                      </a:cubicBezTo>
                      <a:lnTo>
                        <a:pt x="17510" y="3697"/>
                      </a:lnTo>
                      <a:cubicBezTo>
                        <a:pt x="17308" y="3697"/>
                        <a:pt x="17028" y="4001"/>
                        <a:pt x="16748" y="4312"/>
                      </a:cubicBezTo>
                      <a:cubicBezTo>
                        <a:pt x="16607" y="4491"/>
                        <a:pt x="16476" y="4616"/>
                        <a:pt x="16336" y="4740"/>
                      </a:cubicBezTo>
                      <a:cubicBezTo>
                        <a:pt x="16266" y="4740"/>
                        <a:pt x="16196" y="4803"/>
                        <a:pt x="16126" y="4803"/>
                      </a:cubicBezTo>
                      <a:cubicBezTo>
                        <a:pt x="15784" y="4803"/>
                        <a:pt x="15294" y="4437"/>
                        <a:pt x="15162" y="4188"/>
                      </a:cubicBezTo>
                      <a:cubicBezTo>
                        <a:pt x="14952" y="3939"/>
                        <a:pt x="14531" y="3697"/>
                        <a:pt x="14260" y="3510"/>
                      </a:cubicBezTo>
                      <a:lnTo>
                        <a:pt x="14190" y="3448"/>
                      </a:lnTo>
                      <a:cubicBezTo>
                        <a:pt x="14120" y="3448"/>
                        <a:pt x="14120" y="3448"/>
                        <a:pt x="14120" y="3448"/>
                      </a:cubicBezTo>
                      <a:cubicBezTo>
                        <a:pt x="14120" y="3448"/>
                        <a:pt x="14050" y="3573"/>
                        <a:pt x="13980" y="3635"/>
                      </a:cubicBezTo>
                      <a:cubicBezTo>
                        <a:pt x="13980" y="3752"/>
                        <a:pt x="13910" y="3939"/>
                        <a:pt x="13708" y="3939"/>
                      </a:cubicBezTo>
                      <a:lnTo>
                        <a:pt x="13638" y="4001"/>
                      </a:lnTo>
                      <a:cubicBezTo>
                        <a:pt x="13428" y="4001"/>
                        <a:pt x="13288" y="3814"/>
                        <a:pt x="13148" y="3510"/>
                      </a:cubicBezTo>
                      <a:cubicBezTo>
                        <a:pt x="13148" y="3510"/>
                        <a:pt x="13148" y="3448"/>
                        <a:pt x="13086" y="3386"/>
                      </a:cubicBezTo>
                      <a:cubicBezTo>
                        <a:pt x="12876" y="3075"/>
                        <a:pt x="12456" y="2833"/>
                        <a:pt x="11834" y="2584"/>
                      </a:cubicBezTo>
                      <a:cubicBezTo>
                        <a:pt x="11694" y="2522"/>
                        <a:pt x="11623" y="2522"/>
                        <a:pt x="11492" y="2522"/>
                      </a:cubicBezTo>
                      <a:cubicBezTo>
                        <a:pt x="11072" y="2522"/>
                        <a:pt x="10660" y="2771"/>
                        <a:pt x="10310" y="2958"/>
                      </a:cubicBezTo>
                      <a:cubicBezTo>
                        <a:pt x="10239" y="3020"/>
                        <a:pt x="10169" y="3075"/>
                        <a:pt x="10108" y="3075"/>
                      </a:cubicBezTo>
                      <a:cubicBezTo>
                        <a:pt x="9968" y="3199"/>
                        <a:pt x="9828" y="3261"/>
                        <a:pt x="9688" y="3261"/>
                      </a:cubicBezTo>
                      <a:cubicBezTo>
                        <a:pt x="9548" y="3261"/>
                        <a:pt x="9477" y="3199"/>
                        <a:pt x="9337" y="3020"/>
                      </a:cubicBezTo>
                      <a:cubicBezTo>
                        <a:pt x="9206" y="2833"/>
                        <a:pt x="8856" y="2833"/>
                        <a:pt x="8575" y="2833"/>
                      </a:cubicBezTo>
                      <a:cubicBezTo>
                        <a:pt x="8514" y="2833"/>
                        <a:pt x="8374" y="2833"/>
                        <a:pt x="8374" y="2771"/>
                      </a:cubicBezTo>
                      <a:cubicBezTo>
                        <a:pt x="8304" y="2771"/>
                        <a:pt x="8234" y="2709"/>
                        <a:pt x="8234" y="2646"/>
                      </a:cubicBezTo>
                      <a:cubicBezTo>
                        <a:pt x="8234" y="2584"/>
                        <a:pt x="8164" y="2584"/>
                        <a:pt x="8094" y="2584"/>
                      </a:cubicBezTo>
                      <a:cubicBezTo>
                        <a:pt x="8094" y="2584"/>
                        <a:pt x="7953" y="2584"/>
                        <a:pt x="7892" y="2646"/>
                      </a:cubicBezTo>
                      <a:cubicBezTo>
                        <a:pt x="7822" y="2646"/>
                        <a:pt x="7682" y="2709"/>
                        <a:pt x="7612" y="2709"/>
                      </a:cubicBezTo>
                      <a:cubicBezTo>
                        <a:pt x="7472" y="2709"/>
                        <a:pt x="7331" y="2584"/>
                        <a:pt x="7191" y="2522"/>
                      </a:cubicBezTo>
                      <a:cubicBezTo>
                        <a:pt x="7130" y="2467"/>
                        <a:pt x="7060" y="2405"/>
                        <a:pt x="6990" y="2405"/>
                      </a:cubicBezTo>
                      <a:cubicBezTo>
                        <a:pt x="6780" y="2281"/>
                        <a:pt x="6850" y="1969"/>
                        <a:pt x="6920" y="1666"/>
                      </a:cubicBezTo>
                      <a:cubicBezTo>
                        <a:pt x="6920" y="1541"/>
                        <a:pt x="6990" y="1354"/>
                        <a:pt x="6920" y="1292"/>
                      </a:cubicBezTo>
                      <a:cubicBezTo>
                        <a:pt x="6780" y="1175"/>
                        <a:pt x="6710" y="677"/>
                        <a:pt x="6710" y="374"/>
                      </a:cubicBezTo>
                      <a:cubicBezTo>
                        <a:pt x="6639" y="62"/>
                        <a:pt x="6088" y="62"/>
                        <a:pt x="5948" y="62"/>
                      </a:cubicBezTo>
                      <a:cubicBezTo>
                        <a:pt x="5877" y="62"/>
                        <a:pt x="5807" y="62"/>
                        <a:pt x="5807" y="62"/>
                      </a:cubicBezTo>
                      <a:cubicBezTo>
                        <a:pt x="5737" y="187"/>
                        <a:pt x="5676" y="374"/>
                        <a:pt x="5737" y="926"/>
                      </a:cubicBezTo>
                      <a:cubicBezTo>
                        <a:pt x="5737" y="1051"/>
                        <a:pt x="5737" y="1105"/>
                        <a:pt x="5676" y="1175"/>
                      </a:cubicBezTo>
                      <a:cubicBezTo>
                        <a:pt x="5606" y="1230"/>
                        <a:pt x="5536" y="1230"/>
                        <a:pt x="5536" y="1230"/>
                      </a:cubicBezTo>
                      <a:cubicBezTo>
                        <a:pt x="3802" y="1292"/>
                        <a:pt x="1936" y="1354"/>
                        <a:pt x="70" y="1417"/>
                      </a:cubicBezTo>
                      <a:cubicBezTo>
                        <a:pt x="70" y="1728"/>
                        <a:pt x="140" y="2156"/>
                        <a:pt x="280" y="2281"/>
                      </a:cubicBezTo>
                      <a:cubicBezTo>
                        <a:pt x="552" y="2522"/>
                        <a:pt x="491" y="2709"/>
                        <a:pt x="421" y="2896"/>
                      </a:cubicBezTo>
                      <a:cubicBezTo>
                        <a:pt x="421" y="2896"/>
                        <a:pt x="0" y="3752"/>
                        <a:pt x="350" y="4554"/>
                      </a:cubicBezTo>
                      <a:cubicBezTo>
                        <a:pt x="552" y="5231"/>
                        <a:pt x="972" y="6157"/>
                        <a:pt x="1112" y="6461"/>
                      </a:cubicBezTo>
                      <a:cubicBezTo>
                        <a:pt x="1253" y="6710"/>
                        <a:pt x="1183" y="7325"/>
                        <a:pt x="1112" y="7877"/>
                      </a:cubicBezTo>
                      <a:cubicBezTo>
                        <a:pt x="1042" y="8251"/>
                        <a:pt x="1112" y="8430"/>
                        <a:pt x="1112" y="8617"/>
                      </a:cubicBezTo>
                      <a:cubicBezTo>
                        <a:pt x="1183" y="8803"/>
                        <a:pt x="1183" y="8928"/>
                        <a:pt x="1183" y="9045"/>
                      </a:cubicBezTo>
                      <a:cubicBezTo>
                        <a:pt x="1183" y="9294"/>
                        <a:pt x="1253" y="9660"/>
                        <a:pt x="1314" y="10033"/>
                      </a:cubicBezTo>
                      <a:cubicBezTo>
                        <a:pt x="1384" y="10337"/>
                        <a:pt x="1454" y="10586"/>
                        <a:pt x="1454" y="10773"/>
                      </a:cubicBezTo>
                      <a:cubicBezTo>
                        <a:pt x="1454" y="10952"/>
                        <a:pt x="1524" y="11014"/>
                        <a:pt x="1664" y="11076"/>
                      </a:cubicBezTo>
                      <a:cubicBezTo>
                        <a:pt x="1734" y="11076"/>
                        <a:pt x="1796" y="11139"/>
                        <a:pt x="1796" y="11139"/>
                      </a:cubicBezTo>
                      <a:cubicBezTo>
                        <a:pt x="1936" y="11263"/>
                        <a:pt x="1936" y="11504"/>
                        <a:pt x="1936" y="11878"/>
                      </a:cubicBezTo>
                      <a:cubicBezTo>
                        <a:pt x="1866" y="12065"/>
                        <a:pt x="1866" y="12306"/>
                        <a:pt x="1936" y="12431"/>
                      </a:cubicBezTo>
                      <a:cubicBezTo>
                        <a:pt x="2006" y="12804"/>
                        <a:pt x="1664" y="13419"/>
                        <a:pt x="1384" y="13598"/>
                      </a:cubicBezTo>
                      <a:cubicBezTo>
                        <a:pt x="1253" y="13661"/>
                        <a:pt x="1183" y="13723"/>
                        <a:pt x="1183" y="13847"/>
                      </a:cubicBezTo>
                      <a:cubicBezTo>
                        <a:pt x="1112" y="13910"/>
                        <a:pt x="1183" y="13972"/>
                        <a:pt x="1183" y="14034"/>
                      </a:cubicBezTo>
                      <a:cubicBezTo>
                        <a:pt x="1253" y="14096"/>
                        <a:pt x="1253" y="14096"/>
                        <a:pt x="1314" y="14096"/>
                      </a:cubicBezTo>
                      <a:cubicBezTo>
                        <a:pt x="1384" y="14151"/>
                        <a:pt x="1454" y="14213"/>
                        <a:pt x="1454" y="14462"/>
                      </a:cubicBezTo>
                      <a:cubicBezTo>
                        <a:pt x="1454" y="14704"/>
                        <a:pt x="1594" y="14704"/>
                        <a:pt x="1796" y="14704"/>
                      </a:cubicBezTo>
                      <a:cubicBezTo>
                        <a:pt x="2006" y="14704"/>
                        <a:pt x="2277" y="14890"/>
                        <a:pt x="2277" y="14890"/>
                      </a:cubicBezTo>
                      <a:cubicBezTo>
                        <a:pt x="2277" y="21475"/>
                        <a:pt x="2277" y="21475"/>
                        <a:pt x="2277" y="21475"/>
                      </a:cubicBezTo>
                      <a:lnTo>
                        <a:pt x="4774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2" name="Shape 3613"/>
                <p:cNvSpPr/>
                <p:nvPr/>
              </p:nvSpPr>
              <p:spPr>
                <a:xfrm>
                  <a:off x="6851719" y="2531703"/>
                  <a:ext cx="1601523" cy="10459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2" h="21600" extrusionOk="0">
                      <a:moveTo>
                        <a:pt x="16627" y="20111"/>
                      </a:moveTo>
                      <a:cubicBezTo>
                        <a:pt x="16701" y="20342"/>
                        <a:pt x="17216" y="21022"/>
                        <a:pt x="17506" y="21600"/>
                      </a:cubicBezTo>
                      <a:cubicBezTo>
                        <a:pt x="17506" y="21484"/>
                        <a:pt x="17506" y="21484"/>
                        <a:pt x="17506" y="21484"/>
                      </a:cubicBezTo>
                      <a:cubicBezTo>
                        <a:pt x="17731" y="21137"/>
                        <a:pt x="17731" y="20906"/>
                        <a:pt x="17656" y="20573"/>
                      </a:cubicBezTo>
                      <a:cubicBezTo>
                        <a:pt x="17591" y="20342"/>
                        <a:pt x="17291" y="20227"/>
                        <a:pt x="17591" y="20111"/>
                      </a:cubicBezTo>
                      <a:cubicBezTo>
                        <a:pt x="17806" y="19880"/>
                        <a:pt x="18545" y="19533"/>
                        <a:pt x="18545" y="18969"/>
                      </a:cubicBezTo>
                      <a:cubicBezTo>
                        <a:pt x="18545" y="18289"/>
                        <a:pt x="18470" y="18173"/>
                        <a:pt x="18620" y="18058"/>
                      </a:cubicBezTo>
                      <a:cubicBezTo>
                        <a:pt x="18845" y="17827"/>
                        <a:pt x="19069" y="16916"/>
                        <a:pt x="18994" y="16453"/>
                      </a:cubicBezTo>
                      <a:cubicBezTo>
                        <a:pt x="18919" y="16106"/>
                        <a:pt x="18545" y="16106"/>
                        <a:pt x="18545" y="15658"/>
                      </a:cubicBezTo>
                      <a:cubicBezTo>
                        <a:pt x="18545" y="15195"/>
                        <a:pt x="18180" y="14400"/>
                        <a:pt x="18545" y="14284"/>
                      </a:cubicBezTo>
                      <a:cubicBezTo>
                        <a:pt x="18695" y="14284"/>
                        <a:pt x="18919" y="14284"/>
                        <a:pt x="19069" y="14284"/>
                      </a:cubicBezTo>
                      <a:cubicBezTo>
                        <a:pt x="19284" y="14284"/>
                        <a:pt x="19509" y="14284"/>
                        <a:pt x="19584" y="14169"/>
                      </a:cubicBezTo>
                      <a:cubicBezTo>
                        <a:pt x="19809" y="13822"/>
                        <a:pt x="19958" y="13822"/>
                        <a:pt x="20248" y="13489"/>
                      </a:cubicBezTo>
                      <a:cubicBezTo>
                        <a:pt x="20548" y="13258"/>
                        <a:pt x="20838" y="13373"/>
                        <a:pt x="20838" y="12564"/>
                      </a:cubicBezTo>
                      <a:cubicBezTo>
                        <a:pt x="20838" y="11769"/>
                        <a:pt x="21138" y="11769"/>
                        <a:pt x="21287" y="11306"/>
                      </a:cubicBezTo>
                      <a:cubicBezTo>
                        <a:pt x="21437" y="10742"/>
                        <a:pt x="21437" y="9600"/>
                        <a:pt x="21212" y="9369"/>
                      </a:cubicBezTo>
                      <a:cubicBezTo>
                        <a:pt x="21063" y="9137"/>
                        <a:pt x="20548" y="9022"/>
                        <a:pt x="20548" y="8458"/>
                      </a:cubicBezTo>
                      <a:cubicBezTo>
                        <a:pt x="20473" y="7995"/>
                        <a:pt x="19734" y="7200"/>
                        <a:pt x="19659" y="6969"/>
                      </a:cubicBezTo>
                      <a:cubicBezTo>
                        <a:pt x="19584" y="6622"/>
                        <a:pt x="19509" y="5595"/>
                        <a:pt x="18470" y="5595"/>
                      </a:cubicBezTo>
                      <a:cubicBezTo>
                        <a:pt x="17366" y="5480"/>
                        <a:pt x="18180" y="5031"/>
                        <a:pt x="18105" y="4453"/>
                      </a:cubicBezTo>
                      <a:cubicBezTo>
                        <a:pt x="18030" y="3990"/>
                        <a:pt x="17656" y="4569"/>
                        <a:pt x="17731" y="3542"/>
                      </a:cubicBezTo>
                      <a:cubicBezTo>
                        <a:pt x="17806" y="2516"/>
                        <a:pt x="17731" y="2631"/>
                        <a:pt x="17956" y="1822"/>
                      </a:cubicBezTo>
                      <a:cubicBezTo>
                        <a:pt x="18105" y="1027"/>
                        <a:pt x="17656" y="1258"/>
                        <a:pt x="17591" y="795"/>
                      </a:cubicBezTo>
                      <a:cubicBezTo>
                        <a:pt x="17591" y="564"/>
                        <a:pt x="17506" y="333"/>
                        <a:pt x="17441" y="0"/>
                      </a:cubicBezTo>
                      <a:cubicBezTo>
                        <a:pt x="11666" y="1027"/>
                        <a:pt x="642" y="795"/>
                        <a:pt x="642" y="795"/>
                      </a:cubicBezTo>
                      <a:cubicBezTo>
                        <a:pt x="642" y="795"/>
                        <a:pt x="417" y="680"/>
                        <a:pt x="277" y="1027"/>
                      </a:cubicBezTo>
                      <a:cubicBezTo>
                        <a:pt x="127" y="1373"/>
                        <a:pt x="567" y="1937"/>
                        <a:pt x="277" y="2169"/>
                      </a:cubicBezTo>
                      <a:cubicBezTo>
                        <a:pt x="-13" y="2400"/>
                        <a:pt x="202" y="2631"/>
                        <a:pt x="417" y="2848"/>
                      </a:cubicBezTo>
                      <a:cubicBezTo>
                        <a:pt x="717" y="3080"/>
                        <a:pt x="866" y="3195"/>
                        <a:pt x="717" y="3542"/>
                      </a:cubicBezTo>
                      <a:cubicBezTo>
                        <a:pt x="567" y="3889"/>
                        <a:pt x="642" y="3889"/>
                        <a:pt x="567" y="4569"/>
                      </a:cubicBezTo>
                      <a:cubicBezTo>
                        <a:pt x="492" y="5364"/>
                        <a:pt x="202" y="5147"/>
                        <a:pt x="62" y="5711"/>
                      </a:cubicBezTo>
                      <a:cubicBezTo>
                        <a:pt x="-163" y="6405"/>
                        <a:pt x="277" y="6173"/>
                        <a:pt x="567" y="6969"/>
                      </a:cubicBezTo>
                      <a:cubicBezTo>
                        <a:pt x="792" y="7764"/>
                        <a:pt x="866" y="8227"/>
                        <a:pt x="941" y="8458"/>
                      </a:cubicBezTo>
                      <a:cubicBezTo>
                        <a:pt x="1016" y="8689"/>
                        <a:pt x="941" y="9137"/>
                        <a:pt x="1091" y="9600"/>
                      </a:cubicBezTo>
                      <a:cubicBezTo>
                        <a:pt x="1231" y="10063"/>
                        <a:pt x="1157" y="10164"/>
                        <a:pt x="1381" y="10627"/>
                      </a:cubicBezTo>
                      <a:cubicBezTo>
                        <a:pt x="1531" y="10973"/>
                        <a:pt x="1456" y="11422"/>
                        <a:pt x="1756" y="11884"/>
                      </a:cubicBezTo>
                      <a:cubicBezTo>
                        <a:pt x="1971" y="12347"/>
                        <a:pt x="1905" y="13720"/>
                        <a:pt x="1905" y="14053"/>
                      </a:cubicBezTo>
                      <a:cubicBezTo>
                        <a:pt x="1905" y="14284"/>
                        <a:pt x="1905" y="14284"/>
                        <a:pt x="2046" y="14284"/>
                      </a:cubicBezTo>
                      <a:cubicBezTo>
                        <a:pt x="2270" y="14169"/>
                        <a:pt x="2345" y="14631"/>
                        <a:pt x="2345" y="14631"/>
                      </a:cubicBezTo>
                      <a:cubicBezTo>
                        <a:pt x="2345" y="14631"/>
                        <a:pt x="2420" y="14964"/>
                        <a:pt x="2345" y="15195"/>
                      </a:cubicBezTo>
                      <a:cubicBezTo>
                        <a:pt x="2345" y="15542"/>
                        <a:pt x="2645" y="15427"/>
                        <a:pt x="2570" y="15658"/>
                      </a:cubicBezTo>
                      <a:cubicBezTo>
                        <a:pt x="2570" y="16005"/>
                        <a:pt x="2570" y="16222"/>
                        <a:pt x="2645" y="16337"/>
                      </a:cubicBezTo>
                      <a:cubicBezTo>
                        <a:pt x="2785" y="16453"/>
                        <a:pt x="2785" y="16916"/>
                        <a:pt x="2645" y="17248"/>
                      </a:cubicBezTo>
                      <a:cubicBezTo>
                        <a:pt x="2495" y="17595"/>
                        <a:pt x="2570" y="17595"/>
                        <a:pt x="2785" y="18058"/>
                      </a:cubicBezTo>
                      <a:cubicBezTo>
                        <a:pt x="3084" y="18622"/>
                        <a:pt x="2645" y="19764"/>
                        <a:pt x="2645" y="20111"/>
                      </a:cubicBezTo>
                      <a:cubicBezTo>
                        <a:pt x="2645" y="20458"/>
                        <a:pt x="2785" y="20227"/>
                        <a:pt x="2935" y="20227"/>
                      </a:cubicBezTo>
                      <a:cubicBezTo>
                        <a:pt x="3010" y="20227"/>
                        <a:pt x="3010" y="20573"/>
                        <a:pt x="3084" y="20805"/>
                      </a:cubicBezTo>
                      <a:cubicBezTo>
                        <a:pt x="4198" y="20805"/>
                        <a:pt x="13295" y="20573"/>
                        <a:pt x="16327" y="19880"/>
                      </a:cubicBezTo>
                      <a:cubicBezTo>
                        <a:pt x="16327" y="19880"/>
                        <a:pt x="16402" y="19663"/>
                        <a:pt x="16627" y="20111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3" name="Shape 3614"/>
                <p:cNvSpPr/>
                <p:nvPr/>
              </p:nvSpPr>
              <p:spPr>
                <a:xfrm>
                  <a:off x="6849082" y="2531703"/>
                  <a:ext cx="1604867" cy="10459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77" h="21600" extrusionOk="0">
                      <a:moveTo>
                        <a:pt x="17557" y="21600"/>
                      </a:moveTo>
                      <a:cubicBezTo>
                        <a:pt x="17192" y="21022"/>
                        <a:pt x="16752" y="20342"/>
                        <a:pt x="16602" y="20111"/>
                      </a:cubicBezTo>
                      <a:cubicBezTo>
                        <a:pt x="16527" y="19880"/>
                        <a:pt x="16452" y="19880"/>
                        <a:pt x="16452" y="19880"/>
                      </a:cubicBezTo>
                      <a:cubicBezTo>
                        <a:pt x="16377" y="19880"/>
                        <a:pt x="16377" y="19880"/>
                        <a:pt x="16377" y="19880"/>
                      </a:cubicBezTo>
                      <a:cubicBezTo>
                        <a:pt x="13344" y="20689"/>
                        <a:pt x="4168" y="20906"/>
                        <a:pt x="3129" y="20906"/>
                      </a:cubicBezTo>
                      <a:cubicBezTo>
                        <a:pt x="3054" y="20906"/>
                        <a:pt x="3054" y="20906"/>
                        <a:pt x="3054" y="20906"/>
                      </a:cubicBezTo>
                      <a:cubicBezTo>
                        <a:pt x="3054" y="20805"/>
                        <a:pt x="3054" y="20805"/>
                        <a:pt x="3054" y="20805"/>
                      </a:cubicBezTo>
                      <a:cubicBezTo>
                        <a:pt x="3054" y="20805"/>
                        <a:pt x="3054" y="20689"/>
                        <a:pt x="3054" y="20573"/>
                      </a:cubicBezTo>
                      <a:cubicBezTo>
                        <a:pt x="3054" y="20458"/>
                        <a:pt x="3054" y="20342"/>
                        <a:pt x="2979" y="20342"/>
                      </a:cubicBezTo>
                      <a:lnTo>
                        <a:pt x="2904" y="20342"/>
                      </a:lnTo>
                      <a:cubicBezTo>
                        <a:pt x="2829" y="20342"/>
                        <a:pt x="2829" y="20342"/>
                        <a:pt x="2764" y="20342"/>
                      </a:cubicBezTo>
                      <a:cubicBezTo>
                        <a:pt x="2689" y="20342"/>
                        <a:pt x="2689" y="20111"/>
                        <a:pt x="2689" y="20111"/>
                      </a:cubicBezTo>
                      <a:cubicBezTo>
                        <a:pt x="2689" y="19995"/>
                        <a:pt x="2764" y="19764"/>
                        <a:pt x="2764" y="19533"/>
                      </a:cubicBezTo>
                      <a:cubicBezTo>
                        <a:pt x="2829" y="19084"/>
                        <a:pt x="2979" y="18506"/>
                        <a:pt x="2829" y="18173"/>
                      </a:cubicBezTo>
                      <a:cubicBezTo>
                        <a:pt x="2764" y="18058"/>
                        <a:pt x="2764" y="17942"/>
                        <a:pt x="2764" y="17942"/>
                      </a:cubicBezTo>
                      <a:cubicBezTo>
                        <a:pt x="2539" y="17595"/>
                        <a:pt x="2539" y="17595"/>
                        <a:pt x="2689" y="17248"/>
                      </a:cubicBezTo>
                      <a:cubicBezTo>
                        <a:pt x="2764" y="16916"/>
                        <a:pt x="2764" y="16569"/>
                        <a:pt x="2689" y="16453"/>
                      </a:cubicBezTo>
                      <a:cubicBezTo>
                        <a:pt x="2539" y="16337"/>
                        <a:pt x="2539" y="16005"/>
                        <a:pt x="2614" y="15658"/>
                      </a:cubicBezTo>
                      <a:cubicBezTo>
                        <a:pt x="2614" y="15542"/>
                        <a:pt x="2614" y="15542"/>
                        <a:pt x="2539" y="15542"/>
                      </a:cubicBezTo>
                      <a:cubicBezTo>
                        <a:pt x="2464" y="15427"/>
                        <a:pt x="2314" y="15427"/>
                        <a:pt x="2389" y="15195"/>
                      </a:cubicBezTo>
                      <a:cubicBezTo>
                        <a:pt x="2389" y="14964"/>
                        <a:pt x="2389" y="14631"/>
                        <a:pt x="2389" y="14631"/>
                      </a:cubicBezTo>
                      <a:cubicBezTo>
                        <a:pt x="2314" y="14516"/>
                        <a:pt x="2240" y="14284"/>
                        <a:pt x="2165" y="14284"/>
                      </a:cubicBezTo>
                      <a:lnTo>
                        <a:pt x="2090" y="14284"/>
                      </a:lnTo>
                      <a:cubicBezTo>
                        <a:pt x="2015" y="14284"/>
                        <a:pt x="2015" y="14284"/>
                        <a:pt x="2015" y="14284"/>
                      </a:cubicBezTo>
                      <a:cubicBezTo>
                        <a:pt x="1865" y="14284"/>
                        <a:pt x="1865" y="14169"/>
                        <a:pt x="1865" y="14053"/>
                      </a:cubicBezTo>
                      <a:cubicBezTo>
                        <a:pt x="1865" y="13937"/>
                        <a:pt x="1865" y="13822"/>
                        <a:pt x="1865" y="13822"/>
                      </a:cubicBezTo>
                      <a:cubicBezTo>
                        <a:pt x="1949" y="13258"/>
                        <a:pt x="1949" y="12347"/>
                        <a:pt x="1725" y="11884"/>
                      </a:cubicBezTo>
                      <a:cubicBezTo>
                        <a:pt x="1575" y="11653"/>
                        <a:pt x="1575" y="11422"/>
                        <a:pt x="1500" y="11089"/>
                      </a:cubicBezTo>
                      <a:cubicBezTo>
                        <a:pt x="1500" y="10973"/>
                        <a:pt x="1500" y="10742"/>
                        <a:pt x="1350" y="10627"/>
                      </a:cubicBezTo>
                      <a:cubicBezTo>
                        <a:pt x="1275" y="10280"/>
                        <a:pt x="1200" y="10164"/>
                        <a:pt x="1200" y="9933"/>
                      </a:cubicBezTo>
                      <a:cubicBezTo>
                        <a:pt x="1135" y="9933"/>
                        <a:pt x="1135" y="9831"/>
                        <a:pt x="1060" y="9600"/>
                      </a:cubicBezTo>
                      <a:cubicBezTo>
                        <a:pt x="985" y="9369"/>
                        <a:pt x="985" y="9137"/>
                        <a:pt x="985" y="8906"/>
                      </a:cubicBezTo>
                      <a:cubicBezTo>
                        <a:pt x="985" y="8805"/>
                        <a:pt x="985" y="8573"/>
                        <a:pt x="910" y="8573"/>
                      </a:cubicBezTo>
                      <a:cubicBezTo>
                        <a:pt x="910" y="8458"/>
                        <a:pt x="910" y="8227"/>
                        <a:pt x="835" y="8111"/>
                      </a:cubicBezTo>
                      <a:cubicBezTo>
                        <a:pt x="760" y="7764"/>
                        <a:pt x="685" y="7431"/>
                        <a:pt x="535" y="6969"/>
                      </a:cubicBezTo>
                      <a:cubicBezTo>
                        <a:pt x="461" y="6622"/>
                        <a:pt x="320" y="6405"/>
                        <a:pt x="170" y="6275"/>
                      </a:cubicBezTo>
                      <a:cubicBezTo>
                        <a:pt x="30" y="6173"/>
                        <a:pt x="-45" y="6058"/>
                        <a:pt x="30" y="5711"/>
                      </a:cubicBezTo>
                      <a:cubicBezTo>
                        <a:pt x="105" y="5480"/>
                        <a:pt x="245" y="5364"/>
                        <a:pt x="320" y="5248"/>
                      </a:cubicBezTo>
                      <a:cubicBezTo>
                        <a:pt x="461" y="5031"/>
                        <a:pt x="535" y="4916"/>
                        <a:pt x="610" y="4569"/>
                      </a:cubicBezTo>
                      <a:cubicBezTo>
                        <a:pt x="610" y="4222"/>
                        <a:pt x="610" y="4106"/>
                        <a:pt x="610" y="3990"/>
                      </a:cubicBezTo>
                      <a:cubicBezTo>
                        <a:pt x="610" y="3773"/>
                        <a:pt x="610" y="3658"/>
                        <a:pt x="685" y="3542"/>
                      </a:cubicBezTo>
                      <a:cubicBezTo>
                        <a:pt x="760" y="3427"/>
                        <a:pt x="760" y="3311"/>
                        <a:pt x="760" y="3311"/>
                      </a:cubicBezTo>
                      <a:cubicBezTo>
                        <a:pt x="760" y="3195"/>
                        <a:pt x="685" y="3080"/>
                        <a:pt x="535" y="2964"/>
                      </a:cubicBezTo>
                      <a:cubicBezTo>
                        <a:pt x="461" y="2964"/>
                        <a:pt x="461" y="2964"/>
                        <a:pt x="461" y="2964"/>
                      </a:cubicBezTo>
                      <a:cubicBezTo>
                        <a:pt x="461" y="2848"/>
                        <a:pt x="461" y="2848"/>
                        <a:pt x="395" y="2848"/>
                      </a:cubicBezTo>
                      <a:cubicBezTo>
                        <a:pt x="245" y="2747"/>
                        <a:pt x="170" y="2631"/>
                        <a:pt x="170" y="2400"/>
                      </a:cubicBezTo>
                      <a:cubicBezTo>
                        <a:pt x="170" y="2284"/>
                        <a:pt x="170" y="2284"/>
                        <a:pt x="320" y="2169"/>
                      </a:cubicBezTo>
                      <a:cubicBezTo>
                        <a:pt x="395" y="2053"/>
                        <a:pt x="395" y="1937"/>
                        <a:pt x="320" y="1590"/>
                      </a:cubicBezTo>
                      <a:cubicBezTo>
                        <a:pt x="245" y="1373"/>
                        <a:pt x="245" y="1142"/>
                        <a:pt x="320" y="1027"/>
                      </a:cubicBezTo>
                      <a:cubicBezTo>
                        <a:pt x="461" y="680"/>
                        <a:pt x="610" y="680"/>
                        <a:pt x="685" y="680"/>
                      </a:cubicBezTo>
                      <a:cubicBezTo>
                        <a:pt x="760" y="680"/>
                        <a:pt x="1799" y="795"/>
                        <a:pt x="3354" y="795"/>
                      </a:cubicBezTo>
                      <a:cubicBezTo>
                        <a:pt x="6902" y="795"/>
                        <a:pt x="13494" y="680"/>
                        <a:pt x="17417" y="0"/>
                      </a:cubicBezTo>
                      <a:cubicBezTo>
                        <a:pt x="17492" y="0"/>
                        <a:pt x="17492" y="0"/>
                        <a:pt x="17492" y="0"/>
                      </a:cubicBezTo>
                      <a:cubicBezTo>
                        <a:pt x="17492" y="116"/>
                        <a:pt x="17492" y="116"/>
                        <a:pt x="17492" y="116"/>
                      </a:cubicBezTo>
                      <a:cubicBezTo>
                        <a:pt x="17557" y="333"/>
                        <a:pt x="17641" y="564"/>
                        <a:pt x="17707" y="795"/>
                      </a:cubicBezTo>
                      <a:cubicBezTo>
                        <a:pt x="17707" y="1027"/>
                        <a:pt x="17782" y="1027"/>
                        <a:pt x="17857" y="1142"/>
                      </a:cubicBezTo>
                      <a:cubicBezTo>
                        <a:pt x="18006" y="1258"/>
                        <a:pt x="18156" y="1373"/>
                        <a:pt x="18006" y="1822"/>
                      </a:cubicBezTo>
                      <a:cubicBezTo>
                        <a:pt x="17932" y="2400"/>
                        <a:pt x="17932" y="2516"/>
                        <a:pt x="17857" y="2747"/>
                      </a:cubicBezTo>
                      <a:cubicBezTo>
                        <a:pt x="17857" y="2964"/>
                        <a:pt x="17857" y="3195"/>
                        <a:pt x="17857" y="3542"/>
                      </a:cubicBezTo>
                      <a:cubicBezTo>
                        <a:pt x="17782" y="4106"/>
                        <a:pt x="17857" y="4106"/>
                        <a:pt x="18006" y="4106"/>
                      </a:cubicBezTo>
                      <a:cubicBezTo>
                        <a:pt x="18081" y="4222"/>
                        <a:pt x="18156" y="4222"/>
                        <a:pt x="18231" y="4453"/>
                      </a:cubicBezTo>
                      <a:cubicBezTo>
                        <a:pt x="18231" y="4684"/>
                        <a:pt x="18156" y="4916"/>
                        <a:pt x="18081" y="5031"/>
                      </a:cubicBezTo>
                      <a:cubicBezTo>
                        <a:pt x="18006" y="5147"/>
                        <a:pt x="17932" y="5248"/>
                        <a:pt x="18006" y="5364"/>
                      </a:cubicBezTo>
                      <a:cubicBezTo>
                        <a:pt x="18006" y="5480"/>
                        <a:pt x="18231" y="5480"/>
                        <a:pt x="18521" y="5480"/>
                      </a:cubicBezTo>
                      <a:cubicBezTo>
                        <a:pt x="19486" y="5595"/>
                        <a:pt x="19636" y="6405"/>
                        <a:pt x="19711" y="6853"/>
                      </a:cubicBezTo>
                      <a:cubicBezTo>
                        <a:pt x="19785" y="6969"/>
                        <a:pt x="19935" y="7200"/>
                        <a:pt x="20076" y="7431"/>
                      </a:cubicBezTo>
                      <a:cubicBezTo>
                        <a:pt x="20300" y="7764"/>
                        <a:pt x="20600" y="8111"/>
                        <a:pt x="20600" y="8458"/>
                      </a:cubicBezTo>
                      <a:cubicBezTo>
                        <a:pt x="20600" y="8805"/>
                        <a:pt x="20825" y="8906"/>
                        <a:pt x="21040" y="9137"/>
                      </a:cubicBezTo>
                      <a:cubicBezTo>
                        <a:pt x="21115" y="9137"/>
                        <a:pt x="21265" y="9253"/>
                        <a:pt x="21340" y="9369"/>
                      </a:cubicBezTo>
                      <a:cubicBezTo>
                        <a:pt x="21489" y="9600"/>
                        <a:pt x="21555" y="10742"/>
                        <a:pt x="21340" y="11306"/>
                      </a:cubicBezTo>
                      <a:cubicBezTo>
                        <a:pt x="21340" y="11537"/>
                        <a:pt x="21190" y="11653"/>
                        <a:pt x="21115" y="11769"/>
                      </a:cubicBezTo>
                      <a:cubicBezTo>
                        <a:pt x="21040" y="11884"/>
                        <a:pt x="20890" y="12000"/>
                        <a:pt x="20890" y="12564"/>
                      </a:cubicBezTo>
                      <a:cubicBezTo>
                        <a:pt x="20890" y="13142"/>
                        <a:pt x="20740" y="13373"/>
                        <a:pt x="20525" y="13489"/>
                      </a:cubicBezTo>
                      <a:cubicBezTo>
                        <a:pt x="20450" y="13489"/>
                        <a:pt x="20375" y="13489"/>
                        <a:pt x="20375" y="13590"/>
                      </a:cubicBezTo>
                      <a:cubicBezTo>
                        <a:pt x="20225" y="13720"/>
                        <a:pt x="20151" y="13720"/>
                        <a:pt x="20076" y="13720"/>
                      </a:cubicBezTo>
                      <a:cubicBezTo>
                        <a:pt x="19935" y="13822"/>
                        <a:pt x="19860" y="13937"/>
                        <a:pt x="19711" y="14169"/>
                      </a:cubicBezTo>
                      <a:cubicBezTo>
                        <a:pt x="19561" y="14284"/>
                        <a:pt x="19411" y="14400"/>
                        <a:pt x="19261" y="14400"/>
                      </a:cubicBezTo>
                      <a:cubicBezTo>
                        <a:pt x="19261" y="14400"/>
                        <a:pt x="19186" y="14284"/>
                        <a:pt x="19121" y="14284"/>
                      </a:cubicBezTo>
                      <a:cubicBezTo>
                        <a:pt x="19046" y="14284"/>
                        <a:pt x="18971" y="14284"/>
                        <a:pt x="18896" y="14284"/>
                      </a:cubicBezTo>
                      <a:cubicBezTo>
                        <a:pt x="18746" y="14284"/>
                        <a:pt x="18671" y="14284"/>
                        <a:pt x="18671" y="14400"/>
                      </a:cubicBezTo>
                      <a:cubicBezTo>
                        <a:pt x="18596" y="14400"/>
                        <a:pt x="18521" y="14400"/>
                        <a:pt x="18521" y="14516"/>
                      </a:cubicBezTo>
                      <a:cubicBezTo>
                        <a:pt x="18456" y="14631"/>
                        <a:pt x="18521" y="14848"/>
                        <a:pt x="18521" y="15195"/>
                      </a:cubicBezTo>
                      <a:cubicBezTo>
                        <a:pt x="18596" y="15311"/>
                        <a:pt x="18596" y="15542"/>
                        <a:pt x="18596" y="15658"/>
                      </a:cubicBezTo>
                      <a:cubicBezTo>
                        <a:pt x="18596" y="15889"/>
                        <a:pt x="18671" y="16005"/>
                        <a:pt x="18821" y="16106"/>
                      </a:cubicBezTo>
                      <a:cubicBezTo>
                        <a:pt x="18896" y="16222"/>
                        <a:pt x="19046" y="16337"/>
                        <a:pt x="19046" y="16453"/>
                      </a:cubicBezTo>
                      <a:cubicBezTo>
                        <a:pt x="19121" y="16916"/>
                        <a:pt x="18896" y="17827"/>
                        <a:pt x="18671" y="18058"/>
                      </a:cubicBezTo>
                      <a:cubicBezTo>
                        <a:pt x="18596" y="18173"/>
                        <a:pt x="18596" y="18289"/>
                        <a:pt x="18596" y="18405"/>
                      </a:cubicBezTo>
                      <a:cubicBezTo>
                        <a:pt x="18596" y="18506"/>
                        <a:pt x="18671" y="18737"/>
                        <a:pt x="18671" y="18969"/>
                      </a:cubicBezTo>
                      <a:cubicBezTo>
                        <a:pt x="18671" y="19431"/>
                        <a:pt x="18156" y="19764"/>
                        <a:pt x="17857" y="19995"/>
                      </a:cubicBezTo>
                      <a:cubicBezTo>
                        <a:pt x="17782" y="19995"/>
                        <a:pt x="17707" y="20111"/>
                        <a:pt x="17641" y="20111"/>
                      </a:cubicBezTo>
                      <a:cubicBezTo>
                        <a:pt x="17557" y="20227"/>
                        <a:pt x="17557" y="20227"/>
                        <a:pt x="17557" y="20227"/>
                      </a:cubicBezTo>
                      <a:cubicBezTo>
                        <a:pt x="17557" y="20227"/>
                        <a:pt x="17557" y="20342"/>
                        <a:pt x="17641" y="20342"/>
                      </a:cubicBezTo>
                      <a:cubicBezTo>
                        <a:pt x="17641" y="20458"/>
                        <a:pt x="17707" y="20458"/>
                        <a:pt x="17707" y="20573"/>
                      </a:cubicBezTo>
                      <a:cubicBezTo>
                        <a:pt x="17782" y="20805"/>
                        <a:pt x="17857" y="21137"/>
                        <a:pt x="17557" y="21484"/>
                      </a:cubicBezTo>
                      <a:cubicBezTo>
                        <a:pt x="17557" y="21600"/>
                        <a:pt x="17557" y="21600"/>
                        <a:pt x="17557" y="21600"/>
                      </a:cubicBezTo>
                      <a:lnTo>
                        <a:pt x="16452" y="19764"/>
                      </a:lnTo>
                      <a:cubicBezTo>
                        <a:pt x="16527" y="19764"/>
                        <a:pt x="16602" y="19880"/>
                        <a:pt x="16677" y="20111"/>
                      </a:cubicBezTo>
                      <a:cubicBezTo>
                        <a:pt x="16827" y="20342"/>
                        <a:pt x="17267" y="21022"/>
                        <a:pt x="17557" y="21484"/>
                      </a:cubicBezTo>
                      <a:cubicBezTo>
                        <a:pt x="17707" y="21137"/>
                        <a:pt x="17782" y="20906"/>
                        <a:pt x="17707" y="20689"/>
                      </a:cubicBezTo>
                      <a:cubicBezTo>
                        <a:pt x="17641" y="20573"/>
                        <a:pt x="17641" y="20458"/>
                        <a:pt x="17557" y="20458"/>
                      </a:cubicBezTo>
                      <a:cubicBezTo>
                        <a:pt x="17492" y="20342"/>
                        <a:pt x="17492" y="20342"/>
                        <a:pt x="17492" y="20227"/>
                      </a:cubicBezTo>
                      <a:cubicBezTo>
                        <a:pt x="17492" y="20111"/>
                        <a:pt x="17492" y="20111"/>
                        <a:pt x="17557" y="19995"/>
                      </a:cubicBezTo>
                      <a:cubicBezTo>
                        <a:pt x="17641" y="19995"/>
                        <a:pt x="17707" y="19880"/>
                        <a:pt x="17782" y="19880"/>
                      </a:cubicBezTo>
                      <a:cubicBezTo>
                        <a:pt x="18156" y="19663"/>
                        <a:pt x="18596" y="19431"/>
                        <a:pt x="18596" y="18969"/>
                      </a:cubicBezTo>
                      <a:cubicBezTo>
                        <a:pt x="18596" y="18737"/>
                        <a:pt x="18596" y="18622"/>
                        <a:pt x="18521" y="18506"/>
                      </a:cubicBezTo>
                      <a:cubicBezTo>
                        <a:pt x="18521" y="18289"/>
                        <a:pt x="18521" y="18173"/>
                        <a:pt x="18671" y="17942"/>
                      </a:cubicBezTo>
                      <a:cubicBezTo>
                        <a:pt x="18821" y="17827"/>
                        <a:pt x="19046" y="16916"/>
                        <a:pt x="18971" y="16569"/>
                      </a:cubicBezTo>
                      <a:cubicBezTo>
                        <a:pt x="18971" y="16337"/>
                        <a:pt x="18896" y="16222"/>
                        <a:pt x="18746" y="16106"/>
                      </a:cubicBezTo>
                      <a:cubicBezTo>
                        <a:pt x="18671" y="16005"/>
                        <a:pt x="18521" y="15889"/>
                        <a:pt x="18521" y="15658"/>
                      </a:cubicBezTo>
                      <a:cubicBezTo>
                        <a:pt x="18521" y="15542"/>
                        <a:pt x="18521" y="15311"/>
                        <a:pt x="18456" y="15195"/>
                      </a:cubicBezTo>
                      <a:cubicBezTo>
                        <a:pt x="18456" y="14848"/>
                        <a:pt x="18372" y="14631"/>
                        <a:pt x="18456" y="14400"/>
                      </a:cubicBezTo>
                      <a:cubicBezTo>
                        <a:pt x="18456" y="14284"/>
                        <a:pt x="18521" y="14284"/>
                        <a:pt x="18596" y="14284"/>
                      </a:cubicBezTo>
                      <a:cubicBezTo>
                        <a:pt x="18671" y="14169"/>
                        <a:pt x="18746" y="14169"/>
                        <a:pt x="18896" y="14169"/>
                      </a:cubicBezTo>
                      <a:cubicBezTo>
                        <a:pt x="18971" y="14169"/>
                        <a:pt x="19046" y="14169"/>
                        <a:pt x="19121" y="14284"/>
                      </a:cubicBezTo>
                      <a:cubicBezTo>
                        <a:pt x="19186" y="14284"/>
                        <a:pt x="19261" y="14284"/>
                        <a:pt x="19261" y="14284"/>
                      </a:cubicBezTo>
                      <a:cubicBezTo>
                        <a:pt x="19486" y="14284"/>
                        <a:pt x="19561" y="14169"/>
                        <a:pt x="19636" y="14053"/>
                      </a:cubicBezTo>
                      <a:cubicBezTo>
                        <a:pt x="19785" y="13822"/>
                        <a:pt x="19935" y="13720"/>
                        <a:pt x="20076" y="13720"/>
                      </a:cubicBezTo>
                      <a:cubicBezTo>
                        <a:pt x="20151" y="13590"/>
                        <a:pt x="20225" y="13590"/>
                        <a:pt x="20300" y="13489"/>
                      </a:cubicBezTo>
                      <a:cubicBezTo>
                        <a:pt x="20375" y="13489"/>
                        <a:pt x="20450" y="13373"/>
                        <a:pt x="20450" y="13373"/>
                      </a:cubicBezTo>
                      <a:cubicBezTo>
                        <a:pt x="20675" y="13258"/>
                        <a:pt x="20825" y="13142"/>
                        <a:pt x="20825" y="12564"/>
                      </a:cubicBezTo>
                      <a:cubicBezTo>
                        <a:pt x="20825" y="12000"/>
                        <a:pt x="20965" y="11884"/>
                        <a:pt x="21115" y="11653"/>
                      </a:cubicBezTo>
                      <a:cubicBezTo>
                        <a:pt x="21190" y="11537"/>
                        <a:pt x="21265" y="11422"/>
                        <a:pt x="21340" y="11306"/>
                      </a:cubicBezTo>
                      <a:cubicBezTo>
                        <a:pt x="21489" y="10742"/>
                        <a:pt x="21415" y="9600"/>
                        <a:pt x="21265" y="9369"/>
                      </a:cubicBezTo>
                      <a:cubicBezTo>
                        <a:pt x="21190" y="9369"/>
                        <a:pt x="21115" y="9253"/>
                        <a:pt x="21040" y="9253"/>
                      </a:cubicBezTo>
                      <a:cubicBezTo>
                        <a:pt x="20825" y="9022"/>
                        <a:pt x="20525" y="8805"/>
                        <a:pt x="20525" y="8458"/>
                      </a:cubicBezTo>
                      <a:cubicBezTo>
                        <a:pt x="20525" y="8227"/>
                        <a:pt x="20225" y="7764"/>
                        <a:pt x="20010" y="7431"/>
                      </a:cubicBezTo>
                      <a:cubicBezTo>
                        <a:pt x="19860" y="7200"/>
                        <a:pt x="19711" y="7084"/>
                        <a:pt x="19711" y="6969"/>
                      </a:cubicBezTo>
                      <a:cubicBezTo>
                        <a:pt x="19636" y="6853"/>
                        <a:pt x="19636" y="6853"/>
                        <a:pt x="19636" y="6853"/>
                      </a:cubicBezTo>
                      <a:cubicBezTo>
                        <a:pt x="19561" y="6506"/>
                        <a:pt x="19486" y="5595"/>
                        <a:pt x="18521" y="5595"/>
                      </a:cubicBezTo>
                      <a:cubicBezTo>
                        <a:pt x="18156" y="5595"/>
                        <a:pt x="18006" y="5595"/>
                        <a:pt x="17932" y="5364"/>
                      </a:cubicBezTo>
                      <a:cubicBezTo>
                        <a:pt x="17857" y="5248"/>
                        <a:pt x="17932" y="5147"/>
                        <a:pt x="18006" y="5031"/>
                      </a:cubicBezTo>
                      <a:cubicBezTo>
                        <a:pt x="18081" y="4916"/>
                        <a:pt x="18156" y="4684"/>
                        <a:pt x="18156" y="4453"/>
                      </a:cubicBezTo>
                      <a:cubicBezTo>
                        <a:pt x="18081" y="4337"/>
                        <a:pt x="18081" y="4337"/>
                        <a:pt x="17932" y="4222"/>
                      </a:cubicBezTo>
                      <a:cubicBezTo>
                        <a:pt x="17782" y="4222"/>
                        <a:pt x="17707" y="4106"/>
                        <a:pt x="17782" y="3542"/>
                      </a:cubicBezTo>
                      <a:cubicBezTo>
                        <a:pt x="17782" y="3195"/>
                        <a:pt x="17782" y="2964"/>
                        <a:pt x="17782" y="2747"/>
                      </a:cubicBezTo>
                      <a:cubicBezTo>
                        <a:pt x="17857" y="2516"/>
                        <a:pt x="17857" y="2400"/>
                        <a:pt x="17932" y="1822"/>
                      </a:cubicBezTo>
                      <a:cubicBezTo>
                        <a:pt x="18081" y="1373"/>
                        <a:pt x="17932" y="1373"/>
                        <a:pt x="17857" y="1258"/>
                      </a:cubicBezTo>
                      <a:cubicBezTo>
                        <a:pt x="17782" y="1142"/>
                        <a:pt x="17641" y="1027"/>
                        <a:pt x="17641" y="795"/>
                      </a:cubicBezTo>
                      <a:cubicBezTo>
                        <a:pt x="17641" y="564"/>
                        <a:pt x="17557" y="463"/>
                        <a:pt x="17492" y="116"/>
                      </a:cubicBezTo>
                      <a:cubicBezTo>
                        <a:pt x="17417" y="116"/>
                        <a:pt x="17417" y="116"/>
                        <a:pt x="17417" y="116"/>
                      </a:cubicBezTo>
                      <a:cubicBezTo>
                        <a:pt x="13494" y="795"/>
                        <a:pt x="6902" y="911"/>
                        <a:pt x="3354" y="911"/>
                      </a:cubicBezTo>
                      <a:cubicBezTo>
                        <a:pt x="1725" y="911"/>
                        <a:pt x="685" y="795"/>
                        <a:pt x="685" y="795"/>
                      </a:cubicBezTo>
                      <a:cubicBezTo>
                        <a:pt x="610" y="795"/>
                        <a:pt x="610" y="795"/>
                        <a:pt x="610" y="795"/>
                      </a:cubicBezTo>
                      <a:cubicBezTo>
                        <a:pt x="535" y="795"/>
                        <a:pt x="461" y="911"/>
                        <a:pt x="395" y="1027"/>
                      </a:cubicBezTo>
                      <a:cubicBezTo>
                        <a:pt x="320" y="1258"/>
                        <a:pt x="320" y="1373"/>
                        <a:pt x="395" y="1590"/>
                      </a:cubicBezTo>
                      <a:cubicBezTo>
                        <a:pt x="461" y="1822"/>
                        <a:pt x="461" y="2053"/>
                        <a:pt x="320" y="2284"/>
                      </a:cubicBezTo>
                      <a:cubicBezTo>
                        <a:pt x="245" y="2284"/>
                        <a:pt x="245" y="2400"/>
                        <a:pt x="245" y="2400"/>
                      </a:cubicBezTo>
                      <a:cubicBezTo>
                        <a:pt x="245" y="2516"/>
                        <a:pt x="320" y="2631"/>
                        <a:pt x="461" y="2747"/>
                      </a:cubicBezTo>
                      <a:cubicBezTo>
                        <a:pt x="461" y="2747"/>
                        <a:pt x="461" y="2848"/>
                        <a:pt x="535" y="2848"/>
                      </a:cubicBezTo>
                      <a:cubicBezTo>
                        <a:pt x="685" y="3080"/>
                        <a:pt x="835" y="3080"/>
                        <a:pt x="835" y="3311"/>
                      </a:cubicBezTo>
                      <a:cubicBezTo>
                        <a:pt x="835" y="3427"/>
                        <a:pt x="835" y="3427"/>
                        <a:pt x="760" y="3542"/>
                      </a:cubicBezTo>
                      <a:cubicBezTo>
                        <a:pt x="685" y="3773"/>
                        <a:pt x="685" y="3773"/>
                        <a:pt x="685" y="3990"/>
                      </a:cubicBezTo>
                      <a:cubicBezTo>
                        <a:pt x="685" y="4106"/>
                        <a:pt x="685" y="4222"/>
                        <a:pt x="685" y="4569"/>
                      </a:cubicBezTo>
                      <a:cubicBezTo>
                        <a:pt x="610" y="5031"/>
                        <a:pt x="461" y="5147"/>
                        <a:pt x="395" y="5248"/>
                      </a:cubicBezTo>
                      <a:cubicBezTo>
                        <a:pt x="245" y="5364"/>
                        <a:pt x="170" y="5480"/>
                        <a:pt x="105" y="5827"/>
                      </a:cubicBezTo>
                      <a:cubicBezTo>
                        <a:pt x="30" y="6058"/>
                        <a:pt x="105" y="6173"/>
                        <a:pt x="245" y="6275"/>
                      </a:cubicBezTo>
                      <a:cubicBezTo>
                        <a:pt x="320" y="6405"/>
                        <a:pt x="461" y="6506"/>
                        <a:pt x="610" y="6853"/>
                      </a:cubicBezTo>
                      <a:cubicBezTo>
                        <a:pt x="760" y="7431"/>
                        <a:pt x="835" y="7764"/>
                        <a:pt x="910" y="8111"/>
                      </a:cubicBezTo>
                      <a:cubicBezTo>
                        <a:pt x="910" y="8227"/>
                        <a:pt x="985" y="8342"/>
                        <a:pt x="985" y="8458"/>
                      </a:cubicBezTo>
                      <a:cubicBezTo>
                        <a:pt x="1060" y="8573"/>
                        <a:pt x="1060" y="8689"/>
                        <a:pt x="1060" y="8906"/>
                      </a:cubicBezTo>
                      <a:cubicBezTo>
                        <a:pt x="1060" y="9022"/>
                        <a:pt x="1060" y="9253"/>
                        <a:pt x="1135" y="9600"/>
                      </a:cubicBezTo>
                      <a:cubicBezTo>
                        <a:pt x="1200" y="9716"/>
                        <a:pt x="1200" y="9831"/>
                        <a:pt x="1275" y="9933"/>
                      </a:cubicBezTo>
                      <a:cubicBezTo>
                        <a:pt x="1275" y="10164"/>
                        <a:pt x="1350" y="10280"/>
                        <a:pt x="1425" y="10511"/>
                      </a:cubicBezTo>
                      <a:cubicBezTo>
                        <a:pt x="1500" y="10742"/>
                        <a:pt x="1575" y="10973"/>
                        <a:pt x="1575" y="11089"/>
                      </a:cubicBezTo>
                      <a:cubicBezTo>
                        <a:pt x="1650" y="11306"/>
                        <a:pt x="1650" y="11537"/>
                        <a:pt x="1799" y="11884"/>
                      </a:cubicBezTo>
                      <a:cubicBezTo>
                        <a:pt x="2015" y="12231"/>
                        <a:pt x="1949" y="13258"/>
                        <a:pt x="1949" y="13822"/>
                      </a:cubicBezTo>
                      <a:cubicBezTo>
                        <a:pt x="1949" y="13937"/>
                        <a:pt x="1949" y="13937"/>
                        <a:pt x="1949" y="14053"/>
                      </a:cubicBezTo>
                      <a:cubicBezTo>
                        <a:pt x="1949" y="14169"/>
                        <a:pt x="1949" y="14284"/>
                        <a:pt x="2015" y="14284"/>
                      </a:cubicBezTo>
                      <a:lnTo>
                        <a:pt x="2090" y="14169"/>
                      </a:lnTo>
                      <a:lnTo>
                        <a:pt x="2165" y="14169"/>
                      </a:lnTo>
                      <a:cubicBezTo>
                        <a:pt x="2314" y="14169"/>
                        <a:pt x="2464" y="14631"/>
                        <a:pt x="2464" y="14631"/>
                      </a:cubicBezTo>
                      <a:cubicBezTo>
                        <a:pt x="2464" y="14631"/>
                        <a:pt x="2464" y="14964"/>
                        <a:pt x="2464" y="15195"/>
                      </a:cubicBezTo>
                      <a:cubicBezTo>
                        <a:pt x="2389" y="15311"/>
                        <a:pt x="2464" y="15311"/>
                        <a:pt x="2539" y="15427"/>
                      </a:cubicBezTo>
                      <a:cubicBezTo>
                        <a:pt x="2614" y="15427"/>
                        <a:pt x="2689" y="15542"/>
                        <a:pt x="2689" y="15658"/>
                      </a:cubicBezTo>
                      <a:cubicBezTo>
                        <a:pt x="2614" y="16005"/>
                        <a:pt x="2614" y="16222"/>
                        <a:pt x="2689" y="16337"/>
                      </a:cubicBezTo>
                      <a:cubicBezTo>
                        <a:pt x="2829" y="16453"/>
                        <a:pt x="2829" y="16916"/>
                        <a:pt x="2689" y="17248"/>
                      </a:cubicBezTo>
                      <a:cubicBezTo>
                        <a:pt x="2614" y="17595"/>
                        <a:pt x="2614" y="17595"/>
                        <a:pt x="2764" y="17827"/>
                      </a:cubicBezTo>
                      <a:cubicBezTo>
                        <a:pt x="2829" y="17942"/>
                        <a:pt x="2829" y="17942"/>
                        <a:pt x="2904" y="18058"/>
                      </a:cubicBezTo>
                      <a:cubicBezTo>
                        <a:pt x="3054" y="18405"/>
                        <a:pt x="2904" y="19084"/>
                        <a:pt x="2829" y="19533"/>
                      </a:cubicBezTo>
                      <a:cubicBezTo>
                        <a:pt x="2764" y="19764"/>
                        <a:pt x="2764" y="19995"/>
                        <a:pt x="2764" y="20111"/>
                      </a:cubicBezTo>
                      <a:cubicBezTo>
                        <a:pt x="2764" y="20227"/>
                        <a:pt x="2764" y="20227"/>
                        <a:pt x="2764" y="20227"/>
                      </a:cubicBezTo>
                      <a:cubicBezTo>
                        <a:pt x="2829" y="20227"/>
                        <a:pt x="2829" y="20227"/>
                        <a:pt x="2829" y="20227"/>
                      </a:cubicBezTo>
                      <a:cubicBezTo>
                        <a:pt x="2904" y="20227"/>
                        <a:pt x="2904" y="20227"/>
                        <a:pt x="2979" y="20227"/>
                      </a:cubicBezTo>
                      <a:cubicBezTo>
                        <a:pt x="3054" y="20227"/>
                        <a:pt x="3129" y="20342"/>
                        <a:pt x="3129" y="20573"/>
                      </a:cubicBezTo>
                      <a:cubicBezTo>
                        <a:pt x="3129" y="20689"/>
                        <a:pt x="3129" y="20689"/>
                        <a:pt x="3129" y="20805"/>
                      </a:cubicBezTo>
                      <a:cubicBezTo>
                        <a:pt x="4318" y="20805"/>
                        <a:pt x="13344" y="20573"/>
                        <a:pt x="16377" y="19764"/>
                      </a:cubicBezTo>
                      <a:lnTo>
                        <a:pt x="16452" y="19764"/>
                      </a:lnTo>
                      <a:lnTo>
                        <a:pt x="17557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4" name="Shape 3615"/>
                <p:cNvSpPr/>
                <p:nvPr/>
              </p:nvSpPr>
              <p:spPr>
                <a:xfrm>
                  <a:off x="7398346" y="4844198"/>
                  <a:ext cx="1311465" cy="1200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959" y="2492"/>
                      </a:moveTo>
                      <a:cubicBezTo>
                        <a:pt x="19236" y="2090"/>
                        <a:pt x="19593" y="1888"/>
                        <a:pt x="19778" y="994"/>
                      </a:cubicBezTo>
                      <a:cubicBezTo>
                        <a:pt x="20055" y="201"/>
                        <a:pt x="18959" y="0"/>
                        <a:pt x="18959" y="0"/>
                      </a:cubicBezTo>
                      <a:cubicBezTo>
                        <a:pt x="15949" y="403"/>
                        <a:pt x="2456" y="894"/>
                        <a:pt x="0" y="994"/>
                      </a:cubicBezTo>
                      <a:cubicBezTo>
                        <a:pt x="185" y="2492"/>
                        <a:pt x="450" y="4380"/>
                        <a:pt x="911" y="6470"/>
                      </a:cubicBezTo>
                      <a:cubicBezTo>
                        <a:pt x="1003" y="17610"/>
                        <a:pt x="1003" y="17610"/>
                        <a:pt x="1003" y="17610"/>
                      </a:cubicBezTo>
                      <a:cubicBezTo>
                        <a:pt x="1003" y="17610"/>
                        <a:pt x="1003" y="17610"/>
                        <a:pt x="1084" y="17610"/>
                      </a:cubicBezTo>
                      <a:cubicBezTo>
                        <a:pt x="1453" y="17710"/>
                        <a:pt x="1269" y="18214"/>
                        <a:pt x="1545" y="18415"/>
                      </a:cubicBezTo>
                      <a:cubicBezTo>
                        <a:pt x="1822" y="18705"/>
                        <a:pt x="1730" y="18113"/>
                        <a:pt x="1914" y="18013"/>
                      </a:cubicBezTo>
                      <a:cubicBezTo>
                        <a:pt x="2007" y="18013"/>
                        <a:pt x="2272" y="18113"/>
                        <a:pt x="2641" y="18113"/>
                      </a:cubicBezTo>
                      <a:cubicBezTo>
                        <a:pt x="2918" y="18113"/>
                        <a:pt x="3102" y="18415"/>
                        <a:pt x="3102" y="18415"/>
                      </a:cubicBezTo>
                      <a:cubicBezTo>
                        <a:pt x="3102" y="21600"/>
                        <a:pt x="3102" y="21600"/>
                        <a:pt x="3102" y="21600"/>
                      </a:cubicBezTo>
                      <a:cubicBezTo>
                        <a:pt x="16226" y="21197"/>
                        <a:pt x="16226" y="21197"/>
                        <a:pt x="16226" y="21197"/>
                      </a:cubicBezTo>
                      <a:cubicBezTo>
                        <a:pt x="16226" y="21097"/>
                        <a:pt x="16226" y="21097"/>
                        <a:pt x="16226" y="20996"/>
                      </a:cubicBezTo>
                      <a:cubicBezTo>
                        <a:pt x="16041" y="20404"/>
                        <a:pt x="16410" y="20606"/>
                        <a:pt x="16226" y="20303"/>
                      </a:cubicBezTo>
                      <a:cubicBezTo>
                        <a:pt x="16134" y="20102"/>
                        <a:pt x="16226" y="19901"/>
                        <a:pt x="16318" y="19599"/>
                      </a:cubicBezTo>
                      <a:cubicBezTo>
                        <a:pt x="16410" y="19309"/>
                        <a:pt x="16318" y="19208"/>
                        <a:pt x="16041" y="18806"/>
                      </a:cubicBezTo>
                      <a:cubicBezTo>
                        <a:pt x="15765" y="18516"/>
                        <a:pt x="15672" y="18214"/>
                        <a:pt x="15857" y="18013"/>
                      </a:cubicBezTo>
                      <a:cubicBezTo>
                        <a:pt x="16041" y="17811"/>
                        <a:pt x="15857" y="17421"/>
                        <a:pt x="15857" y="17119"/>
                      </a:cubicBezTo>
                      <a:cubicBezTo>
                        <a:pt x="15857" y="16917"/>
                        <a:pt x="15857" y="16527"/>
                        <a:pt x="16134" y="16326"/>
                      </a:cubicBezTo>
                      <a:cubicBezTo>
                        <a:pt x="16491" y="16225"/>
                        <a:pt x="16226" y="15722"/>
                        <a:pt x="16134" y="15331"/>
                      </a:cubicBezTo>
                      <a:cubicBezTo>
                        <a:pt x="16134" y="14929"/>
                        <a:pt x="16318" y="14929"/>
                        <a:pt x="16595" y="14929"/>
                      </a:cubicBezTo>
                      <a:cubicBezTo>
                        <a:pt x="16860" y="14929"/>
                        <a:pt x="16952" y="14727"/>
                        <a:pt x="16860" y="14526"/>
                      </a:cubicBezTo>
                      <a:cubicBezTo>
                        <a:pt x="16768" y="14425"/>
                        <a:pt x="16768" y="14337"/>
                        <a:pt x="16860" y="14136"/>
                      </a:cubicBezTo>
                      <a:cubicBezTo>
                        <a:pt x="17045" y="14035"/>
                        <a:pt x="16952" y="13934"/>
                        <a:pt x="16860" y="13632"/>
                      </a:cubicBezTo>
                      <a:cubicBezTo>
                        <a:pt x="16860" y="13229"/>
                        <a:pt x="17322" y="12940"/>
                        <a:pt x="17679" y="12839"/>
                      </a:cubicBezTo>
                      <a:cubicBezTo>
                        <a:pt x="18048" y="12738"/>
                        <a:pt x="18140" y="12537"/>
                        <a:pt x="18140" y="12248"/>
                      </a:cubicBezTo>
                      <a:cubicBezTo>
                        <a:pt x="18140" y="11845"/>
                        <a:pt x="18140" y="11543"/>
                        <a:pt x="18325" y="11341"/>
                      </a:cubicBezTo>
                      <a:cubicBezTo>
                        <a:pt x="18498" y="11152"/>
                        <a:pt x="18590" y="10448"/>
                        <a:pt x="18590" y="10057"/>
                      </a:cubicBezTo>
                      <a:cubicBezTo>
                        <a:pt x="18682" y="9655"/>
                        <a:pt x="18959" y="9655"/>
                        <a:pt x="19144" y="9655"/>
                      </a:cubicBezTo>
                      <a:cubicBezTo>
                        <a:pt x="19328" y="9554"/>
                        <a:pt x="19328" y="9655"/>
                        <a:pt x="19328" y="9252"/>
                      </a:cubicBezTo>
                      <a:cubicBezTo>
                        <a:pt x="19328" y="8761"/>
                        <a:pt x="19593" y="8660"/>
                        <a:pt x="19593" y="8660"/>
                      </a:cubicBezTo>
                      <a:cubicBezTo>
                        <a:pt x="19593" y="8660"/>
                        <a:pt x="19686" y="8257"/>
                        <a:pt x="20055" y="8056"/>
                      </a:cubicBezTo>
                      <a:cubicBezTo>
                        <a:pt x="20331" y="7867"/>
                        <a:pt x="20597" y="7968"/>
                        <a:pt x="20504" y="7364"/>
                      </a:cubicBezTo>
                      <a:cubicBezTo>
                        <a:pt x="20331" y="6772"/>
                        <a:pt x="19870" y="6973"/>
                        <a:pt x="19870" y="6671"/>
                      </a:cubicBezTo>
                      <a:cubicBezTo>
                        <a:pt x="19870" y="6369"/>
                        <a:pt x="19778" y="6168"/>
                        <a:pt x="20147" y="5966"/>
                      </a:cubicBezTo>
                      <a:cubicBezTo>
                        <a:pt x="20412" y="5878"/>
                        <a:pt x="20412" y="5576"/>
                        <a:pt x="20504" y="5274"/>
                      </a:cubicBezTo>
                      <a:cubicBezTo>
                        <a:pt x="20504" y="4985"/>
                        <a:pt x="20597" y="5173"/>
                        <a:pt x="20781" y="4985"/>
                      </a:cubicBezTo>
                      <a:cubicBezTo>
                        <a:pt x="20966" y="4783"/>
                        <a:pt x="20504" y="4380"/>
                        <a:pt x="20873" y="4280"/>
                      </a:cubicBezTo>
                      <a:cubicBezTo>
                        <a:pt x="21242" y="4179"/>
                        <a:pt x="21600" y="3285"/>
                        <a:pt x="21600" y="2883"/>
                      </a:cubicBezTo>
                      <a:cubicBezTo>
                        <a:pt x="20873" y="2883"/>
                        <a:pt x="19686" y="2983"/>
                        <a:pt x="19328" y="3084"/>
                      </a:cubicBezTo>
                      <a:cubicBezTo>
                        <a:pt x="18775" y="3185"/>
                        <a:pt x="18775" y="2883"/>
                        <a:pt x="18959" y="2492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5" name="Shape 3616"/>
                <p:cNvSpPr/>
                <p:nvPr/>
              </p:nvSpPr>
              <p:spPr>
                <a:xfrm>
                  <a:off x="7398346" y="4838023"/>
                  <a:ext cx="1311465" cy="12064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102" y="21600"/>
                      </a:moveTo>
                      <a:cubicBezTo>
                        <a:pt x="2998" y="18430"/>
                        <a:pt x="2998" y="18430"/>
                        <a:pt x="2998" y="18430"/>
                      </a:cubicBezTo>
                      <a:cubicBezTo>
                        <a:pt x="2998" y="18330"/>
                        <a:pt x="2918" y="18129"/>
                        <a:pt x="2641" y="18129"/>
                      </a:cubicBezTo>
                      <a:cubicBezTo>
                        <a:pt x="2456" y="18129"/>
                        <a:pt x="2272" y="18129"/>
                        <a:pt x="2180" y="18129"/>
                      </a:cubicBezTo>
                      <a:cubicBezTo>
                        <a:pt x="2007" y="18129"/>
                        <a:pt x="1914" y="18129"/>
                        <a:pt x="1914" y="18129"/>
                      </a:cubicBezTo>
                      <a:cubicBezTo>
                        <a:pt x="1914" y="18129"/>
                        <a:pt x="1822" y="18230"/>
                        <a:pt x="1822" y="18330"/>
                      </a:cubicBezTo>
                      <a:cubicBezTo>
                        <a:pt x="1822" y="18430"/>
                        <a:pt x="1730" y="18530"/>
                        <a:pt x="1638" y="18530"/>
                      </a:cubicBezTo>
                      <a:cubicBezTo>
                        <a:pt x="1638" y="18530"/>
                        <a:pt x="1545" y="18530"/>
                        <a:pt x="1453" y="18530"/>
                      </a:cubicBezTo>
                      <a:cubicBezTo>
                        <a:pt x="1361" y="18330"/>
                        <a:pt x="1361" y="18230"/>
                        <a:pt x="1269" y="18029"/>
                      </a:cubicBezTo>
                      <a:cubicBezTo>
                        <a:pt x="1269" y="17829"/>
                        <a:pt x="1269" y="17729"/>
                        <a:pt x="1084" y="17729"/>
                      </a:cubicBezTo>
                      <a:cubicBezTo>
                        <a:pt x="1003" y="17729"/>
                        <a:pt x="1003" y="17729"/>
                        <a:pt x="1003" y="17729"/>
                      </a:cubicBezTo>
                      <a:cubicBezTo>
                        <a:pt x="911" y="17729"/>
                        <a:pt x="911" y="17729"/>
                        <a:pt x="911" y="17729"/>
                      </a:cubicBezTo>
                      <a:cubicBezTo>
                        <a:pt x="911" y="17628"/>
                        <a:pt x="911" y="17628"/>
                        <a:pt x="911" y="17628"/>
                      </a:cubicBezTo>
                      <a:cubicBezTo>
                        <a:pt x="911" y="6540"/>
                        <a:pt x="911" y="6540"/>
                        <a:pt x="911" y="6540"/>
                      </a:cubicBezTo>
                      <a:cubicBezTo>
                        <a:pt x="450" y="4761"/>
                        <a:pt x="185" y="2969"/>
                        <a:pt x="0" y="1090"/>
                      </a:cubicBezTo>
                      <a:cubicBezTo>
                        <a:pt x="2641" y="990"/>
                        <a:pt x="16041" y="501"/>
                        <a:pt x="18959" y="0"/>
                      </a:cubicBezTo>
                      <a:cubicBezTo>
                        <a:pt x="18959" y="0"/>
                        <a:pt x="19513" y="100"/>
                        <a:pt x="19778" y="501"/>
                      </a:cubicBezTo>
                      <a:cubicBezTo>
                        <a:pt x="19870" y="702"/>
                        <a:pt x="19870" y="890"/>
                        <a:pt x="19778" y="1190"/>
                      </a:cubicBezTo>
                      <a:cubicBezTo>
                        <a:pt x="19686" y="1779"/>
                        <a:pt x="19409" y="2080"/>
                        <a:pt x="19236" y="2280"/>
                      </a:cubicBezTo>
                      <a:cubicBezTo>
                        <a:pt x="19144" y="2381"/>
                        <a:pt x="19051" y="2481"/>
                        <a:pt x="18959" y="2581"/>
                      </a:cubicBezTo>
                      <a:cubicBezTo>
                        <a:pt x="18867" y="2781"/>
                        <a:pt x="18867" y="2969"/>
                        <a:pt x="18867" y="3070"/>
                      </a:cubicBezTo>
                      <a:cubicBezTo>
                        <a:pt x="18959" y="3070"/>
                        <a:pt x="19051" y="3170"/>
                        <a:pt x="19328" y="3070"/>
                      </a:cubicBezTo>
                      <a:cubicBezTo>
                        <a:pt x="19778" y="3070"/>
                        <a:pt x="21058" y="2969"/>
                        <a:pt x="21600" y="2869"/>
                      </a:cubicBezTo>
                      <a:cubicBezTo>
                        <a:pt x="21600" y="2969"/>
                        <a:pt x="21600" y="2969"/>
                        <a:pt x="21600" y="2969"/>
                      </a:cubicBezTo>
                      <a:cubicBezTo>
                        <a:pt x="21600" y="3370"/>
                        <a:pt x="21242" y="4260"/>
                        <a:pt x="20873" y="4360"/>
                      </a:cubicBezTo>
                      <a:cubicBezTo>
                        <a:pt x="20873" y="4460"/>
                        <a:pt x="20781" y="4460"/>
                        <a:pt x="20781" y="4460"/>
                      </a:cubicBezTo>
                      <a:cubicBezTo>
                        <a:pt x="20781" y="4561"/>
                        <a:pt x="20781" y="4661"/>
                        <a:pt x="20781" y="4661"/>
                      </a:cubicBezTo>
                      <a:cubicBezTo>
                        <a:pt x="20873" y="4861"/>
                        <a:pt x="20873" y="4949"/>
                        <a:pt x="20781" y="5062"/>
                      </a:cubicBezTo>
                      <a:cubicBezTo>
                        <a:pt x="20689" y="5149"/>
                        <a:pt x="20689" y="5149"/>
                        <a:pt x="20597" y="5250"/>
                      </a:cubicBezTo>
                      <a:cubicBezTo>
                        <a:pt x="20597" y="5250"/>
                        <a:pt x="20597" y="5250"/>
                        <a:pt x="20504" y="5350"/>
                      </a:cubicBezTo>
                      <a:cubicBezTo>
                        <a:pt x="20504" y="5450"/>
                        <a:pt x="20504" y="5450"/>
                        <a:pt x="20504" y="5450"/>
                      </a:cubicBezTo>
                      <a:cubicBezTo>
                        <a:pt x="20504" y="5751"/>
                        <a:pt x="20412" y="5951"/>
                        <a:pt x="20147" y="6139"/>
                      </a:cubicBezTo>
                      <a:cubicBezTo>
                        <a:pt x="19870" y="6239"/>
                        <a:pt x="19870" y="6340"/>
                        <a:pt x="19962" y="6540"/>
                      </a:cubicBezTo>
                      <a:cubicBezTo>
                        <a:pt x="19962" y="6640"/>
                        <a:pt x="19962" y="6640"/>
                        <a:pt x="19962" y="6741"/>
                      </a:cubicBezTo>
                      <a:cubicBezTo>
                        <a:pt x="19962" y="6741"/>
                        <a:pt x="19962" y="6841"/>
                        <a:pt x="20055" y="6841"/>
                      </a:cubicBezTo>
                      <a:cubicBezTo>
                        <a:pt x="20239" y="6941"/>
                        <a:pt x="20412" y="7041"/>
                        <a:pt x="20504" y="7430"/>
                      </a:cubicBezTo>
                      <a:cubicBezTo>
                        <a:pt x="20597" y="7931"/>
                        <a:pt x="20504" y="7931"/>
                        <a:pt x="20239" y="8031"/>
                      </a:cubicBezTo>
                      <a:cubicBezTo>
                        <a:pt x="20239" y="8031"/>
                        <a:pt x="20147" y="8119"/>
                        <a:pt x="20055" y="8119"/>
                      </a:cubicBezTo>
                      <a:cubicBezTo>
                        <a:pt x="19778" y="8419"/>
                        <a:pt x="19593" y="8720"/>
                        <a:pt x="19593" y="8720"/>
                      </a:cubicBezTo>
                      <a:cubicBezTo>
                        <a:pt x="19593" y="8720"/>
                        <a:pt x="19409" y="8820"/>
                        <a:pt x="19409" y="9309"/>
                      </a:cubicBezTo>
                      <a:cubicBezTo>
                        <a:pt x="19409" y="9610"/>
                        <a:pt x="19409" y="9710"/>
                        <a:pt x="19236" y="9710"/>
                      </a:cubicBezTo>
                      <a:cubicBezTo>
                        <a:pt x="19144" y="9710"/>
                        <a:pt x="19144" y="9710"/>
                        <a:pt x="19144" y="9710"/>
                      </a:cubicBezTo>
                      <a:lnTo>
                        <a:pt x="19051" y="9710"/>
                      </a:lnTo>
                      <a:cubicBezTo>
                        <a:pt x="18867" y="9710"/>
                        <a:pt x="18682" y="9710"/>
                        <a:pt x="18682" y="10111"/>
                      </a:cubicBezTo>
                      <a:cubicBezTo>
                        <a:pt x="18682" y="10111"/>
                        <a:pt x="18682" y="10211"/>
                        <a:pt x="18682" y="10299"/>
                      </a:cubicBezTo>
                      <a:cubicBezTo>
                        <a:pt x="18590" y="10700"/>
                        <a:pt x="18498" y="11289"/>
                        <a:pt x="18325" y="11389"/>
                      </a:cubicBezTo>
                      <a:cubicBezTo>
                        <a:pt x="18140" y="11589"/>
                        <a:pt x="18140" y="11890"/>
                        <a:pt x="18140" y="12291"/>
                      </a:cubicBezTo>
                      <a:cubicBezTo>
                        <a:pt x="18140" y="12579"/>
                        <a:pt x="18048" y="12880"/>
                        <a:pt x="17679" y="12980"/>
                      </a:cubicBezTo>
                      <a:cubicBezTo>
                        <a:pt x="17414" y="13080"/>
                        <a:pt x="16860" y="13268"/>
                        <a:pt x="16952" y="13569"/>
                      </a:cubicBezTo>
                      <a:cubicBezTo>
                        <a:pt x="16952" y="13669"/>
                        <a:pt x="16952" y="13769"/>
                        <a:pt x="16952" y="13870"/>
                      </a:cubicBezTo>
                      <a:cubicBezTo>
                        <a:pt x="17045" y="13970"/>
                        <a:pt x="17045" y="14070"/>
                        <a:pt x="16952" y="14271"/>
                      </a:cubicBezTo>
                      <a:cubicBezTo>
                        <a:pt x="16860" y="14271"/>
                        <a:pt x="16860" y="14371"/>
                        <a:pt x="16860" y="14458"/>
                      </a:cubicBezTo>
                      <a:lnTo>
                        <a:pt x="16860" y="14559"/>
                      </a:lnTo>
                      <a:cubicBezTo>
                        <a:pt x="16952" y="14659"/>
                        <a:pt x="16952" y="14759"/>
                        <a:pt x="16952" y="14859"/>
                      </a:cubicBezTo>
                      <a:cubicBezTo>
                        <a:pt x="16860" y="14960"/>
                        <a:pt x="16768" y="15060"/>
                        <a:pt x="16595" y="15060"/>
                      </a:cubicBezTo>
                      <a:cubicBezTo>
                        <a:pt x="16491" y="15060"/>
                        <a:pt x="16491" y="15060"/>
                        <a:pt x="16491" y="15060"/>
                      </a:cubicBezTo>
                      <a:cubicBezTo>
                        <a:pt x="16410" y="15060"/>
                        <a:pt x="16318" y="15060"/>
                        <a:pt x="16226" y="15060"/>
                      </a:cubicBezTo>
                      <a:cubicBezTo>
                        <a:pt x="16226" y="15160"/>
                        <a:pt x="16134" y="15260"/>
                        <a:pt x="16226" y="15361"/>
                      </a:cubicBezTo>
                      <a:cubicBezTo>
                        <a:pt x="16226" y="15461"/>
                        <a:pt x="16226" y="15548"/>
                        <a:pt x="16318" y="15649"/>
                      </a:cubicBezTo>
                      <a:cubicBezTo>
                        <a:pt x="16410" y="15949"/>
                        <a:pt x="16410" y="16250"/>
                        <a:pt x="16226" y="16438"/>
                      </a:cubicBezTo>
                      <a:cubicBezTo>
                        <a:pt x="15949" y="16551"/>
                        <a:pt x="15857" y="16839"/>
                        <a:pt x="15857" y="17140"/>
                      </a:cubicBezTo>
                      <a:cubicBezTo>
                        <a:pt x="15857" y="17240"/>
                        <a:pt x="15857" y="17340"/>
                        <a:pt x="15949" y="17440"/>
                      </a:cubicBezTo>
                      <a:cubicBezTo>
                        <a:pt x="15949" y="17628"/>
                        <a:pt x="16041" y="17929"/>
                        <a:pt x="15857" y="18029"/>
                      </a:cubicBezTo>
                      <a:cubicBezTo>
                        <a:pt x="15672" y="18230"/>
                        <a:pt x="15857" y="18618"/>
                        <a:pt x="16041" y="18819"/>
                      </a:cubicBezTo>
                      <a:cubicBezTo>
                        <a:pt x="16134" y="18919"/>
                        <a:pt x="16134" y="19019"/>
                        <a:pt x="16226" y="19019"/>
                      </a:cubicBezTo>
                      <a:cubicBezTo>
                        <a:pt x="16410" y="19219"/>
                        <a:pt x="16491" y="19420"/>
                        <a:pt x="16410" y="19608"/>
                      </a:cubicBezTo>
                      <a:cubicBezTo>
                        <a:pt x="16410" y="19721"/>
                        <a:pt x="16318" y="19808"/>
                        <a:pt x="16318" y="19808"/>
                      </a:cubicBezTo>
                      <a:cubicBezTo>
                        <a:pt x="16226" y="20009"/>
                        <a:pt x="16226" y="20109"/>
                        <a:pt x="16318" y="20310"/>
                      </a:cubicBezTo>
                      <a:cubicBezTo>
                        <a:pt x="16318" y="20410"/>
                        <a:pt x="16318" y="20510"/>
                        <a:pt x="16318" y="20610"/>
                      </a:cubicBezTo>
                      <a:cubicBezTo>
                        <a:pt x="16226" y="20610"/>
                        <a:pt x="16134" y="20698"/>
                        <a:pt x="16226" y="20999"/>
                      </a:cubicBezTo>
                      <a:cubicBezTo>
                        <a:pt x="16226" y="21099"/>
                        <a:pt x="16226" y="21099"/>
                        <a:pt x="16226" y="21099"/>
                      </a:cubicBezTo>
                      <a:cubicBezTo>
                        <a:pt x="16318" y="21199"/>
                        <a:pt x="16318" y="21199"/>
                        <a:pt x="16318" y="21199"/>
                      </a:cubicBezTo>
                      <a:cubicBezTo>
                        <a:pt x="16226" y="21199"/>
                        <a:pt x="16226" y="21199"/>
                        <a:pt x="16226" y="21199"/>
                      </a:cubicBezTo>
                      <a:lnTo>
                        <a:pt x="3102" y="21600"/>
                      </a:lnTo>
                      <a:close/>
                      <a:moveTo>
                        <a:pt x="1914" y="18029"/>
                      </a:moveTo>
                      <a:cubicBezTo>
                        <a:pt x="2007" y="18029"/>
                        <a:pt x="2099" y="18029"/>
                        <a:pt x="2180" y="18029"/>
                      </a:cubicBezTo>
                      <a:cubicBezTo>
                        <a:pt x="2272" y="18029"/>
                        <a:pt x="2456" y="18129"/>
                        <a:pt x="2641" y="18129"/>
                      </a:cubicBezTo>
                      <a:cubicBezTo>
                        <a:pt x="2918" y="18129"/>
                        <a:pt x="3102" y="18330"/>
                        <a:pt x="3102" y="18330"/>
                      </a:cubicBezTo>
                      <a:cubicBezTo>
                        <a:pt x="3183" y="21500"/>
                        <a:pt x="3183" y="21500"/>
                        <a:pt x="3183" y="21500"/>
                      </a:cubicBezTo>
                      <a:cubicBezTo>
                        <a:pt x="16134" y="21099"/>
                        <a:pt x="16134" y="21099"/>
                        <a:pt x="16134" y="21099"/>
                      </a:cubicBezTo>
                      <a:cubicBezTo>
                        <a:pt x="16134" y="21099"/>
                        <a:pt x="16134" y="21099"/>
                        <a:pt x="16134" y="20999"/>
                      </a:cubicBezTo>
                      <a:cubicBezTo>
                        <a:pt x="16041" y="20698"/>
                        <a:pt x="16134" y="20610"/>
                        <a:pt x="16226" y="20510"/>
                      </a:cubicBezTo>
                      <a:lnTo>
                        <a:pt x="16226" y="20410"/>
                      </a:lnTo>
                      <a:cubicBezTo>
                        <a:pt x="16134" y="20109"/>
                        <a:pt x="16134" y="20009"/>
                        <a:pt x="16226" y="19808"/>
                      </a:cubicBezTo>
                      <a:cubicBezTo>
                        <a:pt x="16226" y="19721"/>
                        <a:pt x="16318" y="19721"/>
                        <a:pt x="16318" y="19608"/>
                      </a:cubicBezTo>
                      <a:cubicBezTo>
                        <a:pt x="16410" y="19420"/>
                        <a:pt x="16318" y="19320"/>
                        <a:pt x="16134" y="19119"/>
                      </a:cubicBezTo>
                      <a:cubicBezTo>
                        <a:pt x="16134" y="19019"/>
                        <a:pt x="16041" y="18919"/>
                        <a:pt x="15949" y="18919"/>
                      </a:cubicBezTo>
                      <a:cubicBezTo>
                        <a:pt x="15592" y="18330"/>
                        <a:pt x="15672" y="18129"/>
                        <a:pt x="15857" y="18029"/>
                      </a:cubicBezTo>
                      <a:cubicBezTo>
                        <a:pt x="15949" y="17929"/>
                        <a:pt x="15857" y="17628"/>
                        <a:pt x="15857" y="17440"/>
                      </a:cubicBezTo>
                      <a:cubicBezTo>
                        <a:pt x="15765" y="17340"/>
                        <a:pt x="15765" y="17240"/>
                        <a:pt x="15765" y="17140"/>
                      </a:cubicBezTo>
                      <a:cubicBezTo>
                        <a:pt x="15765" y="17039"/>
                        <a:pt x="15765" y="16551"/>
                        <a:pt x="16134" y="16350"/>
                      </a:cubicBezTo>
                      <a:cubicBezTo>
                        <a:pt x="16318" y="16250"/>
                        <a:pt x="16318" y="16050"/>
                        <a:pt x="16226" y="15749"/>
                      </a:cubicBezTo>
                      <a:cubicBezTo>
                        <a:pt x="16134" y="15649"/>
                        <a:pt x="16134" y="15461"/>
                        <a:pt x="16134" y="15361"/>
                      </a:cubicBezTo>
                      <a:cubicBezTo>
                        <a:pt x="16134" y="15260"/>
                        <a:pt x="16134" y="15060"/>
                        <a:pt x="16134" y="15060"/>
                      </a:cubicBezTo>
                      <a:cubicBezTo>
                        <a:pt x="16226" y="14960"/>
                        <a:pt x="16410" y="14960"/>
                        <a:pt x="16491" y="14960"/>
                      </a:cubicBezTo>
                      <a:cubicBezTo>
                        <a:pt x="16595" y="14960"/>
                        <a:pt x="16595" y="14960"/>
                        <a:pt x="16595" y="14960"/>
                      </a:cubicBezTo>
                      <a:cubicBezTo>
                        <a:pt x="16768" y="14960"/>
                        <a:pt x="16768" y="14859"/>
                        <a:pt x="16860" y="14759"/>
                      </a:cubicBezTo>
                      <a:lnTo>
                        <a:pt x="16860" y="14659"/>
                      </a:lnTo>
                      <a:cubicBezTo>
                        <a:pt x="16768" y="14559"/>
                        <a:pt x="16768" y="14458"/>
                        <a:pt x="16768" y="14458"/>
                      </a:cubicBezTo>
                      <a:cubicBezTo>
                        <a:pt x="16768" y="14371"/>
                        <a:pt x="16768" y="14271"/>
                        <a:pt x="16860" y="14170"/>
                      </a:cubicBezTo>
                      <a:cubicBezTo>
                        <a:pt x="16952" y="14070"/>
                        <a:pt x="16952" y="14070"/>
                        <a:pt x="16860" y="13870"/>
                      </a:cubicBezTo>
                      <a:cubicBezTo>
                        <a:pt x="16860" y="13769"/>
                        <a:pt x="16860" y="13769"/>
                        <a:pt x="16860" y="13669"/>
                      </a:cubicBezTo>
                      <a:cubicBezTo>
                        <a:pt x="16768" y="13181"/>
                        <a:pt x="17587" y="12880"/>
                        <a:pt x="17679" y="12880"/>
                      </a:cubicBezTo>
                      <a:cubicBezTo>
                        <a:pt x="18048" y="12780"/>
                        <a:pt x="18048" y="12579"/>
                        <a:pt x="18048" y="12291"/>
                      </a:cubicBezTo>
                      <a:cubicBezTo>
                        <a:pt x="18048" y="11890"/>
                        <a:pt x="18048" y="11489"/>
                        <a:pt x="18325" y="11389"/>
                      </a:cubicBezTo>
                      <a:cubicBezTo>
                        <a:pt x="18498" y="11201"/>
                        <a:pt x="18498" y="10700"/>
                        <a:pt x="18590" y="10299"/>
                      </a:cubicBezTo>
                      <a:cubicBezTo>
                        <a:pt x="18590" y="10211"/>
                        <a:pt x="18590" y="10111"/>
                        <a:pt x="18590" y="10111"/>
                      </a:cubicBezTo>
                      <a:cubicBezTo>
                        <a:pt x="18590" y="9710"/>
                        <a:pt x="18867" y="9610"/>
                        <a:pt x="19051" y="9610"/>
                      </a:cubicBezTo>
                      <a:cubicBezTo>
                        <a:pt x="19051" y="9610"/>
                        <a:pt x="19051" y="9610"/>
                        <a:pt x="19144" y="9610"/>
                      </a:cubicBezTo>
                      <a:cubicBezTo>
                        <a:pt x="19144" y="9610"/>
                        <a:pt x="19144" y="9610"/>
                        <a:pt x="19236" y="9610"/>
                      </a:cubicBezTo>
                      <a:cubicBezTo>
                        <a:pt x="19328" y="9610"/>
                        <a:pt x="19328" y="9610"/>
                        <a:pt x="19328" y="9309"/>
                      </a:cubicBezTo>
                      <a:cubicBezTo>
                        <a:pt x="19328" y="8820"/>
                        <a:pt x="19513" y="8720"/>
                        <a:pt x="19593" y="8720"/>
                      </a:cubicBezTo>
                      <a:cubicBezTo>
                        <a:pt x="19593" y="8620"/>
                        <a:pt x="19686" y="8319"/>
                        <a:pt x="19962" y="8119"/>
                      </a:cubicBezTo>
                      <a:cubicBezTo>
                        <a:pt x="20055" y="8031"/>
                        <a:pt x="20147" y="8031"/>
                        <a:pt x="20239" y="7931"/>
                      </a:cubicBezTo>
                      <a:cubicBezTo>
                        <a:pt x="20412" y="7931"/>
                        <a:pt x="20504" y="7831"/>
                        <a:pt x="20412" y="7430"/>
                      </a:cubicBezTo>
                      <a:cubicBezTo>
                        <a:pt x="20412" y="7129"/>
                        <a:pt x="20239" y="7041"/>
                        <a:pt x="20055" y="6941"/>
                      </a:cubicBezTo>
                      <a:cubicBezTo>
                        <a:pt x="19962" y="6941"/>
                        <a:pt x="19870" y="6841"/>
                        <a:pt x="19870" y="6741"/>
                      </a:cubicBezTo>
                      <a:cubicBezTo>
                        <a:pt x="19870" y="6640"/>
                        <a:pt x="19870" y="6640"/>
                        <a:pt x="19870" y="6540"/>
                      </a:cubicBezTo>
                      <a:cubicBezTo>
                        <a:pt x="19778" y="6340"/>
                        <a:pt x="19778" y="6139"/>
                        <a:pt x="20147" y="6039"/>
                      </a:cubicBezTo>
                      <a:cubicBezTo>
                        <a:pt x="20412" y="5851"/>
                        <a:pt x="20412" y="5751"/>
                        <a:pt x="20412" y="5450"/>
                      </a:cubicBezTo>
                      <a:lnTo>
                        <a:pt x="20412" y="5350"/>
                      </a:lnTo>
                      <a:cubicBezTo>
                        <a:pt x="20504" y="5149"/>
                        <a:pt x="20504" y="5149"/>
                        <a:pt x="20597" y="5149"/>
                      </a:cubicBezTo>
                      <a:lnTo>
                        <a:pt x="20689" y="5062"/>
                      </a:lnTo>
                      <a:cubicBezTo>
                        <a:pt x="20781" y="4949"/>
                        <a:pt x="20781" y="4861"/>
                        <a:pt x="20689" y="4761"/>
                      </a:cubicBezTo>
                      <a:cubicBezTo>
                        <a:pt x="20689" y="4661"/>
                        <a:pt x="20689" y="4561"/>
                        <a:pt x="20689" y="4460"/>
                      </a:cubicBezTo>
                      <a:cubicBezTo>
                        <a:pt x="20781" y="4360"/>
                        <a:pt x="20781" y="4360"/>
                        <a:pt x="20873" y="4360"/>
                      </a:cubicBezTo>
                      <a:cubicBezTo>
                        <a:pt x="21150" y="4260"/>
                        <a:pt x="21508" y="3370"/>
                        <a:pt x="21508" y="2969"/>
                      </a:cubicBezTo>
                      <a:cubicBezTo>
                        <a:pt x="20966" y="3070"/>
                        <a:pt x="19778" y="3170"/>
                        <a:pt x="19328" y="3170"/>
                      </a:cubicBezTo>
                      <a:cubicBezTo>
                        <a:pt x="19051" y="3270"/>
                        <a:pt x="18867" y="3170"/>
                        <a:pt x="18775" y="3070"/>
                      </a:cubicBezTo>
                      <a:cubicBezTo>
                        <a:pt x="18775" y="2969"/>
                        <a:pt x="18775" y="2781"/>
                        <a:pt x="18959" y="2581"/>
                      </a:cubicBezTo>
                      <a:cubicBezTo>
                        <a:pt x="18959" y="2481"/>
                        <a:pt x="19051" y="2381"/>
                        <a:pt x="19144" y="2280"/>
                      </a:cubicBezTo>
                      <a:cubicBezTo>
                        <a:pt x="19328" y="1980"/>
                        <a:pt x="19593" y="1779"/>
                        <a:pt x="19778" y="1090"/>
                      </a:cubicBezTo>
                      <a:cubicBezTo>
                        <a:pt x="19778" y="890"/>
                        <a:pt x="19778" y="702"/>
                        <a:pt x="19686" y="601"/>
                      </a:cubicBezTo>
                      <a:cubicBezTo>
                        <a:pt x="19513" y="200"/>
                        <a:pt x="19051" y="100"/>
                        <a:pt x="18959" y="100"/>
                      </a:cubicBezTo>
                      <a:cubicBezTo>
                        <a:pt x="16041" y="601"/>
                        <a:pt x="2825" y="1090"/>
                        <a:pt x="81" y="1190"/>
                      </a:cubicBezTo>
                      <a:cubicBezTo>
                        <a:pt x="265" y="2969"/>
                        <a:pt x="542" y="4761"/>
                        <a:pt x="1003" y="6540"/>
                      </a:cubicBezTo>
                      <a:cubicBezTo>
                        <a:pt x="1003" y="17628"/>
                        <a:pt x="1003" y="17628"/>
                        <a:pt x="1003" y="17628"/>
                      </a:cubicBezTo>
                      <a:lnTo>
                        <a:pt x="1084" y="17628"/>
                      </a:lnTo>
                      <a:cubicBezTo>
                        <a:pt x="1269" y="17628"/>
                        <a:pt x="1361" y="17829"/>
                        <a:pt x="1361" y="18029"/>
                      </a:cubicBezTo>
                      <a:cubicBezTo>
                        <a:pt x="1453" y="18129"/>
                        <a:pt x="1453" y="18330"/>
                        <a:pt x="1545" y="18430"/>
                      </a:cubicBezTo>
                      <a:cubicBezTo>
                        <a:pt x="1638" y="18430"/>
                        <a:pt x="1638" y="18430"/>
                        <a:pt x="1638" y="18430"/>
                      </a:cubicBezTo>
                      <a:cubicBezTo>
                        <a:pt x="1638" y="18430"/>
                        <a:pt x="1730" y="18330"/>
                        <a:pt x="1730" y="18230"/>
                      </a:cubicBezTo>
                      <a:cubicBezTo>
                        <a:pt x="1730" y="18129"/>
                        <a:pt x="1822" y="18029"/>
                        <a:pt x="1914" y="18029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6" name="Shape 3617"/>
                <p:cNvSpPr/>
                <p:nvPr/>
              </p:nvSpPr>
              <p:spPr>
                <a:xfrm>
                  <a:off x="7083425" y="3490593"/>
                  <a:ext cx="1759212" cy="1524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0" h="21425" extrusionOk="0">
                      <a:moveTo>
                        <a:pt x="21327" y="16354"/>
                      </a:moveTo>
                      <a:cubicBezTo>
                        <a:pt x="21259" y="16275"/>
                        <a:pt x="21190" y="16354"/>
                        <a:pt x="21122" y="16354"/>
                      </a:cubicBezTo>
                      <a:cubicBezTo>
                        <a:pt x="20926" y="16354"/>
                        <a:pt x="20652" y="16354"/>
                        <a:pt x="20516" y="16049"/>
                      </a:cubicBezTo>
                      <a:cubicBezTo>
                        <a:pt x="20319" y="15577"/>
                        <a:pt x="19841" y="15272"/>
                        <a:pt x="20046" y="15036"/>
                      </a:cubicBezTo>
                      <a:cubicBezTo>
                        <a:pt x="20183" y="14799"/>
                        <a:pt x="20447" y="14957"/>
                        <a:pt x="20251" y="14495"/>
                      </a:cubicBezTo>
                      <a:cubicBezTo>
                        <a:pt x="20114" y="14101"/>
                        <a:pt x="19841" y="13718"/>
                        <a:pt x="19841" y="13403"/>
                      </a:cubicBezTo>
                      <a:cubicBezTo>
                        <a:pt x="19841" y="13167"/>
                        <a:pt x="19508" y="13324"/>
                        <a:pt x="19303" y="13019"/>
                      </a:cubicBezTo>
                      <a:cubicBezTo>
                        <a:pt x="19098" y="12704"/>
                        <a:pt x="18629" y="12704"/>
                        <a:pt x="18492" y="12390"/>
                      </a:cubicBezTo>
                      <a:cubicBezTo>
                        <a:pt x="18356" y="12085"/>
                        <a:pt x="16469" y="10993"/>
                        <a:pt x="16938" y="10068"/>
                      </a:cubicBezTo>
                      <a:cubicBezTo>
                        <a:pt x="17485" y="9134"/>
                        <a:pt x="17750" y="8121"/>
                        <a:pt x="17485" y="7816"/>
                      </a:cubicBezTo>
                      <a:cubicBezTo>
                        <a:pt x="17143" y="7580"/>
                        <a:pt x="16938" y="7422"/>
                        <a:pt x="16938" y="7580"/>
                      </a:cubicBezTo>
                      <a:cubicBezTo>
                        <a:pt x="16938" y="7737"/>
                        <a:pt x="16742" y="7737"/>
                        <a:pt x="16674" y="7580"/>
                      </a:cubicBezTo>
                      <a:cubicBezTo>
                        <a:pt x="16606" y="7501"/>
                        <a:pt x="16469" y="7422"/>
                        <a:pt x="16264" y="7501"/>
                      </a:cubicBezTo>
                      <a:cubicBezTo>
                        <a:pt x="16059" y="7658"/>
                        <a:pt x="15999" y="7895"/>
                        <a:pt x="15794" y="7422"/>
                      </a:cubicBezTo>
                      <a:cubicBezTo>
                        <a:pt x="15658" y="6960"/>
                        <a:pt x="15658" y="6183"/>
                        <a:pt x="15453" y="6104"/>
                      </a:cubicBezTo>
                      <a:cubicBezTo>
                        <a:pt x="15257" y="6026"/>
                        <a:pt x="14446" y="5563"/>
                        <a:pt x="14377" y="5170"/>
                      </a:cubicBezTo>
                      <a:cubicBezTo>
                        <a:pt x="14377" y="4708"/>
                        <a:pt x="13156" y="3773"/>
                        <a:pt x="13097" y="3222"/>
                      </a:cubicBezTo>
                      <a:cubicBezTo>
                        <a:pt x="13028" y="2681"/>
                        <a:pt x="13028" y="1442"/>
                        <a:pt x="13156" y="1206"/>
                      </a:cubicBezTo>
                      <a:cubicBezTo>
                        <a:pt x="12892" y="813"/>
                        <a:pt x="12422" y="350"/>
                        <a:pt x="12354" y="193"/>
                      </a:cubicBezTo>
                      <a:cubicBezTo>
                        <a:pt x="12149" y="-112"/>
                        <a:pt x="12081" y="36"/>
                        <a:pt x="12081" y="36"/>
                      </a:cubicBezTo>
                      <a:cubicBezTo>
                        <a:pt x="9314" y="508"/>
                        <a:pt x="1016" y="665"/>
                        <a:pt x="0" y="665"/>
                      </a:cubicBezTo>
                      <a:cubicBezTo>
                        <a:pt x="0" y="813"/>
                        <a:pt x="0" y="891"/>
                        <a:pt x="68" y="970"/>
                      </a:cubicBezTo>
                      <a:cubicBezTo>
                        <a:pt x="273" y="1285"/>
                        <a:pt x="68" y="970"/>
                        <a:pt x="137" y="1363"/>
                      </a:cubicBezTo>
                      <a:cubicBezTo>
                        <a:pt x="205" y="1668"/>
                        <a:pt x="470" y="1826"/>
                        <a:pt x="811" y="2140"/>
                      </a:cubicBezTo>
                      <a:cubicBezTo>
                        <a:pt x="1084" y="2445"/>
                        <a:pt x="879" y="2603"/>
                        <a:pt x="879" y="2918"/>
                      </a:cubicBezTo>
                      <a:cubicBezTo>
                        <a:pt x="879" y="3222"/>
                        <a:pt x="1144" y="3144"/>
                        <a:pt x="1281" y="3222"/>
                      </a:cubicBezTo>
                      <a:cubicBezTo>
                        <a:pt x="1349" y="3380"/>
                        <a:pt x="1827" y="3852"/>
                        <a:pt x="1955" y="4078"/>
                      </a:cubicBezTo>
                      <a:cubicBezTo>
                        <a:pt x="2160" y="4236"/>
                        <a:pt x="2160" y="4078"/>
                        <a:pt x="2160" y="3852"/>
                      </a:cubicBezTo>
                      <a:cubicBezTo>
                        <a:pt x="2160" y="3616"/>
                        <a:pt x="2502" y="3695"/>
                        <a:pt x="2502" y="3931"/>
                      </a:cubicBezTo>
                      <a:cubicBezTo>
                        <a:pt x="2502" y="4157"/>
                        <a:pt x="2698" y="4157"/>
                        <a:pt x="2766" y="4393"/>
                      </a:cubicBezTo>
                      <a:cubicBezTo>
                        <a:pt x="2903" y="4629"/>
                        <a:pt x="2766" y="4629"/>
                        <a:pt x="2561" y="4708"/>
                      </a:cubicBezTo>
                      <a:cubicBezTo>
                        <a:pt x="2365" y="4777"/>
                        <a:pt x="2228" y="5013"/>
                        <a:pt x="1955" y="5327"/>
                      </a:cubicBezTo>
                      <a:cubicBezTo>
                        <a:pt x="1750" y="5563"/>
                        <a:pt x="2160" y="5632"/>
                        <a:pt x="2502" y="5868"/>
                      </a:cubicBezTo>
                      <a:cubicBezTo>
                        <a:pt x="2766" y="6104"/>
                        <a:pt x="2766" y="6104"/>
                        <a:pt x="2766" y="6419"/>
                      </a:cubicBezTo>
                      <a:cubicBezTo>
                        <a:pt x="2766" y="6724"/>
                        <a:pt x="3039" y="6803"/>
                        <a:pt x="3244" y="7039"/>
                      </a:cubicBezTo>
                      <a:cubicBezTo>
                        <a:pt x="3372" y="7265"/>
                        <a:pt x="3714" y="6881"/>
                        <a:pt x="3646" y="8121"/>
                      </a:cubicBezTo>
                      <a:cubicBezTo>
                        <a:pt x="3577" y="9370"/>
                        <a:pt x="3646" y="17367"/>
                        <a:pt x="3646" y="17367"/>
                      </a:cubicBezTo>
                      <a:cubicBezTo>
                        <a:pt x="3646" y="17367"/>
                        <a:pt x="3714" y="18301"/>
                        <a:pt x="3850" y="19777"/>
                      </a:cubicBezTo>
                      <a:cubicBezTo>
                        <a:pt x="5669" y="19698"/>
                        <a:pt x="15658" y="19314"/>
                        <a:pt x="17886" y="18999"/>
                      </a:cubicBezTo>
                      <a:cubicBezTo>
                        <a:pt x="17886" y="18999"/>
                        <a:pt x="18697" y="19157"/>
                        <a:pt x="18492" y="19777"/>
                      </a:cubicBezTo>
                      <a:cubicBezTo>
                        <a:pt x="18356" y="20475"/>
                        <a:pt x="18091" y="20632"/>
                        <a:pt x="17886" y="20947"/>
                      </a:cubicBezTo>
                      <a:cubicBezTo>
                        <a:pt x="17750" y="21252"/>
                        <a:pt x="17750" y="21488"/>
                        <a:pt x="18159" y="21409"/>
                      </a:cubicBezTo>
                      <a:cubicBezTo>
                        <a:pt x="18424" y="21331"/>
                        <a:pt x="19303" y="21252"/>
                        <a:pt x="19841" y="21252"/>
                      </a:cubicBezTo>
                      <a:cubicBezTo>
                        <a:pt x="19841" y="21173"/>
                        <a:pt x="19841" y="21173"/>
                        <a:pt x="19773" y="21104"/>
                      </a:cubicBezTo>
                      <a:cubicBezTo>
                        <a:pt x="19705" y="20868"/>
                        <a:pt x="19577" y="20790"/>
                        <a:pt x="19773" y="20632"/>
                      </a:cubicBezTo>
                      <a:cubicBezTo>
                        <a:pt x="19910" y="20475"/>
                        <a:pt x="19705" y="20013"/>
                        <a:pt x="19910" y="19855"/>
                      </a:cubicBezTo>
                      <a:cubicBezTo>
                        <a:pt x="20183" y="19619"/>
                        <a:pt x="20046" y="19472"/>
                        <a:pt x="20183" y="19236"/>
                      </a:cubicBezTo>
                      <a:cubicBezTo>
                        <a:pt x="20251" y="19078"/>
                        <a:pt x="19773" y="18458"/>
                        <a:pt x="20114" y="18537"/>
                      </a:cubicBezTo>
                      <a:cubicBezTo>
                        <a:pt x="20447" y="18616"/>
                        <a:pt x="20584" y="18616"/>
                        <a:pt x="20584" y="18458"/>
                      </a:cubicBezTo>
                      <a:cubicBezTo>
                        <a:pt x="20584" y="18380"/>
                        <a:pt x="20789" y="18222"/>
                        <a:pt x="20926" y="18222"/>
                      </a:cubicBezTo>
                      <a:cubicBezTo>
                        <a:pt x="20994" y="18301"/>
                        <a:pt x="20994" y="18458"/>
                        <a:pt x="21122" y="17986"/>
                      </a:cubicBezTo>
                      <a:cubicBezTo>
                        <a:pt x="21259" y="17524"/>
                        <a:pt x="20994" y="17288"/>
                        <a:pt x="21259" y="17288"/>
                      </a:cubicBezTo>
                      <a:cubicBezTo>
                        <a:pt x="21600" y="17288"/>
                        <a:pt x="21395" y="16432"/>
                        <a:pt x="21327" y="16354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7" name="Shape 3618"/>
                <p:cNvSpPr/>
                <p:nvPr/>
              </p:nvSpPr>
              <p:spPr>
                <a:xfrm>
                  <a:off x="8587012" y="4550890"/>
                  <a:ext cx="2199532" cy="7742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9" h="21600" extrusionOk="0">
                      <a:moveTo>
                        <a:pt x="16061" y="14654"/>
                      </a:moveTo>
                      <a:cubicBezTo>
                        <a:pt x="16171" y="14205"/>
                        <a:pt x="16116" y="13580"/>
                        <a:pt x="16061" y="12956"/>
                      </a:cubicBezTo>
                      <a:cubicBezTo>
                        <a:pt x="16013" y="12351"/>
                        <a:pt x="16171" y="12800"/>
                        <a:pt x="16603" y="12039"/>
                      </a:cubicBezTo>
                      <a:cubicBezTo>
                        <a:pt x="16988" y="11102"/>
                        <a:pt x="17152" y="12195"/>
                        <a:pt x="17365" y="11571"/>
                      </a:cubicBezTo>
                      <a:cubicBezTo>
                        <a:pt x="17585" y="10966"/>
                        <a:pt x="18127" y="9112"/>
                        <a:pt x="18395" y="8956"/>
                      </a:cubicBezTo>
                      <a:cubicBezTo>
                        <a:pt x="18669" y="8956"/>
                        <a:pt x="18669" y="8020"/>
                        <a:pt x="18669" y="7707"/>
                      </a:cubicBezTo>
                      <a:cubicBezTo>
                        <a:pt x="18669" y="7259"/>
                        <a:pt x="19047" y="7415"/>
                        <a:pt x="19157" y="6946"/>
                      </a:cubicBezTo>
                      <a:cubicBezTo>
                        <a:pt x="19266" y="6478"/>
                        <a:pt x="19102" y="6029"/>
                        <a:pt x="19266" y="6029"/>
                      </a:cubicBezTo>
                      <a:cubicBezTo>
                        <a:pt x="19424" y="6029"/>
                        <a:pt x="19321" y="6946"/>
                        <a:pt x="19644" y="6790"/>
                      </a:cubicBezTo>
                      <a:cubicBezTo>
                        <a:pt x="19973" y="6634"/>
                        <a:pt x="19754" y="5561"/>
                        <a:pt x="20021" y="4780"/>
                      </a:cubicBezTo>
                      <a:cubicBezTo>
                        <a:pt x="20351" y="4020"/>
                        <a:pt x="20618" y="4780"/>
                        <a:pt x="20618" y="5093"/>
                      </a:cubicBezTo>
                      <a:cubicBezTo>
                        <a:pt x="20673" y="5561"/>
                        <a:pt x="21003" y="4332"/>
                        <a:pt x="21113" y="3395"/>
                      </a:cubicBezTo>
                      <a:cubicBezTo>
                        <a:pt x="21216" y="2478"/>
                        <a:pt x="21325" y="2927"/>
                        <a:pt x="21490" y="2166"/>
                      </a:cubicBezTo>
                      <a:cubicBezTo>
                        <a:pt x="21600" y="1541"/>
                        <a:pt x="21545" y="624"/>
                        <a:pt x="21545" y="0"/>
                      </a:cubicBezTo>
                      <a:cubicBezTo>
                        <a:pt x="21271" y="0"/>
                        <a:pt x="20838" y="156"/>
                        <a:pt x="20461" y="468"/>
                      </a:cubicBezTo>
                      <a:cubicBezTo>
                        <a:pt x="19973" y="624"/>
                        <a:pt x="11236" y="4332"/>
                        <a:pt x="6459" y="4937"/>
                      </a:cubicBezTo>
                      <a:cubicBezTo>
                        <a:pt x="6459" y="4937"/>
                        <a:pt x="6184" y="5093"/>
                        <a:pt x="6136" y="5561"/>
                      </a:cubicBezTo>
                      <a:cubicBezTo>
                        <a:pt x="6081" y="5873"/>
                        <a:pt x="5916" y="5405"/>
                        <a:pt x="5752" y="5093"/>
                      </a:cubicBezTo>
                      <a:cubicBezTo>
                        <a:pt x="5649" y="4937"/>
                        <a:pt x="5210" y="4780"/>
                        <a:pt x="5210" y="5249"/>
                      </a:cubicBezTo>
                      <a:cubicBezTo>
                        <a:pt x="5210" y="5717"/>
                        <a:pt x="5429" y="6790"/>
                        <a:pt x="5210" y="6946"/>
                      </a:cubicBezTo>
                      <a:cubicBezTo>
                        <a:pt x="4997" y="6946"/>
                        <a:pt x="2443" y="7571"/>
                        <a:pt x="1791" y="7259"/>
                      </a:cubicBezTo>
                      <a:cubicBezTo>
                        <a:pt x="1737" y="7415"/>
                        <a:pt x="1627" y="7415"/>
                        <a:pt x="1414" y="7259"/>
                      </a:cubicBezTo>
                      <a:cubicBezTo>
                        <a:pt x="1139" y="7102"/>
                        <a:pt x="1524" y="8332"/>
                        <a:pt x="1469" y="8644"/>
                      </a:cubicBezTo>
                      <a:cubicBezTo>
                        <a:pt x="1359" y="9112"/>
                        <a:pt x="1469" y="9405"/>
                        <a:pt x="1249" y="9873"/>
                      </a:cubicBezTo>
                      <a:cubicBezTo>
                        <a:pt x="1084" y="10185"/>
                        <a:pt x="1249" y="11102"/>
                        <a:pt x="1139" y="11415"/>
                      </a:cubicBezTo>
                      <a:cubicBezTo>
                        <a:pt x="982" y="11727"/>
                        <a:pt x="1084" y="11883"/>
                        <a:pt x="1139" y="12351"/>
                      </a:cubicBezTo>
                      <a:cubicBezTo>
                        <a:pt x="1194" y="12956"/>
                        <a:pt x="982" y="14654"/>
                        <a:pt x="762" y="14810"/>
                      </a:cubicBezTo>
                      <a:cubicBezTo>
                        <a:pt x="542" y="14966"/>
                        <a:pt x="817" y="15590"/>
                        <a:pt x="707" y="15902"/>
                      </a:cubicBezTo>
                      <a:cubicBezTo>
                        <a:pt x="597" y="16195"/>
                        <a:pt x="542" y="15902"/>
                        <a:pt x="542" y="16351"/>
                      </a:cubicBezTo>
                      <a:cubicBezTo>
                        <a:pt x="487" y="16820"/>
                        <a:pt x="487" y="17288"/>
                        <a:pt x="329" y="17424"/>
                      </a:cubicBezTo>
                      <a:cubicBezTo>
                        <a:pt x="110" y="17737"/>
                        <a:pt x="165" y="18049"/>
                        <a:pt x="165" y="18517"/>
                      </a:cubicBezTo>
                      <a:cubicBezTo>
                        <a:pt x="165" y="18985"/>
                        <a:pt x="439" y="18673"/>
                        <a:pt x="542" y="19590"/>
                      </a:cubicBezTo>
                      <a:cubicBezTo>
                        <a:pt x="597" y="20527"/>
                        <a:pt x="439" y="20371"/>
                        <a:pt x="275" y="20663"/>
                      </a:cubicBezTo>
                      <a:cubicBezTo>
                        <a:pt x="55" y="20976"/>
                        <a:pt x="0" y="21600"/>
                        <a:pt x="0" y="21600"/>
                      </a:cubicBezTo>
                      <a:cubicBezTo>
                        <a:pt x="4070" y="21132"/>
                        <a:pt x="11291" y="18673"/>
                        <a:pt x="15416" y="17424"/>
                      </a:cubicBezTo>
                      <a:cubicBezTo>
                        <a:pt x="15416" y="16507"/>
                        <a:pt x="15416" y="15434"/>
                        <a:pt x="15416" y="15278"/>
                      </a:cubicBezTo>
                      <a:cubicBezTo>
                        <a:pt x="15416" y="14810"/>
                        <a:pt x="15903" y="14966"/>
                        <a:pt x="16061" y="14654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8" name="Shape 3619"/>
                <p:cNvSpPr/>
                <p:nvPr/>
              </p:nvSpPr>
              <p:spPr>
                <a:xfrm>
                  <a:off x="8583924" y="4544715"/>
                  <a:ext cx="2204902" cy="7804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1" h="21600" extrusionOk="0">
                      <a:moveTo>
                        <a:pt x="0" y="21600"/>
                      </a:moveTo>
                      <a:cubicBezTo>
                        <a:pt x="48" y="21600"/>
                        <a:pt x="103" y="20980"/>
                        <a:pt x="267" y="20670"/>
                      </a:cubicBezTo>
                      <a:cubicBezTo>
                        <a:pt x="322" y="20535"/>
                        <a:pt x="377" y="20535"/>
                        <a:pt x="431" y="20380"/>
                      </a:cubicBezTo>
                      <a:cubicBezTo>
                        <a:pt x="534" y="20380"/>
                        <a:pt x="589" y="20225"/>
                        <a:pt x="534" y="19605"/>
                      </a:cubicBezTo>
                      <a:cubicBezTo>
                        <a:pt x="534" y="19140"/>
                        <a:pt x="431" y="19004"/>
                        <a:pt x="322" y="18849"/>
                      </a:cubicBezTo>
                      <a:cubicBezTo>
                        <a:pt x="267" y="18849"/>
                        <a:pt x="212" y="18694"/>
                        <a:pt x="212" y="18539"/>
                      </a:cubicBezTo>
                      <a:cubicBezTo>
                        <a:pt x="212" y="18384"/>
                        <a:pt x="212" y="18384"/>
                        <a:pt x="212" y="18229"/>
                      </a:cubicBezTo>
                      <a:cubicBezTo>
                        <a:pt x="158" y="17919"/>
                        <a:pt x="158" y="17609"/>
                        <a:pt x="377" y="17454"/>
                      </a:cubicBezTo>
                      <a:cubicBezTo>
                        <a:pt x="534" y="17164"/>
                        <a:pt x="534" y="17009"/>
                        <a:pt x="534" y="16544"/>
                      </a:cubicBezTo>
                      <a:lnTo>
                        <a:pt x="534" y="16389"/>
                      </a:lnTo>
                      <a:cubicBezTo>
                        <a:pt x="589" y="16079"/>
                        <a:pt x="589" y="16079"/>
                        <a:pt x="644" y="16079"/>
                      </a:cubicBezTo>
                      <a:lnTo>
                        <a:pt x="699" y="15943"/>
                      </a:lnTo>
                      <a:cubicBezTo>
                        <a:pt x="753" y="15769"/>
                        <a:pt x="753" y="15633"/>
                        <a:pt x="699" y="15478"/>
                      </a:cubicBezTo>
                      <a:cubicBezTo>
                        <a:pt x="699" y="15323"/>
                        <a:pt x="699" y="15168"/>
                        <a:pt x="699" y="15013"/>
                      </a:cubicBezTo>
                      <a:cubicBezTo>
                        <a:pt x="753" y="14858"/>
                        <a:pt x="753" y="14858"/>
                        <a:pt x="808" y="14858"/>
                      </a:cubicBezTo>
                      <a:cubicBezTo>
                        <a:pt x="863" y="14703"/>
                        <a:pt x="972" y="14549"/>
                        <a:pt x="1027" y="14103"/>
                      </a:cubicBezTo>
                      <a:cubicBezTo>
                        <a:pt x="1130" y="13483"/>
                        <a:pt x="1240" y="12863"/>
                        <a:pt x="1185" y="12553"/>
                      </a:cubicBezTo>
                      <a:cubicBezTo>
                        <a:pt x="1185" y="12418"/>
                        <a:pt x="1130" y="12263"/>
                        <a:pt x="1130" y="12108"/>
                      </a:cubicBezTo>
                      <a:cubicBezTo>
                        <a:pt x="1082" y="11798"/>
                        <a:pt x="1082" y="11643"/>
                        <a:pt x="1185" y="11333"/>
                      </a:cubicBezTo>
                      <a:cubicBezTo>
                        <a:pt x="1240" y="11333"/>
                        <a:pt x="1185" y="11042"/>
                        <a:pt x="1185" y="10732"/>
                      </a:cubicBezTo>
                      <a:cubicBezTo>
                        <a:pt x="1185" y="10422"/>
                        <a:pt x="1185" y="10112"/>
                        <a:pt x="1294" y="9802"/>
                      </a:cubicBezTo>
                      <a:cubicBezTo>
                        <a:pt x="1404" y="9647"/>
                        <a:pt x="1404" y="9357"/>
                        <a:pt x="1404" y="9202"/>
                      </a:cubicBezTo>
                      <a:cubicBezTo>
                        <a:pt x="1459" y="9047"/>
                        <a:pt x="1459" y="8892"/>
                        <a:pt x="1459" y="8737"/>
                      </a:cubicBezTo>
                      <a:cubicBezTo>
                        <a:pt x="1459" y="8582"/>
                        <a:pt x="1459" y="8272"/>
                        <a:pt x="1404" y="8117"/>
                      </a:cubicBezTo>
                      <a:cubicBezTo>
                        <a:pt x="1349" y="7807"/>
                        <a:pt x="1294" y="7516"/>
                        <a:pt x="1349" y="7361"/>
                      </a:cubicBezTo>
                      <a:cubicBezTo>
                        <a:pt x="1349" y="7206"/>
                        <a:pt x="1404" y="7206"/>
                        <a:pt x="1459" y="7206"/>
                      </a:cubicBezTo>
                      <a:cubicBezTo>
                        <a:pt x="1671" y="7361"/>
                        <a:pt x="1781" y="7516"/>
                        <a:pt x="1835" y="7361"/>
                      </a:cubicBezTo>
                      <a:cubicBezTo>
                        <a:pt x="1945" y="7361"/>
                        <a:pt x="2055" y="7361"/>
                        <a:pt x="2267" y="7361"/>
                      </a:cubicBezTo>
                      <a:cubicBezTo>
                        <a:pt x="2815" y="7361"/>
                        <a:pt x="3787" y="7206"/>
                        <a:pt x="5136" y="6897"/>
                      </a:cubicBezTo>
                      <a:cubicBezTo>
                        <a:pt x="5191" y="6897"/>
                        <a:pt x="5191" y="6897"/>
                        <a:pt x="5246" y="6897"/>
                      </a:cubicBezTo>
                      <a:cubicBezTo>
                        <a:pt x="5246" y="6897"/>
                        <a:pt x="5301" y="6897"/>
                        <a:pt x="5301" y="6742"/>
                      </a:cubicBezTo>
                      <a:cubicBezTo>
                        <a:pt x="5355" y="6587"/>
                        <a:pt x="5301" y="6277"/>
                        <a:pt x="5246" y="5986"/>
                      </a:cubicBezTo>
                      <a:cubicBezTo>
                        <a:pt x="5246" y="5676"/>
                        <a:pt x="5191" y="5521"/>
                        <a:pt x="5191" y="5366"/>
                      </a:cubicBezTo>
                      <a:cubicBezTo>
                        <a:pt x="5191" y="5211"/>
                        <a:pt x="5301" y="5056"/>
                        <a:pt x="5465" y="5056"/>
                      </a:cubicBezTo>
                      <a:cubicBezTo>
                        <a:pt x="5629" y="5056"/>
                        <a:pt x="5732" y="5056"/>
                        <a:pt x="5842" y="5211"/>
                      </a:cubicBezTo>
                      <a:cubicBezTo>
                        <a:pt x="5842" y="5211"/>
                        <a:pt x="5842" y="5366"/>
                        <a:pt x="5897" y="5366"/>
                      </a:cubicBezTo>
                      <a:cubicBezTo>
                        <a:pt x="5951" y="5521"/>
                        <a:pt x="6061" y="5676"/>
                        <a:pt x="6116" y="5676"/>
                      </a:cubicBezTo>
                      <a:cubicBezTo>
                        <a:pt x="6116" y="5676"/>
                        <a:pt x="6116" y="5676"/>
                        <a:pt x="6170" y="5521"/>
                      </a:cubicBezTo>
                      <a:cubicBezTo>
                        <a:pt x="6218" y="5211"/>
                        <a:pt x="6492" y="4901"/>
                        <a:pt x="6492" y="4901"/>
                      </a:cubicBezTo>
                      <a:cubicBezTo>
                        <a:pt x="11149" y="4301"/>
                        <a:pt x="19922" y="775"/>
                        <a:pt x="20463" y="465"/>
                      </a:cubicBezTo>
                      <a:cubicBezTo>
                        <a:pt x="20949" y="155"/>
                        <a:pt x="21326" y="155"/>
                        <a:pt x="21545" y="0"/>
                      </a:cubicBezTo>
                      <a:cubicBezTo>
                        <a:pt x="21545" y="155"/>
                        <a:pt x="21545" y="155"/>
                        <a:pt x="21545" y="155"/>
                      </a:cubicBezTo>
                      <a:cubicBezTo>
                        <a:pt x="21600" y="775"/>
                        <a:pt x="21600" y="1685"/>
                        <a:pt x="21490" y="2305"/>
                      </a:cubicBezTo>
                      <a:cubicBezTo>
                        <a:pt x="21436" y="2770"/>
                        <a:pt x="21326" y="2906"/>
                        <a:pt x="21271" y="2906"/>
                      </a:cubicBezTo>
                      <a:cubicBezTo>
                        <a:pt x="21216" y="3061"/>
                        <a:pt x="21162" y="3061"/>
                        <a:pt x="21114" y="3526"/>
                      </a:cubicBezTo>
                      <a:cubicBezTo>
                        <a:pt x="21059" y="4301"/>
                        <a:pt x="20785" y="5366"/>
                        <a:pt x="20675" y="5366"/>
                      </a:cubicBezTo>
                      <a:lnTo>
                        <a:pt x="20621" y="5366"/>
                      </a:lnTo>
                      <a:cubicBezTo>
                        <a:pt x="20621" y="5056"/>
                        <a:pt x="20463" y="4591"/>
                        <a:pt x="20299" y="4591"/>
                      </a:cubicBezTo>
                      <a:cubicBezTo>
                        <a:pt x="20189" y="4591"/>
                        <a:pt x="20134" y="4746"/>
                        <a:pt x="20080" y="4901"/>
                      </a:cubicBezTo>
                      <a:cubicBezTo>
                        <a:pt x="19922" y="5366"/>
                        <a:pt x="19922" y="5676"/>
                        <a:pt x="19922" y="6141"/>
                      </a:cubicBezTo>
                      <a:cubicBezTo>
                        <a:pt x="19867" y="6587"/>
                        <a:pt x="19867" y="6897"/>
                        <a:pt x="19648" y="7051"/>
                      </a:cubicBezTo>
                      <a:cubicBezTo>
                        <a:pt x="19429" y="7051"/>
                        <a:pt x="19381" y="6742"/>
                        <a:pt x="19381" y="6432"/>
                      </a:cubicBezTo>
                      <a:cubicBezTo>
                        <a:pt x="19326" y="6277"/>
                        <a:pt x="19326" y="6277"/>
                        <a:pt x="19272" y="6277"/>
                      </a:cubicBezTo>
                      <a:lnTo>
                        <a:pt x="19217" y="6277"/>
                      </a:lnTo>
                      <a:lnTo>
                        <a:pt x="19217" y="6432"/>
                      </a:lnTo>
                      <a:cubicBezTo>
                        <a:pt x="19217" y="6587"/>
                        <a:pt x="19217" y="6897"/>
                        <a:pt x="19162" y="7051"/>
                      </a:cubicBezTo>
                      <a:cubicBezTo>
                        <a:pt x="19107" y="7361"/>
                        <a:pt x="18998" y="7361"/>
                        <a:pt x="18888" y="7516"/>
                      </a:cubicBezTo>
                      <a:cubicBezTo>
                        <a:pt x="18785" y="7516"/>
                        <a:pt x="18731" y="7516"/>
                        <a:pt x="18731" y="7807"/>
                      </a:cubicBezTo>
                      <a:cubicBezTo>
                        <a:pt x="18731" y="8582"/>
                        <a:pt x="18621" y="9202"/>
                        <a:pt x="18402" y="9202"/>
                      </a:cubicBezTo>
                      <a:cubicBezTo>
                        <a:pt x="18189" y="9202"/>
                        <a:pt x="17861" y="10422"/>
                        <a:pt x="17594" y="11178"/>
                      </a:cubicBezTo>
                      <a:cubicBezTo>
                        <a:pt x="17539" y="11333"/>
                        <a:pt x="17484" y="11488"/>
                        <a:pt x="17429" y="11643"/>
                      </a:cubicBezTo>
                      <a:cubicBezTo>
                        <a:pt x="17375" y="11798"/>
                        <a:pt x="17320" y="11953"/>
                        <a:pt x="17210" y="11953"/>
                      </a:cubicBezTo>
                      <a:cubicBezTo>
                        <a:pt x="17210" y="11953"/>
                        <a:pt x="17162" y="11798"/>
                        <a:pt x="17107" y="11798"/>
                      </a:cubicBezTo>
                      <a:cubicBezTo>
                        <a:pt x="17053" y="11798"/>
                        <a:pt x="16998" y="11798"/>
                        <a:pt x="16943" y="11798"/>
                      </a:cubicBezTo>
                      <a:cubicBezTo>
                        <a:pt x="16833" y="11798"/>
                        <a:pt x="16724" y="11953"/>
                        <a:pt x="16614" y="12108"/>
                      </a:cubicBezTo>
                      <a:cubicBezTo>
                        <a:pt x="16402" y="12553"/>
                        <a:pt x="16292" y="12708"/>
                        <a:pt x="16183" y="12708"/>
                      </a:cubicBezTo>
                      <a:cubicBezTo>
                        <a:pt x="16073" y="12708"/>
                        <a:pt x="16073" y="12708"/>
                        <a:pt x="16073" y="13018"/>
                      </a:cubicBezTo>
                      <a:cubicBezTo>
                        <a:pt x="16128" y="13173"/>
                        <a:pt x="16128" y="13328"/>
                        <a:pt x="16128" y="13328"/>
                      </a:cubicBezTo>
                      <a:cubicBezTo>
                        <a:pt x="16183" y="13948"/>
                        <a:pt x="16183" y="14394"/>
                        <a:pt x="16073" y="14703"/>
                      </a:cubicBezTo>
                      <a:cubicBezTo>
                        <a:pt x="16025" y="14858"/>
                        <a:pt x="15861" y="15013"/>
                        <a:pt x="15751" y="15013"/>
                      </a:cubicBezTo>
                      <a:cubicBezTo>
                        <a:pt x="15587" y="15013"/>
                        <a:pt x="15477" y="15168"/>
                        <a:pt x="15477" y="15323"/>
                      </a:cubicBezTo>
                      <a:cubicBezTo>
                        <a:pt x="15477" y="15478"/>
                        <a:pt x="15477" y="15769"/>
                        <a:pt x="15477" y="16234"/>
                      </a:cubicBezTo>
                      <a:cubicBezTo>
                        <a:pt x="15477" y="16544"/>
                        <a:pt x="15477" y="17009"/>
                        <a:pt x="15477" y="17454"/>
                      </a:cubicBezTo>
                      <a:cubicBezTo>
                        <a:pt x="15430" y="17454"/>
                        <a:pt x="15430" y="17454"/>
                        <a:pt x="15430" y="17454"/>
                      </a:cubicBezTo>
                      <a:cubicBezTo>
                        <a:pt x="12396" y="18539"/>
                        <a:pt x="4328" y="21135"/>
                        <a:pt x="48" y="21600"/>
                      </a:cubicBezTo>
                      <a:lnTo>
                        <a:pt x="0" y="21600"/>
                      </a:lnTo>
                      <a:close/>
                      <a:moveTo>
                        <a:pt x="1404" y="7361"/>
                      </a:moveTo>
                      <a:cubicBezTo>
                        <a:pt x="1404" y="7361"/>
                        <a:pt x="1404" y="7361"/>
                        <a:pt x="1349" y="7361"/>
                      </a:cubicBezTo>
                      <a:cubicBezTo>
                        <a:pt x="1349" y="7516"/>
                        <a:pt x="1404" y="7807"/>
                        <a:pt x="1459" y="7962"/>
                      </a:cubicBezTo>
                      <a:cubicBezTo>
                        <a:pt x="1514" y="8272"/>
                        <a:pt x="1514" y="8582"/>
                        <a:pt x="1514" y="8892"/>
                      </a:cubicBezTo>
                      <a:cubicBezTo>
                        <a:pt x="1514" y="8892"/>
                        <a:pt x="1514" y="9047"/>
                        <a:pt x="1459" y="9202"/>
                      </a:cubicBezTo>
                      <a:cubicBezTo>
                        <a:pt x="1459" y="9492"/>
                        <a:pt x="1459" y="9647"/>
                        <a:pt x="1349" y="9957"/>
                      </a:cubicBezTo>
                      <a:cubicBezTo>
                        <a:pt x="1240" y="10112"/>
                        <a:pt x="1240" y="10422"/>
                        <a:pt x="1240" y="10732"/>
                      </a:cubicBezTo>
                      <a:cubicBezTo>
                        <a:pt x="1240" y="11042"/>
                        <a:pt x="1240" y="11333"/>
                        <a:pt x="1185" y="11488"/>
                      </a:cubicBezTo>
                      <a:cubicBezTo>
                        <a:pt x="1130" y="11643"/>
                        <a:pt x="1130" y="11798"/>
                        <a:pt x="1185" y="12108"/>
                      </a:cubicBezTo>
                      <a:cubicBezTo>
                        <a:pt x="1185" y="12108"/>
                        <a:pt x="1240" y="12263"/>
                        <a:pt x="1240" y="12418"/>
                      </a:cubicBezTo>
                      <a:cubicBezTo>
                        <a:pt x="1294" y="12863"/>
                        <a:pt x="1185" y="13638"/>
                        <a:pt x="1082" y="14258"/>
                      </a:cubicBezTo>
                      <a:cubicBezTo>
                        <a:pt x="1027" y="14549"/>
                        <a:pt x="918" y="14858"/>
                        <a:pt x="808" y="14858"/>
                      </a:cubicBezTo>
                      <a:cubicBezTo>
                        <a:pt x="808" y="15013"/>
                        <a:pt x="753" y="15013"/>
                        <a:pt x="753" y="15013"/>
                      </a:cubicBezTo>
                      <a:cubicBezTo>
                        <a:pt x="753" y="15168"/>
                        <a:pt x="753" y="15323"/>
                        <a:pt x="753" y="15323"/>
                      </a:cubicBezTo>
                      <a:cubicBezTo>
                        <a:pt x="808" y="15633"/>
                        <a:pt x="808" y="15769"/>
                        <a:pt x="753" y="15943"/>
                      </a:cubicBezTo>
                      <a:cubicBezTo>
                        <a:pt x="699" y="16079"/>
                        <a:pt x="699" y="16079"/>
                        <a:pt x="644" y="16234"/>
                      </a:cubicBezTo>
                      <a:cubicBezTo>
                        <a:pt x="644" y="16234"/>
                        <a:pt x="644" y="16234"/>
                        <a:pt x="589" y="16389"/>
                      </a:cubicBezTo>
                      <a:cubicBezTo>
                        <a:pt x="589" y="16544"/>
                        <a:pt x="589" y="16544"/>
                        <a:pt x="589" y="16544"/>
                      </a:cubicBezTo>
                      <a:cubicBezTo>
                        <a:pt x="589" y="17009"/>
                        <a:pt x="534" y="17319"/>
                        <a:pt x="377" y="17609"/>
                      </a:cubicBezTo>
                      <a:cubicBezTo>
                        <a:pt x="212" y="17764"/>
                        <a:pt x="212" y="17919"/>
                        <a:pt x="267" y="18229"/>
                      </a:cubicBezTo>
                      <a:cubicBezTo>
                        <a:pt x="267" y="18384"/>
                        <a:pt x="267" y="18384"/>
                        <a:pt x="267" y="18539"/>
                      </a:cubicBezTo>
                      <a:cubicBezTo>
                        <a:pt x="267" y="18539"/>
                        <a:pt x="267" y="18694"/>
                        <a:pt x="322" y="18694"/>
                      </a:cubicBezTo>
                      <a:cubicBezTo>
                        <a:pt x="431" y="18849"/>
                        <a:pt x="534" y="19004"/>
                        <a:pt x="589" y="19605"/>
                      </a:cubicBezTo>
                      <a:cubicBezTo>
                        <a:pt x="644" y="20380"/>
                        <a:pt x="589" y="20380"/>
                        <a:pt x="431" y="20535"/>
                      </a:cubicBezTo>
                      <a:cubicBezTo>
                        <a:pt x="431" y="20535"/>
                        <a:pt x="377" y="20670"/>
                        <a:pt x="322" y="20670"/>
                      </a:cubicBezTo>
                      <a:cubicBezTo>
                        <a:pt x="212" y="20980"/>
                        <a:pt x="103" y="21290"/>
                        <a:pt x="103" y="21445"/>
                      </a:cubicBezTo>
                      <a:cubicBezTo>
                        <a:pt x="4383" y="20980"/>
                        <a:pt x="12341" y="18384"/>
                        <a:pt x="15430" y="17319"/>
                      </a:cubicBezTo>
                      <a:cubicBezTo>
                        <a:pt x="15430" y="17009"/>
                        <a:pt x="15430" y="16544"/>
                        <a:pt x="15430" y="16234"/>
                      </a:cubicBezTo>
                      <a:cubicBezTo>
                        <a:pt x="15430" y="15769"/>
                        <a:pt x="15430" y="15478"/>
                        <a:pt x="15430" y="15323"/>
                      </a:cubicBezTo>
                      <a:cubicBezTo>
                        <a:pt x="15430" y="15013"/>
                        <a:pt x="15587" y="14858"/>
                        <a:pt x="15751" y="14858"/>
                      </a:cubicBezTo>
                      <a:cubicBezTo>
                        <a:pt x="15861" y="14858"/>
                        <a:pt x="15964" y="14703"/>
                        <a:pt x="16025" y="14549"/>
                      </a:cubicBezTo>
                      <a:cubicBezTo>
                        <a:pt x="16128" y="14258"/>
                        <a:pt x="16128" y="13948"/>
                        <a:pt x="16073" y="13483"/>
                      </a:cubicBezTo>
                      <a:cubicBezTo>
                        <a:pt x="16073" y="13328"/>
                        <a:pt x="16073" y="13173"/>
                        <a:pt x="16073" y="13018"/>
                      </a:cubicBezTo>
                      <a:cubicBezTo>
                        <a:pt x="16025" y="12553"/>
                        <a:pt x="16073" y="12553"/>
                        <a:pt x="16183" y="12553"/>
                      </a:cubicBezTo>
                      <a:cubicBezTo>
                        <a:pt x="16238" y="12553"/>
                        <a:pt x="16402" y="12418"/>
                        <a:pt x="16560" y="11953"/>
                      </a:cubicBezTo>
                      <a:cubicBezTo>
                        <a:pt x="16724" y="11798"/>
                        <a:pt x="16833" y="11643"/>
                        <a:pt x="16943" y="11643"/>
                      </a:cubicBezTo>
                      <a:cubicBezTo>
                        <a:pt x="16998" y="11643"/>
                        <a:pt x="17053" y="11643"/>
                        <a:pt x="17107" y="11643"/>
                      </a:cubicBezTo>
                      <a:cubicBezTo>
                        <a:pt x="17162" y="11798"/>
                        <a:pt x="17210" y="11798"/>
                        <a:pt x="17210" y="11798"/>
                      </a:cubicBezTo>
                      <a:cubicBezTo>
                        <a:pt x="17265" y="11798"/>
                        <a:pt x="17320" y="11643"/>
                        <a:pt x="17375" y="11643"/>
                      </a:cubicBezTo>
                      <a:cubicBezTo>
                        <a:pt x="17429" y="11488"/>
                        <a:pt x="17484" y="11178"/>
                        <a:pt x="17539" y="11042"/>
                      </a:cubicBezTo>
                      <a:cubicBezTo>
                        <a:pt x="17806" y="10267"/>
                        <a:pt x="18189" y="9047"/>
                        <a:pt x="18402" y="9047"/>
                      </a:cubicBezTo>
                      <a:cubicBezTo>
                        <a:pt x="18566" y="9047"/>
                        <a:pt x="18676" y="8582"/>
                        <a:pt x="18676" y="7807"/>
                      </a:cubicBezTo>
                      <a:cubicBezTo>
                        <a:pt x="18676" y="7516"/>
                        <a:pt x="18785" y="7361"/>
                        <a:pt x="18888" y="7361"/>
                      </a:cubicBezTo>
                      <a:cubicBezTo>
                        <a:pt x="18998" y="7206"/>
                        <a:pt x="19052" y="7206"/>
                        <a:pt x="19107" y="7051"/>
                      </a:cubicBezTo>
                      <a:cubicBezTo>
                        <a:pt x="19162" y="6742"/>
                        <a:pt x="19162" y="6587"/>
                        <a:pt x="19162" y="6432"/>
                      </a:cubicBezTo>
                      <a:cubicBezTo>
                        <a:pt x="19162" y="6277"/>
                        <a:pt x="19162" y="6277"/>
                        <a:pt x="19162" y="6141"/>
                      </a:cubicBezTo>
                      <a:cubicBezTo>
                        <a:pt x="19217" y="6141"/>
                        <a:pt x="19217" y="6141"/>
                        <a:pt x="19272" y="6141"/>
                      </a:cubicBezTo>
                      <a:cubicBezTo>
                        <a:pt x="19381" y="6141"/>
                        <a:pt x="19381" y="6277"/>
                        <a:pt x="19429" y="6432"/>
                      </a:cubicBezTo>
                      <a:cubicBezTo>
                        <a:pt x="19429" y="6742"/>
                        <a:pt x="19491" y="6897"/>
                        <a:pt x="19648" y="6897"/>
                      </a:cubicBezTo>
                      <a:cubicBezTo>
                        <a:pt x="19813" y="6742"/>
                        <a:pt x="19813" y="6587"/>
                        <a:pt x="19867" y="6141"/>
                      </a:cubicBezTo>
                      <a:cubicBezTo>
                        <a:pt x="19867" y="5676"/>
                        <a:pt x="19867" y="5211"/>
                        <a:pt x="20025" y="4901"/>
                      </a:cubicBezTo>
                      <a:cubicBezTo>
                        <a:pt x="20080" y="4591"/>
                        <a:pt x="20189" y="4456"/>
                        <a:pt x="20299" y="4456"/>
                      </a:cubicBezTo>
                      <a:cubicBezTo>
                        <a:pt x="20518" y="4456"/>
                        <a:pt x="20675" y="5056"/>
                        <a:pt x="20675" y="5211"/>
                      </a:cubicBezTo>
                      <a:cubicBezTo>
                        <a:pt x="20730" y="5211"/>
                        <a:pt x="21004" y="4301"/>
                        <a:pt x="21114" y="3526"/>
                      </a:cubicBezTo>
                      <a:cubicBezTo>
                        <a:pt x="21162" y="3061"/>
                        <a:pt x="21216" y="2906"/>
                        <a:pt x="21271" y="2770"/>
                      </a:cubicBezTo>
                      <a:cubicBezTo>
                        <a:pt x="21326" y="2770"/>
                        <a:pt x="21381" y="2615"/>
                        <a:pt x="21436" y="2305"/>
                      </a:cubicBezTo>
                      <a:cubicBezTo>
                        <a:pt x="21545" y="1685"/>
                        <a:pt x="21545" y="930"/>
                        <a:pt x="21490" y="155"/>
                      </a:cubicBezTo>
                      <a:cubicBezTo>
                        <a:pt x="21216" y="310"/>
                        <a:pt x="20785" y="465"/>
                        <a:pt x="20463" y="620"/>
                      </a:cubicBezTo>
                      <a:cubicBezTo>
                        <a:pt x="19922" y="930"/>
                        <a:pt x="11149" y="4456"/>
                        <a:pt x="6492" y="5056"/>
                      </a:cubicBezTo>
                      <a:cubicBezTo>
                        <a:pt x="6438" y="5211"/>
                        <a:pt x="6218" y="5366"/>
                        <a:pt x="6170" y="5676"/>
                      </a:cubicBezTo>
                      <a:cubicBezTo>
                        <a:pt x="6170" y="5831"/>
                        <a:pt x="6116" y="5831"/>
                        <a:pt x="6116" y="5831"/>
                      </a:cubicBezTo>
                      <a:cubicBezTo>
                        <a:pt x="6006" y="5831"/>
                        <a:pt x="5951" y="5676"/>
                        <a:pt x="5842" y="5366"/>
                      </a:cubicBezTo>
                      <a:cubicBezTo>
                        <a:pt x="5842" y="5366"/>
                        <a:pt x="5842" y="5366"/>
                        <a:pt x="5787" y="5366"/>
                      </a:cubicBezTo>
                      <a:cubicBezTo>
                        <a:pt x="5732" y="5211"/>
                        <a:pt x="5629" y="5211"/>
                        <a:pt x="5465" y="5211"/>
                      </a:cubicBezTo>
                      <a:cubicBezTo>
                        <a:pt x="5355" y="5211"/>
                        <a:pt x="5246" y="5211"/>
                        <a:pt x="5246" y="5366"/>
                      </a:cubicBezTo>
                      <a:cubicBezTo>
                        <a:pt x="5246" y="5521"/>
                        <a:pt x="5301" y="5676"/>
                        <a:pt x="5301" y="5986"/>
                      </a:cubicBezTo>
                      <a:cubicBezTo>
                        <a:pt x="5355" y="6277"/>
                        <a:pt x="5410" y="6587"/>
                        <a:pt x="5355" y="6897"/>
                      </a:cubicBezTo>
                      <a:cubicBezTo>
                        <a:pt x="5301" y="7051"/>
                        <a:pt x="5301" y="7051"/>
                        <a:pt x="5246" y="7051"/>
                      </a:cubicBezTo>
                      <a:cubicBezTo>
                        <a:pt x="5191" y="7051"/>
                        <a:pt x="5191" y="7051"/>
                        <a:pt x="5136" y="7051"/>
                      </a:cubicBezTo>
                      <a:cubicBezTo>
                        <a:pt x="3787" y="7361"/>
                        <a:pt x="2815" y="7516"/>
                        <a:pt x="2267" y="7516"/>
                      </a:cubicBezTo>
                      <a:cubicBezTo>
                        <a:pt x="2055" y="7516"/>
                        <a:pt x="1945" y="7516"/>
                        <a:pt x="1835" y="7516"/>
                      </a:cubicBezTo>
                      <a:cubicBezTo>
                        <a:pt x="1781" y="7671"/>
                        <a:pt x="1671" y="7516"/>
                        <a:pt x="1459" y="7361"/>
                      </a:cubicBezTo>
                      <a:lnTo>
                        <a:pt x="1404" y="7361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59" name="Shape 3620"/>
                <p:cNvSpPr/>
                <p:nvPr/>
              </p:nvSpPr>
              <p:spPr>
                <a:xfrm>
                  <a:off x="10158519" y="4272450"/>
                  <a:ext cx="2279828" cy="10249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2" h="21483" extrusionOk="0">
                      <a:moveTo>
                        <a:pt x="21448" y="4406"/>
                      </a:moveTo>
                      <a:cubicBezTo>
                        <a:pt x="21290" y="4068"/>
                        <a:pt x="21184" y="3833"/>
                        <a:pt x="21078" y="3363"/>
                      </a:cubicBezTo>
                      <a:cubicBezTo>
                        <a:pt x="20927" y="2908"/>
                        <a:pt x="20768" y="1968"/>
                        <a:pt x="20610" y="1630"/>
                      </a:cubicBezTo>
                      <a:cubicBezTo>
                        <a:pt x="20504" y="1395"/>
                        <a:pt x="20504" y="926"/>
                        <a:pt x="20352" y="235"/>
                      </a:cubicBezTo>
                      <a:cubicBezTo>
                        <a:pt x="20300" y="118"/>
                        <a:pt x="20247" y="0"/>
                        <a:pt x="20247" y="0"/>
                      </a:cubicBezTo>
                      <a:cubicBezTo>
                        <a:pt x="19098" y="588"/>
                        <a:pt x="12470" y="4068"/>
                        <a:pt x="6674" y="5683"/>
                      </a:cubicBezTo>
                      <a:cubicBezTo>
                        <a:pt x="6674" y="5683"/>
                        <a:pt x="6205" y="5918"/>
                        <a:pt x="6054" y="5801"/>
                      </a:cubicBezTo>
                      <a:cubicBezTo>
                        <a:pt x="6001" y="5801"/>
                        <a:pt x="5948" y="5801"/>
                        <a:pt x="5895" y="5801"/>
                      </a:cubicBezTo>
                      <a:cubicBezTo>
                        <a:pt x="5895" y="6270"/>
                        <a:pt x="5948" y="6961"/>
                        <a:pt x="5842" y="7431"/>
                      </a:cubicBezTo>
                      <a:cubicBezTo>
                        <a:pt x="5684" y="8003"/>
                        <a:pt x="5578" y="7665"/>
                        <a:pt x="5479" y="8356"/>
                      </a:cubicBezTo>
                      <a:cubicBezTo>
                        <a:pt x="5374" y="9060"/>
                        <a:pt x="5057" y="9986"/>
                        <a:pt x="5004" y="9633"/>
                      </a:cubicBezTo>
                      <a:cubicBezTo>
                        <a:pt x="5004" y="9398"/>
                        <a:pt x="4746" y="8825"/>
                        <a:pt x="4430" y="9398"/>
                      </a:cubicBezTo>
                      <a:cubicBezTo>
                        <a:pt x="4172" y="9986"/>
                        <a:pt x="4383" y="10793"/>
                        <a:pt x="4067" y="10911"/>
                      </a:cubicBezTo>
                      <a:cubicBezTo>
                        <a:pt x="3756" y="11028"/>
                        <a:pt x="3855" y="10338"/>
                        <a:pt x="3703" y="10338"/>
                      </a:cubicBezTo>
                      <a:cubicBezTo>
                        <a:pt x="3545" y="10338"/>
                        <a:pt x="3703" y="10676"/>
                        <a:pt x="3598" y="11028"/>
                      </a:cubicBezTo>
                      <a:cubicBezTo>
                        <a:pt x="3492" y="11380"/>
                        <a:pt x="3129" y="11263"/>
                        <a:pt x="3129" y="11601"/>
                      </a:cubicBezTo>
                      <a:cubicBezTo>
                        <a:pt x="3129" y="11836"/>
                        <a:pt x="3129" y="12541"/>
                        <a:pt x="2865" y="12541"/>
                      </a:cubicBezTo>
                      <a:cubicBezTo>
                        <a:pt x="2608" y="12658"/>
                        <a:pt x="2086" y="14053"/>
                        <a:pt x="1875" y="14508"/>
                      </a:cubicBezTo>
                      <a:cubicBezTo>
                        <a:pt x="1670" y="14978"/>
                        <a:pt x="1512" y="14156"/>
                        <a:pt x="1142" y="14861"/>
                      </a:cubicBezTo>
                      <a:cubicBezTo>
                        <a:pt x="726" y="15433"/>
                        <a:pt x="574" y="15096"/>
                        <a:pt x="621" y="15551"/>
                      </a:cubicBezTo>
                      <a:cubicBezTo>
                        <a:pt x="673" y="16021"/>
                        <a:pt x="726" y="16490"/>
                        <a:pt x="621" y="16828"/>
                      </a:cubicBezTo>
                      <a:cubicBezTo>
                        <a:pt x="469" y="17063"/>
                        <a:pt x="0" y="16946"/>
                        <a:pt x="0" y="17298"/>
                      </a:cubicBezTo>
                      <a:cubicBezTo>
                        <a:pt x="0" y="17416"/>
                        <a:pt x="0" y="18223"/>
                        <a:pt x="0" y="18913"/>
                      </a:cubicBezTo>
                      <a:cubicBezTo>
                        <a:pt x="1670" y="18458"/>
                        <a:pt x="2812" y="18106"/>
                        <a:pt x="2971" y="18106"/>
                      </a:cubicBezTo>
                      <a:cubicBezTo>
                        <a:pt x="3492" y="18106"/>
                        <a:pt x="3545" y="17636"/>
                        <a:pt x="3855" y="17298"/>
                      </a:cubicBezTo>
                      <a:cubicBezTo>
                        <a:pt x="4172" y="16828"/>
                        <a:pt x="5110" y="15786"/>
                        <a:pt x="5374" y="15668"/>
                      </a:cubicBezTo>
                      <a:cubicBezTo>
                        <a:pt x="5578" y="15668"/>
                        <a:pt x="8140" y="14861"/>
                        <a:pt x="8140" y="15096"/>
                      </a:cubicBezTo>
                      <a:cubicBezTo>
                        <a:pt x="8140" y="15316"/>
                        <a:pt x="7981" y="15433"/>
                        <a:pt x="8298" y="15551"/>
                      </a:cubicBezTo>
                      <a:cubicBezTo>
                        <a:pt x="8608" y="15668"/>
                        <a:pt x="8661" y="15433"/>
                        <a:pt x="8767" y="15786"/>
                      </a:cubicBezTo>
                      <a:cubicBezTo>
                        <a:pt x="8866" y="16021"/>
                        <a:pt x="9024" y="17181"/>
                        <a:pt x="9024" y="17181"/>
                      </a:cubicBezTo>
                      <a:cubicBezTo>
                        <a:pt x="11949" y="16021"/>
                        <a:pt x="11949" y="16021"/>
                        <a:pt x="11949" y="16021"/>
                      </a:cubicBezTo>
                      <a:cubicBezTo>
                        <a:pt x="15183" y="21483"/>
                        <a:pt x="15183" y="21483"/>
                        <a:pt x="15183" y="21483"/>
                      </a:cubicBezTo>
                      <a:cubicBezTo>
                        <a:pt x="15236" y="21351"/>
                        <a:pt x="15289" y="21351"/>
                        <a:pt x="15395" y="21248"/>
                      </a:cubicBezTo>
                      <a:cubicBezTo>
                        <a:pt x="15758" y="21013"/>
                        <a:pt x="15652" y="21013"/>
                        <a:pt x="16022" y="20896"/>
                      </a:cubicBezTo>
                      <a:cubicBezTo>
                        <a:pt x="16385" y="20778"/>
                        <a:pt x="16589" y="21013"/>
                        <a:pt x="16642" y="19971"/>
                      </a:cubicBezTo>
                      <a:cubicBezTo>
                        <a:pt x="16695" y="18913"/>
                        <a:pt x="17533" y="16373"/>
                        <a:pt x="17692" y="16021"/>
                      </a:cubicBezTo>
                      <a:cubicBezTo>
                        <a:pt x="17897" y="15786"/>
                        <a:pt x="17738" y="15668"/>
                        <a:pt x="17692" y="15433"/>
                      </a:cubicBezTo>
                      <a:cubicBezTo>
                        <a:pt x="17692" y="15198"/>
                        <a:pt x="17633" y="14861"/>
                        <a:pt x="17692" y="14861"/>
                      </a:cubicBezTo>
                      <a:cubicBezTo>
                        <a:pt x="17791" y="14743"/>
                        <a:pt x="17692" y="14861"/>
                        <a:pt x="17738" y="15096"/>
                      </a:cubicBezTo>
                      <a:cubicBezTo>
                        <a:pt x="17791" y="15316"/>
                        <a:pt x="17949" y="15551"/>
                        <a:pt x="18002" y="15433"/>
                      </a:cubicBezTo>
                      <a:cubicBezTo>
                        <a:pt x="18055" y="15198"/>
                        <a:pt x="18161" y="14978"/>
                        <a:pt x="18207" y="14626"/>
                      </a:cubicBezTo>
                      <a:cubicBezTo>
                        <a:pt x="18207" y="14156"/>
                        <a:pt x="18312" y="13921"/>
                        <a:pt x="18365" y="14156"/>
                      </a:cubicBezTo>
                      <a:cubicBezTo>
                        <a:pt x="18418" y="14273"/>
                        <a:pt x="18629" y="14391"/>
                        <a:pt x="18735" y="14273"/>
                      </a:cubicBezTo>
                      <a:cubicBezTo>
                        <a:pt x="18788" y="14156"/>
                        <a:pt x="19151" y="14053"/>
                        <a:pt x="19204" y="13921"/>
                      </a:cubicBezTo>
                      <a:cubicBezTo>
                        <a:pt x="19303" y="13701"/>
                        <a:pt x="19204" y="13466"/>
                        <a:pt x="19256" y="13231"/>
                      </a:cubicBezTo>
                      <a:cubicBezTo>
                        <a:pt x="19303" y="13113"/>
                        <a:pt x="19256" y="13348"/>
                        <a:pt x="19461" y="13348"/>
                      </a:cubicBezTo>
                      <a:cubicBezTo>
                        <a:pt x="19672" y="13231"/>
                        <a:pt x="19672" y="12996"/>
                        <a:pt x="19725" y="13231"/>
                      </a:cubicBezTo>
                      <a:cubicBezTo>
                        <a:pt x="19831" y="13466"/>
                        <a:pt x="19778" y="13701"/>
                        <a:pt x="19831" y="13921"/>
                      </a:cubicBezTo>
                      <a:cubicBezTo>
                        <a:pt x="19877" y="14053"/>
                        <a:pt x="19831" y="14273"/>
                        <a:pt x="19983" y="13583"/>
                      </a:cubicBezTo>
                      <a:cubicBezTo>
                        <a:pt x="20088" y="12878"/>
                        <a:pt x="20247" y="12188"/>
                        <a:pt x="20352" y="11953"/>
                      </a:cubicBezTo>
                      <a:cubicBezTo>
                        <a:pt x="20451" y="11718"/>
                        <a:pt x="20405" y="11498"/>
                        <a:pt x="20300" y="11601"/>
                      </a:cubicBezTo>
                      <a:cubicBezTo>
                        <a:pt x="20194" y="11718"/>
                        <a:pt x="20141" y="12071"/>
                        <a:pt x="20194" y="11601"/>
                      </a:cubicBezTo>
                      <a:cubicBezTo>
                        <a:pt x="20194" y="11146"/>
                        <a:pt x="20300" y="10676"/>
                        <a:pt x="20141" y="10911"/>
                      </a:cubicBezTo>
                      <a:cubicBezTo>
                        <a:pt x="19983" y="11146"/>
                        <a:pt x="20035" y="11953"/>
                        <a:pt x="19877" y="11601"/>
                      </a:cubicBezTo>
                      <a:cubicBezTo>
                        <a:pt x="19778" y="11380"/>
                        <a:pt x="19778" y="11380"/>
                        <a:pt x="19778" y="11028"/>
                      </a:cubicBezTo>
                      <a:cubicBezTo>
                        <a:pt x="19778" y="10676"/>
                        <a:pt x="19672" y="10220"/>
                        <a:pt x="19672" y="10676"/>
                      </a:cubicBezTo>
                      <a:cubicBezTo>
                        <a:pt x="19620" y="11263"/>
                        <a:pt x="19725" y="11498"/>
                        <a:pt x="19514" y="11601"/>
                      </a:cubicBezTo>
                      <a:cubicBezTo>
                        <a:pt x="19303" y="11718"/>
                        <a:pt x="19303" y="11953"/>
                        <a:pt x="19098" y="12071"/>
                      </a:cubicBezTo>
                      <a:cubicBezTo>
                        <a:pt x="18834" y="12071"/>
                        <a:pt x="18629" y="12071"/>
                        <a:pt x="18788" y="11953"/>
                      </a:cubicBezTo>
                      <a:cubicBezTo>
                        <a:pt x="18940" y="11836"/>
                        <a:pt x="19045" y="12071"/>
                        <a:pt x="19151" y="11601"/>
                      </a:cubicBezTo>
                      <a:cubicBezTo>
                        <a:pt x="19303" y="11028"/>
                        <a:pt x="19256" y="11028"/>
                        <a:pt x="19362" y="10441"/>
                      </a:cubicBezTo>
                      <a:cubicBezTo>
                        <a:pt x="19514" y="9986"/>
                        <a:pt x="19725" y="9868"/>
                        <a:pt x="19514" y="9633"/>
                      </a:cubicBezTo>
                      <a:cubicBezTo>
                        <a:pt x="19362" y="9398"/>
                        <a:pt x="19408" y="9516"/>
                        <a:pt x="19098" y="9281"/>
                      </a:cubicBezTo>
                      <a:cubicBezTo>
                        <a:pt x="18788" y="9060"/>
                        <a:pt x="18418" y="8943"/>
                        <a:pt x="18524" y="8825"/>
                      </a:cubicBezTo>
                      <a:cubicBezTo>
                        <a:pt x="18682" y="8708"/>
                        <a:pt x="18834" y="8825"/>
                        <a:pt x="18992" y="8708"/>
                      </a:cubicBezTo>
                      <a:cubicBezTo>
                        <a:pt x="19151" y="8473"/>
                        <a:pt x="19045" y="8121"/>
                        <a:pt x="19204" y="8238"/>
                      </a:cubicBezTo>
                      <a:cubicBezTo>
                        <a:pt x="19362" y="8356"/>
                        <a:pt x="19204" y="8473"/>
                        <a:pt x="19620" y="8591"/>
                      </a:cubicBezTo>
                      <a:cubicBezTo>
                        <a:pt x="20088" y="8708"/>
                        <a:pt x="20088" y="8708"/>
                        <a:pt x="20141" y="8708"/>
                      </a:cubicBezTo>
                      <a:cubicBezTo>
                        <a:pt x="20247" y="8708"/>
                        <a:pt x="20610" y="8003"/>
                        <a:pt x="20663" y="7078"/>
                      </a:cubicBezTo>
                      <a:cubicBezTo>
                        <a:pt x="20715" y="6153"/>
                        <a:pt x="20768" y="6623"/>
                        <a:pt x="20874" y="6505"/>
                      </a:cubicBezTo>
                      <a:cubicBezTo>
                        <a:pt x="20973" y="6505"/>
                        <a:pt x="21078" y="6505"/>
                        <a:pt x="21078" y="6153"/>
                      </a:cubicBezTo>
                      <a:cubicBezTo>
                        <a:pt x="21032" y="5683"/>
                        <a:pt x="20973" y="5228"/>
                        <a:pt x="20973" y="4758"/>
                      </a:cubicBezTo>
                      <a:cubicBezTo>
                        <a:pt x="20973" y="4303"/>
                        <a:pt x="20821" y="4171"/>
                        <a:pt x="20768" y="4171"/>
                      </a:cubicBezTo>
                      <a:cubicBezTo>
                        <a:pt x="20715" y="4171"/>
                        <a:pt x="20504" y="4068"/>
                        <a:pt x="20504" y="4406"/>
                      </a:cubicBezTo>
                      <a:cubicBezTo>
                        <a:pt x="20504" y="4641"/>
                        <a:pt x="20247" y="4523"/>
                        <a:pt x="20352" y="4876"/>
                      </a:cubicBezTo>
                      <a:cubicBezTo>
                        <a:pt x="20451" y="5228"/>
                        <a:pt x="20504" y="5683"/>
                        <a:pt x="20352" y="5918"/>
                      </a:cubicBezTo>
                      <a:cubicBezTo>
                        <a:pt x="20194" y="6270"/>
                        <a:pt x="20088" y="6270"/>
                        <a:pt x="20141" y="5683"/>
                      </a:cubicBezTo>
                      <a:cubicBezTo>
                        <a:pt x="20247" y="4993"/>
                        <a:pt x="20405" y="4876"/>
                        <a:pt x="20247" y="4523"/>
                      </a:cubicBezTo>
                      <a:cubicBezTo>
                        <a:pt x="20088" y="4171"/>
                        <a:pt x="20035" y="3833"/>
                        <a:pt x="19930" y="4068"/>
                      </a:cubicBezTo>
                      <a:cubicBezTo>
                        <a:pt x="19778" y="4303"/>
                        <a:pt x="19567" y="4303"/>
                        <a:pt x="19567" y="4758"/>
                      </a:cubicBezTo>
                      <a:cubicBezTo>
                        <a:pt x="19514" y="5110"/>
                        <a:pt x="19151" y="4303"/>
                        <a:pt x="19098" y="4523"/>
                      </a:cubicBezTo>
                      <a:cubicBezTo>
                        <a:pt x="19045" y="4876"/>
                        <a:pt x="18887" y="5345"/>
                        <a:pt x="18629" y="5110"/>
                      </a:cubicBezTo>
                      <a:cubicBezTo>
                        <a:pt x="18418" y="4876"/>
                        <a:pt x="18260" y="4523"/>
                        <a:pt x="18260" y="4171"/>
                      </a:cubicBezTo>
                      <a:cubicBezTo>
                        <a:pt x="18207" y="3950"/>
                        <a:pt x="18260" y="4303"/>
                        <a:pt x="18471" y="4406"/>
                      </a:cubicBezTo>
                      <a:cubicBezTo>
                        <a:pt x="18629" y="4406"/>
                        <a:pt x="18629" y="4641"/>
                        <a:pt x="18788" y="4523"/>
                      </a:cubicBezTo>
                      <a:cubicBezTo>
                        <a:pt x="18940" y="4303"/>
                        <a:pt x="19151" y="4406"/>
                        <a:pt x="19204" y="3950"/>
                      </a:cubicBezTo>
                      <a:cubicBezTo>
                        <a:pt x="19303" y="3598"/>
                        <a:pt x="19408" y="3481"/>
                        <a:pt x="19620" y="3363"/>
                      </a:cubicBezTo>
                      <a:cubicBezTo>
                        <a:pt x="19877" y="3246"/>
                        <a:pt x="20035" y="3025"/>
                        <a:pt x="19877" y="2790"/>
                      </a:cubicBezTo>
                      <a:cubicBezTo>
                        <a:pt x="19725" y="2555"/>
                        <a:pt x="19672" y="2086"/>
                        <a:pt x="19877" y="2321"/>
                      </a:cubicBezTo>
                      <a:cubicBezTo>
                        <a:pt x="20035" y="2555"/>
                        <a:pt x="20247" y="2908"/>
                        <a:pt x="20300" y="2790"/>
                      </a:cubicBezTo>
                      <a:cubicBezTo>
                        <a:pt x="20405" y="2673"/>
                        <a:pt x="20405" y="2790"/>
                        <a:pt x="20451" y="2790"/>
                      </a:cubicBezTo>
                      <a:cubicBezTo>
                        <a:pt x="20504" y="2908"/>
                        <a:pt x="20768" y="3128"/>
                        <a:pt x="20557" y="2790"/>
                      </a:cubicBezTo>
                      <a:cubicBezTo>
                        <a:pt x="20405" y="2321"/>
                        <a:pt x="20352" y="1733"/>
                        <a:pt x="20247" y="1513"/>
                      </a:cubicBezTo>
                      <a:cubicBezTo>
                        <a:pt x="20141" y="1160"/>
                        <a:pt x="19983" y="1160"/>
                        <a:pt x="19877" y="808"/>
                      </a:cubicBezTo>
                      <a:cubicBezTo>
                        <a:pt x="19831" y="456"/>
                        <a:pt x="19778" y="-117"/>
                        <a:pt x="19983" y="235"/>
                      </a:cubicBezTo>
                      <a:cubicBezTo>
                        <a:pt x="20194" y="456"/>
                        <a:pt x="20194" y="353"/>
                        <a:pt x="20300" y="926"/>
                      </a:cubicBezTo>
                      <a:cubicBezTo>
                        <a:pt x="20405" y="1513"/>
                        <a:pt x="20504" y="1733"/>
                        <a:pt x="20610" y="1968"/>
                      </a:cubicBezTo>
                      <a:cubicBezTo>
                        <a:pt x="20663" y="2321"/>
                        <a:pt x="20715" y="2555"/>
                        <a:pt x="20874" y="3246"/>
                      </a:cubicBezTo>
                      <a:cubicBezTo>
                        <a:pt x="21078" y="3833"/>
                        <a:pt x="21184" y="4171"/>
                        <a:pt x="21290" y="4406"/>
                      </a:cubicBezTo>
                      <a:cubicBezTo>
                        <a:pt x="21395" y="4641"/>
                        <a:pt x="21600" y="4758"/>
                        <a:pt x="21448" y="4406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0" name="Shape 3621"/>
                <p:cNvSpPr/>
                <p:nvPr/>
              </p:nvSpPr>
              <p:spPr>
                <a:xfrm>
                  <a:off x="10158519" y="4266846"/>
                  <a:ext cx="2281122" cy="10335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3" h="21600" extrusionOk="0">
                      <a:moveTo>
                        <a:pt x="15221" y="21600"/>
                      </a:moveTo>
                      <a:cubicBezTo>
                        <a:pt x="11978" y="16178"/>
                        <a:pt x="11978" y="16178"/>
                        <a:pt x="11978" y="16178"/>
                      </a:cubicBezTo>
                      <a:cubicBezTo>
                        <a:pt x="9046" y="17216"/>
                        <a:pt x="9046" y="17216"/>
                        <a:pt x="9046" y="17216"/>
                      </a:cubicBezTo>
                      <a:cubicBezTo>
                        <a:pt x="9046" y="17216"/>
                        <a:pt x="8887" y="16061"/>
                        <a:pt x="8788" y="15827"/>
                      </a:cubicBezTo>
                      <a:cubicBezTo>
                        <a:pt x="8735" y="15710"/>
                        <a:pt x="8682" y="15710"/>
                        <a:pt x="8576" y="15710"/>
                      </a:cubicBezTo>
                      <a:cubicBezTo>
                        <a:pt x="8524" y="15710"/>
                        <a:pt x="8524" y="15710"/>
                        <a:pt x="8471" y="15710"/>
                      </a:cubicBezTo>
                      <a:cubicBezTo>
                        <a:pt x="8418" y="15710"/>
                        <a:pt x="8365" y="15710"/>
                        <a:pt x="8318" y="15710"/>
                      </a:cubicBezTo>
                      <a:cubicBezTo>
                        <a:pt x="8160" y="15594"/>
                        <a:pt x="8107" y="15594"/>
                        <a:pt x="8107" y="15477"/>
                      </a:cubicBezTo>
                      <a:cubicBezTo>
                        <a:pt x="8107" y="15477"/>
                        <a:pt x="8107" y="15360"/>
                        <a:pt x="8107" y="15243"/>
                      </a:cubicBezTo>
                      <a:cubicBezTo>
                        <a:pt x="8107" y="15243"/>
                        <a:pt x="8107" y="15243"/>
                        <a:pt x="8107" y="15140"/>
                      </a:cubicBezTo>
                      <a:cubicBezTo>
                        <a:pt x="8107" y="15140"/>
                        <a:pt x="8107" y="15140"/>
                        <a:pt x="8001" y="15140"/>
                      </a:cubicBezTo>
                      <a:cubicBezTo>
                        <a:pt x="7478" y="15140"/>
                        <a:pt x="5539" y="15710"/>
                        <a:pt x="5387" y="15827"/>
                      </a:cubicBezTo>
                      <a:cubicBezTo>
                        <a:pt x="5175" y="15827"/>
                        <a:pt x="4235" y="16865"/>
                        <a:pt x="3865" y="17333"/>
                      </a:cubicBezTo>
                      <a:cubicBezTo>
                        <a:pt x="3818" y="17450"/>
                        <a:pt x="3765" y="17566"/>
                        <a:pt x="3660" y="17669"/>
                      </a:cubicBezTo>
                      <a:cubicBezTo>
                        <a:pt x="3501" y="17903"/>
                        <a:pt x="3342" y="18253"/>
                        <a:pt x="2978" y="18253"/>
                      </a:cubicBezTo>
                      <a:cubicBezTo>
                        <a:pt x="2819" y="18253"/>
                        <a:pt x="2038" y="18487"/>
                        <a:pt x="834" y="18721"/>
                      </a:cubicBezTo>
                      <a:cubicBezTo>
                        <a:pt x="0" y="18940"/>
                        <a:pt x="0" y="18940"/>
                        <a:pt x="0" y="18940"/>
                      </a:cubicBezTo>
                      <a:cubicBezTo>
                        <a:pt x="0" y="18604"/>
                        <a:pt x="0" y="18253"/>
                        <a:pt x="0" y="18019"/>
                      </a:cubicBezTo>
                      <a:cubicBezTo>
                        <a:pt x="0" y="17669"/>
                        <a:pt x="0" y="17450"/>
                        <a:pt x="0" y="17333"/>
                      </a:cubicBezTo>
                      <a:cubicBezTo>
                        <a:pt x="0" y="17099"/>
                        <a:pt x="152" y="16982"/>
                        <a:pt x="311" y="16982"/>
                      </a:cubicBezTo>
                      <a:cubicBezTo>
                        <a:pt x="417" y="16982"/>
                        <a:pt x="516" y="16865"/>
                        <a:pt x="576" y="16748"/>
                      </a:cubicBezTo>
                      <a:cubicBezTo>
                        <a:pt x="675" y="16529"/>
                        <a:pt x="675" y="16295"/>
                        <a:pt x="622" y="15944"/>
                      </a:cubicBezTo>
                      <a:cubicBezTo>
                        <a:pt x="622" y="15827"/>
                        <a:pt x="622" y="15710"/>
                        <a:pt x="622" y="15594"/>
                      </a:cubicBezTo>
                      <a:cubicBezTo>
                        <a:pt x="576" y="15243"/>
                        <a:pt x="622" y="15243"/>
                        <a:pt x="728" y="15243"/>
                      </a:cubicBezTo>
                      <a:cubicBezTo>
                        <a:pt x="781" y="15243"/>
                        <a:pt x="940" y="15140"/>
                        <a:pt x="1092" y="14790"/>
                      </a:cubicBezTo>
                      <a:cubicBezTo>
                        <a:pt x="1251" y="14673"/>
                        <a:pt x="1357" y="14556"/>
                        <a:pt x="1463" y="14556"/>
                      </a:cubicBezTo>
                      <a:cubicBezTo>
                        <a:pt x="1515" y="14556"/>
                        <a:pt x="1568" y="14556"/>
                        <a:pt x="1621" y="14556"/>
                      </a:cubicBezTo>
                      <a:cubicBezTo>
                        <a:pt x="1674" y="14673"/>
                        <a:pt x="1721" y="14673"/>
                        <a:pt x="1721" y="14673"/>
                      </a:cubicBezTo>
                      <a:cubicBezTo>
                        <a:pt x="1774" y="14673"/>
                        <a:pt x="1826" y="14556"/>
                        <a:pt x="1879" y="14556"/>
                      </a:cubicBezTo>
                      <a:cubicBezTo>
                        <a:pt x="1932" y="14439"/>
                        <a:pt x="1985" y="14205"/>
                        <a:pt x="2038" y="14103"/>
                      </a:cubicBezTo>
                      <a:cubicBezTo>
                        <a:pt x="2296" y="13518"/>
                        <a:pt x="2667" y="12598"/>
                        <a:pt x="2872" y="12598"/>
                      </a:cubicBezTo>
                      <a:cubicBezTo>
                        <a:pt x="3031" y="12598"/>
                        <a:pt x="3137" y="12247"/>
                        <a:pt x="3137" y="11662"/>
                      </a:cubicBezTo>
                      <a:cubicBezTo>
                        <a:pt x="3137" y="11443"/>
                        <a:pt x="3243" y="11326"/>
                        <a:pt x="3342" y="11326"/>
                      </a:cubicBezTo>
                      <a:cubicBezTo>
                        <a:pt x="3448" y="11209"/>
                        <a:pt x="3501" y="11209"/>
                        <a:pt x="3554" y="11092"/>
                      </a:cubicBezTo>
                      <a:cubicBezTo>
                        <a:pt x="3607" y="10858"/>
                        <a:pt x="3607" y="10742"/>
                        <a:pt x="3607" y="10625"/>
                      </a:cubicBezTo>
                      <a:cubicBezTo>
                        <a:pt x="3607" y="10508"/>
                        <a:pt x="3607" y="10508"/>
                        <a:pt x="3607" y="10405"/>
                      </a:cubicBezTo>
                      <a:cubicBezTo>
                        <a:pt x="3660" y="10405"/>
                        <a:pt x="3660" y="10405"/>
                        <a:pt x="3712" y="10405"/>
                      </a:cubicBezTo>
                      <a:cubicBezTo>
                        <a:pt x="3818" y="10405"/>
                        <a:pt x="3818" y="10508"/>
                        <a:pt x="3865" y="10625"/>
                      </a:cubicBezTo>
                      <a:cubicBezTo>
                        <a:pt x="3865" y="10858"/>
                        <a:pt x="3924" y="10975"/>
                        <a:pt x="4076" y="10975"/>
                      </a:cubicBezTo>
                      <a:cubicBezTo>
                        <a:pt x="4235" y="10858"/>
                        <a:pt x="4235" y="10742"/>
                        <a:pt x="4288" y="10405"/>
                      </a:cubicBezTo>
                      <a:cubicBezTo>
                        <a:pt x="4288" y="10055"/>
                        <a:pt x="4288" y="9704"/>
                        <a:pt x="4440" y="9470"/>
                      </a:cubicBezTo>
                      <a:cubicBezTo>
                        <a:pt x="4493" y="9236"/>
                        <a:pt x="4599" y="9134"/>
                        <a:pt x="4705" y="9134"/>
                      </a:cubicBezTo>
                      <a:cubicBezTo>
                        <a:pt x="4917" y="9134"/>
                        <a:pt x="5069" y="9587"/>
                        <a:pt x="5069" y="9704"/>
                      </a:cubicBezTo>
                      <a:cubicBezTo>
                        <a:pt x="5122" y="9704"/>
                        <a:pt x="5387" y="9017"/>
                        <a:pt x="5493" y="8432"/>
                      </a:cubicBezTo>
                      <a:cubicBezTo>
                        <a:pt x="5539" y="8082"/>
                        <a:pt x="5592" y="7965"/>
                        <a:pt x="5645" y="7863"/>
                      </a:cubicBezTo>
                      <a:cubicBezTo>
                        <a:pt x="5698" y="7863"/>
                        <a:pt x="5751" y="7746"/>
                        <a:pt x="5804" y="7512"/>
                      </a:cubicBezTo>
                      <a:cubicBezTo>
                        <a:pt x="5910" y="7044"/>
                        <a:pt x="5910" y="6357"/>
                        <a:pt x="5857" y="5890"/>
                      </a:cubicBezTo>
                      <a:cubicBezTo>
                        <a:pt x="5857" y="5773"/>
                        <a:pt x="5857" y="5773"/>
                        <a:pt x="5857" y="5773"/>
                      </a:cubicBezTo>
                      <a:cubicBezTo>
                        <a:pt x="5910" y="5773"/>
                        <a:pt x="5910" y="5773"/>
                        <a:pt x="5910" y="5773"/>
                      </a:cubicBezTo>
                      <a:cubicBezTo>
                        <a:pt x="5962" y="5773"/>
                        <a:pt x="6015" y="5890"/>
                        <a:pt x="6068" y="5890"/>
                      </a:cubicBezTo>
                      <a:cubicBezTo>
                        <a:pt x="6115" y="5890"/>
                        <a:pt x="6115" y="5890"/>
                        <a:pt x="6168" y="5890"/>
                      </a:cubicBezTo>
                      <a:cubicBezTo>
                        <a:pt x="6379" y="5890"/>
                        <a:pt x="6690" y="5773"/>
                        <a:pt x="6690" y="5773"/>
                      </a:cubicBezTo>
                      <a:cubicBezTo>
                        <a:pt x="12448" y="4048"/>
                        <a:pt x="18986" y="701"/>
                        <a:pt x="20243" y="0"/>
                      </a:cubicBezTo>
                      <a:cubicBezTo>
                        <a:pt x="20296" y="0"/>
                        <a:pt x="20296" y="0"/>
                        <a:pt x="20296" y="0"/>
                      </a:cubicBezTo>
                      <a:cubicBezTo>
                        <a:pt x="20296" y="117"/>
                        <a:pt x="20349" y="234"/>
                        <a:pt x="20402" y="351"/>
                      </a:cubicBezTo>
                      <a:cubicBezTo>
                        <a:pt x="20455" y="701"/>
                        <a:pt x="20501" y="921"/>
                        <a:pt x="20554" y="1155"/>
                      </a:cubicBezTo>
                      <a:cubicBezTo>
                        <a:pt x="20607" y="1388"/>
                        <a:pt x="20660" y="1622"/>
                        <a:pt x="20713" y="1739"/>
                      </a:cubicBezTo>
                      <a:cubicBezTo>
                        <a:pt x="20766" y="1958"/>
                        <a:pt x="20872" y="2309"/>
                        <a:pt x="20925" y="2660"/>
                      </a:cubicBezTo>
                      <a:cubicBezTo>
                        <a:pt x="21024" y="2894"/>
                        <a:pt x="21084" y="3230"/>
                        <a:pt x="21130" y="3464"/>
                      </a:cubicBezTo>
                      <a:cubicBezTo>
                        <a:pt x="21289" y="3931"/>
                        <a:pt x="21342" y="4165"/>
                        <a:pt x="21501" y="4501"/>
                      </a:cubicBezTo>
                      <a:cubicBezTo>
                        <a:pt x="21554" y="4618"/>
                        <a:pt x="21600" y="4735"/>
                        <a:pt x="21554" y="4735"/>
                      </a:cubicBezTo>
                      <a:lnTo>
                        <a:pt x="21554" y="4852"/>
                      </a:lnTo>
                      <a:cubicBezTo>
                        <a:pt x="21501" y="4852"/>
                        <a:pt x="21395" y="4618"/>
                        <a:pt x="21342" y="4501"/>
                      </a:cubicBezTo>
                      <a:cubicBezTo>
                        <a:pt x="21183" y="4267"/>
                        <a:pt x="21084" y="3931"/>
                        <a:pt x="20925" y="3347"/>
                      </a:cubicBezTo>
                      <a:cubicBezTo>
                        <a:pt x="20766" y="2777"/>
                        <a:pt x="20713" y="2426"/>
                        <a:pt x="20607" y="2192"/>
                      </a:cubicBezTo>
                      <a:cubicBezTo>
                        <a:pt x="20607" y="2075"/>
                        <a:pt x="20554" y="1958"/>
                        <a:pt x="20501" y="1841"/>
                      </a:cubicBezTo>
                      <a:cubicBezTo>
                        <a:pt x="20455" y="1622"/>
                        <a:pt x="20402" y="1388"/>
                        <a:pt x="20349" y="1038"/>
                      </a:cubicBezTo>
                      <a:cubicBezTo>
                        <a:pt x="20243" y="570"/>
                        <a:pt x="20243" y="570"/>
                        <a:pt x="20085" y="468"/>
                      </a:cubicBezTo>
                      <a:lnTo>
                        <a:pt x="20032" y="351"/>
                      </a:lnTo>
                      <a:cubicBezTo>
                        <a:pt x="19926" y="234"/>
                        <a:pt x="19926" y="234"/>
                        <a:pt x="19926" y="351"/>
                      </a:cubicBezTo>
                      <a:cubicBezTo>
                        <a:pt x="19926" y="351"/>
                        <a:pt x="19879" y="468"/>
                        <a:pt x="19979" y="921"/>
                      </a:cubicBezTo>
                      <a:cubicBezTo>
                        <a:pt x="20032" y="1038"/>
                        <a:pt x="20085" y="1155"/>
                        <a:pt x="20137" y="1271"/>
                      </a:cubicBezTo>
                      <a:cubicBezTo>
                        <a:pt x="20190" y="1388"/>
                        <a:pt x="20243" y="1505"/>
                        <a:pt x="20296" y="1622"/>
                      </a:cubicBezTo>
                      <a:cubicBezTo>
                        <a:pt x="20402" y="1739"/>
                        <a:pt x="20402" y="1841"/>
                        <a:pt x="20455" y="2075"/>
                      </a:cubicBezTo>
                      <a:cubicBezTo>
                        <a:pt x="20501" y="2309"/>
                        <a:pt x="20554" y="2660"/>
                        <a:pt x="20660" y="2777"/>
                      </a:cubicBezTo>
                      <a:cubicBezTo>
                        <a:pt x="20713" y="3011"/>
                        <a:pt x="20713" y="3011"/>
                        <a:pt x="20713" y="3127"/>
                      </a:cubicBezTo>
                      <a:cubicBezTo>
                        <a:pt x="20713" y="3127"/>
                        <a:pt x="20713" y="3127"/>
                        <a:pt x="20660" y="3127"/>
                      </a:cubicBezTo>
                      <a:cubicBezTo>
                        <a:pt x="20607" y="3127"/>
                        <a:pt x="20554" y="3011"/>
                        <a:pt x="20501" y="3011"/>
                      </a:cubicBezTo>
                      <a:lnTo>
                        <a:pt x="20455" y="2894"/>
                      </a:lnTo>
                      <a:cubicBezTo>
                        <a:pt x="20455" y="2894"/>
                        <a:pt x="20455" y="2894"/>
                        <a:pt x="20402" y="2894"/>
                      </a:cubicBezTo>
                      <a:cubicBezTo>
                        <a:pt x="20402" y="2894"/>
                        <a:pt x="20402" y="2894"/>
                        <a:pt x="20349" y="2894"/>
                      </a:cubicBezTo>
                      <a:cubicBezTo>
                        <a:pt x="20349" y="2894"/>
                        <a:pt x="20349" y="2894"/>
                        <a:pt x="20296" y="2894"/>
                      </a:cubicBezTo>
                      <a:cubicBezTo>
                        <a:pt x="20243" y="2894"/>
                        <a:pt x="20137" y="2777"/>
                        <a:pt x="20032" y="2660"/>
                      </a:cubicBezTo>
                      <a:cubicBezTo>
                        <a:pt x="19979" y="2543"/>
                        <a:pt x="19926" y="2543"/>
                        <a:pt x="19926" y="2426"/>
                      </a:cubicBezTo>
                      <a:cubicBezTo>
                        <a:pt x="19879" y="2426"/>
                        <a:pt x="19826" y="2426"/>
                        <a:pt x="19826" y="2426"/>
                      </a:cubicBezTo>
                      <a:cubicBezTo>
                        <a:pt x="19826" y="2543"/>
                        <a:pt x="19879" y="2660"/>
                        <a:pt x="19926" y="2777"/>
                      </a:cubicBezTo>
                      <a:cubicBezTo>
                        <a:pt x="20032" y="2894"/>
                        <a:pt x="20032" y="3011"/>
                        <a:pt x="20032" y="3127"/>
                      </a:cubicBezTo>
                      <a:cubicBezTo>
                        <a:pt x="19979" y="3230"/>
                        <a:pt x="19879" y="3464"/>
                        <a:pt x="19721" y="3581"/>
                      </a:cubicBezTo>
                      <a:cubicBezTo>
                        <a:pt x="19456" y="3581"/>
                        <a:pt x="19350" y="3697"/>
                        <a:pt x="19304" y="4165"/>
                      </a:cubicBezTo>
                      <a:cubicBezTo>
                        <a:pt x="19251" y="4399"/>
                        <a:pt x="19092" y="4501"/>
                        <a:pt x="18986" y="4501"/>
                      </a:cubicBezTo>
                      <a:cubicBezTo>
                        <a:pt x="18933" y="4501"/>
                        <a:pt x="18880" y="4618"/>
                        <a:pt x="18834" y="4618"/>
                      </a:cubicBezTo>
                      <a:cubicBezTo>
                        <a:pt x="18781" y="4735"/>
                        <a:pt x="18781" y="4735"/>
                        <a:pt x="18728" y="4735"/>
                      </a:cubicBezTo>
                      <a:cubicBezTo>
                        <a:pt x="18728" y="4735"/>
                        <a:pt x="18675" y="4735"/>
                        <a:pt x="18622" y="4618"/>
                      </a:cubicBezTo>
                      <a:cubicBezTo>
                        <a:pt x="18622" y="4618"/>
                        <a:pt x="18569" y="4501"/>
                        <a:pt x="18516" y="4501"/>
                      </a:cubicBezTo>
                      <a:cubicBezTo>
                        <a:pt x="18410" y="4501"/>
                        <a:pt x="18357" y="4399"/>
                        <a:pt x="18304" y="4399"/>
                      </a:cubicBezTo>
                      <a:cubicBezTo>
                        <a:pt x="18357" y="4501"/>
                        <a:pt x="18463" y="4852"/>
                        <a:pt x="18728" y="5086"/>
                      </a:cubicBezTo>
                      <a:cubicBezTo>
                        <a:pt x="18728" y="5203"/>
                        <a:pt x="18781" y="5203"/>
                        <a:pt x="18834" y="5203"/>
                      </a:cubicBezTo>
                      <a:cubicBezTo>
                        <a:pt x="18986" y="5203"/>
                        <a:pt x="19092" y="4852"/>
                        <a:pt x="19145" y="4618"/>
                      </a:cubicBezTo>
                      <a:cubicBezTo>
                        <a:pt x="19145" y="4501"/>
                        <a:pt x="19198" y="4501"/>
                        <a:pt x="19198" y="4501"/>
                      </a:cubicBezTo>
                      <a:cubicBezTo>
                        <a:pt x="19251" y="4501"/>
                        <a:pt x="19304" y="4618"/>
                        <a:pt x="19410" y="4735"/>
                      </a:cubicBezTo>
                      <a:cubicBezTo>
                        <a:pt x="19456" y="4735"/>
                        <a:pt x="19509" y="4852"/>
                        <a:pt x="19562" y="4852"/>
                      </a:cubicBezTo>
                      <a:cubicBezTo>
                        <a:pt x="19562" y="4852"/>
                        <a:pt x="19562" y="4852"/>
                        <a:pt x="19562" y="4735"/>
                      </a:cubicBezTo>
                      <a:cubicBezTo>
                        <a:pt x="19615" y="4501"/>
                        <a:pt x="19668" y="4399"/>
                        <a:pt x="19774" y="4399"/>
                      </a:cubicBezTo>
                      <a:cubicBezTo>
                        <a:pt x="19826" y="4267"/>
                        <a:pt x="19879" y="4267"/>
                        <a:pt x="19926" y="4165"/>
                      </a:cubicBezTo>
                      <a:cubicBezTo>
                        <a:pt x="19979" y="4048"/>
                        <a:pt x="20032" y="4048"/>
                        <a:pt x="20032" y="4048"/>
                      </a:cubicBezTo>
                      <a:cubicBezTo>
                        <a:pt x="20085" y="4048"/>
                        <a:pt x="20137" y="4165"/>
                        <a:pt x="20190" y="4267"/>
                      </a:cubicBezTo>
                      <a:cubicBezTo>
                        <a:pt x="20243" y="4399"/>
                        <a:pt x="20296" y="4501"/>
                        <a:pt x="20296" y="4618"/>
                      </a:cubicBezTo>
                      <a:cubicBezTo>
                        <a:pt x="20349" y="4618"/>
                        <a:pt x="20349" y="4735"/>
                        <a:pt x="20349" y="4735"/>
                      </a:cubicBezTo>
                      <a:cubicBezTo>
                        <a:pt x="20402" y="4735"/>
                        <a:pt x="20402" y="4618"/>
                        <a:pt x="20455" y="4618"/>
                      </a:cubicBezTo>
                      <a:cubicBezTo>
                        <a:pt x="20501" y="4618"/>
                        <a:pt x="20501" y="4618"/>
                        <a:pt x="20501" y="4501"/>
                      </a:cubicBezTo>
                      <a:cubicBezTo>
                        <a:pt x="20501" y="4267"/>
                        <a:pt x="20607" y="4165"/>
                        <a:pt x="20713" y="4165"/>
                      </a:cubicBezTo>
                      <a:cubicBezTo>
                        <a:pt x="20766" y="4165"/>
                        <a:pt x="20766" y="4165"/>
                        <a:pt x="20819" y="4165"/>
                      </a:cubicBezTo>
                      <a:cubicBezTo>
                        <a:pt x="20819" y="4267"/>
                        <a:pt x="20819" y="4267"/>
                        <a:pt x="20819" y="4267"/>
                      </a:cubicBezTo>
                      <a:cubicBezTo>
                        <a:pt x="20872" y="4267"/>
                        <a:pt x="21024" y="4399"/>
                        <a:pt x="21084" y="4852"/>
                      </a:cubicBezTo>
                      <a:cubicBezTo>
                        <a:pt x="21084" y="5086"/>
                        <a:pt x="21084" y="5437"/>
                        <a:pt x="21130" y="5773"/>
                      </a:cubicBezTo>
                      <a:cubicBezTo>
                        <a:pt x="21130" y="5890"/>
                        <a:pt x="21130" y="6006"/>
                        <a:pt x="21130" y="6240"/>
                      </a:cubicBezTo>
                      <a:cubicBezTo>
                        <a:pt x="21183" y="6357"/>
                        <a:pt x="21130" y="6474"/>
                        <a:pt x="21130" y="6591"/>
                      </a:cubicBezTo>
                      <a:cubicBezTo>
                        <a:pt x="21084" y="6708"/>
                        <a:pt x="21024" y="6708"/>
                        <a:pt x="20978" y="6708"/>
                      </a:cubicBezTo>
                      <a:cubicBezTo>
                        <a:pt x="20925" y="6708"/>
                        <a:pt x="20925" y="6708"/>
                        <a:pt x="20925" y="6708"/>
                      </a:cubicBezTo>
                      <a:cubicBezTo>
                        <a:pt x="20925" y="6708"/>
                        <a:pt x="20872" y="6708"/>
                        <a:pt x="20872" y="6591"/>
                      </a:cubicBezTo>
                      <a:cubicBezTo>
                        <a:pt x="20819" y="6591"/>
                        <a:pt x="20819" y="6591"/>
                        <a:pt x="20819" y="6591"/>
                      </a:cubicBezTo>
                      <a:cubicBezTo>
                        <a:pt x="20766" y="6591"/>
                        <a:pt x="20766" y="6708"/>
                        <a:pt x="20713" y="7161"/>
                      </a:cubicBezTo>
                      <a:cubicBezTo>
                        <a:pt x="20713" y="8199"/>
                        <a:pt x="20296" y="8783"/>
                        <a:pt x="20243" y="8783"/>
                      </a:cubicBezTo>
                      <a:cubicBezTo>
                        <a:pt x="20190" y="8783"/>
                        <a:pt x="20137" y="8783"/>
                        <a:pt x="20032" y="8783"/>
                      </a:cubicBezTo>
                      <a:cubicBezTo>
                        <a:pt x="19979" y="8783"/>
                        <a:pt x="19879" y="8783"/>
                        <a:pt x="19668" y="8666"/>
                      </a:cubicBezTo>
                      <a:cubicBezTo>
                        <a:pt x="19410" y="8549"/>
                        <a:pt x="19350" y="8549"/>
                        <a:pt x="19350" y="8432"/>
                      </a:cubicBezTo>
                      <a:cubicBezTo>
                        <a:pt x="19304" y="8432"/>
                        <a:pt x="19304" y="8432"/>
                        <a:pt x="19251" y="8432"/>
                      </a:cubicBezTo>
                      <a:cubicBezTo>
                        <a:pt x="19251" y="8316"/>
                        <a:pt x="19198" y="8316"/>
                        <a:pt x="19198" y="8316"/>
                      </a:cubicBezTo>
                      <a:cubicBezTo>
                        <a:pt x="19198" y="8316"/>
                        <a:pt x="19198" y="8316"/>
                        <a:pt x="19145" y="8432"/>
                      </a:cubicBezTo>
                      <a:cubicBezTo>
                        <a:pt x="19145" y="8549"/>
                        <a:pt x="19145" y="8666"/>
                        <a:pt x="19039" y="8783"/>
                      </a:cubicBezTo>
                      <a:cubicBezTo>
                        <a:pt x="18986" y="8900"/>
                        <a:pt x="18933" y="8900"/>
                        <a:pt x="18880" y="8900"/>
                      </a:cubicBezTo>
                      <a:cubicBezTo>
                        <a:pt x="18834" y="8900"/>
                        <a:pt x="18834" y="8900"/>
                        <a:pt x="18781" y="8900"/>
                      </a:cubicBezTo>
                      <a:lnTo>
                        <a:pt x="18728" y="8900"/>
                      </a:lnTo>
                      <a:cubicBezTo>
                        <a:pt x="18675" y="8900"/>
                        <a:pt x="18622" y="8900"/>
                        <a:pt x="18622" y="8900"/>
                      </a:cubicBezTo>
                      <a:cubicBezTo>
                        <a:pt x="18622" y="9017"/>
                        <a:pt x="18728" y="9017"/>
                        <a:pt x="18834" y="9134"/>
                      </a:cubicBezTo>
                      <a:cubicBezTo>
                        <a:pt x="18933" y="9134"/>
                        <a:pt x="19039" y="9236"/>
                        <a:pt x="19145" y="9236"/>
                      </a:cubicBezTo>
                      <a:cubicBezTo>
                        <a:pt x="19251" y="9353"/>
                        <a:pt x="19304" y="9353"/>
                        <a:pt x="19350" y="9353"/>
                      </a:cubicBezTo>
                      <a:cubicBezTo>
                        <a:pt x="19456" y="9470"/>
                        <a:pt x="19456" y="9470"/>
                        <a:pt x="19562" y="9587"/>
                      </a:cubicBezTo>
                      <a:cubicBezTo>
                        <a:pt x="19615" y="9704"/>
                        <a:pt x="19615" y="9704"/>
                        <a:pt x="19615" y="9704"/>
                      </a:cubicBezTo>
                      <a:cubicBezTo>
                        <a:pt x="19668" y="9704"/>
                        <a:pt x="19668" y="9821"/>
                        <a:pt x="19668" y="9821"/>
                      </a:cubicBezTo>
                      <a:cubicBezTo>
                        <a:pt x="19668" y="9938"/>
                        <a:pt x="19668" y="10055"/>
                        <a:pt x="19615" y="10172"/>
                      </a:cubicBezTo>
                      <a:cubicBezTo>
                        <a:pt x="19562" y="10288"/>
                        <a:pt x="19509" y="10405"/>
                        <a:pt x="19456" y="10625"/>
                      </a:cubicBezTo>
                      <a:cubicBezTo>
                        <a:pt x="19410" y="10742"/>
                        <a:pt x="19410" y="10975"/>
                        <a:pt x="19350" y="11092"/>
                      </a:cubicBezTo>
                      <a:cubicBezTo>
                        <a:pt x="19350" y="11209"/>
                        <a:pt x="19304" y="11326"/>
                        <a:pt x="19251" y="11662"/>
                      </a:cubicBezTo>
                      <a:cubicBezTo>
                        <a:pt x="19145" y="12013"/>
                        <a:pt x="19039" y="12013"/>
                        <a:pt x="18933" y="12013"/>
                      </a:cubicBezTo>
                      <a:cubicBezTo>
                        <a:pt x="18880" y="12013"/>
                        <a:pt x="18880" y="12013"/>
                        <a:pt x="18834" y="12130"/>
                      </a:cubicBezTo>
                      <a:cubicBezTo>
                        <a:pt x="18834" y="12130"/>
                        <a:pt x="18834" y="12130"/>
                        <a:pt x="18880" y="12130"/>
                      </a:cubicBezTo>
                      <a:cubicBezTo>
                        <a:pt x="18933" y="12130"/>
                        <a:pt x="19039" y="12130"/>
                        <a:pt x="19092" y="12013"/>
                      </a:cubicBezTo>
                      <a:cubicBezTo>
                        <a:pt x="19251" y="12013"/>
                        <a:pt x="19304" y="11896"/>
                        <a:pt x="19350" y="11779"/>
                      </a:cubicBezTo>
                      <a:cubicBezTo>
                        <a:pt x="19410" y="11779"/>
                        <a:pt x="19456" y="11662"/>
                        <a:pt x="19562" y="11662"/>
                      </a:cubicBezTo>
                      <a:cubicBezTo>
                        <a:pt x="19668" y="11560"/>
                        <a:pt x="19668" y="11443"/>
                        <a:pt x="19668" y="11092"/>
                      </a:cubicBezTo>
                      <a:cubicBezTo>
                        <a:pt x="19668" y="11092"/>
                        <a:pt x="19668" y="10858"/>
                        <a:pt x="19668" y="10742"/>
                      </a:cubicBezTo>
                      <a:cubicBezTo>
                        <a:pt x="19668" y="10742"/>
                        <a:pt x="19668" y="10508"/>
                        <a:pt x="19721" y="10508"/>
                      </a:cubicBezTo>
                      <a:cubicBezTo>
                        <a:pt x="19826" y="10508"/>
                        <a:pt x="19879" y="10858"/>
                        <a:pt x="19879" y="11092"/>
                      </a:cubicBezTo>
                      <a:cubicBezTo>
                        <a:pt x="19879" y="11443"/>
                        <a:pt x="19879" y="11443"/>
                        <a:pt x="19979" y="11662"/>
                      </a:cubicBezTo>
                      <a:cubicBezTo>
                        <a:pt x="19979" y="11779"/>
                        <a:pt x="19979" y="11779"/>
                        <a:pt x="19979" y="11779"/>
                      </a:cubicBezTo>
                      <a:cubicBezTo>
                        <a:pt x="20032" y="11779"/>
                        <a:pt x="20032" y="11560"/>
                        <a:pt x="20032" y="11443"/>
                      </a:cubicBezTo>
                      <a:cubicBezTo>
                        <a:pt x="20085" y="11326"/>
                        <a:pt x="20085" y="11092"/>
                        <a:pt x="20190" y="10975"/>
                      </a:cubicBezTo>
                      <a:cubicBezTo>
                        <a:pt x="20243" y="10858"/>
                        <a:pt x="20243" y="10858"/>
                        <a:pt x="20296" y="10858"/>
                      </a:cubicBezTo>
                      <a:cubicBezTo>
                        <a:pt x="20296" y="10975"/>
                        <a:pt x="20296" y="11092"/>
                        <a:pt x="20296" y="11326"/>
                      </a:cubicBezTo>
                      <a:cubicBezTo>
                        <a:pt x="20243" y="11443"/>
                        <a:pt x="20243" y="11560"/>
                        <a:pt x="20243" y="11662"/>
                      </a:cubicBezTo>
                      <a:cubicBezTo>
                        <a:pt x="20243" y="11779"/>
                        <a:pt x="20243" y="11779"/>
                        <a:pt x="20243" y="11779"/>
                      </a:cubicBezTo>
                      <a:cubicBezTo>
                        <a:pt x="20296" y="11779"/>
                        <a:pt x="20296" y="11662"/>
                        <a:pt x="20349" y="11662"/>
                      </a:cubicBezTo>
                      <a:cubicBezTo>
                        <a:pt x="20402" y="11560"/>
                        <a:pt x="20455" y="11662"/>
                        <a:pt x="20501" y="11779"/>
                      </a:cubicBezTo>
                      <a:cubicBezTo>
                        <a:pt x="20501" y="11779"/>
                        <a:pt x="20501" y="12013"/>
                        <a:pt x="20402" y="12130"/>
                      </a:cubicBezTo>
                      <a:cubicBezTo>
                        <a:pt x="20296" y="12364"/>
                        <a:pt x="20137" y="13051"/>
                        <a:pt x="20032" y="13635"/>
                      </a:cubicBezTo>
                      <a:cubicBezTo>
                        <a:pt x="19979" y="14103"/>
                        <a:pt x="19926" y="14205"/>
                        <a:pt x="19926" y="14205"/>
                      </a:cubicBezTo>
                      <a:cubicBezTo>
                        <a:pt x="19879" y="14205"/>
                        <a:pt x="19879" y="14103"/>
                        <a:pt x="19879" y="14103"/>
                      </a:cubicBezTo>
                      <a:cubicBezTo>
                        <a:pt x="19879" y="14103"/>
                        <a:pt x="19879" y="13971"/>
                        <a:pt x="19826" y="13971"/>
                      </a:cubicBezTo>
                      <a:cubicBezTo>
                        <a:pt x="19826" y="13869"/>
                        <a:pt x="19826" y="13752"/>
                        <a:pt x="19826" y="13635"/>
                      </a:cubicBezTo>
                      <a:cubicBezTo>
                        <a:pt x="19826" y="13518"/>
                        <a:pt x="19826" y="13401"/>
                        <a:pt x="19774" y="13284"/>
                      </a:cubicBezTo>
                      <a:cubicBezTo>
                        <a:pt x="19721" y="13284"/>
                        <a:pt x="19721" y="13284"/>
                        <a:pt x="19721" y="13284"/>
                      </a:cubicBezTo>
                      <a:cubicBezTo>
                        <a:pt x="19668" y="13284"/>
                        <a:pt x="19615" y="13401"/>
                        <a:pt x="19509" y="13401"/>
                      </a:cubicBezTo>
                      <a:cubicBezTo>
                        <a:pt x="19410" y="13401"/>
                        <a:pt x="19350" y="13401"/>
                        <a:pt x="19350" y="13284"/>
                      </a:cubicBezTo>
                      <a:cubicBezTo>
                        <a:pt x="19304" y="13284"/>
                        <a:pt x="19304" y="13284"/>
                        <a:pt x="19304" y="13284"/>
                      </a:cubicBezTo>
                      <a:cubicBezTo>
                        <a:pt x="19304" y="13401"/>
                        <a:pt x="19304" y="13518"/>
                        <a:pt x="19304" y="13635"/>
                      </a:cubicBezTo>
                      <a:cubicBezTo>
                        <a:pt x="19304" y="13752"/>
                        <a:pt x="19350" y="13869"/>
                        <a:pt x="19251" y="13971"/>
                      </a:cubicBezTo>
                      <a:cubicBezTo>
                        <a:pt x="19251" y="14103"/>
                        <a:pt x="19092" y="14103"/>
                        <a:pt x="18986" y="14205"/>
                      </a:cubicBezTo>
                      <a:cubicBezTo>
                        <a:pt x="18880" y="14322"/>
                        <a:pt x="18834" y="14322"/>
                        <a:pt x="18781" y="14439"/>
                      </a:cubicBezTo>
                      <a:cubicBezTo>
                        <a:pt x="18728" y="14439"/>
                        <a:pt x="18728" y="14439"/>
                        <a:pt x="18675" y="14439"/>
                      </a:cubicBezTo>
                      <a:cubicBezTo>
                        <a:pt x="18569" y="14439"/>
                        <a:pt x="18463" y="14322"/>
                        <a:pt x="18410" y="14205"/>
                      </a:cubicBezTo>
                      <a:lnTo>
                        <a:pt x="18357" y="14205"/>
                      </a:lnTo>
                      <a:cubicBezTo>
                        <a:pt x="18357" y="14205"/>
                        <a:pt x="18304" y="14322"/>
                        <a:pt x="18251" y="14673"/>
                      </a:cubicBezTo>
                      <a:cubicBezTo>
                        <a:pt x="18251" y="14907"/>
                        <a:pt x="18152" y="15140"/>
                        <a:pt x="18099" y="15360"/>
                      </a:cubicBezTo>
                      <a:cubicBezTo>
                        <a:pt x="18099" y="15360"/>
                        <a:pt x="18099" y="15477"/>
                        <a:pt x="18046" y="15477"/>
                      </a:cubicBezTo>
                      <a:cubicBezTo>
                        <a:pt x="18046" y="15477"/>
                        <a:pt x="18046" y="15594"/>
                        <a:pt x="17993" y="15594"/>
                      </a:cubicBezTo>
                      <a:cubicBezTo>
                        <a:pt x="17940" y="15594"/>
                        <a:pt x="17835" y="15360"/>
                        <a:pt x="17782" y="15140"/>
                      </a:cubicBezTo>
                      <a:cubicBezTo>
                        <a:pt x="17735" y="15140"/>
                        <a:pt x="17735" y="15024"/>
                        <a:pt x="17782" y="14907"/>
                      </a:cubicBezTo>
                      <a:cubicBezTo>
                        <a:pt x="17735" y="14907"/>
                        <a:pt x="17735" y="14907"/>
                        <a:pt x="17735" y="14907"/>
                      </a:cubicBezTo>
                      <a:cubicBezTo>
                        <a:pt x="17735" y="15024"/>
                        <a:pt x="17735" y="15243"/>
                        <a:pt x="17782" y="15477"/>
                      </a:cubicBezTo>
                      <a:cubicBezTo>
                        <a:pt x="17782" y="15477"/>
                        <a:pt x="17782" y="15477"/>
                        <a:pt x="17835" y="15594"/>
                      </a:cubicBezTo>
                      <a:cubicBezTo>
                        <a:pt x="17835" y="15710"/>
                        <a:pt x="17887" y="15710"/>
                        <a:pt x="17887" y="15827"/>
                      </a:cubicBezTo>
                      <a:cubicBezTo>
                        <a:pt x="17887" y="15944"/>
                        <a:pt x="17835" y="16061"/>
                        <a:pt x="17782" y="16178"/>
                      </a:cubicBezTo>
                      <a:cubicBezTo>
                        <a:pt x="17576" y="16412"/>
                        <a:pt x="16736" y="18940"/>
                        <a:pt x="16683" y="19992"/>
                      </a:cubicBezTo>
                      <a:cubicBezTo>
                        <a:pt x="16683" y="20913"/>
                        <a:pt x="16531" y="20913"/>
                        <a:pt x="16266" y="20913"/>
                      </a:cubicBezTo>
                      <a:cubicBezTo>
                        <a:pt x="16213" y="20913"/>
                        <a:pt x="16160" y="20913"/>
                        <a:pt x="16061" y="20913"/>
                      </a:cubicBezTo>
                      <a:cubicBezTo>
                        <a:pt x="15849" y="21030"/>
                        <a:pt x="15796" y="21030"/>
                        <a:pt x="15690" y="21147"/>
                      </a:cubicBezTo>
                      <a:cubicBezTo>
                        <a:pt x="15637" y="21147"/>
                        <a:pt x="15532" y="21264"/>
                        <a:pt x="15432" y="21264"/>
                      </a:cubicBezTo>
                      <a:cubicBezTo>
                        <a:pt x="15326" y="21366"/>
                        <a:pt x="15274" y="21498"/>
                        <a:pt x="15221" y="21498"/>
                      </a:cubicBezTo>
                      <a:lnTo>
                        <a:pt x="15221" y="21600"/>
                      </a:lnTo>
                      <a:close/>
                      <a:moveTo>
                        <a:pt x="11978" y="16061"/>
                      </a:moveTo>
                      <a:cubicBezTo>
                        <a:pt x="15221" y="21366"/>
                        <a:pt x="15221" y="21366"/>
                        <a:pt x="15221" y="21366"/>
                      </a:cubicBezTo>
                      <a:cubicBezTo>
                        <a:pt x="15274" y="21366"/>
                        <a:pt x="15326" y="21264"/>
                        <a:pt x="15432" y="21264"/>
                      </a:cubicBezTo>
                      <a:cubicBezTo>
                        <a:pt x="15532" y="21147"/>
                        <a:pt x="15585" y="21147"/>
                        <a:pt x="15637" y="21030"/>
                      </a:cubicBezTo>
                      <a:cubicBezTo>
                        <a:pt x="15796" y="20913"/>
                        <a:pt x="15796" y="20913"/>
                        <a:pt x="16061" y="20796"/>
                      </a:cubicBezTo>
                      <a:cubicBezTo>
                        <a:pt x="16160" y="20796"/>
                        <a:pt x="16213" y="20796"/>
                        <a:pt x="16266" y="20796"/>
                      </a:cubicBezTo>
                      <a:cubicBezTo>
                        <a:pt x="16531" y="20796"/>
                        <a:pt x="16630" y="20796"/>
                        <a:pt x="16683" y="19992"/>
                      </a:cubicBezTo>
                      <a:cubicBezTo>
                        <a:pt x="16683" y="18940"/>
                        <a:pt x="17524" y="16295"/>
                        <a:pt x="17735" y="16061"/>
                      </a:cubicBezTo>
                      <a:cubicBezTo>
                        <a:pt x="17782" y="15944"/>
                        <a:pt x="17835" y="15944"/>
                        <a:pt x="17835" y="15827"/>
                      </a:cubicBezTo>
                      <a:cubicBezTo>
                        <a:pt x="17835" y="15827"/>
                        <a:pt x="17782" y="15710"/>
                        <a:pt x="17782" y="15594"/>
                      </a:cubicBezTo>
                      <a:cubicBezTo>
                        <a:pt x="17782" y="15594"/>
                        <a:pt x="17735" y="15594"/>
                        <a:pt x="17735" y="15477"/>
                      </a:cubicBezTo>
                      <a:cubicBezTo>
                        <a:pt x="17676" y="15360"/>
                        <a:pt x="17676" y="15024"/>
                        <a:pt x="17735" y="14907"/>
                      </a:cubicBezTo>
                      <a:lnTo>
                        <a:pt x="17735" y="14790"/>
                      </a:lnTo>
                      <a:cubicBezTo>
                        <a:pt x="17782" y="14790"/>
                        <a:pt x="17782" y="14790"/>
                        <a:pt x="17782" y="14790"/>
                      </a:cubicBezTo>
                      <a:cubicBezTo>
                        <a:pt x="17835" y="14907"/>
                        <a:pt x="17782" y="14907"/>
                        <a:pt x="17782" y="14907"/>
                      </a:cubicBezTo>
                      <a:cubicBezTo>
                        <a:pt x="17782" y="15024"/>
                        <a:pt x="17782" y="15024"/>
                        <a:pt x="17835" y="15140"/>
                      </a:cubicBezTo>
                      <a:cubicBezTo>
                        <a:pt x="17887" y="15243"/>
                        <a:pt x="17940" y="15477"/>
                        <a:pt x="17993" y="15477"/>
                      </a:cubicBezTo>
                      <a:lnTo>
                        <a:pt x="18046" y="15477"/>
                      </a:lnTo>
                      <a:cubicBezTo>
                        <a:pt x="18046" y="15360"/>
                        <a:pt x="18046" y="15360"/>
                        <a:pt x="18099" y="15243"/>
                      </a:cubicBezTo>
                      <a:cubicBezTo>
                        <a:pt x="18099" y="15140"/>
                        <a:pt x="18205" y="14907"/>
                        <a:pt x="18205" y="14673"/>
                      </a:cubicBezTo>
                      <a:cubicBezTo>
                        <a:pt x="18251" y="14322"/>
                        <a:pt x="18304" y="14103"/>
                        <a:pt x="18357" y="14103"/>
                      </a:cubicBezTo>
                      <a:cubicBezTo>
                        <a:pt x="18410" y="14103"/>
                        <a:pt x="18410" y="14103"/>
                        <a:pt x="18410" y="14205"/>
                      </a:cubicBezTo>
                      <a:cubicBezTo>
                        <a:pt x="18463" y="14322"/>
                        <a:pt x="18569" y="14322"/>
                        <a:pt x="18675" y="14322"/>
                      </a:cubicBezTo>
                      <a:cubicBezTo>
                        <a:pt x="18728" y="14322"/>
                        <a:pt x="18728" y="14322"/>
                        <a:pt x="18728" y="14322"/>
                      </a:cubicBezTo>
                      <a:cubicBezTo>
                        <a:pt x="18781" y="14205"/>
                        <a:pt x="18880" y="14205"/>
                        <a:pt x="18986" y="14103"/>
                      </a:cubicBezTo>
                      <a:cubicBezTo>
                        <a:pt x="19092" y="14103"/>
                        <a:pt x="19198" y="13971"/>
                        <a:pt x="19251" y="13869"/>
                      </a:cubicBezTo>
                      <a:cubicBezTo>
                        <a:pt x="19304" y="13869"/>
                        <a:pt x="19251" y="13752"/>
                        <a:pt x="19251" y="13635"/>
                      </a:cubicBezTo>
                      <a:cubicBezTo>
                        <a:pt x="19251" y="13518"/>
                        <a:pt x="19251" y="13401"/>
                        <a:pt x="19304" y="13284"/>
                      </a:cubicBezTo>
                      <a:cubicBezTo>
                        <a:pt x="19304" y="13284"/>
                        <a:pt x="19304" y="13168"/>
                        <a:pt x="19350" y="13168"/>
                      </a:cubicBezTo>
                      <a:cubicBezTo>
                        <a:pt x="19350" y="13168"/>
                        <a:pt x="19350" y="13168"/>
                        <a:pt x="19350" y="13284"/>
                      </a:cubicBezTo>
                      <a:cubicBezTo>
                        <a:pt x="19410" y="13284"/>
                        <a:pt x="19410" y="13284"/>
                        <a:pt x="19509" y="13284"/>
                      </a:cubicBezTo>
                      <a:cubicBezTo>
                        <a:pt x="19615" y="13284"/>
                        <a:pt x="19668" y="13284"/>
                        <a:pt x="19668" y="13168"/>
                      </a:cubicBezTo>
                      <a:cubicBezTo>
                        <a:pt x="19721" y="13168"/>
                        <a:pt x="19721" y="13168"/>
                        <a:pt x="19721" y="13168"/>
                      </a:cubicBezTo>
                      <a:cubicBezTo>
                        <a:pt x="19774" y="13168"/>
                        <a:pt x="19774" y="13168"/>
                        <a:pt x="19826" y="13284"/>
                      </a:cubicBezTo>
                      <a:cubicBezTo>
                        <a:pt x="19879" y="13401"/>
                        <a:pt x="19879" y="13518"/>
                        <a:pt x="19879" y="13635"/>
                      </a:cubicBezTo>
                      <a:cubicBezTo>
                        <a:pt x="19879" y="13752"/>
                        <a:pt x="19879" y="13869"/>
                        <a:pt x="19879" y="13971"/>
                      </a:cubicBezTo>
                      <a:cubicBezTo>
                        <a:pt x="19879" y="13971"/>
                        <a:pt x="19926" y="13971"/>
                        <a:pt x="19926" y="14103"/>
                      </a:cubicBezTo>
                      <a:cubicBezTo>
                        <a:pt x="19926" y="13971"/>
                        <a:pt x="19979" y="13752"/>
                        <a:pt x="19979" y="13635"/>
                      </a:cubicBezTo>
                      <a:cubicBezTo>
                        <a:pt x="20085" y="12934"/>
                        <a:pt x="20296" y="12247"/>
                        <a:pt x="20402" y="12013"/>
                      </a:cubicBezTo>
                      <a:cubicBezTo>
                        <a:pt x="20455" y="11896"/>
                        <a:pt x="20455" y="11779"/>
                        <a:pt x="20455" y="11779"/>
                      </a:cubicBezTo>
                      <a:cubicBezTo>
                        <a:pt x="20455" y="11779"/>
                        <a:pt x="20402" y="11662"/>
                        <a:pt x="20349" y="11779"/>
                      </a:cubicBezTo>
                      <a:lnTo>
                        <a:pt x="20243" y="12013"/>
                      </a:lnTo>
                      <a:cubicBezTo>
                        <a:pt x="20243" y="12013"/>
                        <a:pt x="20243" y="11896"/>
                        <a:pt x="20190" y="11896"/>
                      </a:cubicBezTo>
                      <a:cubicBezTo>
                        <a:pt x="20190" y="11896"/>
                        <a:pt x="20190" y="11779"/>
                        <a:pt x="20190" y="11662"/>
                      </a:cubicBezTo>
                      <a:cubicBezTo>
                        <a:pt x="20190" y="11560"/>
                        <a:pt x="20190" y="11443"/>
                        <a:pt x="20243" y="11326"/>
                      </a:cubicBezTo>
                      <a:cubicBezTo>
                        <a:pt x="20243" y="11209"/>
                        <a:pt x="20243" y="10975"/>
                        <a:pt x="20243" y="10975"/>
                      </a:cubicBezTo>
                      <a:cubicBezTo>
                        <a:pt x="20243" y="10975"/>
                        <a:pt x="20243" y="10975"/>
                        <a:pt x="20190" y="10975"/>
                      </a:cubicBezTo>
                      <a:cubicBezTo>
                        <a:pt x="20137" y="11092"/>
                        <a:pt x="20137" y="11326"/>
                        <a:pt x="20085" y="11560"/>
                      </a:cubicBezTo>
                      <a:cubicBezTo>
                        <a:pt x="20085" y="11662"/>
                        <a:pt x="20032" y="11779"/>
                        <a:pt x="19979" y="11779"/>
                      </a:cubicBezTo>
                      <a:cubicBezTo>
                        <a:pt x="19979" y="11779"/>
                        <a:pt x="19979" y="11779"/>
                        <a:pt x="19926" y="11779"/>
                      </a:cubicBezTo>
                      <a:cubicBezTo>
                        <a:pt x="19926" y="11662"/>
                        <a:pt x="19926" y="11662"/>
                        <a:pt x="19926" y="11662"/>
                      </a:cubicBezTo>
                      <a:cubicBezTo>
                        <a:pt x="19826" y="11443"/>
                        <a:pt x="19826" y="11443"/>
                        <a:pt x="19826" y="11092"/>
                      </a:cubicBezTo>
                      <a:cubicBezTo>
                        <a:pt x="19826" y="10858"/>
                        <a:pt x="19774" y="10625"/>
                        <a:pt x="19721" y="10625"/>
                      </a:cubicBezTo>
                      <a:cubicBezTo>
                        <a:pt x="19721" y="10625"/>
                        <a:pt x="19721" y="10625"/>
                        <a:pt x="19721" y="10742"/>
                      </a:cubicBezTo>
                      <a:cubicBezTo>
                        <a:pt x="19721" y="10975"/>
                        <a:pt x="19721" y="11092"/>
                        <a:pt x="19721" y="11092"/>
                      </a:cubicBezTo>
                      <a:cubicBezTo>
                        <a:pt x="19721" y="11443"/>
                        <a:pt x="19721" y="11662"/>
                        <a:pt x="19562" y="11779"/>
                      </a:cubicBezTo>
                      <a:cubicBezTo>
                        <a:pt x="19509" y="11779"/>
                        <a:pt x="19456" y="11896"/>
                        <a:pt x="19410" y="11896"/>
                      </a:cubicBezTo>
                      <a:cubicBezTo>
                        <a:pt x="19304" y="12013"/>
                        <a:pt x="19251" y="12130"/>
                        <a:pt x="19145" y="12130"/>
                      </a:cubicBezTo>
                      <a:cubicBezTo>
                        <a:pt x="19039" y="12130"/>
                        <a:pt x="18933" y="12247"/>
                        <a:pt x="18880" y="12247"/>
                      </a:cubicBezTo>
                      <a:cubicBezTo>
                        <a:pt x="18781" y="12247"/>
                        <a:pt x="18728" y="12130"/>
                        <a:pt x="18728" y="12130"/>
                      </a:cubicBezTo>
                      <a:cubicBezTo>
                        <a:pt x="18728" y="12013"/>
                        <a:pt x="18781" y="12013"/>
                        <a:pt x="18781" y="12013"/>
                      </a:cubicBezTo>
                      <a:cubicBezTo>
                        <a:pt x="18834" y="11896"/>
                        <a:pt x="18880" y="11896"/>
                        <a:pt x="18933" y="11896"/>
                      </a:cubicBezTo>
                      <a:cubicBezTo>
                        <a:pt x="19039" y="11896"/>
                        <a:pt x="19092" y="11896"/>
                        <a:pt x="19198" y="11560"/>
                      </a:cubicBezTo>
                      <a:cubicBezTo>
                        <a:pt x="19251" y="11326"/>
                        <a:pt x="19304" y="11209"/>
                        <a:pt x="19304" y="10975"/>
                      </a:cubicBezTo>
                      <a:cubicBezTo>
                        <a:pt x="19350" y="10858"/>
                        <a:pt x="19350" y="10742"/>
                        <a:pt x="19410" y="10508"/>
                      </a:cubicBezTo>
                      <a:cubicBezTo>
                        <a:pt x="19456" y="10405"/>
                        <a:pt x="19509" y="10172"/>
                        <a:pt x="19562" y="10172"/>
                      </a:cubicBezTo>
                      <a:cubicBezTo>
                        <a:pt x="19615" y="10055"/>
                        <a:pt x="19615" y="9938"/>
                        <a:pt x="19615" y="9938"/>
                      </a:cubicBezTo>
                      <a:cubicBezTo>
                        <a:pt x="19615" y="9821"/>
                        <a:pt x="19615" y="9821"/>
                        <a:pt x="19562" y="9704"/>
                      </a:cubicBezTo>
                      <a:cubicBezTo>
                        <a:pt x="19456" y="9587"/>
                        <a:pt x="19456" y="9587"/>
                        <a:pt x="19304" y="9470"/>
                      </a:cubicBezTo>
                      <a:cubicBezTo>
                        <a:pt x="19304" y="9470"/>
                        <a:pt x="19198" y="9470"/>
                        <a:pt x="19145" y="9353"/>
                      </a:cubicBezTo>
                      <a:cubicBezTo>
                        <a:pt x="19039" y="9236"/>
                        <a:pt x="18880" y="9236"/>
                        <a:pt x="18781" y="9134"/>
                      </a:cubicBezTo>
                      <a:cubicBezTo>
                        <a:pt x="18622" y="9134"/>
                        <a:pt x="18569" y="9017"/>
                        <a:pt x="18516" y="9017"/>
                      </a:cubicBezTo>
                      <a:cubicBezTo>
                        <a:pt x="18516" y="8900"/>
                        <a:pt x="18569" y="8900"/>
                        <a:pt x="18569" y="8900"/>
                      </a:cubicBezTo>
                      <a:cubicBezTo>
                        <a:pt x="18622" y="8783"/>
                        <a:pt x="18675" y="8783"/>
                        <a:pt x="18728" y="8783"/>
                      </a:cubicBezTo>
                      <a:lnTo>
                        <a:pt x="18781" y="8783"/>
                      </a:lnTo>
                      <a:cubicBezTo>
                        <a:pt x="18834" y="8783"/>
                        <a:pt x="18834" y="8783"/>
                        <a:pt x="18880" y="8783"/>
                      </a:cubicBezTo>
                      <a:cubicBezTo>
                        <a:pt x="18933" y="8783"/>
                        <a:pt x="18986" y="8783"/>
                        <a:pt x="19039" y="8666"/>
                      </a:cubicBezTo>
                      <a:cubicBezTo>
                        <a:pt x="19092" y="8666"/>
                        <a:pt x="19092" y="8549"/>
                        <a:pt x="19145" y="8432"/>
                      </a:cubicBezTo>
                      <a:cubicBezTo>
                        <a:pt x="19145" y="8316"/>
                        <a:pt x="19145" y="8199"/>
                        <a:pt x="19304" y="8316"/>
                      </a:cubicBezTo>
                      <a:cubicBezTo>
                        <a:pt x="19350" y="8316"/>
                        <a:pt x="19350" y="8316"/>
                        <a:pt x="19350" y="8432"/>
                      </a:cubicBezTo>
                      <a:cubicBezTo>
                        <a:pt x="19410" y="8432"/>
                        <a:pt x="19410" y="8432"/>
                        <a:pt x="19668" y="8549"/>
                      </a:cubicBezTo>
                      <a:cubicBezTo>
                        <a:pt x="19879" y="8666"/>
                        <a:pt x="19979" y="8666"/>
                        <a:pt x="20032" y="8666"/>
                      </a:cubicBezTo>
                      <a:cubicBezTo>
                        <a:pt x="20137" y="8666"/>
                        <a:pt x="20190" y="8783"/>
                        <a:pt x="20190" y="8666"/>
                      </a:cubicBezTo>
                      <a:cubicBezTo>
                        <a:pt x="20296" y="8666"/>
                        <a:pt x="20660" y="8082"/>
                        <a:pt x="20713" y="7161"/>
                      </a:cubicBezTo>
                      <a:cubicBezTo>
                        <a:pt x="20713" y="6708"/>
                        <a:pt x="20713" y="6474"/>
                        <a:pt x="20819" y="6474"/>
                      </a:cubicBezTo>
                      <a:cubicBezTo>
                        <a:pt x="20819" y="6474"/>
                        <a:pt x="20819" y="6474"/>
                        <a:pt x="20872" y="6591"/>
                      </a:cubicBezTo>
                      <a:lnTo>
                        <a:pt x="20925" y="6591"/>
                      </a:lnTo>
                      <a:cubicBezTo>
                        <a:pt x="20978" y="6591"/>
                        <a:pt x="20978" y="6591"/>
                        <a:pt x="20978" y="6591"/>
                      </a:cubicBezTo>
                      <a:cubicBezTo>
                        <a:pt x="21024" y="6591"/>
                        <a:pt x="21084" y="6591"/>
                        <a:pt x="21084" y="6474"/>
                      </a:cubicBezTo>
                      <a:cubicBezTo>
                        <a:pt x="21130" y="6474"/>
                        <a:pt x="21130" y="6357"/>
                        <a:pt x="21084" y="6240"/>
                      </a:cubicBezTo>
                      <a:cubicBezTo>
                        <a:pt x="21084" y="6123"/>
                        <a:pt x="21084" y="5890"/>
                        <a:pt x="21084" y="5773"/>
                      </a:cubicBezTo>
                      <a:cubicBezTo>
                        <a:pt x="21024" y="5437"/>
                        <a:pt x="21024" y="5203"/>
                        <a:pt x="21024" y="4852"/>
                      </a:cubicBezTo>
                      <a:cubicBezTo>
                        <a:pt x="21024" y="4501"/>
                        <a:pt x="20872" y="4399"/>
                        <a:pt x="20819" y="4399"/>
                      </a:cubicBezTo>
                      <a:cubicBezTo>
                        <a:pt x="20819" y="4267"/>
                        <a:pt x="20819" y="4267"/>
                        <a:pt x="20766" y="4267"/>
                      </a:cubicBezTo>
                      <a:lnTo>
                        <a:pt x="20713" y="4267"/>
                      </a:lnTo>
                      <a:cubicBezTo>
                        <a:pt x="20660" y="4267"/>
                        <a:pt x="20554" y="4267"/>
                        <a:pt x="20554" y="4501"/>
                      </a:cubicBezTo>
                      <a:cubicBezTo>
                        <a:pt x="20554" y="4618"/>
                        <a:pt x="20501" y="4735"/>
                        <a:pt x="20455" y="4735"/>
                      </a:cubicBezTo>
                      <a:cubicBezTo>
                        <a:pt x="20455" y="4735"/>
                        <a:pt x="20402" y="4735"/>
                        <a:pt x="20402" y="4852"/>
                      </a:cubicBezTo>
                      <a:cubicBezTo>
                        <a:pt x="20402" y="4852"/>
                        <a:pt x="20402" y="4852"/>
                        <a:pt x="20402" y="4969"/>
                      </a:cubicBezTo>
                      <a:cubicBezTo>
                        <a:pt x="20501" y="5320"/>
                        <a:pt x="20607" y="5773"/>
                        <a:pt x="20455" y="6123"/>
                      </a:cubicBezTo>
                      <a:cubicBezTo>
                        <a:pt x="20349" y="6240"/>
                        <a:pt x="20296" y="6357"/>
                        <a:pt x="20243" y="6357"/>
                      </a:cubicBezTo>
                      <a:lnTo>
                        <a:pt x="20190" y="6240"/>
                      </a:lnTo>
                      <a:cubicBezTo>
                        <a:pt x="20190" y="6123"/>
                        <a:pt x="20190" y="6006"/>
                        <a:pt x="20190" y="5773"/>
                      </a:cubicBezTo>
                      <a:cubicBezTo>
                        <a:pt x="20190" y="5437"/>
                        <a:pt x="20243" y="5320"/>
                        <a:pt x="20296" y="5086"/>
                      </a:cubicBezTo>
                      <a:cubicBezTo>
                        <a:pt x="20349" y="4969"/>
                        <a:pt x="20349" y="4852"/>
                        <a:pt x="20296" y="4618"/>
                      </a:cubicBezTo>
                      <a:cubicBezTo>
                        <a:pt x="20243" y="4501"/>
                        <a:pt x="20190" y="4501"/>
                        <a:pt x="20190" y="4399"/>
                      </a:cubicBezTo>
                      <a:cubicBezTo>
                        <a:pt x="20137" y="4267"/>
                        <a:pt x="20085" y="4165"/>
                        <a:pt x="20032" y="4165"/>
                      </a:cubicBezTo>
                      <a:cubicBezTo>
                        <a:pt x="20032" y="4165"/>
                        <a:pt x="19979" y="4165"/>
                        <a:pt x="19979" y="4267"/>
                      </a:cubicBezTo>
                      <a:cubicBezTo>
                        <a:pt x="19926" y="4267"/>
                        <a:pt x="19879" y="4399"/>
                        <a:pt x="19826" y="4399"/>
                      </a:cubicBezTo>
                      <a:cubicBezTo>
                        <a:pt x="19721" y="4501"/>
                        <a:pt x="19615" y="4618"/>
                        <a:pt x="19615" y="4852"/>
                      </a:cubicBezTo>
                      <a:cubicBezTo>
                        <a:pt x="19615" y="4969"/>
                        <a:pt x="19562" y="4969"/>
                        <a:pt x="19562" y="4969"/>
                      </a:cubicBezTo>
                      <a:cubicBezTo>
                        <a:pt x="19509" y="4969"/>
                        <a:pt x="19456" y="4852"/>
                        <a:pt x="19350" y="4735"/>
                      </a:cubicBezTo>
                      <a:cubicBezTo>
                        <a:pt x="19304" y="4735"/>
                        <a:pt x="19251" y="4618"/>
                        <a:pt x="19198" y="4618"/>
                      </a:cubicBezTo>
                      <a:cubicBezTo>
                        <a:pt x="19145" y="4969"/>
                        <a:pt x="18986" y="5320"/>
                        <a:pt x="18834" y="5320"/>
                      </a:cubicBezTo>
                      <a:cubicBezTo>
                        <a:pt x="18781" y="5320"/>
                        <a:pt x="18728" y="5320"/>
                        <a:pt x="18675" y="5203"/>
                      </a:cubicBezTo>
                      <a:cubicBezTo>
                        <a:pt x="18463" y="4969"/>
                        <a:pt x="18304" y="4618"/>
                        <a:pt x="18251" y="4267"/>
                      </a:cubicBezTo>
                      <a:lnTo>
                        <a:pt x="18251" y="4165"/>
                      </a:lnTo>
                      <a:cubicBezTo>
                        <a:pt x="18304" y="4165"/>
                        <a:pt x="18304" y="4165"/>
                        <a:pt x="18304" y="4165"/>
                      </a:cubicBezTo>
                      <a:cubicBezTo>
                        <a:pt x="18357" y="4267"/>
                        <a:pt x="18410" y="4399"/>
                        <a:pt x="18516" y="4399"/>
                      </a:cubicBezTo>
                      <a:cubicBezTo>
                        <a:pt x="18569" y="4501"/>
                        <a:pt x="18622" y="4501"/>
                        <a:pt x="18675" y="4501"/>
                      </a:cubicBezTo>
                      <a:cubicBezTo>
                        <a:pt x="18728" y="4618"/>
                        <a:pt x="18728" y="4618"/>
                        <a:pt x="18834" y="4501"/>
                      </a:cubicBezTo>
                      <a:cubicBezTo>
                        <a:pt x="18880" y="4501"/>
                        <a:pt x="18933" y="4501"/>
                        <a:pt x="18986" y="4399"/>
                      </a:cubicBezTo>
                      <a:cubicBezTo>
                        <a:pt x="19092" y="4399"/>
                        <a:pt x="19198" y="4267"/>
                        <a:pt x="19251" y="4048"/>
                      </a:cubicBezTo>
                      <a:cubicBezTo>
                        <a:pt x="19350" y="3581"/>
                        <a:pt x="19456" y="3464"/>
                        <a:pt x="19668" y="3464"/>
                      </a:cubicBezTo>
                      <a:cubicBezTo>
                        <a:pt x="19826" y="3347"/>
                        <a:pt x="19926" y="3230"/>
                        <a:pt x="19979" y="3127"/>
                      </a:cubicBezTo>
                      <a:cubicBezTo>
                        <a:pt x="19979" y="3011"/>
                        <a:pt x="19926" y="3011"/>
                        <a:pt x="19926" y="2894"/>
                      </a:cubicBezTo>
                      <a:cubicBezTo>
                        <a:pt x="19826" y="2777"/>
                        <a:pt x="19774" y="2543"/>
                        <a:pt x="19774" y="2426"/>
                      </a:cubicBezTo>
                      <a:cubicBezTo>
                        <a:pt x="19774" y="2309"/>
                        <a:pt x="19826" y="2309"/>
                        <a:pt x="19926" y="2426"/>
                      </a:cubicBezTo>
                      <a:cubicBezTo>
                        <a:pt x="19979" y="2426"/>
                        <a:pt x="20032" y="2543"/>
                        <a:pt x="20032" y="2543"/>
                      </a:cubicBezTo>
                      <a:cubicBezTo>
                        <a:pt x="20137" y="2660"/>
                        <a:pt x="20243" y="2777"/>
                        <a:pt x="20296" y="2777"/>
                      </a:cubicBezTo>
                      <a:cubicBezTo>
                        <a:pt x="20349" y="2777"/>
                        <a:pt x="20349" y="2777"/>
                        <a:pt x="20349" y="2777"/>
                      </a:cubicBezTo>
                      <a:cubicBezTo>
                        <a:pt x="20402" y="2777"/>
                        <a:pt x="20455" y="2777"/>
                        <a:pt x="20501" y="2894"/>
                      </a:cubicBezTo>
                      <a:cubicBezTo>
                        <a:pt x="20501" y="2894"/>
                        <a:pt x="20501" y="2894"/>
                        <a:pt x="20554" y="2894"/>
                      </a:cubicBezTo>
                      <a:cubicBezTo>
                        <a:pt x="20554" y="3011"/>
                        <a:pt x="20607" y="3011"/>
                        <a:pt x="20660" y="3011"/>
                      </a:cubicBezTo>
                      <a:cubicBezTo>
                        <a:pt x="20660" y="3011"/>
                        <a:pt x="20607" y="3011"/>
                        <a:pt x="20607" y="2894"/>
                      </a:cubicBezTo>
                      <a:cubicBezTo>
                        <a:pt x="20501" y="2660"/>
                        <a:pt x="20455" y="2426"/>
                        <a:pt x="20402" y="2192"/>
                      </a:cubicBezTo>
                      <a:cubicBezTo>
                        <a:pt x="20349" y="1958"/>
                        <a:pt x="20349" y="1739"/>
                        <a:pt x="20296" y="1622"/>
                      </a:cubicBezTo>
                      <a:cubicBezTo>
                        <a:pt x="20243" y="1505"/>
                        <a:pt x="20190" y="1505"/>
                        <a:pt x="20137" y="1388"/>
                      </a:cubicBezTo>
                      <a:cubicBezTo>
                        <a:pt x="20032" y="1271"/>
                        <a:pt x="19979" y="1155"/>
                        <a:pt x="19926" y="921"/>
                      </a:cubicBezTo>
                      <a:cubicBezTo>
                        <a:pt x="19879" y="570"/>
                        <a:pt x="19879" y="351"/>
                        <a:pt x="19879" y="351"/>
                      </a:cubicBezTo>
                      <a:cubicBezTo>
                        <a:pt x="17993" y="1271"/>
                        <a:pt x="12031" y="4267"/>
                        <a:pt x="6690" y="5890"/>
                      </a:cubicBezTo>
                      <a:cubicBezTo>
                        <a:pt x="6690" y="5890"/>
                        <a:pt x="6379" y="6006"/>
                        <a:pt x="6168" y="6006"/>
                      </a:cubicBezTo>
                      <a:cubicBezTo>
                        <a:pt x="6115" y="6006"/>
                        <a:pt x="6068" y="6006"/>
                        <a:pt x="6068" y="6006"/>
                      </a:cubicBezTo>
                      <a:cubicBezTo>
                        <a:pt x="6015" y="5890"/>
                        <a:pt x="5962" y="5890"/>
                        <a:pt x="5910" y="5890"/>
                      </a:cubicBezTo>
                      <a:cubicBezTo>
                        <a:pt x="5962" y="6474"/>
                        <a:pt x="5962" y="7161"/>
                        <a:pt x="5857" y="7512"/>
                      </a:cubicBezTo>
                      <a:cubicBezTo>
                        <a:pt x="5804" y="7863"/>
                        <a:pt x="5698" y="7965"/>
                        <a:pt x="5645" y="7965"/>
                      </a:cubicBezTo>
                      <a:cubicBezTo>
                        <a:pt x="5592" y="8082"/>
                        <a:pt x="5539" y="8082"/>
                        <a:pt x="5493" y="8432"/>
                      </a:cubicBezTo>
                      <a:cubicBezTo>
                        <a:pt x="5440" y="9017"/>
                        <a:pt x="5175" y="9821"/>
                        <a:pt x="5069" y="9821"/>
                      </a:cubicBezTo>
                      <a:lnTo>
                        <a:pt x="5016" y="9821"/>
                      </a:lnTo>
                      <a:cubicBezTo>
                        <a:pt x="5016" y="9587"/>
                        <a:pt x="4864" y="9236"/>
                        <a:pt x="4705" y="9236"/>
                      </a:cubicBezTo>
                      <a:cubicBezTo>
                        <a:pt x="4599" y="9236"/>
                        <a:pt x="4546" y="9353"/>
                        <a:pt x="4493" y="9470"/>
                      </a:cubicBezTo>
                      <a:cubicBezTo>
                        <a:pt x="4341" y="9821"/>
                        <a:pt x="4341" y="10055"/>
                        <a:pt x="4341" y="10405"/>
                      </a:cubicBezTo>
                      <a:cubicBezTo>
                        <a:pt x="4288" y="10742"/>
                        <a:pt x="4288" y="10975"/>
                        <a:pt x="4076" y="11092"/>
                      </a:cubicBezTo>
                      <a:cubicBezTo>
                        <a:pt x="3865" y="11092"/>
                        <a:pt x="3818" y="10858"/>
                        <a:pt x="3818" y="10625"/>
                      </a:cubicBezTo>
                      <a:cubicBezTo>
                        <a:pt x="3765" y="10508"/>
                        <a:pt x="3765" y="10508"/>
                        <a:pt x="3712" y="10508"/>
                      </a:cubicBezTo>
                      <a:lnTo>
                        <a:pt x="3660" y="10508"/>
                      </a:lnTo>
                      <a:lnTo>
                        <a:pt x="3660" y="10625"/>
                      </a:lnTo>
                      <a:cubicBezTo>
                        <a:pt x="3660" y="10742"/>
                        <a:pt x="3660" y="10975"/>
                        <a:pt x="3607" y="11092"/>
                      </a:cubicBezTo>
                      <a:cubicBezTo>
                        <a:pt x="3554" y="11326"/>
                        <a:pt x="3448" y="11326"/>
                        <a:pt x="3342" y="11443"/>
                      </a:cubicBezTo>
                      <a:cubicBezTo>
                        <a:pt x="3243" y="11443"/>
                        <a:pt x="3190" y="11443"/>
                        <a:pt x="3190" y="11662"/>
                      </a:cubicBezTo>
                      <a:cubicBezTo>
                        <a:pt x="3190" y="12247"/>
                        <a:pt x="3084" y="12714"/>
                        <a:pt x="2872" y="12714"/>
                      </a:cubicBezTo>
                      <a:cubicBezTo>
                        <a:pt x="2667" y="12714"/>
                        <a:pt x="2349" y="13635"/>
                        <a:pt x="2091" y="14205"/>
                      </a:cubicBezTo>
                      <a:cubicBezTo>
                        <a:pt x="2038" y="14322"/>
                        <a:pt x="1985" y="14439"/>
                        <a:pt x="1932" y="14556"/>
                      </a:cubicBezTo>
                      <a:cubicBezTo>
                        <a:pt x="1879" y="14673"/>
                        <a:pt x="1826" y="14790"/>
                        <a:pt x="1721" y="14790"/>
                      </a:cubicBezTo>
                      <a:cubicBezTo>
                        <a:pt x="1721" y="14790"/>
                        <a:pt x="1674" y="14673"/>
                        <a:pt x="1621" y="14673"/>
                      </a:cubicBezTo>
                      <a:cubicBezTo>
                        <a:pt x="1568" y="14673"/>
                        <a:pt x="1515" y="14673"/>
                        <a:pt x="1463" y="14673"/>
                      </a:cubicBezTo>
                      <a:cubicBezTo>
                        <a:pt x="1357" y="14673"/>
                        <a:pt x="1251" y="14790"/>
                        <a:pt x="1145" y="14907"/>
                      </a:cubicBezTo>
                      <a:cubicBezTo>
                        <a:pt x="940" y="15243"/>
                        <a:pt x="834" y="15360"/>
                        <a:pt x="728" y="15360"/>
                      </a:cubicBezTo>
                      <a:cubicBezTo>
                        <a:pt x="622" y="15360"/>
                        <a:pt x="622" y="15360"/>
                        <a:pt x="622" y="15594"/>
                      </a:cubicBezTo>
                      <a:cubicBezTo>
                        <a:pt x="675" y="15710"/>
                        <a:pt x="675" y="15827"/>
                        <a:pt x="675" y="15827"/>
                      </a:cubicBezTo>
                      <a:cubicBezTo>
                        <a:pt x="728" y="16295"/>
                        <a:pt x="728" y="16631"/>
                        <a:pt x="622" y="16865"/>
                      </a:cubicBezTo>
                      <a:cubicBezTo>
                        <a:pt x="576" y="16982"/>
                        <a:pt x="417" y="17099"/>
                        <a:pt x="311" y="17099"/>
                      </a:cubicBezTo>
                      <a:cubicBezTo>
                        <a:pt x="152" y="17099"/>
                        <a:pt x="46" y="17216"/>
                        <a:pt x="46" y="17333"/>
                      </a:cubicBezTo>
                      <a:cubicBezTo>
                        <a:pt x="46" y="17450"/>
                        <a:pt x="46" y="17669"/>
                        <a:pt x="46" y="18019"/>
                      </a:cubicBezTo>
                      <a:cubicBezTo>
                        <a:pt x="46" y="18253"/>
                        <a:pt x="46" y="18604"/>
                        <a:pt x="46" y="18838"/>
                      </a:cubicBezTo>
                      <a:cubicBezTo>
                        <a:pt x="834" y="18604"/>
                        <a:pt x="834" y="18604"/>
                        <a:pt x="834" y="18604"/>
                      </a:cubicBezTo>
                      <a:cubicBezTo>
                        <a:pt x="2038" y="18370"/>
                        <a:pt x="2819" y="18136"/>
                        <a:pt x="2978" y="18136"/>
                      </a:cubicBezTo>
                      <a:cubicBezTo>
                        <a:pt x="3342" y="18136"/>
                        <a:pt x="3501" y="17903"/>
                        <a:pt x="3660" y="17566"/>
                      </a:cubicBezTo>
                      <a:cubicBezTo>
                        <a:pt x="3712" y="17450"/>
                        <a:pt x="3765" y="17333"/>
                        <a:pt x="3865" y="17216"/>
                      </a:cubicBezTo>
                      <a:cubicBezTo>
                        <a:pt x="4182" y="16865"/>
                        <a:pt x="5122" y="15827"/>
                        <a:pt x="5387" y="15710"/>
                      </a:cubicBezTo>
                      <a:cubicBezTo>
                        <a:pt x="5539" y="15594"/>
                        <a:pt x="7478" y="15024"/>
                        <a:pt x="8001" y="15024"/>
                      </a:cubicBezTo>
                      <a:cubicBezTo>
                        <a:pt x="8107" y="15024"/>
                        <a:pt x="8160" y="15024"/>
                        <a:pt x="8160" y="15140"/>
                      </a:cubicBezTo>
                      <a:cubicBezTo>
                        <a:pt x="8160" y="15243"/>
                        <a:pt x="8160" y="15243"/>
                        <a:pt x="8160" y="15360"/>
                      </a:cubicBezTo>
                      <a:lnTo>
                        <a:pt x="8160" y="15477"/>
                      </a:lnTo>
                      <a:cubicBezTo>
                        <a:pt x="8160" y="15477"/>
                        <a:pt x="8212" y="15477"/>
                        <a:pt x="8318" y="15594"/>
                      </a:cubicBezTo>
                      <a:cubicBezTo>
                        <a:pt x="8365" y="15594"/>
                        <a:pt x="8418" y="15594"/>
                        <a:pt x="8471" y="15594"/>
                      </a:cubicBezTo>
                      <a:cubicBezTo>
                        <a:pt x="8524" y="15594"/>
                        <a:pt x="8524" y="15594"/>
                        <a:pt x="8576" y="15594"/>
                      </a:cubicBezTo>
                      <a:cubicBezTo>
                        <a:pt x="8682" y="15594"/>
                        <a:pt x="8735" y="15594"/>
                        <a:pt x="8788" y="15710"/>
                      </a:cubicBezTo>
                      <a:cubicBezTo>
                        <a:pt x="8887" y="15944"/>
                        <a:pt x="9046" y="16865"/>
                        <a:pt x="9046" y="17099"/>
                      </a:cubicBezTo>
                      <a:lnTo>
                        <a:pt x="11978" y="16061"/>
                      </a:lnTo>
                      <a:close/>
                      <a:moveTo>
                        <a:pt x="20402" y="4969"/>
                      </a:moveTo>
                      <a:cubicBezTo>
                        <a:pt x="20349" y="5086"/>
                        <a:pt x="20349" y="5086"/>
                        <a:pt x="20349" y="5203"/>
                      </a:cubicBezTo>
                      <a:cubicBezTo>
                        <a:pt x="20296" y="5320"/>
                        <a:pt x="20243" y="5437"/>
                        <a:pt x="20243" y="5773"/>
                      </a:cubicBezTo>
                      <a:cubicBezTo>
                        <a:pt x="20190" y="6006"/>
                        <a:pt x="20243" y="6123"/>
                        <a:pt x="20243" y="6240"/>
                      </a:cubicBezTo>
                      <a:cubicBezTo>
                        <a:pt x="20296" y="6240"/>
                        <a:pt x="20402" y="6006"/>
                        <a:pt x="20402" y="6006"/>
                      </a:cubicBezTo>
                      <a:cubicBezTo>
                        <a:pt x="20554" y="5773"/>
                        <a:pt x="20455" y="5320"/>
                        <a:pt x="20402" y="4969"/>
                      </a:cubicBezTo>
                      <a:close/>
                      <a:moveTo>
                        <a:pt x="20032" y="234"/>
                      </a:moveTo>
                      <a:cubicBezTo>
                        <a:pt x="20085" y="351"/>
                        <a:pt x="20085" y="351"/>
                        <a:pt x="20137" y="351"/>
                      </a:cubicBezTo>
                      <a:cubicBezTo>
                        <a:pt x="20243" y="468"/>
                        <a:pt x="20296" y="570"/>
                        <a:pt x="20349" y="1038"/>
                      </a:cubicBezTo>
                      <a:cubicBezTo>
                        <a:pt x="20402" y="1388"/>
                        <a:pt x="20501" y="1622"/>
                        <a:pt x="20554" y="1739"/>
                      </a:cubicBezTo>
                      <a:cubicBezTo>
                        <a:pt x="20607" y="1841"/>
                        <a:pt x="20660" y="1958"/>
                        <a:pt x="20660" y="2075"/>
                      </a:cubicBezTo>
                      <a:cubicBezTo>
                        <a:pt x="20766" y="2426"/>
                        <a:pt x="20819" y="2660"/>
                        <a:pt x="20978" y="3230"/>
                      </a:cubicBezTo>
                      <a:cubicBezTo>
                        <a:pt x="21130" y="3814"/>
                        <a:pt x="21236" y="4267"/>
                        <a:pt x="21342" y="4501"/>
                      </a:cubicBezTo>
                      <a:cubicBezTo>
                        <a:pt x="21395" y="4618"/>
                        <a:pt x="21501" y="4618"/>
                        <a:pt x="21501" y="4735"/>
                      </a:cubicBezTo>
                      <a:cubicBezTo>
                        <a:pt x="21501" y="4618"/>
                        <a:pt x="21501" y="4618"/>
                        <a:pt x="21501" y="4618"/>
                      </a:cubicBezTo>
                      <a:cubicBezTo>
                        <a:pt x="21342" y="4165"/>
                        <a:pt x="21236" y="3931"/>
                        <a:pt x="21084" y="3464"/>
                      </a:cubicBezTo>
                      <a:cubicBezTo>
                        <a:pt x="21024" y="3230"/>
                        <a:pt x="20978" y="3011"/>
                        <a:pt x="20925" y="2660"/>
                      </a:cubicBezTo>
                      <a:cubicBezTo>
                        <a:pt x="20819" y="2309"/>
                        <a:pt x="20713" y="1958"/>
                        <a:pt x="20660" y="1841"/>
                      </a:cubicBezTo>
                      <a:cubicBezTo>
                        <a:pt x="20607" y="1622"/>
                        <a:pt x="20554" y="1505"/>
                        <a:pt x="20501" y="1271"/>
                      </a:cubicBezTo>
                      <a:cubicBezTo>
                        <a:pt x="20501" y="1038"/>
                        <a:pt x="20455" y="701"/>
                        <a:pt x="20349" y="468"/>
                      </a:cubicBezTo>
                      <a:cubicBezTo>
                        <a:pt x="20296" y="234"/>
                        <a:pt x="20296" y="234"/>
                        <a:pt x="20243" y="117"/>
                      </a:cubicBezTo>
                      <a:cubicBezTo>
                        <a:pt x="20190" y="117"/>
                        <a:pt x="20137" y="234"/>
                        <a:pt x="20032" y="234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1" name="Shape 3622"/>
                <p:cNvSpPr/>
                <p:nvPr/>
              </p:nvSpPr>
              <p:spPr>
                <a:xfrm>
                  <a:off x="9246135" y="1640690"/>
                  <a:ext cx="1035183" cy="13812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78" h="21484" extrusionOk="0">
                      <a:moveTo>
                        <a:pt x="10636" y="20885"/>
                      </a:moveTo>
                      <a:cubicBezTo>
                        <a:pt x="10867" y="21147"/>
                        <a:pt x="15436" y="20286"/>
                        <a:pt x="17272" y="19851"/>
                      </a:cubicBezTo>
                      <a:cubicBezTo>
                        <a:pt x="17272" y="19851"/>
                        <a:pt x="17272" y="19764"/>
                        <a:pt x="17388" y="19764"/>
                      </a:cubicBezTo>
                      <a:cubicBezTo>
                        <a:pt x="17720" y="19339"/>
                        <a:pt x="17836" y="18904"/>
                        <a:pt x="18183" y="18817"/>
                      </a:cubicBezTo>
                      <a:cubicBezTo>
                        <a:pt x="18414" y="18653"/>
                        <a:pt x="18530" y="18305"/>
                        <a:pt x="18877" y="18218"/>
                      </a:cubicBezTo>
                      <a:cubicBezTo>
                        <a:pt x="18761" y="17957"/>
                        <a:pt x="18645" y="17619"/>
                        <a:pt x="18530" y="17445"/>
                      </a:cubicBezTo>
                      <a:cubicBezTo>
                        <a:pt x="18414" y="17271"/>
                        <a:pt x="18978" y="16835"/>
                        <a:pt x="19672" y="16324"/>
                      </a:cubicBezTo>
                      <a:cubicBezTo>
                        <a:pt x="19672" y="16324"/>
                        <a:pt x="19672" y="16236"/>
                        <a:pt x="19556" y="16062"/>
                      </a:cubicBezTo>
                      <a:cubicBezTo>
                        <a:pt x="19441" y="15725"/>
                        <a:pt x="19209" y="15725"/>
                        <a:pt x="19441" y="15376"/>
                      </a:cubicBezTo>
                      <a:cubicBezTo>
                        <a:pt x="19672" y="15115"/>
                        <a:pt x="19441" y="14778"/>
                        <a:pt x="20005" y="14865"/>
                      </a:cubicBezTo>
                      <a:cubicBezTo>
                        <a:pt x="20583" y="14952"/>
                        <a:pt x="21161" y="15028"/>
                        <a:pt x="21262" y="15115"/>
                      </a:cubicBezTo>
                      <a:cubicBezTo>
                        <a:pt x="21262" y="15028"/>
                        <a:pt x="21161" y="14952"/>
                        <a:pt x="21161" y="14952"/>
                      </a:cubicBezTo>
                      <a:cubicBezTo>
                        <a:pt x="21161" y="14516"/>
                        <a:pt x="21262" y="13743"/>
                        <a:pt x="21378" y="12883"/>
                      </a:cubicBezTo>
                      <a:cubicBezTo>
                        <a:pt x="21378" y="12970"/>
                        <a:pt x="21378" y="12970"/>
                        <a:pt x="21262" y="12709"/>
                      </a:cubicBezTo>
                      <a:cubicBezTo>
                        <a:pt x="21161" y="12361"/>
                        <a:pt x="21045" y="12535"/>
                        <a:pt x="20814" y="12023"/>
                      </a:cubicBezTo>
                      <a:cubicBezTo>
                        <a:pt x="20583" y="11501"/>
                        <a:pt x="20135" y="10553"/>
                        <a:pt x="19903" y="10129"/>
                      </a:cubicBezTo>
                      <a:cubicBezTo>
                        <a:pt x="19672" y="9780"/>
                        <a:pt x="19325" y="9094"/>
                        <a:pt x="19209" y="8670"/>
                      </a:cubicBezTo>
                      <a:cubicBezTo>
                        <a:pt x="19094" y="8321"/>
                        <a:pt x="18067" y="7886"/>
                        <a:pt x="17619" y="7886"/>
                      </a:cubicBezTo>
                      <a:cubicBezTo>
                        <a:pt x="17156" y="7973"/>
                        <a:pt x="16245" y="8409"/>
                        <a:pt x="16014" y="8670"/>
                      </a:cubicBezTo>
                      <a:cubicBezTo>
                        <a:pt x="16014" y="8670"/>
                        <a:pt x="15898" y="8833"/>
                        <a:pt x="15783" y="8746"/>
                      </a:cubicBezTo>
                      <a:cubicBezTo>
                        <a:pt x="15667" y="8670"/>
                        <a:pt x="15667" y="8920"/>
                        <a:pt x="15667" y="9182"/>
                      </a:cubicBezTo>
                      <a:cubicBezTo>
                        <a:pt x="15667" y="9443"/>
                        <a:pt x="15436" y="9519"/>
                        <a:pt x="15219" y="9780"/>
                      </a:cubicBezTo>
                      <a:cubicBezTo>
                        <a:pt x="14988" y="10042"/>
                        <a:pt x="14641" y="10303"/>
                        <a:pt x="14525" y="10390"/>
                      </a:cubicBezTo>
                      <a:cubicBezTo>
                        <a:pt x="14525" y="10553"/>
                        <a:pt x="13730" y="10553"/>
                        <a:pt x="13383" y="10216"/>
                      </a:cubicBezTo>
                      <a:cubicBezTo>
                        <a:pt x="12920" y="9867"/>
                        <a:pt x="12920" y="9094"/>
                        <a:pt x="13267" y="8833"/>
                      </a:cubicBezTo>
                      <a:cubicBezTo>
                        <a:pt x="13614" y="8670"/>
                        <a:pt x="13961" y="8920"/>
                        <a:pt x="14178" y="8496"/>
                      </a:cubicBezTo>
                      <a:cubicBezTo>
                        <a:pt x="14409" y="8060"/>
                        <a:pt x="14525" y="7799"/>
                        <a:pt x="14525" y="7549"/>
                      </a:cubicBezTo>
                      <a:cubicBezTo>
                        <a:pt x="14525" y="7374"/>
                        <a:pt x="14525" y="7026"/>
                        <a:pt x="14872" y="6939"/>
                      </a:cubicBezTo>
                      <a:cubicBezTo>
                        <a:pt x="15219" y="6852"/>
                        <a:pt x="15320" y="6939"/>
                        <a:pt x="15436" y="6514"/>
                      </a:cubicBezTo>
                      <a:cubicBezTo>
                        <a:pt x="15551" y="6166"/>
                        <a:pt x="15551" y="5915"/>
                        <a:pt x="15320" y="5567"/>
                      </a:cubicBezTo>
                      <a:cubicBezTo>
                        <a:pt x="15103" y="5219"/>
                        <a:pt x="15320" y="5044"/>
                        <a:pt x="15320" y="4620"/>
                      </a:cubicBezTo>
                      <a:cubicBezTo>
                        <a:pt x="15320" y="4271"/>
                        <a:pt x="14872" y="3760"/>
                        <a:pt x="14641" y="3586"/>
                      </a:cubicBezTo>
                      <a:cubicBezTo>
                        <a:pt x="14409" y="3499"/>
                        <a:pt x="14062" y="3237"/>
                        <a:pt x="14294" y="3074"/>
                      </a:cubicBezTo>
                      <a:cubicBezTo>
                        <a:pt x="14641" y="2900"/>
                        <a:pt x="14988" y="2638"/>
                        <a:pt x="14756" y="2464"/>
                      </a:cubicBezTo>
                      <a:cubicBezTo>
                        <a:pt x="14641" y="2377"/>
                        <a:pt x="14294" y="2377"/>
                        <a:pt x="14178" y="2214"/>
                      </a:cubicBezTo>
                      <a:cubicBezTo>
                        <a:pt x="14062" y="1953"/>
                        <a:pt x="13961" y="1691"/>
                        <a:pt x="13498" y="1604"/>
                      </a:cubicBezTo>
                      <a:cubicBezTo>
                        <a:pt x="13036" y="1517"/>
                        <a:pt x="11098" y="1005"/>
                        <a:pt x="10867" y="1005"/>
                      </a:cubicBezTo>
                      <a:cubicBezTo>
                        <a:pt x="10636" y="1005"/>
                        <a:pt x="10520" y="1092"/>
                        <a:pt x="10405" y="744"/>
                      </a:cubicBezTo>
                      <a:cubicBezTo>
                        <a:pt x="10188" y="494"/>
                        <a:pt x="9494" y="396"/>
                        <a:pt x="9161" y="494"/>
                      </a:cubicBezTo>
                      <a:cubicBezTo>
                        <a:pt x="8814" y="494"/>
                        <a:pt x="8467" y="396"/>
                        <a:pt x="8351" y="232"/>
                      </a:cubicBezTo>
                      <a:cubicBezTo>
                        <a:pt x="8120" y="145"/>
                        <a:pt x="7441" y="-116"/>
                        <a:pt x="7094" y="58"/>
                      </a:cubicBezTo>
                      <a:cubicBezTo>
                        <a:pt x="6645" y="232"/>
                        <a:pt x="6414" y="657"/>
                        <a:pt x="6183" y="744"/>
                      </a:cubicBezTo>
                      <a:cubicBezTo>
                        <a:pt x="6067" y="831"/>
                        <a:pt x="5605" y="1092"/>
                        <a:pt x="5836" y="1441"/>
                      </a:cubicBezTo>
                      <a:cubicBezTo>
                        <a:pt x="6067" y="1778"/>
                        <a:pt x="6414" y="1691"/>
                        <a:pt x="6414" y="1953"/>
                      </a:cubicBezTo>
                      <a:cubicBezTo>
                        <a:pt x="6414" y="2127"/>
                        <a:pt x="6414" y="2214"/>
                        <a:pt x="5951" y="2214"/>
                      </a:cubicBezTo>
                      <a:cubicBezTo>
                        <a:pt x="5605" y="2214"/>
                        <a:pt x="5272" y="2290"/>
                        <a:pt x="5156" y="2464"/>
                      </a:cubicBezTo>
                      <a:cubicBezTo>
                        <a:pt x="4925" y="2638"/>
                        <a:pt x="4809" y="2377"/>
                        <a:pt x="4694" y="2900"/>
                      </a:cubicBezTo>
                      <a:cubicBezTo>
                        <a:pt x="4694" y="3324"/>
                        <a:pt x="4809" y="3847"/>
                        <a:pt x="4809" y="4271"/>
                      </a:cubicBezTo>
                      <a:cubicBezTo>
                        <a:pt x="4925" y="4620"/>
                        <a:pt x="4809" y="5219"/>
                        <a:pt x="4578" y="5132"/>
                      </a:cubicBezTo>
                      <a:cubicBezTo>
                        <a:pt x="4347" y="4968"/>
                        <a:pt x="4462" y="4446"/>
                        <a:pt x="4347" y="4359"/>
                      </a:cubicBezTo>
                      <a:cubicBezTo>
                        <a:pt x="4130" y="4359"/>
                        <a:pt x="4245" y="4620"/>
                        <a:pt x="4245" y="4794"/>
                      </a:cubicBezTo>
                      <a:cubicBezTo>
                        <a:pt x="4245" y="4968"/>
                        <a:pt x="4347" y="5480"/>
                        <a:pt x="4130" y="5132"/>
                      </a:cubicBezTo>
                      <a:cubicBezTo>
                        <a:pt x="3898" y="4870"/>
                        <a:pt x="3898" y="4620"/>
                        <a:pt x="3898" y="4271"/>
                      </a:cubicBezTo>
                      <a:cubicBezTo>
                        <a:pt x="4014" y="3934"/>
                        <a:pt x="4014" y="3411"/>
                        <a:pt x="3898" y="3324"/>
                      </a:cubicBezTo>
                      <a:cubicBezTo>
                        <a:pt x="3783" y="3237"/>
                        <a:pt x="3551" y="3237"/>
                        <a:pt x="3551" y="3411"/>
                      </a:cubicBezTo>
                      <a:cubicBezTo>
                        <a:pt x="3551" y="3586"/>
                        <a:pt x="3219" y="4097"/>
                        <a:pt x="2988" y="4271"/>
                      </a:cubicBezTo>
                      <a:cubicBezTo>
                        <a:pt x="2756" y="4446"/>
                        <a:pt x="3219" y="4870"/>
                        <a:pt x="2525" y="4794"/>
                      </a:cubicBezTo>
                      <a:cubicBezTo>
                        <a:pt x="1961" y="4620"/>
                        <a:pt x="2062" y="4620"/>
                        <a:pt x="1961" y="4968"/>
                      </a:cubicBezTo>
                      <a:cubicBezTo>
                        <a:pt x="1845" y="5306"/>
                        <a:pt x="1730" y="5741"/>
                        <a:pt x="1498" y="5741"/>
                      </a:cubicBezTo>
                      <a:cubicBezTo>
                        <a:pt x="1383" y="5741"/>
                        <a:pt x="805" y="5915"/>
                        <a:pt x="920" y="6253"/>
                      </a:cubicBezTo>
                      <a:cubicBezTo>
                        <a:pt x="1151" y="6514"/>
                        <a:pt x="1383" y="6688"/>
                        <a:pt x="1267" y="6939"/>
                      </a:cubicBezTo>
                      <a:cubicBezTo>
                        <a:pt x="1151" y="7113"/>
                        <a:pt x="1498" y="7973"/>
                        <a:pt x="1267" y="8234"/>
                      </a:cubicBezTo>
                      <a:cubicBezTo>
                        <a:pt x="1036" y="8409"/>
                        <a:pt x="689" y="8833"/>
                        <a:pt x="472" y="9007"/>
                      </a:cubicBezTo>
                      <a:cubicBezTo>
                        <a:pt x="241" y="9269"/>
                        <a:pt x="-222" y="9519"/>
                        <a:pt x="125" y="9693"/>
                      </a:cubicBezTo>
                      <a:cubicBezTo>
                        <a:pt x="472" y="9955"/>
                        <a:pt x="689" y="10129"/>
                        <a:pt x="588" y="10477"/>
                      </a:cubicBezTo>
                      <a:cubicBezTo>
                        <a:pt x="588" y="10815"/>
                        <a:pt x="805" y="11163"/>
                        <a:pt x="588" y="11326"/>
                      </a:cubicBezTo>
                      <a:cubicBezTo>
                        <a:pt x="356" y="11501"/>
                        <a:pt x="472" y="12197"/>
                        <a:pt x="689" y="12448"/>
                      </a:cubicBezTo>
                      <a:cubicBezTo>
                        <a:pt x="920" y="12622"/>
                        <a:pt x="1151" y="12883"/>
                        <a:pt x="1498" y="13308"/>
                      </a:cubicBezTo>
                      <a:cubicBezTo>
                        <a:pt x="1845" y="13743"/>
                        <a:pt x="3219" y="16324"/>
                        <a:pt x="2409" y="17957"/>
                      </a:cubicBezTo>
                      <a:cubicBezTo>
                        <a:pt x="1614" y="19513"/>
                        <a:pt x="1730" y="19851"/>
                        <a:pt x="1614" y="20112"/>
                      </a:cubicBezTo>
                      <a:cubicBezTo>
                        <a:pt x="1498" y="20286"/>
                        <a:pt x="920" y="21059"/>
                        <a:pt x="472" y="21408"/>
                      </a:cubicBezTo>
                      <a:lnTo>
                        <a:pt x="356" y="21484"/>
                      </a:lnTo>
                      <a:cubicBezTo>
                        <a:pt x="10072" y="20624"/>
                        <a:pt x="10072" y="20624"/>
                        <a:pt x="10072" y="20624"/>
                      </a:cubicBezTo>
                      <a:cubicBezTo>
                        <a:pt x="10072" y="20624"/>
                        <a:pt x="10303" y="20537"/>
                        <a:pt x="10636" y="20885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2" name="Shape 3623"/>
                <p:cNvSpPr/>
                <p:nvPr/>
              </p:nvSpPr>
              <p:spPr>
                <a:xfrm>
                  <a:off x="9244901" y="1639432"/>
                  <a:ext cx="1036417" cy="13824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03" h="21600" extrusionOk="0">
                      <a:moveTo>
                        <a:pt x="150" y="21600"/>
                      </a:moveTo>
                      <a:cubicBezTo>
                        <a:pt x="381" y="21600"/>
                        <a:pt x="381" y="21600"/>
                        <a:pt x="381" y="21600"/>
                      </a:cubicBezTo>
                      <a:cubicBezTo>
                        <a:pt x="381" y="21523"/>
                        <a:pt x="381" y="21523"/>
                        <a:pt x="497" y="21523"/>
                      </a:cubicBezTo>
                      <a:cubicBezTo>
                        <a:pt x="830" y="21174"/>
                        <a:pt x="1292" y="20649"/>
                        <a:pt x="1523" y="20310"/>
                      </a:cubicBezTo>
                      <a:cubicBezTo>
                        <a:pt x="1523" y="20310"/>
                        <a:pt x="1523" y="20223"/>
                        <a:pt x="1639" y="20223"/>
                      </a:cubicBezTo>
                      <a:cubicBezTo>
                        <a:pt x="1639" y="20135"/>
                        <a:pt x="1639" y="20048"/>
                        <a:pt x="1755" y="19873"/>
                      </a:cubicBezTo>
                      <a:cubicBezTo>
                        <a:pt x="1755" y="19534"/>
                        <a:pt x="1870" y="19009"/>
                        <a:pt x="2434" y="17971"/>
                      </a:cubicBezTo>
                      <a:cubicBezTo>
                        <a:pt x="3114" y="16506"/>
                        <a:pt x="1870" y="13915"/>
                        <a:pt x="1523" y="13391"/>
                      </a:cubicBezTo>
                      <a:cubicBezTo>
                        <a:pt x="1292" y="13139"/>
                        <a:pt x="1061" y="12877"/>
                        <a:pt x="830" y="12702"/>
                      </a:cubicBezTo>
                      <a:cubicBezTo>
                        <a:pt x="830" y="12615"/>
                        <a:pt x="714" y="12615"/>
                        <a:pt x="714" y="12527"/>
                      </a:cubicBezTo>
                      <a:cubicBezTo>
                        <a:pt x="497" y="12276"/>
                        <a:pt x="266" y="11576"/>
                        <a:pt x="613" y="11401"/>
                      </a:cubicBezTo>
                      <a:cubicBezTo>
                        <a:pt x="714" y="11325"/>
                        <a:pt x="613" y="11150"/>
                        <a:pt x="613" y="10975"/>
                      </a:cubicBezTo>
                      <a:cubicBezTo>
                        <a:pt x="613" y="10800"/>
                        <a:pt x="613" y="10713"/>
                        <a:pt x="613" y="10549"/>
                      </a:cubicBezTo>
                      <a:cubicBezTo>
                        <a:pt x="613" y="10199"/>
                        <a:pt x="497" y="10111"/>
                        <a:pt x="150" y="9849"/>
                      </a:cubicBezTo>
                      <a:cubicBezTo>
                        <a:pt x="-197" y="9587"/>
                        <a:pt x="150" y="9423"/>
                        <a:pt x="266" y="9248"/>
                      </a:cubicBezTo>
                      <a:cubicBezTo>
                        <a:pt x="381" y="9160"/>
                        <a:pt x="497" y="9160"/>
                        <a:pt x="497" y="9073"/>
                      </a:cubicBezTo>
                      <a:cubicBezTo>
                        <a:pt x="613" y="8985"/>
                        <a:pt x="714" y="8898"/>
                        <a:pt x="830" y="8734"/>
                      </a:cubicBezTo>
                      <a:cubicBezTo>
                        <a:pt x="945" y="8559"/>
                        <a:pt x="1061" y="8384"/>
                        <a:pt x="1292" y="8209"/>
                      </a:cubicBezTo>
                      <a:cubicBezTo>
                        <a:pt x="1408" y="8122"/>
                        <a:pt x="1292" y="7783"/>
                        <a:pt x="1292" y="7521"/>
                      </a:cubicBezTo>
                      <a:cubicBezTo>
                        <a:pt x="1176" y="7258"/>
                        <a:pt x="1176" y="7083"/>
                        <a:pt x="1292" y="6909"/>
                      </a:cubicBezTo>
                      <a:cubicBezTo>
                        <a:pt x="1292" y="6832"/>
                        <a:pt x="1292" y="6657"/>
                        <a:pt x="1061" y="6570"/>
                      </a:cubicBezTo>
                      <a:cubicBezTo>
                        <a:pt x="1061" y="6482"/>
                        <a:pt x="945" y="6395"/>
                        <a:pt x="945" y="6307"/>
                      </a:cubicBezTo>
                      <a:cubicBezTo>
                        <a:pt x="830" y="6220"/>
                        <a:pt x="830" y="6132"/>
                        <a:pt x="945" y="6045"/>
                      </a:cubicBezTo>
                      <a:cubicBezTo>
                        <a:pt x="1061" y="5881"/>
                        <a:pt x="1408" y="5794"/>
                        <a:pt x="1523" y="5794"/>
                      </a:cubicBezTo>
                      <a:cubicBezTo>
                        <a:pt x="1639" y="5794"/>
                        <a:pt x="1755" y="5531"/>
                        <a:pt x="1755" y="5269"/>
                      </a:cubicBezTo>
                      <a:cubicBezTo>
                        <a:pt x="1870" y="5181"/>
                        <a:pt x="1870" y="5094"/>
                        <a:pt x="1870" y="5017"/>
                      </a:cubicBezTo>
                      <a:cubicBezTo>
                        <a:pt x="1986" y="4919"/>
                        <a:pt x="1986" y="4843"/>
                        <a:pt x="1986" y="4843"/>
                      </a:cubicBezTo>
                      <a:cubicBezTo>
                        <a:pt x="1986" y="4755"/>
                        <a:pt x="1986" y="4668"/>
                        <a:pt x="2087" y="4668"/>
                      </a:cubicBezTo>
                      <a:cubicBezTo>
                        <a:pt x="2203" y="4668"/>
                        <a:pt x="2319" y="4668"/>
                        <a:pt x="2434" y="4755"/>
                      </a:cubicBezTo>
                      <a:cubicBezTo>
                        <a:pt x="2550" y="4755"/>
                        <a:pt x="2550" y="4755"/>
                        <a:pt x="2550" y="4755"/>
                      </a:cubicBezTo>
                      <a:cubicBezTo>
                        <a:pt x="2666" y="4755"/>
                        <a:pt x="2666" y="4755"/>
                        <a:pt x="2781" y="4755"/>
                      </a:cubicBezTo>
                      <a:cubicBezTo>
                        <a:pt x="2897" y="4755"/>
                        <a:pt x="2897" y="4755"/>
                        <a:pt x="2897" y="4580"/>
                      </a:cubicBezTo>
                      <a:cubicBezTo>
                        <a:pt x="2897" y="4493"/>
                        <a:pt x="2897" y="4405"/>
                        <a:pt x="3013" y="4318"/>
                      </a:cubicBezTo>
                      <a:cubicBezTo>
                        <a:pt x="3244" y="4143"/>
                        <a:pt x="3461" y="3629"/>
                        <a:pt x="3576" y="3454"/>
                      </a:cubicBezTo>
                      <a:cubicBezTo>
                        <a:pt x="3576" y="3279"/>
                        <a:pt x="3692" y="3279"/>
                        <a:pt x="3808" y="3279"/>
                      </a:cubicBezTo>
                      <a:cubicBezTo>
                        <a:pt x="3808" y="3279"/>
                        <a:pt x="3923" y="3279"/>
                        <a:pt x="4039" y="3367"/>
                      </a:cubicBezTo>
                      <a:cubicBezTo>
                        <a:pt x="4039" y="3454"/>
                        <a:pt x="4039" y="4066"/>
                        <a:pt x="4039" y="4318"/>
                      </a:cubicBezTo>
                      <a:cubicBezTo>
                        <a:pt x="4039" y="4668"/>
                        <a:pt x="3923" y="4919"/>
                        <a:pt x="4155" y="5181"/>
                      </a:cubicBezTo>
                      <a:cubicBezTo>
                        <a:pt x="4270" y="5181"/>
                        <a:pt x="4270" y="5269"/>
                        <a:pt x="4270" y="5269"/>
                      </a:cubicBezTo>
                      <a:cubicBezTo>
                        <a:pt x="4270" y="5181"/>
                        <a:pt x="4270" y="5017"/>
                        <a:pt x="4270" y="5017"/>
                      </a:cubicBezTo>
                      <a:cubicBezTo>
                        <a:pt x="4155" y="4919"/>
                        <a:pt x="4155" y="4843"/>
                        <a:pt x="4155" y="4843"/>
                      </a:cubicBezTo>
                      <a:cubicBezTo>
                        <a:pt x="4155" y="4755"/>
                        <a:pt x="4155" y="4755"/>
                        <a:pt x="4155" y="4755"/>
                      </a:cubicBezTo>
                      <a:cubicBezTo>
                        <a:pt x="4155" y="4580"/>
                        <a:pt x="4155" y="4493"/>
                        <a:pt x="4270" y="4405"/>
                      </a:cubicBezTo>
                      <a:cubicBezTo>
                        <a:pt x="4270" y="4405"/>
                        <a:pt x="4270" y="4405"/>
                        <a:pt x="4372" y="4405"/>
                      </a:cubicBezTo>
                      <a:cubicBezTo>
                        <a:pt x="4487" y="4405"/>
                        <a:pt x="4487" y="4580"/>
                        <a:pt x="4487" y="4755"/>
                      </a:cubicBezTo>
                      <a:cubicBezTo>
                        <a:pt x="4487" y="4919"/>
                        <a:pt x="4487" y="5094"/>
                        <a:pt x="4603" y="5094"/>
                      </a:cubicBezTo>
                      <a:cubicBezTo>
                        <a:pt x="4719" y="5094"/>
                        <a:pt x="4719" y="5094"/>
                        <a:pt x="4719" y="5094"/>
                      </a:cubicBezTo>
                      <a:cubicBezTo>
                        <a:pt x="4834" y="5017"/>
                        <a:pt x="4834" y="4668"/>
                        <a:pt x="4834" y="4318"/>
                      </a:cubicBezTo>
                      <a:cubicBezTo>
                        <a:pt x="4834" y="4143"/>
                        <a:pt x="4834" y="3979"/>
                        <a:pt x="4719" y="3804"/>
                      </a:cubicBezTo>
                      <a:cubicBezTo>
                        <a:pt x="4719" y="3542"/>
                        <a:pt x="4603" y="3203"/>
                        <a:pt x="4719" y="2940"/>
                      </a:cubicBezTo>
                      <a:cubicBezTo>
                        <a:pt x="4719" y="2591"/>
                        <a:pt x="4834" y="2503"/>
                        <a:pt x="4950" y="2503"/>
                      </a:cubicBezTo>
                      <a:cubicBezTo>
                        <a:pt x="5066" y="2503"/>
                        <a:pt x="5066" y="2503"/>
                        <a:pt x="5066" y="2416"/>
                      </a:cubicBezTo>
                      <a:cubicBezTo>
                        <a:pt x="5297" y="2252"/>
                        <a:pt x="5630" y="2164"/>
                        <a:pt x="5976" y="2164"/>
                      </a:cubicBezTo>
                      <a:cubicBezTo>
                        <a:pt x="6323" y="2164"/>
                        <a:pt x="6323" y="2164"/>
                        <a:pt x="6439" y="1989"/>
                      </a:cubicBezTo>
                      <a:cubicBezTo>
                        <a:pt x="6439" y="1902"/>
                        <a:pt x="6323" y="1815"/>
                        <a:pt x="6208" y="1727"/>
                      </a:cubicBezTo>
                      <a:cubicBezTo>
                        <a:pt x="6092" y="1727"/>
                        <a:pt x="5976" y="1640"/>
                        <a:pt x="5745" y="1476"/>
                      </a:cubicBezTo>
                      <a:cubicBezTo>
                        <a:pt x="5745" y="1377"/>
                        <a:pt x="5745" y="1301"/>
                        <a:pt x="5745" y="1126"/>
                      </a:cubicBezTo>
                      <a:cubicBezTo>
                        <a:pt x="5861" y="951"/>
                        <a:pt x="6092" y="776"/>
                        <a:pt x="6208" y="776"/>
                      </a:cubicBezTo>
                      <a:cubicBezTo>
                        <a:pt x="6208" y="689"/>
                        <a:pt x="6323" y="601"/>
                        <a:pt x="6439" y="525"/>
                      </a:cubicBezTo>
                      <a:cubicBezTo>
                        <a:pt x="6555" y="350"/>
                        <a:pt x="6772" y="175"/>
                        <a:pt x="7003" y="0"/>
                      </a:cubicBezTo>
                      <a:cubicBezTo>
                        <a:pt x="7119" y="0"/>
                        <a:pt x="7234" y="0"/>
                        <a:pt x="7466" y="0"/>
                      </a:cubicBezTo>
                      <a:cubicBezTo>
                        <a:pt x="7813" y="0"/>
                        <a:pt x="8261" y="175"/>
                        <a:pt x="8376" y="262"/>
                      </a:cubicBezTo>
                      <a:cubicBezTo>
                        <a:pt x="8492" y="350"/>
                        <a:pt x="8723" y="426"/>
                        <a:pt x="9070" y="426"/>
                      </a:cubicBezTo>
                      <a:lnTo>
                        <a:pt x="9186" y="426"/>
                      </a:lnTo>
                      <a:cubicBezTo>
                        <a:pt x="9287" y="426"/>
                        <a:pt x="9287" y="426"/>
                        <a:pt x="9403" y="426"/>
                      </a:cubicBezTo>
                      <a:cubicBezTo>
                        <a:pt x="9866" y="426"/>
                        <a:pt x="10328" y="525"/>
                        <a:pt x="10430" y="776"/>
                      </a:cubicBezTo>
                      <a:cubicBezTo>
                        <a:pt x="10545" y="951"/>
                        <a:pt x="10661" y="951"/>
                        <a:pt x="10661" y="951"/>
                      </a:cubicBezTo>
                      <a:cubicBezTo>
                        <a:pt x="10776" y="951"/>
                        <a:pt x="10776" y="951"/>
                        <a:pt x="10776" y="951"/>
                      </a:cubicBezTo>
                      <a:cubicBezTo>
                        <a:pt x="10892" y="951"/>
                        <a:pt x="10892" y="951"/>
                        <a:pt x="10892" y="951"/>
                      </a:cubicBezTo>
                      <a:cubicBezTo>
                        <a:pt x="11123" y="951"/>
                        <a:pt x="11687" y="1126"/>
                        <a:pt x="12497" y="1301"/>
                      </a:cubicBezTo>
                      <a:cubicBezTo>
                        <a:pt x="12945" y="1476"/>
                        <a:pt x="13408" y="1552"/>
                        <a:pt x="13523" y="1552"/>
                      </a:cubicBezTo>
                      <a:cubicBezTo>
                        <a:pt x="13986" y="1727"/>
                        <a:pt x="14203" y="2077"/>
                        <a:pt x="14319" y="2164"/>
                      </a:cubicBezTo>
                      <a:cubicBezTo>
                        <a:pt x="14319" y="2328"/>
                        <a:pt x="14434" y="2328"/>
                        <a:pt x="14666" y="2416"/>
                      </a:cubicBezTo>
                      <a:cubicBezTo>
                        <a:pt x="14666" y="2416"/>
                        <a:pt x="14781" y="2503"/>
                        <a:pt x="14897" y="2503"/>
                      </a:cubicBezTo>
                      <a:lnTo>
                        <a:pt x="14897" y="2591"/>
                      </a:lnTo>
                      <a:cubicBezTo>
                        <a:pt x="14897" y="2766"/>
                        <a:pt x="14550" y="3028"/>
                        <a:pt x="14434" y="3203"/>
                      </a:cubicBezTo>
                      <a:cubicBezTo>
                        <a:pt x="14319" y="3203"/>
                        <a:pt x="14319" y="3203"/>
                        <a:pt x="14319" y="3279"/>
                      </a:cubicBezTo>
                      <a:cubicBezTo>
                        <a:pt x="14319" y="3367"/>
                        <a:pt x="14550" y="3542"/>
                        <a:pt x="14666" y="3629"/>
                      </a:cubicBezTo>
                      <a:cubicBezTo>
                        <a:pt x="14897" y="3717"/>
                        <a:pt x="15345" y="4318"/>
                        <a:pt x="15345" y="4668"/>
                      </a:cubicBezTo>
                      <a:cubicBezTo>
                        <a:pt x="15345" y="4843"/>
                        <a:pt x="15345" y="4919"/>
                        <a:pt x="15345" y="5017"/>
                      </a:cubicBezTo>
                      <a:cubicBezTo>
                        <a:pt x="15244" y="5269"/>
                        <a:pt x="15244" y="5356"/>
                        <a:pt x="15461" y="5619"/>
                      </a:cubicBezTo>
                      <a:cubicBezTo>
                        <a:pt x="15692" y="5968"/>
                        <a:pt x="15576" y="6220"/>
                        <a:pt x="15461" y="6657"/>
                      </a:cubicBezTo>
                      <a:cubicBezTo>
                        <a:pt x="15345" y="6909"/>
                        <a:pt x="15345" y="6909"/>
                        <a:pt x="15128" y="6996"/>
                      </a:cubicBezTo>
                      <a:cubicBezTo>
                        <a:pt x="15013" y="6996"/>
                        <a:pt x="15013" y="6996"/>
                        <a:pt x="14897" y="7083"/>
                      </a:cubicBezTo>
                      <a:cubicBezTo>
                        <a:pt x="14666" y="7171"/>
                        <a:pt x="14550" y="7433"/>
                        <a:pt x="14550" y="7608"/>
                      </a:cubicBezTo>
                      <a:cubicBezTo>
                        <a:pt x="14550" y="7783"/>
                        <a:pt x="14550" y="8122"/>
                        <a:pt x="14203" y="8559"/>
                      </a:cubicBezTo>
                      <a:cubicBezTo>
                        <a:pt x="14087" y="8811"/>
                        <a:pt x="13870" y="8898"/>
                        <a:pt x="13639" y="8898"/>
                      </a:cubicBezTo>
                      <a:cubicBezTo>
                        <a:pt x="13523" y="8898"/>
                        <a:pt x="13408" y="8898"/>
                        <a:pt x="13292" y="8985"/>
                      </a:cubicBezTo>
                      <a:cubicBezTo>
                        <a:pt x="13176" y="8985"/>
                        <a:pt x="13061" y="9160"/>
                        <a:pt x="13061" y="9335"/>
                      </a:cubicBezTo>
                      <a:cubicBezTo>
                        <a:pt x="13061" y="9674"/>
                        <a:pt x="13176" y="10024"/>
                        <a:pt x="13408" y="10199"/>
                      </a:cubicBezTo>
                      <a:cubicBezTo>
                        <a:pt x="13639" y="10461"/>
                        <a:pt x="14087" y="10549"/>
                        <a:pt x="14319" y="10549"/>
                      </a:cubicBezTo>
                      <a:cubicBezTo>
                        <a:pt x="14434" y="10549"/>
                        <a:pt x="14550" y="10549"/>
                        <a:pt x="14550" y="10461"/>
                      </a:cubicBezTo>
                      <a:cubicBezTo>
                        <a:pt x="14666" y="10374"/>
                        <a:pt x="14781" y="10286"/>
                        <a:pt x="14897" y="10199"/>
                      </a:cubicBezTo>
                      <a:cubicBezTo>
                        <a:pt x="15013" y="10111"/>
                        <a:pt x="15128" y="9936"/>
                        <a:pt x="15244" y="9849"/>
                      </a:cubicBezTo>
                      <a:cubicBezTo>
                        <a:pt x="15244" y="9762"/>
                        <a:pt x="15345" y="9762"/>
                        <a:pt x="15345" y="9674"/>
                      </a:cubicBezTo>
                      <a:cubicBezTo>
                        <a:pt x="15461" y="9510"/>
                        <a:pt x="15576" y="9423"/>
                        <a:pt x="15576" y="9248"/>
                      </a:cubicBezTo>
                      <a:cubicBezTo>
                        <a:pt x="15576" y="8985"/>
                        <a:pt x="15576" y="8898"/>
                        <a:pt x="15692" y="8811"/>
                      </a:cubicBezTo>
                      <a:cubicBezTo>
                        <a:pt x="15692" y="8734"/>
                        <a:pt x="15808" y="8734"/>
                        <a:pt x="15808" y="8811"/>
                      </a:cubicBezTo>
                      <a:cubicBezTo>
                        <a:pt x="15923" y="8811"/>
                        <a:pt x="16039" y="8734"/>
                        <a:pt x="16039" y="8734"/>
                      </a:cubicBezTo>
                      <a:cubicBezTo>
                        <a:pt x="16155" y="8384"/>
                        <a:pt x="17066" y="7947"/>
                        <a:pt x="17644" y="7947"/>
                      </a:cubicBezTo>
                      <a:cubicBezTo>
                        <a:pt x="18208" y="7860"/>
                        <a:pt x="19234" y="8384"/>
                        <a:pt x="19234" y="8734"/>
                      </a:cubicBezTo>
                      <a:cubicBezTo>
                        <a:pt x="19350" y="9160"/>
                        <a:pt x="19697" y="9849"/>
                        <a:pt x="19928" y="10199"/>
                      </a:cubicBezTo>
                      <a:cubicBezTo>
                        <a:pt x="20160" y="10549"/>
                        <a:pt x="20492" y="11237"/>
                        <a:pt x="20723" y="11751"/>
                      </a:cubicBezTo>
                      <a:cubicBezTo>
                        <a:pt x="20839" y="11926"/>
                        <a:pt x="20839" y="12013"/>
                        <a:pt x="20839" y="12101"/>
                      </a:cubicBezTo>
                      <a:cubicBezTo>
                        <a:pt x="21070" y="12352"/>
                        <a:pt x="21070" y="12440"/>
                        <a:pt x="21186" y="12527"/>
                      </a:cubicBezTo>
                      <a:cubicBezTo>
                        <a:pt x="21186" y="12615"/>
                        <a:pt x="21287" y="12615"/>
                        <a:pt x="21287" y="12789"/>
                      </a:cubicBezTo>
                      <a:cubicBezTo>
                        <a:pt x="21403" y="12877"/>
                        <a:pt x="21403" y="12877"/>
                        <a:pt x="21403" y="12877"/>
                      </a:cubicBezTo>
                      <a:cubicBezTo>
                        <a:pt x="21403" y="12964"/>
                        <a:pt x="21403" y="12964"/>
                        <a:pt x="21403" y="12964"/>
                      </a:cubicBezTo>
                      <a:cubicBezTo>
                        <a:pt x="21287" y="13653"/>
                        <a:pt x="21186" y="14517"/>
                        <a:pt x="21287" y="15041"/>
                      </a:cubicBezTo>
                      <a:cubicBezTo>
                        <a:pt x="21287" y="15041"/>
                        <a:pt x="21403" y="15118"/>
                        <a:pt x="21287" y="15205"/>
                      </a:cubicBezTo>
                      <a:cubicBezTo>
                        <a:pt x="21287" y="15380"/>
                        <a:pt x="21287" y="15380"/>
                        <a:pt x="21287" y="15380"/>
                      </a:cubicBezTo>
                      <a:cubicBezTo>
                        <a:pt x="21186" y="15205"/>
                        <a:pt x="21186" y="15205"/>
                        <a:pt x="21186" y="15205"/>
                      </a:cubicBezTo>
                      <a:cubicBezTo>
                        <a:pt x="21186" y="15118"/>
                        <a:pt x="20723" y="15118"/>
                        <a:pt x="20376" y="15041"/>
                      </a:cubicBezTo>
                      <a:cubicBezTo>
                        <a:pt x="20261" y="15041"/>
                        <a:pt x="20160" y="15041"/>
                        <a:pt x="20030" y="15041"/>
                      </a:cubicBezTo>
                      <a:lnTo>
                        <a:pt x="19928" y="15041"/>
                      </a:lnTo>
                      <a:cubicBezTo>
                        <a:pt x="19697" y="15041"/>
                        <a:pt x="19697" y="15041"/>
                        <a:pt x="19697" y="15205"/>
                      </a:cubicBezTo>
                      <a:cubicBezTo>
                        <a:pt x="19697" y="15293"/>
                        <a:pt x="19581" y="15380"/>
                        <a:pt x="19581" y="15468"/>
                      </a:cubicBezTo>
                      <a:cubicBezTo>
                        <a:pt x="19466" y="15643"/>
                        <a:pt x="19466" y="15730"/>
                        <a:pt x="19581" y="15905"/>
                      </a:cubicBezTo>
                      <a:cubicBezTo>
                        <a:pt x="19581" y="15992"/>
                        <a:pt x="19581" y="16069"/>
                        <a:pt x="19697" y="16156"/>
                      </a:cubicBezTo>
                      <a:cubicBezTo>
                        <a:pt x="19697" y="16331"/>
                        <a:pt x="19697" y="16419"/>
                        <a:pt x="19697" y="16419"/>
                      </a:cubicBezTo>
                      <a:cubicBezTo>
                        <a:pt x="19697" y="16506"/>
                        <a:pt x="19697" y="16506"/>
                        <a:pt x="19697" y="16506"/>
                      </a:cubicBezTo>
                      <a:cubicBezTo>
                        <a:pt x="18670" y="17195"/>
                        <a:pt x="18555" y="17457"/>
                        <a:pt x="18670" y="17545"/>
                      </a:cubicBezTo>
                      <a:cubicBezTo>
                        <a:pt x="18670" y="17632"/>
                        <a:pt x="18670" y="17807"/>
                        <a:pt x="18786" y="17883"/>
                      </a:cubicBezTo>
                      <a:cubicBezTo>
                        <a:pt x="18786" y="18058"/>
                        <a:pt x="18902" y="18146"/>
                        <a:pt x="18902" y="18321"/>
                      </a:cubicBezTo>
                      <a:cubicBezTo>
                        <a:pt x="18902" y="18408"/>
                        <a:pt x="18902" y="18408"/>
                        <a:pt x="18902" y="18408"/>
                      </a:cubicBezTo>
                      <a:cubicBezTo>
                        <a:pt x="18786" y="18408"/>
                        <a:pt x="18670" y="18583"/>
                        <a:pt x="18555" y="18660"/>
                      </a:cubicBezTo>
                      <a:cubicBezTo>
                        <a:pt x="18439" y="18758"/>
                        <a:pt x="18323" y="18834"/>
                        <a:pt x="18208" y="18922"/>
                      </a:cubicBezTo>
                      <a:cubicBezTo>
                        <a:pt x="17976" y="19009"/>
                        <a:pt x="17861" y="19272"/>
                        <a:pt x="17745" y="19534"/>
                      </a:cubicBezTo>
                      <a:cubicBezTo>
                        <a:pt x="17644" y="19621"/>
                        <a:pt x="17528" y="19698"/>
                        <a:pt x="17413" y="19873"/>
                      </a:cubicBezTo>
                      <a:cubicBezTo>
                        <a:pt x="17413" y="19960"/>
                        <a:pt x="17413" y="19960"/>
                        <a:pt x="17413" y="20048"/>
                      </a:cubicBezTo>
                      <a:cubicBezTo>
                        <a:pt x="17297" y="20048"/>
                        <a:pt x="17297" y="20048"/>
                        <a:pt x="17297" y="20048"/>
                      </a:cubicBezTo>
                      <a:cubicBezTo>
                        <a:pt x="15808" y="20398"/>
                        <a:pt x="12034" y="21086"/>
                        <a:pt x="10892" y="21086"/>
                      </a:cubicBezTo>
                      <a:cubicBezTo>
                        <a:pt x="10776" y="21086"/>
                        <a:pt x="10661" y="21086"/>
                        <a:pt x="10661" y="20999"/>
                      </a:cubicBezTo>
                      <a:cubicBezTo>
                        <a:pt x="10328" y="20736"/>
                        <a:pt x="10097" y="20736"/>
                        <a:pt x="10097" y="20736"/>
                      </a:cubicBezTo>
                      <a:lnTo>
                        <a:pt x="150" y="21600"/>
                      </a:lnTo>
                      <a:close/>
                      <a:moveTo>
                        <a:pt x="2087" y="4755"/>
                      </a:moveTo>
                      <a:cubicBezTo>
                        <a:pt x="2087" y="4755"/>
                        <a:pt x="2087" y="4755"/>
                        <a:pt x="2087" y="4843"/>
                      </a:cubicBezTo>
                      <a:cubicBezTo>
                        <a:pt x="2087" y="4919"/>
                        <a:pt x="2087" y="4919"/>
                        <a:pt x="1986" y="5017"/>
                      </a:cubicBezTo>
                      <a:cubicBezTo>
                        <a:pt x="1986" y="5094"/>
                        <a:pt x="1986" y="5181"/>
                        <a:pt x="1870" y="5356"/>
                      </a:cubicBezTo>
                      <a:cubicBezTo>
                        <a:pt x="1755" y="5619"/>
                        <a:pt x="1755" y="5794"/>
                        <a:pt x="1523" y="5881"/>
                      </a:cubicBezTo>
                      <a:cubicBezTo>
                        <a:pt x="1408" y="5881"/>
                        <a:pt x="1176" y="5968"/>
                        <a:pt x="1061" y="6045"/>
                      </a:cubicBezTo>
                      <a:cubicBezTo>
                        <a:pt x="945" y="6132"/>
                        <a:pt x="945" y="6220"/>
                        <a:pt x="1061" y="6307"/>
                      </a:cubicBezTo>
                      <a:cubicBezTo>
                        <a:pt x="1061" y="6307"/>
                        <a:pt x="1176" y="6395"/>
                        <a:pt x="1176" y="6482"/>
                      </a:cubicBezTo>
                      <a:cubicBezTo>
                        <a:pt x="1292" y="6657"/>
                        <a:pt x="1408" y="6832"/>
                        <a:pt x="1292" y="6996"/>
                      </a:cubicBezTo>
                      <a:cubicBezTo>
                        <a:pt x="1292" y="7083"/>
                        <a:pt x="1292" y="7346"/>
                        <a:pt x="1408" y="7521"/>
                      </a:cubicBezTo>
                      <a:cubicBezTo>
                        <a:pt x="1408" y="7860"/>
                        <a:pt x="1523" y="8122"/>
                        <a:pt x="1292" y="8297"/>
                      </a:cubicBezTo>
                      <a:cubicBezTo>
                        <a:pt x="1176" y="8384"/>
                        <a:pt x="1061" y="8636"/>
                        <a:pt x="830" y="8811"/>
                      </a:cubicBezTo>
                      <a:cubicBezTo>
                        <a:pt x="714" y="8898"/>
                        <a:pt x="714" y="8985"/>
                        <a:pt x="613" y="9073"/>
                      </a:cubicBezTo>
                      <a:cubicBezTo>
                        <a:pt x="497" y="9160"/>
                        <a:pt x="497" y="9248"/>
                        <a:pt x="381" y="9248"/>
                      </a:cubicBezTo>
                      <a:cubicBezTo>
                        <a:pt x="150" y="9510"/>
                        <a:pt x="34" y="9587"/>
                        <a:pt x="150" y="9762"/>
                      </a:cubicBezTo>
                      <a:cubicBezTo>
                        <a:pt x="266" y="9762"/>
                        <a:pt x="266" y="9762"/>
                        <a:pt x="266" y="9762"/>
                      </a:cubicBezTo>
                      <a:cubicBezTo>
                        <a:pt x="497" y="10024"/>
                        <a:pt x="714" y="10111"/>
                        <a:pt x="714" y="10549"/>
                      </a:cubicBezTo>
                      <a:cubicBezTo>
                        <a:pt x="714" y="10713"/>
                        <a:pt x="714" y="10800"/>
                        <a:pt x="714" y="10975"/>
                      </a:cubicBezTo>
                      <a:cubicBezTo>
                        <a:pt x="714" y="11150"/>
                        <a:pt x="830" y="11325"/>
                        <a:pt x="613" y="11401"/>
                      </a:cubicBezTo>
                      <a:cubicBezTo>
                        <a:pt x="497" y="11576"/>
                        <a:pt x="613" y="12276"/>
                        <a:pt x="830" y="12440"/>
                      </a:cubicBezTo>
                      <a:cubicBezTo>
                        <a:pt x="830" y="12527"/>
                        <a:pt x="945" y="12615"/>
                        <a:pt x="945" y="12702"/>
                      </a:cubicBezTo>
                      <a:cubicBezTo>
                        <a:pt x="1176" y="12877"/>
                        <a:pt x="1292" y="13052"/>
                        <a:pt x="1639" y="13391"/>
                      </a:cubicBezTo>
                      <a:cubicBezTo>
                        <a:pt x="1986" y="13915"/>
                        <a:pt x="3244" y="16506"/>
                        <a:pt x="2550" y="18058"/>
                      </a:cubicBezTo>
                      <a:cubicBezTo>
                        <a:pt x="1986" y="19097"/>
                        <a:pt x="1870" y="19621"/>
                        <a:pt x="1755" y="19873"/>
                      </a:cubicBezTo>
                      <a:cubicBezTo>
                        <a:pt x="1755" y="20048"/>
                        <a:pt x="1755" y="20135"/>
                        <a:pt x="1639" y="20223"/>
                      </a:cubicBezTo>
                      <a:cubicBezTo>
                        <a:pt x="1639" y="20223"/>
                        <a:pt x="1639" y="20310"/>
                        <a:pt x="1639" y="20398"/>
                      </a:cubicBezTo>
                      <a:cubicBezTo>
                        <a:pt x="1408" y="20649"/>
                        <a:pt x="945" y="21261"/>
                        <a:pt x="497" y="21523"/>
                      </a:cubicBezTo>
                      <a:cubicBezTo>
                        <a:pt x="10097" y="20649"/>
                        <a:pt x="10097" y="20649"/>
                        <a:pt x="10097" y="20649"/>
                      </a:cubicBezTo>
                      <a:cubicBezTo>
                        <a:pt x="10213" y="20649"/>
                        <a:pt x="10430" y="20736"/>
                        <a:pt x="10661" y="20999"/>
                      </a:cubicBezTo>
                      <a:cubicBezTo>
                        <a:pt x="10661" y="20999"/>
                        <a:pt x="10776" y="20999"/>
                        <a:pt x="10892" y="20999"/>
                      </a:cubicBezTo>
                      <a:cubicBezTo>
                        <a:pt x="12034" y="20999"/>
                        <a:pt x="15692" y="20310"/>
                        <a:pt x="17297" y="19960"/>
                      </a:cubicBezTo>
                      <a:cubicBezTo>
                        <a:pt x="17297" y="19960"/>
                        <a:pt x="17297" y="19873"/>
                        <a:pt x="17297" y="19785"/>
                      </a:cubicBezTo>
                      <a:cubicBezTo>
                        <a:pt x="17413" y="19698"/>
                        <a:pt x="17528" y="19621"/>
                        <a:pt x="17644" y="19447"/>
                      </a:cubicBezTo>
                      <a:cubicBezTo>
                        <a:pt x="17745" y="19184"/>
                        <a:pt x="17976" y="18922"/>
                        <a:pt x="18208" y="18834"/>
                      </a:cubicBezTo>
                      <a:cubicBezTo>
                        <a:pt x="18208" y="18834"/>
                        <a:pt x="18323" y="18758"/>
                        <a:pt x="18439" y="18660"/>
                      </a:cubicBezTo>
                      <a:cubicBezTo>
                        <a:pt x="18555" y="18496"/>
                        <a:pt x="18670" y="18408"/>
                        <a:pt x="18786" y="18321"/>
                      </a:cubicBezTo>
                      <a:cubicBezTo>
                        <a:pt x="18786" y="18146"/>
                        <a:pt x="18670" y="18058"/>
                        <a:pt x="18670" y="17883"/>
                      </a:cubicBezTo>
                      <a:cubicBezTo>
                        <a:pt x="18555" y="17807"/>
                        <a:pt x="18555" y="17632"/>
                        <a:pt x="18555" y="17632"/>
                      </a:cubicBezTo>
                      <a:cubicBezTo>
                        <a:pt x="18439" y="17457"/>
                        <a:pt x="18555" y="17282"/>
                        <a:pt x="19581" y="16419"/>
                      </a:cubicBezTo>
                      <a:cubicBezTo>
                        <a:pt x="19581" y="16419"/>
                        <a:pt x="19581" y="16331"/>
                        <a:pt x="19581" y="16244"/>
                      </a:cubicBezTo>
                      <a:cubicBezTo>
                        <a:pt x="19466" y="16069"/>
                        <a:pt x="19466" y="15992"/>
                        <a:pt x="19466" y="15905"/>
                      </a:cubicBezTo>
                      <a:cubicBezTo>
                        <a:pt x="19350" y="15730"/>
                        <a:pt x="19350" y="15643"/>
                        <a:pt x="19466" y="15468"/>
                      </a:cubicBezTo>
                      <a:cubicBezTo>
                        <a:pt x="19581" y="15380"/>
                        <a:pt x="19581" y="15293"/>
                        <a:pt x="19581" y="15205"/>
                      </a:cubicBezTo>
                      <a:cubicBezTo>
                        <a:pt x="19581" y="15041"/>
                        <a:pt x="19581" y="14954"/>
                        <a:pt x="19928" y="14954"/>
                      </a:cubicBezTo>
                      <a:lnTo>
                        <a:pt x="20030" y="14954"/>
                      </a:lnTo>
                      <a:cubicBezTo>
                        <a:pt x="20160" y="14954"/>
                        <a:pt x="20261" y="14954"/>
                        <a:pt x="20376" y="14954"/>
                      </a:cubicBezTo>
                      <a:cubicBezTo>
                        <a:pt x="20839" y="15041"/>
                        <a:pt x="21070" y="15041"/>
                        <a:pt x="21186" y="15118"/>
                      </a:cubicBezTo>
                      <a:cubicBezTo>
                        <a:pt x="21186" y="15041"/>
                        <a:pt x="21186" y="15041"/>
                        <a:pt x="21186" y="15041"/>
                      </a:cubicBezTo>
                      <a:cubicBezTo>
                        <a:pt x="21070" y="14604"/>
                        <a:pt x="21186" y="13740"/>
                        <a:pt x="21287" y="13052"/>
                      </a:cubicBezTo>
                      <a:lnTo>
                        <a:pt x="21287" y="12964"/>
                      </a:lnTo>
                      <a:cubicBezTo>
                        <a:pt x="21287" y="12789"/>
                        <a:pt x="21287" y="12789"/>
                        <a:pt x="21287" y="12789"/>
                      </a:cubicBezTo>
                      <a:cubicBezTo>
                        <a:pt x="21186" y="12702"/>
                        <a:pt x="21070" y="12615"/>
                        <a:pt x="21070" y="12527"/>
                      </a:cubicBezTo>
                      <a:cubicBezTo>
                        <a:pt x="20955" y="12527"/>
                        <a:pt x="20955" y="12440"/>
                        <a:pt x="20839" y="12101"/>
                      </a:cubicBezTo>
                      <a:cubicBezTo>
                        <a:pt x="20723" y="12013"/>
                        <a:pt x="20723" y="11926"/>
                        <a:pt x="20608" y="11751"/>
                      </a:cubicBezTo>
                      <a:cubicBezTo>
                        <a:pt x="20376" y="11237"/>
                        <a:pt x="20030" y="10549"/>
                        <a:pt x="19928" y="10286"/>
                      </a:cubicBezTo>
                      <a:cubicBezTo>
                        <a:pt x="19581" y="9849"/>
                        <a:pt x="19234" y="9160"/>
                        <a:pt x="19234" y="8811"/>
                      </a:cubicBezTo>
                      <a:cubicBezTo>
                        <a:pt x="19119" y="8472"/>
                        <a:pt x="18092" y="7947"/>
                        <a:pt x="17644" y="8034"/>
                      </a:cubicBezTo>
                      <a:cubicBezTo>
                        <a:pt x="17181" y="8034"/>
                        <a:pt x="16270" y="8472"/>
                        <a:pt x="16155" y="8734"/>
                      </a:cubicBezTo>
                      <a:cubicBezTo>
                        <a:pt x="16155" y="8734"/>
                        <a:pt x="16039" y="8898"/>
                        <a:pt x="15923" y="8898"/>
                      </a:cubicBezTo>
                      <a:cubicBezTo>
                        <a:pt x="15808" y="8898"/>
                        <a:pt x="15808" y="8898"/>
                        <a:pt x="15808" y="8811"/>
                      </a:cubicBezTo>
                      <a:cubicBezTo>
                        <a:pt x="15692" y="8898"/>
                        <a:pt x="15692" y="9160"/>
                        <a:pt x="15692" y="9248"/>
                      </a:cubicBezTo>
                      <a:cubicBezTo>
                        <a:pt x="15692" y="9423"/>
                        <a:pt x="15576" y="9587"/>
                        <a:pt x="15461" y="9674"/>
                      </a:cubicBezTo>
                      <a:cubicBezTo>
                        <a:pt x="15345" y="9762"/>
                        <a:pt x="15345" y="9849"/>
                        <a:pt x="15345" y="9849"/>
                      </a:cubicBezTo>
                      <a:cubicBezTo>
                        <a:pt x="15244" y="10024"/>
                        <a:pt x="15013" y="10111"/>
                        <a:pt x="14897" y="10199"/>
                      </a:cubicBezTo>
                      <a:cubicBezTo>
                        <a:pt x="14781" y="10374"/>
                        <a:pt x="14666" y="10461"/>
                        <a:pt x="14666" y="10549"/>
                      </a:cubicBezTo>
                      <a:cubicBezTo>
                        <a:pt x="14550" y="10625"/>
                        <a:pt x="14434" y="10625"/>
                        <a:pt x="14319" y="10625"/>
                      </a:cubicBezTo>
                      <a:cubicBezTo>
                        <a:pt x="13986" y="10625"/>
                        <a:pt x="13639" y="10549"/>
                        <a:pt x="13292" y="10286"/>
                      </a:cubicBezTo>
                      <a:cubicBezTo>
                        <a:pt x="13061" y="10111"/>
                        <a:pt x="12945" y="9674"/>
                        <a:pt x="12945" y="9335"/>
                      </a:cubicBezTo>
                      <a:cubicBezTo>
                        <a:pt x="12945" y="9160"/>
                        <a:pt x="13061" y="8985"/>
                        <a:pt x="13292" y="8898"/>
                      </a:cubicBezTo>
                      <a:cubicBezTo>
                        <a:pt x="13408" y="8811"/>
                        <a:pt x="13523" y="8811"/>
                        <a:pt x="13639" y="8811"/>
                      </a:cubicBezTo>
                      <a:cubicBezTo>
                        <a:pt x="13870" y="8811"/>
                        <a:pt x="13986" y="8811"/>
                        <a:pt x="14203" y="8559"/>
                      </a:cubicBezTo>
                      <a:cubicBezTo>
                        <a:pt x="14434" y="8034"/>
                        <a:pt x="14434" y="7783"/>
                        <a:pt x="14434" y="7608"/>
                      </a:cubicBezTo>
                      <a:cubicBezTo>
                        <a:pt x="14434" y="7433"/>
                        <a:pt x="14550" y="7083"/>
                        <a:pt x="14897" y="6996"/>
                      </a:cubicBezTo>
                      <a:cubicBezTo>
                        <a:pt x="15013" y="6909"/>
                        <a:pt x="15013" y="6909"/>
                        <a:pt x="15128" y="6909"/>
                      </a:cubicBezTo>
                      <a:cubicBezTo>
                        <a:pt x="15244" y="6909"/>
                        <a:pt x="15345" y="6832"/>
                        <a:pt x="15345" y="6570"/>
                      </a:cubicBezTo>
                      <a:cubicBezTo>
                        <a:pt x="15461" y="6220"/>
                        <a:pt x="15576" y="6045"/>
                        <a:pt x="15345" y="5706"/>
                      </a:cubicBezTo>
                      <a:cubicBezTo>
                        <a:pt x="15128" y="5444"/>
                        <a:pt x="15244" y="5181"/>
                        <a:pt x="15244" y="5017"/>
                      </a:cubicBezTo>
                      <a:cubicBezTo>
                        <a:pt x="15244" y="4919"/>
                        <a:pt x="15244" y="4843"/>
                        <a:pt x="15244" y="4668"/>
                      </a:cubicBezTo>
                      <a:cubicBezTo>
                        <a:pt x="15244" y="4318"/>
                        <a:pt x="14781" y="3804"/>
                        <a:pt x="14666" y="3717"/>
                      </a:cubicBezTo>
                      <a:cubicBezTo>
                        <a:pt x="14434" y="3542"/>
                        <a:pt x="14203" y="3367"/>
                        <a:pt x="14203" y="3279"/>
                      </a:cubicBezTo>
                      <a:cubicBezTo>
                        <a:pt x="14203" y="3203"/>
                        <a:pt x="14203" y="3115"/>
                        <a:pt x="14319" y="3115"/>
                      </a:cubicBezTo>
                      <a:cubicBezTo>
                        <a:pt x="14550" y="2940"/>
                        <a:pt x="14781" y="2766"/>
                        <a:pt x="14781" y="2591"/>
                      </a:cubicBezTo>
                      <a:cubicBezTo>
                        <a:pt x="14666" y="2503"/>
                        <a:pt x="14666" y="2503"/>
                        <a:pt x="14550" y="2503"/>
                      </a:cubicBezTo>
                      <a:cubicBezTo>
                        <a:pt x="14434" y="2416"/>
                        <a:pt x="14203" y="2328"/>
                        <a:pt x="14203" y="2252"/>
                      </a:cubicBezTo>
                      <a:cubicBezTo>
                        <a:pt x="14087" y="2077"/>
                        <a:pt x="13986" y="1727"/>
                        <a:pt x="13523" y="1640"/>
                      </a:cubicBezTo>
                      <a:cubicBezTo>
                        <a:pt x="13292" y="1640"/>
                        <a:pt x="12945" y="1552"/>
                        <a:pt x="12497" y="1377"/>
                      </a:cubicBezTo>
                      <a:cubicBezTo>
                        <a:pt x="11803" y="1301"/>
                        <a:pt x="11123" y="1038"/>
                        <a:pt x="10892" y="1038"/>
                      </a:cubicBezTo>
                      <a:cubicBezTo>
                        <a:pt x="10892" y="1038"/>
                        <a:pt x="10892" y="1038"/>
                        <a:pt x="10776" y="1038"/>
                      </a:cubicBezTo>
                      <a:cubicBezTo>
                        <a:pt x="10776" y="1038"/>
                        <a:pt x="10776" y="1038"/>
                        <a:pt x="10661" y="1038"/>
                      </a:cubicBezTo>
                      <a:cubicBezTo>
                        <a:pt x="10545" y="1038"/>
                        <a:pt x="10430" y="1038"/>
                        <a:pt x="10328" y="776"/>
                      </a:cubicBezTo>
                      <a:cubicBezTo>
                        <a:pt x="10213" y="601"/>
                        <a:pt x="9750" y="525"/>
                        <a:pt x="9403" y="525"/>
                      </a:cubicBezTo>
                      <a:cubicBezTo>
                        <a:pt x="9287" y="525"/>
                        <a:pt x="9287" y="525"/>
                        <a:pt x="9186" y="525"/>
                      </a:cubicBezTo>
                      <a:lnTo>
                        <a:pt x="9070" y="525"/>
                      </a:lnTo>
                      <a:cubicBezTo>
                        <a:pt x="8723" y="525"/>
                        <a:pt x="8492" y="426"/>
                        <a:pt x="8261" y="350"/>
                      </a:cubicBezTo>
                      <a:cubicBezTo>
                        <a:pt x="8145" y="175"/>
                        <a:pt x="7813" y="87"/>
                        <a:pt x="7466" y="87"/>
                      </a:cubicBezTo>
                      <a:cubicBezTo>
                        <a:pt x="7350" y="87"/>
                        <a:pt x="7234" y="87"/>
                        <a:pt x="7119" y="87"/>
                      </a:cubicBezTo>
                      <a:cubicBezTo>
                        <a:pt x="6902" y="175"/>
                        <a:pt x="6670" y="426"/>
                        <a:pt x="6555" y="601"/>
                      </a:cubicBezTo>
                      <a:cubicBezTo>
                        <a:pt x="6439" y="689"/>
                        <a:pt x="6323" y="776"/>
                        <a:pt x="6208" y="776"/>
                      </a:cubicBezTo>
                      <a:cubicBezTo>
                        <a:pt x="6092" y="864"/>
                        <a:pt x="5861" y="1038"/>
                        <a:pt x="5861" y="1213"/>
                      </a:cubicBezTo>
                      <a:cubicBezTo>
                        <a:pt x="5861" y="1301"/>
                        <a:pt x="5861" y="1377"/>
                        <a:pt x="5861" y="1476"/>
                      </a:cubicBezTo>
                      <a:cubicBezTo>
                        <a:pt x="5976" y="1552"/>
                        <a:pt x="6092" y="1640"/>
                        <a:pt x="6208" y="1727"/>
                      </a:cubicBezTo>
                      <a:cubicBezTo>
                        <a:pt x="6439" y="1727"/>
                        <a:pt x="6555" y="1815"/>
                        <a:pt x="6439" y="1989"/>
                      </a:cubicBezTo>
                      <a:cubicBezTo>
                        <a:pt x="6439" y="2252"/>
                        <a:pt x="6439" y="2252"/>
                        <a:pt x="5976" y="2252"/>
                      </a:cubicBezTo>
                      <a:cubicBezTo>
                        <a:pt x="5630" y="2252"/>
                        <a:pt x="5297" y="2328"/>
                        <a:pt x="5181" y="2503"/>
                      </a:cubicBezTo>
                      <a:cubicBezTo>
                        <a:pt x="5181" y="2591"/>
                        <a:pt x="5066" y="2591"/>
                        <a:pt x="4950" y="2591"/>
                      </a:cubicBezTo>
                      <a:cubicBezTo>
                        <a:pt x="4950" y="2591"/>
                        <a:pt x="4834" y="2591"/>
                        <a:pt x="4834" y="2940"/>
                      </a:cubicBezTo>
                      <a:cubicBezTo>
                        <a:pt x="4719" y="3203"/>
                        <a:pt x="4834" y="3542"/>
                        <a:pt x="4834" y="3804"/>
                      </a:cubicBezTo>
                      <a:cubicBezTo>
                        <a:pt x="4950" y="3979"/>
                        <a:pt x="4950" y="4143"/>
                        <a:pt x="4950" y="4318"/>
                      </a:cubicBezTo>
                      <a:cubicBezTo>
                        <a:pt x="4950" y="4493"/>
                        <a:pt x="4950" y="5017"/>
                        <a:pt x="4719" y="5181"/>
                      </a:cubicBezTo>
                      <a:lnTo>
                        <a:pt x="4603" y="5181"/>
                      </a:lnTo>
                      <a:cubicBezTo>
                        <a:pt x="4372" y="5094"/>
                        <a:pt x="4372" y="4919"/>
                        <a:pt x="4372" y="4755"/>
                      </a:cubicBezTo>
                      <a:cubicBezTo>
                        <a:pt x="4372" y="4580"/>
                        <a:pt x="4372" y="4493"/>
                        <a:pt x="4372" y="4493"/>
                      </a:cubicBezTo>
                      <a:cubicBezTo>
                        <a:pt x="4270" y="4493"/>
                        <a:pt x="4270" y="4493"/>
                        <a:pt x="4270" y="4493"/>
                      </a:cubicBezTo>
                      <a:cubicBezTo>
                        <a:pt x="4270" y="4493"/>
                        <a:pt x="4270" y="4668"/>
                        <a:pt x="4270" y="4755"/>
                      </a:cubicBezTo>
                      <a:cubicBezTo>
                        <a:pt x="4270" y="4843"/>
                        <a:pt x="4270" y="4843"/>
                        <a:pt x="4270" y="4843"/>
                      </a:cubicBezTo>
                      <a:lnTo>
                        <a:pt x="4270" y="4919"/>
                      </a:lnTo>
                      <a:cubicBezTo>
                        <a:pt x="4372" y="5181"/>
                        <a:pt x="4372" y="5269"/>
                        <a:pt x="4372" y="5356"/>
                      </a:cubicBezTo>
                      <a:cubicBezTo>
                        <a:pt x="4270" y="5356"/>
                        <a:pt x="4270" y="5356"/>
                        <a:pt x="4270" y="5356"/>
                      </a:cubicBezTo>
                      <a:lnTo>
                        <a:pt x="4155" y="5269"/>
                      </a:lnTo>
                      <a:cubicBezTo>
                        <a:pt x="3808" y="4919"/>
                        <a:pt x="3923" y="4668"/>
                        <a:pt x="3923" y="4318"/>
                      </a:cubicBezTo>
                      <a:cubicBezTo>
                        <a:pt x="3923" y="3979"/>
                        <a:pt x="3923" y="3454"/>
                        <a:pt x="3923" y="3367"/>
                      </a:cubicBezTo>
                      <a:lnTo>
                        <a:pt x="3808" y="3367"/>
                      </a:lnTo>
                      <a:cubicBezTo>
                        <a:pt x="3692" y="3367"/>
                        <a:pt x="3692" y="3367"/>
                        <a:pt x="3692" y="3454"/>
                      </a:cubicBezTo>
                      <a:cubicBezTo>
                        <a:pt x="3576" y="3629"/>
                        <a:pt x="3345" y="4143"/>
                        <a:pt x="3114" y="4405"/>
                      </a:cubicBezTo>
                      <a:cubicBezTo>
                        <a:pt x="3013" y="4405"/>
                        <a:pt x="3013" y="4493"/>
                        <a:pt x="3013" y="4580"/>
                      </a:cubicBezTo>
                      <a:cubicBezTo>
                        <a:pt x="3013" y="4755"/>
                        <a:pt x="3013" y="4843"/>
                        <a:pt x="2781" y="4843"/>
                      </a:cubicBezTo>
                      <a:cubicBezTo>
                        <a:pt x="2666" y="4843"/>
                        <a:pt x="2666" y="4843"/>
                        <a:pt x="2550" y="4843"/>
                      </a:cubicBezTo>
                      <a:cubicBezTo>
                        <a:pt x="2434" y="4843"/>
                        <a:pt x="2434" y="4843"/>
                        <a:pt x="2434" y="4843"/>
                      </a:cubicBezTo>
                      <a:cubicBezTo>
                        <a:pt x="2319" y="4755"/>
                        <a:pt x="2203" y="4755"/>
                        <a:pt x="2087" y="4755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3" name="Shape 3624"/>
                <p:cNvSpPr/>
                <p:nvPr/>
              </p:nvSpPr>
              <p:spPr>
                <a:xfrm>
                  <a:off x="8281354" y="1163982"/>
                  <a:ext cx="1579758" cy="7742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4" h="21429" extrusionOk="0">
                      <a:moveTo>
                        <a:pt x="229" y="9941"/>
                      </a:moveTo>
                      <a:cubicBezTo>
                        <a:pt x="535" y="10251"/>
                        <a:pt x="764" y="11007"/>
                        <a:pt x="840" y="11317"/>
                      </a:cubicBezTo>
                      <a:cubicBezTo>
                        <a:pt x="984" y="11782"/>
                        <a:pt x="1136" y="12092"/>
                        <a:pt x="1814" y="12092"/>
                      </a:cubicBezTo>
                      <a:cubicBezTo>
                        <a:pt x="2492" y="12092"/>
                        <a:pt x="4383" y="12537"/>
                        <a:pt x="4689" y="13157"/>
                      </a:cubicBezTo>
                      <a:cubicBezTo>
                        <a:pt x="5061" y="13777"/>
                        <a:pt x="4985" y="14087"/>
                        <a:pt x="5519" y="13777"/>
                      </a:cubicBezTo>
                      <a:cubicBezTo>
                        <a:pt x="6045" y="13467"/>
                        <a:pt x="6197" y="13002"/>
                        <a:pt x="6417" y="13467"/>
                      </a:cubicBezTo>
                      <a:cubicBezTo>
                        <a:pt x="6646" y="14087"/>
                        <a:pt x="7401" y="13467"/>
                        <a:pt x="7401" y="14223"/>
                      </a:cubicBezTo>
                      <a:cubicBezTo>
                        <a:pt x="7477" y="14997"/>
                        <a:pt x="7477" y="15462"/>
                        <a:pt x="7706" y="15462"/>
                      </a:cubicBezTo>
                      <a:cubicBezTo>
                        <a:pt x="7859" y="15598"/>
                        <a:pt x="8384" y="15772"/>
                        <a:pt x="8384" y="17283"/>
                      </a:cubicBezTo>
                      <a:cubicBezTo>
                        <a:pt x="8384" y="18833"/>
                        <a:pt x="8079" y="18969"/>
                        <a:pt x="8384" y="19124"/>
                      </a:cubicBezTo>
                      <a:cubicBezTo>
                        <a:pt x="8690" y="19279"/>
                        <a:pt x="8909" y="19124"/>
                        <a:pt x="8909" y="19744"/>
                      </a:cubicBezTo>
                      <a:cubicBezTo>
                        <a:pt x="8909" y="20364"/>
                        <a:pt x="8909" y="21119"/>
                        <a:pt x="9215" y="21429"/>
                      </a:cubicBezTo>
                      <a:cubicBezTo>
                        <a:pt x="9291" y="21429"/>
                        <a:pt x="9291" y="21429"/>
                        <a:pt x="9291" y="21429"/>
                      </a:cubicBezTo>
                      <a:cubicBezTo>
                        <a:pt x="9368" y="21119"/>
                        <a:pt x="9368" y="20809"/>
                        <a:pt x="9520" y="20499"/>
                      </a:cubicBezTo>
                      <a:cubicBezTo>
                        <a:pt x="9740" y="19744"/>
                        <a:pt x="9969" y="19279"/>
                        <a:pt x="9969" y="18969"/>
                      </a:cubicBezTo>
                      <a:cubicBezTo>
                        <a:pt x="9969" y="18523"/>
                        <a:pt x="10647" y="15908"/>
                        <a:pt x="10647" y="15307"/>
                      </a:cubicBezTo>
                      <a:cubicBezTo>
                        <a:pt x="10647" y="14842"/>
                        <a:pt x="10800" y="14378"/>
                        <a:pt x="10876" y="14842"/>
                      </a:cubicBezTo>
                      <a:cubicBezTo>
                        <a:pt x="10953" y="15152"/>
                        <a:pt x="10876" y="15772"/>
                        <a:pt x="11106" y="15462"/>
                      </a:cubicBezTo>
                      <a:cubicBezTo>
                        <a:pt x="11402" y="15152"/>
                        <a:pt x="11402" y="14687"/>
                        <a:pt x="11631" y="14378"/>
                      </a:cubicBezTo>
                      <a:cubicBezTo>
                        <a:pt x="11860" y="13913"/>
                        <a:pt x="11936" y="13467"/>
                        <a:pt x="12080" y="13777"/>
                      </a:cubicBezTo>
                      <a:cubicBezTo>
                        <a:pt x="12232" y="14087"/>
                        <a:pt x="12462" y="14223"/>
                        <a:pt x="12232" y="14687"/>
                      </a:cubicBezTo>
                      <a:cubicBezTo>
                        <a:pt x="12013" y="14997"/>
                        <a:pt x="11784" y="15307"/>
                        <a:pt x="11860" y="15598"/>
                      </a:cubicBezTo>
                      <a:cubicBezTo>
                        <a:pt x="11860" y="15908"/>
                        <a:pt x="11936" y="16373"/>
                        <a:pt x="12080" y="15908"/>
                      </a:cubicBezTo>
                      <a:cubicBezTo>
                        <a:pt x="12156" y="15462"/>
                        <a:pt x="12232" y="15152"/>
                        <a:pt x="12385" y="14997"/>
                      </a:cubicBezTo>
                      <a:cubicBezTo>
                        <a:pt x="12614" y="14687"/>
                        <a:pt x="12910" y="14532"/>
                        <a:pt x="12910" y="14223"/>
                      </a:cubicBezTo>
                      <a:cubicBezTo>
                        <a:pt x="12910" y="13777"/>
                        <a:pt x="13063" y="12692"/>
                        <a:pt x="13521" y="12692"/>
                      </a:cubicBezTo>
                      <a:cubicBezTo>
                        <a:pt x="14047" y="12537"/>
                        <a:pt x="14199" y="12382"/>
                        <a:pt x="14572" y="12247"/>
                      </a:cubicBezTo>
                      <a:cubicBezTo>
                        <a:pt x="14954" y="12247"/>
                        <a:pt x="15107" y="12247"/>
                        <a:pt x="15173" y="11782"/>
                      </a:cubicBezTo>
                      <a:cubicBezTo>
                        <a:pt x="15173" y="11162"/>
                        <a:pt x="15326" y="10871"/>
                        <a:pt x="15555" y="10871"/>
                      </a:cubicBezTo>
                      <a:cubicBezTo>
                        <a:pt x="15785" y="10871"/>
                        <a:pt x="15632" y="11007"/>
                        <a:pt x="15937" y="11007"/>
                      </a:cubicBezTo>
                      <a:cubicBezTo>
                        <a:pt x="16233" y="11007"/>
                        <a:pt x="16310" y="11007"/>
                        <a:pt x="16615" y="11162"/>
                      </a:cubicBezTo>
                      <a:cubicBezTo>
                        <a:pt x="16911" y="11317"/>
                        <a:pt x="16911" y="11162"/>
                        <a:pt x="17217" y="11782"/>
                      </a:cubicBezTo>
                      <a:cubicBezTo>
                        <a:pt x="17589" y="12247"/>
                        <a:pt x="17523" y="12692"/>
                        <a:pt x="17819" y="12382"/>
                      </a:cubicBezTo>
                      <a:cubicBezTo>
                        <a:pt x="18048" y="12092"/>
                        <a:pt x="17895" y="11782"/>
                        <a:pt x="18048" y="11472"/>
                      </a:cubicBezTo>
                      <a:cubicBezTo>
                        <a:pt x="18124" y="11007"/>
                        <a:pt x="18277" y="10871"/>
                        <a:pt x="18497" y="11007"/>
                      </a:cubicBezTo>
                      <a:cubicBezTo>
                        <a:pt x="18573" y="11162"/>
                        <a:pt x="18955" y="11162"/>
                        <a:pt x="19251" y="11162"/>
                      </a:cubicBezTo>
                      <a:cubicBezTo>
                        <a:pt x="19480" y="11162"/>
                        <a:pt x="19709" y="11007"/>
                        <a:pt x="19786" y="11162"/>
                      </a:cubicBezTo>
                      <a:cubicBezTo>
                        <a:pt x="19938" y="11162"/>
                        <a:pt x="20387" y="11007"/>
                        <a:pt x="20387" y="11007"/>
                      </a:cubicBezTo>
                      <a:cubicBezTo>
                        <a:pt x="20464" y="11007"/>
                        <a:pt x="20387" y="11007"/>
                        <a:pt x="20616" y="11007"/>
                      </a:cubicBezTo>
                      <a:cubicBezTo>
                        <a:pt x="20836" y="11007"/>
                        <a:pt x="20836" y="11007"/>
                        <a:pt x="21142" y="11162"/>
                      </a:cubicBezTo>
                      <a:cubicBezTo>
                        <a:pt x="21524" y="11162"/>
                        <a:pt x="21524" y="11007"/>
                        <a:pt x="21524" y="10561"/>
                      </a:cubicBezTo>
                      <a:cubicBezTo>
                        <a:pt x="21600" y="10251"/>
                        <a:pt x="21524" y="9631"/>
                        <a:pt x="21371" y="9631"/>
                      </a:cubicBezTo>
                      <a:cubicBezTo>
                        <a:pt x="21218" y="9476"/>
                        <a:pt x="21142" y="9631"/>
                        <a:pt x="20989" y="9941"/>
                      </a:cubicBezTo>
                      <a:cubicBezTo>
                        <a:pt x="20836" y="10251"/>
                        <a:pt x="20769" y="10697"/>
                        <a:pt x="20616" y="10406"/>
                      </a:cubicBezTo>
                      <a:cubicBezTo>
                        <a:pt x="20387" y="10251"/>
                        <a:pt x="20387" y="9941"/>
                        <a:pt x="20311" y="9941"/>
                      </a:cubicBezTo>
                      <a:cubicBezTo>
                        <a:pt x="20158" y="9941"/>
                        <a:pt x="19862" y="9476"/>
                        <a:pt x="19709" y="9186"/>
                      </a:cubicBezTo>
                      <a:cubicBezTo>
                        <a:pt x="19480" y="8876"/>
                        <a:pt x="19404" y="8721"/>
                        <a:pt x="19327" y="8256"/>
                      </a:cubicBezTo>
                      <a:cubicBezTo>
                        <a:pt x="19327" y="7791"/>
                        <a:pt x="19327" y="6880"/>
                        <a:pt x="19108" y="6880"/>
                      </a:cubicBezTo>
                      <a:cubicBezTo>
                        <a:pt x="18879" y="6880"/>
                        <a:pt x="18573" y="6880"/>
                        <a:pt x="18420" y="7035"/>
                      </a:cubicBezTo>
                      <a:cubicBezTo>
                        <a:pt x="18277" y="7190"/>
                        <a:pt x="17819" y="7035"/>
                        <a:pt x="17675" y="7035"/>
                      </a:cubicBezTo>
                      <a:cubicBezTo>
                        <a:pt x="17589" y="6880"/>
                        <a:pt x="17523" y="6880"/>
                        <a:pt x="17141" y="6880"/>
                      </a:cubicBezTo>
                      <a:cubicBezTo>
                        <a:pt x="16768" y="7035"/>
                        <a:pt x="16615" y="6571"/>
                        <a:pt x="16615" y="5505"/>
                      </a:cubicBezTo>
                      <a:cubicBezTo>
                        <a:pt x="16615" y="4420"/>
                        <a:pt x="16768" y="4285"/>
                        <a:pt x="16463" y="4285"/>
                      </a:cubicBezTo>
                      <a:cubicBezTo>
                        <a:pt x="16233" y="4420"/>
                        <a:pt x="15861" y="4730"/>
                        <a:pt x="15632" y="5040"/>
                      </a:cubicBezTo>
                      <a:cubicBezTo>
                        <a:pt x="15403" y="5350"/>
                        <a:pt x="15030" y="5815"/>
                        <a:pt x="14352" y="5660"/>
                      </a:cubicBezTo>
                      <a:cubicBezTo>
                        <a:pt x="13665" y="5505"/>
                        <a:pt x="12614" y="6571"/>
                        <a:pt x="12309" y="7345"/>
                      </a:cubicBezTo>
                      <a:cubicBezTo>
                        <a:pt x="12080" y="8101"/>
                        <a:pt x="11936" y="8411"/>
                        <a:pt x="11631" y="8411"/>
                      </a:cubicBezTo>
                      <a:cubicBezTo>
                        <a:pt x="11402" y="8411"/>
                        <a:pt x="10876" y="8566"/>
                        <a:pt x="10800" y="8256"/>
                      </a:cubicBezTo>
                      <a:cubicBezTo>
                        <a:pt x="10800" y="7791"/>
                        <a:pt x="10724" y="7636"/>
                        <a:pt x="10494" y="7791"/>
                      </a:cubicBezTo>
                      <a:cubicBezTo>
                        <a:pt x="10275" y="8101"/>
                        <a:pt x="9893" y="8721"/>
                        <a:pt x="9740" y="8566"/>
                      </a:cubicBezTo>
                      <a:cubicBezTo>
                        <a:pt x="9520" y="8256"/>
                        <a:pt x="9138" y="8101"/>
                        <a:pt x="8909" y="7190"/>
                      </a:cubicBezTo>
                      <a:cubicBezTo>
                        <a:pt x="8766" y="6416"/>
                        <a:pt x="8155" y="5815"/>
                        <a:pt x="7935" y="5505"/>
                      </a:cubicBezTo>
                      <a:cubicBezTo>
                        <a:pt x="7782" y="5040"/>
                        <a:pt x="7181" y="4885"/>
                        <a:pt x="6952" y="5040"/>
                      </a:cubicBezTo>
                      <a:cubicBezTo>
                        <a:pt x="6723" y="5195"/>
                        <a:pt x="6350" y="5350"/>
                        <a:pt x="6197" y="5815"/>
                      </a:cubicBezTo>
                      <a:cubicBezTo>
                        <a:pt x="6045" y="6106"/>
                        <a:pt x="5968" y="7035"/>
                        <a:pt x="5968" y="6416"/>
                      </a:cubicBezTo>
                      <a:cubicBezTo>
                        <a:pt x="5892" y="5815"/>
                        <a:pt x="5739" y="5350"/>
                        <a:pt x="5968" y="4730"/>
                      </a:cubicBezTo>
                      <a:cubicBezTo>
                        <a:pt x="6197" y="4130"/>
                        <a:pt x="6350" y="3200"/>
                        <a:pt x="6646" y="2599"/>
                      </a:cubicBezTo>
                      <a:cubicBezTo>
                        <a:pt x="6952" y="1979"/>
                        <a:pt x="7105" y="1359"/>
                        <a:pt x="7248" y="1204"/>
                      </a:cubicBezTo>
                      <a:cubicBezTo>
                        <a:pt x="7324" y="914"/>
                        <a:pt x="7181" y="914"/>
                        <a:pt x="7553" y="914"/>
                      </a:cubicBezTo>
                      <a:cubicBezTo>
                        <a:pt x="7935" y="914"/>
                        <a:pt x="7935" y="449"/>
                        <a:pt x="7782" y="139"/>
                      </a:cubicBezTo>
                      <a:cubicBezTo>
                        <a:pt x="7630" y="-16"/>
                        <a:pt x="6723" y="-171"/>
                        <a:pt x="6417" y="449"/>
                      </a:cubicBezTo>
                      <a:cubicBezTo>
                        <a:pt x="6045" y="914"/>
                        <a:pt x="5596" y="1514"/>
                        <a:pt x="5443" y="2134"/>
                      </a:cubicBezTo>
                      <a:cubicBezTo>
                        <a:pt x="5290" y="2735"/>
                        <a:pt x="5290" y="3045"/>
                        <a:pt x="5214" y="3200"/>
                      </a:cubicBezTo>
                      <a:cubicBezTo>
                        <a:pt x="5137" y="3510"/>
                        <a:pt x="5137" y="3355"/>
                        <a:pt x="5061" y="3045"/>
                      </a:cubicBezTo>
                      <a:cubicBezTo>
                        <a:pt x="4985" y="2735"/>
                        <a:pt x="4985" y="2599"/>
                        <a:pt x="4908" y="2890"/>
                      </a:cubicBezTo>
                      <a:cubicBezTo>
                        <a:pt x="4832" y="3200"/>
                        <a:pt x="4612" y="3665"/>
                        <a:pt x="4383" y="4130"/>
                      </a:cubicBezTo>
                      <a:cubicBezTo>
                        <a:pt x="4230" y="4575"/>
                        <a:pt x="4536" y="4575"/>
                        <a:pt x="4154" y="4885"/>
                      </a:cubicBezTo>
                      <a:cubicBezTo>
                        <a:pt x="3705" y="5350"/>
                        <a:pt x="3399" y="5660"/>
                        <a:pt x="3103" y="6106"/>
                      </a:cubicBezTo>
                      <a:cubicBezTo>
                        <a:pt x="2798" y="6571"/>
                        <a:pt x="2798" y="6726"/>
                        <a:pt x="2569" y="6571"/>
                      </a:cubicBezTo>
                      <a:cubicBezTo>
                        <a:pt x="2349" y="6571"/>
                        <a:pt x="2120" y="6571"/>
                        <a:pt x="1891" y="6880"/>
                      </a:cubicBezTo>
                      <a:cubicBezTo>
                        <a:pt x="1671" y="7035"/>
                        <a:pt x="984" y="7946"/>
                        <a:pt x="688" y="8721"/>
                      </a:cubicBezTo>
                      <a:cubicBezTo>
                        <a:pt x="458" y="9321"/>
                        <a:pt x="306" y="9476"/>
                        <a:pt x="0" y="9476"/>
                      </a:cubicBezTo>
                      <a:cubicBezTo>
                        <a:pt x="76" y="9631"/>
                        <a:pt x="153" y="9786"/>
                        <a:pt x="229" y="9941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4" name="Shape 3625"/>
                <p:cNvSpPr/>
                <p:nvPr/>
              </p:nvSpPr>
              <p:spPr>
                <a:xfrm>
                  <a:off x="8278267" y="1163968"/>
                  <a:ext cx="1589333" cy="7804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405" y="21600"/>
                      </a:moveTo>
                      <a:cubicBezTo>
                        <a:pt x="9329" y="21600"/>
                        <a:pt x="9329" y="21600"/>
                        <a:pt x="9329" y="21600"/>
                      </a:cubicBezTo>
                      <a:lnTo>
                        <a:pt x="9253" y="21445"/>
                      </a:lnTo>
                      <a:cubicBezTo>
                        <a:pt x="8948" y="21135"/>
                        <a:pt x="8948" y="20515"/>
                        <a:pt x="8948" y="19915"/>
                      </a:cubicBezTo>
                      <a:lnTo>
                        <a:pt x="8948" y="19760"/>
                      </a:lnTo>
                      <a:cubicBezTo>
                        <a:pt x="8948" y="19450"/>
                        <a:pt x="8872" y="19450"/>
                        <a:pt x="8653" y="19295"/>
                      </a:cubicBezTo>
                      <a:cubicBezTo>
                        <a:pt x="8577" y="19295"/>
                        <a:pt x="8501" y="19295"/>
                        <a:pt x="8425" y="19295"/>
                      </a:cubicBezTo>
                      <a:cubicBezTo>
                        <a:pt x="8349" y="19140"/>
                        <a:pt x="8273" y="19140"/>
                        <a:pt x="8273" y="19140"/>
                      </a:cubicBezTo>
                      <a:cubicBezTo>
                        <a:pt x="8196" y="18985"/>
                        <a:pt x="8273" y="18849"/>
                        <a:pt x="8273" y="18694"/>
                      </a:cubicBezTo>
                      <a:cubicBezTo>
                        <a:pt x="8349" y="18539"/>
                        <a:pt x="8425" y="18074"/>
                        <a:pt x="8425" y="17299"/>
                      </a:cubicBezTo>
                      <a:cubicBezTo>
                        <a:pt x="8425" y="15788"/>
                        <a:pt x="7977" y="15614"/>
                        <a:pt x="7749" y="15614"/>
                      </a:cubicBezTo>
                      <a:cubicBezTo>
                        <a:pt x="7520" y="15478"/>
                        <a:pt x="7520" y="15168"/>
                        <a:pt x="7444" y="14394"/>
                      </a:cubicBezTo>
                      <a:cubicBezTo>
                        <a:pt x="7444" y="14239"/>
                        <a:pt x="7444" y="14239"/>
                        <a:pt x="7444" y="14239"/>
                      </a:cubicBezTo>
                      <a:cubicBezTo>
                        <a:pt x="7444" y="13929"/>
                        <a:pt x="7225" y="13793"/>
                        <a:pt x="6921" y="13793"/>
                      </a:cubicBezTo>
                      <a:cubicBezTo>
                        <a:pt x="6768" y="13793"/>
                        <a:pt x="6540" y="13793"/>
                        <a:pt x="6464" y="13638"/>
                      </a:cubicBezTo>
                      <a:cubicBezTo>
                        <a:pt x="6397" y="13483"/>
                        <a:pt x="6321" y="13328"/>
                        <a:pt x="6321" y="13328"/>
                      </a:cubicBezTo>
                      <a:cubicBezTo>
                        <a:pt x="6245" y="13328"/>
                        <a:pt x="6169" y="13483"/>
                        <a:pt x="6016" y="13483"/>
                      </a:cubicBezTo>
                      <a:cubicBezTo>
                        <a:pt x="5940" y="13638"/>
                        <a:pt x="5788" y="13793"/>
                        <a:pt x="5569" y="13793"/>
                      </a:cubicBezTo>
                      <a:cubicBezTo>
                        <a:pt x="5417" y="13929"/>
                        <a:pt x="5341" y="13929"/>
                        <a:pt x="5264" y="13929"/>
                      </a:cubicBezTo>
                      <a:cubicBezTo>
                        <a:pt x="5036" y="13929"/>
                        <a:pt x="4960" y="13793"/>
                        <a:pt x="4884" y="13483"/>
                      </a:cubicBezTo>
                      <a:cubicBezTo>
                        <a:pt x="4817" y="13483"/>
                        <a:pt x="4817" y="13328"/>
                        <a:pt x="4741" y="13173"/>
                      </a:cubicBezTo>
                      <a:cubicBezTo>
                        <a:pt x="4436" y="12553"/>
                        <a:pt x="2551" y="12263"/>
                        <a:pt x="1875" y="12263"/>
                      </a:cubicBezTo>
                      <a:cubicBezTo>
                        <a:pt x="1199" y="12263"/>
                        <a:pt x="1047" y="11798"/>
                        <a:pt x="904" y="11488"/>
                      </a:cubicBezTo>
                      <a:cubicBezTo>
                        <a:pt x="904" y="11333"/>
                        <a:pt x="828" y="11178"/>
                        <a:pt x="828" y="11178"/>
                      </a:cubicBezTo>
                      <a:cubicBezTo>
                        <a:pt x="676" y="10713"/>
                        <a:pt x="524" y="10267"/>
                        <a:pt x="295" y="9957"/>
                      </a:cubicBezTo>
                      <a:cubicBezTo>
                        <a:pt x="219" y="9802"/>
                        <a:pt x="143" y="9647"/>
                        <a:pt x="67" y="9492"/>
                      </a:cubicBezTo>
                      <a:cubicBezTo>
                        <a:pt x="0" y="9337"/>
                        <a:pt x="0" y="9337"/>
                        <a:pt x="0" y="9337"/>
                      </a:cubicBezTo>
                      <a:cubicBezTo>
                        <a:pt x="67" y="9337"/>
                        <a:pt x="67" y="9337"/>
                        <a:pt x="67" y="9337"/>
                      </a:cubicBezTo>
                      <a:cubicBezTo>
                        <a:pt x="371" y="9337"/>
                        <a:pt x="524" y="9337"/>
                        <a:pt x="752" y="8582"/>
                      </a:cubicBezTo>
                      <a:cubicBezTo>
                        <a:pt x="971" y="7962"/>
                        <a:pt x="1733" y="7051"/>
                        <a:pt x="1952" y="6742"/>
                      </a:cubicBezTo>
                      <a:cubicBezTo>
                        <a:pt x="2104" y="6587"/>
                        <a:pt x="2256" y="6587"/>
                        <a:pt x="2475" y="6587"/>
                      </a:cubicBezTo>
                      <a:cubicBezTo>
                        <a:pt x="2551" y="6587"/>
                        <a:pt x="2551" y="6587"/>
                        <a:pt x="2627" y="6587"/>
                      </a:cubicBezTo>
                      <a:lnTo>
                        <a:pt x="2704" y="6587"/>
                      </a:lnTo>
                      <a:cubicBezTo>
                        <a:pt x="2856" y="6587"/>
                        <a:pt x="2856" y="6587"/>
                        <a:pt x="3008" y="6277"/>
                      </a:cubicBezTo>
                      <a:cubicBezTo>
                        <a:pt x="3008" y="6277"/>
                        <a:pt x="3084" y="6277"/>
                        <a:pt x="3084" y="6122"/>
                      </a:cubicBezTo>
                      <a:cubicBezTo>
                        <a:pt x="3379" y="5676"/>
                        <a:pt x="3684" y="5366"/>
                        <a:pt x="3989" y="5056"/>
                      </a:cubicBezTo>
                      <a:cubicBezTo>
                        <a:pt x="4055" y="5056"/>
                        <a:pt x="4141" y="4901"/>
                        <a:pt x="4141" y="4901"/>
                      </a:cubicBezTo>
                      <a:cubicBezTo>
                        <a:pt x="4360" y="4591"/>
                        <a:pt x="4360" y="4591"/>
                        <a:pt x="4360" y="4436"/>
                      </a:cubicBezTo>
                      <a:cubicBezTo>
                        <a:pt x="4360" y="4436"/>
                        <a:pt x="4360" y="4301"/>
                        <a:pt x="4436" y="4146"/>
                      </a:cubicBezTo>
                      <a:cubicBezTo>
                        <a:pt x="4512" y="3836"/>
                        <a:pt x="4665" y="3526"/>
                        <a:pt x="4741" y="3371"/>
                      </a:cubicBezTo>
                      <a:cubicBezTo>
                        <a:pt x="4817" y="3061"/>
                        <a:pt x="4884" y="2906"/>
                        <a:pt x="4960" y="2751"/>
                      </a:cubicBezTo>
                      <a:lnTo>
                        <a:pt x="5036" y="2615"/>
                      </a:lnTo>
                      <a:cubicBezTo>
                        <a:pt x="5112" y="2615"/>
                        <a:pt x="5112" y="2751"/>
                        <a:pt x="5112" y="2906"/>
                      </a:cubicBezTo>
                      <a:cubicBezTo>
                        <a:pt x="5112" y="2906"/>
                        <a:pt x="5112" y="3061"/>
                        <a:pt x="5188" y="3061"/>
                      </a:cubicBezTo>
                      <a:cubicBezTo>
                        <a:pt x="5188" y="3216"/>
                        <a:pt x="5188" y="3216"/>
                        <a:pt x="5188" y="3371"/>
                      </a:cubicBezTo>
                      <a:lnTo>
                        <a:pt x="5264" y="3216"/>
                      </a:lnTo>
                      <a:cubicBezTo>
                        <a:pt x="5264" y="3216"/>
                        <a:pt x="5264" y="3061"/>
                        <a:pt x="5264" y="2906"/>
                      </a:cubicBezTo>
                      <a:cubicBezTo>
                        <a:pt x="5341" y="2751"/>
                        <a:pt x="5341" y="2460"/>
                        <a:pt x="5493" y="1995"/>
                      </a:cubicBezTo>
                      <a:cubicBezTo>
                        <a:pt x="5645" y="1530"/>
                        <a:pt x="6016" y="930"/>
                        <a:pt x="6321" y="465"/>
                      </a:cubicBezTo>
                      <a:cubicBezTo>
                        <a:pt x="6464" y="310"/>
                        <a:pt x="6464" y="310"/>
                        <a:pt x="6464" y="310"/>
                      </a:cubicBezTo>
                      <a:cubicBezTo>
                        <a:pt x="6616" y="155"/>
                        <a:pt x="6921" y="0"/>
                        <a:pt x="7292" y="0"/>
                      </a:cubicBezTo>
                      <a:cubicBezTo>
                        <a:pt x="7520" y="0"/>
                        <a:pt x="7749" y="0"/>
                        <a:pt x="7825" y="155"/>
                      </a:cubicBezTo>
                      <a:cubicBezTo>
                        <a:pt x="7901" y="310"/>
                        <a:pt x="7977" y="465"/>
                        <a:pt x="7977" y="620"/>
                      </a:cubicBezTo>
                      <a:cubicBezTo>
                        <a:pt x="7977" y="775"/>
                        <a:pt x="7901" y="930"/>
                        <a:pt x="7597" y="930"/>
                      </a:cubicBezTo>
                      <a:cubicBezTo>
                        <a:pt x="7368" y="1085"/>
                        <a:pt x="7368" y="1085"/>
                        <a:pt x="7368" y="1085"/>
                      </a:cubicBezTo>
                      <a:cubicBezTo>
                        <a:pt x="7292" y="1085"/>
                        <a:pt x="7292" y="1220"/>
                        <a:pt x="7292" y="1220"/>
                      </a:cubicBezTo>
                      <a:cubicBezTo>
                        <a:pt x="7225" y="1220"/>
                        <a:pt x="7225" y="1375"/>
                        <a:pt x="7149" y="1530"/>
                      </a:cubicBezTo>
                      <a:cubicBezTo>
                        <a:pt x="7073" y="1840"/>
                        <a:pt x="6921" y="2305"/>
                        <a:pt x="6692" y="2751"/>
                      </a:cubicBezTo>
                      <a:cubicBezTo>
                        <a:pt x="6540" y="3061"/>
                        <a:pt x="6397" y="3526"/>
                        <a:pt x="6321" y="3991"/>
                      </a:cubicBezTo>
                      <a:cubicBezTo>
                        <a:pt x="6245" y="4301"/>
                        <a:pt x="6169" y="4591"/>
                        <a:pt x="6016" y="4901"/>
                      </a:cubicBezTo>
                      <a:cubicBezTo>
                        <a:pt x="5864" y="5211"/>
                        <a:pt x="5940" y="5521"/>
                        <a:pt x="5940" y="5986"/>
                      </a:cubicBezTo>
                      <a:cubicBezTo>
                        <a:pt x="6016" y="6122"/>
                        <a:pt x="6016" y="6277"/>
                        <a:pt x="6016" y="6432"/>
                      </a:cubicBezTo>
                      <a:cubicBezTo>
                        <a:pt x="6016" y="6432"/>
                        <a:pt x="6016" y="6432"/>
                        <a:pt x="6016" y="6587"/>
                      </a:cubicBezTo>
                      <a:cubicBezTo>
                        <a:pt x="6016" y="6432"/>
                        <a:pt x="6093" y="6432"/>
                        <a:pt x="6093" y="6277"/>
                      </a:cubicBezTo>
                      <a:cubicBezTo>
                        <a:pt x="6093" y="6122"/>
                        <a:pt x="6169" y="5831"/>
                        <a:pt x="6169" y="5676"/>
                      </a:cubicBezTo>
                      <a:cubicBezTo>
                        <a:pt x="6321" y="5366"/>
                        <a:pt x="6540" y="5211"/>
                        <a:pt x="6768" y="5211"/>
                      </a:cubicBezTo>
                      <a:cubicBezTo>
                        <a:pt x="6845" y="5056"/>
                        <a:pt x="6921" y="5056"/>
                        <a:pt x="6997" y="5056"/>
                      </a:cubicBezTo>
                      <a:cubicBezTo>
                        <a:pt x="7073" y="5056"/>
                        <a:pt x="7149" y="4901"/>
                        <a:pt x="7225" y="4901"/>
                      </a:cubicBezTo>
                      <a:cubicBezTo>
                        <a:pt x="7520" y="4901"/>
                        <a:pt x="7825" y="5056"/>
                        <a:pt x="7977" y="5521"/>
                      </a:cubicBezTo>
                      <a:cubicBezTo>
                        <a:pt x="8054" y="5521"/>
                        <a:pt x="8196" y="5676"/>
                        <a:pt x="8273" y="5831"/>
                      </a:cubicBezTo>
                      <a:cubicBezTo>
                        <a:pt x="8577" y="6277"/>
                        <a:pt x="8872" y="6587"/>
                        <a:pt x="9025" y="7206"/>
                      </a:cubicBezTo>
                      <a:cubicBezTo>
                        <a:pt x="9177" y="7807"/>
                        <a:pt x="9482" y="8117"/>
                        <a:pt x="9700" y="8272"/>
                      </a:cubicBezTo>
                      <a:cubicBezTo>
                        <a:pt x="9700" y="8427"/>
                        <a:pt x="9700" y="8427"/>
                        <a:pt x="9777" y="8427"/>
                      </a:cubicBezTo>
                      <a:cubicBezTo>
                        <a:pt x="9777" y="8427"/>
                        <a:pt x="9777" y="8427"/>
                        <a:pt x="9853" y="8427"/>
                      </a:cubicBezTo>
                      <a:cubicBezTo>
                        <a:pt x="9929" y="8427"/>
                        <a:pt x="10157" y="8272"/>
                        <a:pt x="10310" y="8117"/>
                      </a:cubicBezTo>
                      <a:cubicBezTo>
                        <a:pt x="10376" y="7962"/>
                        <a:pt x="10462" y="7807"/>
                        <a:pt x="10529" y="7807"/>
                      </a:cubicBezTo>
                      <a:cubicBezTo>
                        <a:pt x="10757" y="7652"/>
                        <a:pt x="10833" y="7807"/>
                        <a:pt x="10909" y="8272"/>
                      </a:cubicBezTo>
                      <a:cubicBezTo>
                        <a:pt x="10909" y="8427"/>
                        <a:pt x="10986" y="8427"/>
                        <a:pt x="11214" y="8427"/>
                      </a:cubicBezTo>
                      <a:cubicBezTo>
                        <a:pt x="11281" y="8427"/>
                        <a:pt x="11357" y="8427"/>
                        <a:pt x="11433" y="8427"/>
                      </a:cubicBezTo>
                      <a:cubicBezTo>
                        <a:pt x="11509" y="8427"/>
                        <a:pt x="11585" y="8427"/>
                        <a:pt x="11662" y="8427"/>
                      </a:cubicBezTo>
                      <a:cubicBezTo>
                        <a:pt x="11966" y="8427"/>
                        <a:pt x="12042" y="8117"/>
                        <a:pt x="12337" y="7206"/>
                      </a:cubicBezTo>
                      <a:cubicBezTo>
                        <a:pt x="12566" y="6587"/>
                        <a:pt x="13546" y="5676"/>
                        <a:pt x="14222" y="5676"/>
                      </a:cubicBezTo>
                      <a:cubicBezTo>
                        <a:pt x="14298" y="5676"/>
                        <a:pt x="14375" y="5676"/>
                        <a:pt x="14375" y="5676"/>
                      </a:cubicBezTo>
                      <a:cubicBezTo>
                        <a:pt x="14451" y="5676"/>
                        <a:pt x="14517" y="5676"/>
                        <a:pt x="14670" y="5676"/>
                      </a:cubicBezTo>
                      <a:cubicBezTo>
                        <a:pt x="15051" y="5676"/>
                        <a:pt x="15346" y="5366"/>
                        <a:pt x="15498" y="5056"/>
                      </a:cubicBezTo>
                      <a:cubicBezTo>
                        <a:pt x="15574" y="5056"/>
                        <a:pt x="15574" y="5056"/>
                        <a:pt x="15650" y="5056"/>
                      </a:cubicBezTo>
                      <a:cubicBezTo>
                        <a:pt x="15650" y="4901"/>
                        <a:pt x="15650" y="4901"/>
                        <a:pt x="15650" y="4901"/>
                      </a:cubicBezTo>
                      <a:cubicBezTo>
                        <a:pt x="15955" y="4591"/>
                        <a:pt x="16250" y="4301"/>
                        <a:pt x="16478" y="4301"/>
                      </a:cubicBezTo>
                      <a:cubicBezTo>
                        <a:pt x="16555" y="4301"/>
                        <a:pt x="16555" y="4301"/>
                        <a:pt x="16555" y="4301"/>
                      </a:cubicBezTo>
                      <a:cubicBezTo>
                        <a:pt x="16631" y="4301"/>
                        <a:pt x="16631" y="4301"/>
                        <a:pt x="16707" y="4301"/>
                      </a:cubicBezTo>
                      <a:cubicBezTo>
                        <a:pt x="16707" y="4436"/>
                        <a:pt x="16707" y="4591"/>
                        <a:pt x="16707" y="4901"/>
                      </a:cubicBezTo>
                      <a:cubicBezTo>
                        <a:pt x="16707" y="5056"/>
                        <a:pt x="16707" y="5211"/>
                        <a:pt x="16707" y="5521"/>
                      </a:cubicBezTo>
                      <a:cubicBezTo>
                        <a:pt x="16707" y="6122"/>
                        <a:pt x="16707" y="6587"/>
                        <a:pt x="16783" y="6742"/>
                      </a:cubicBezTo>
                      <a:cubicBezTo>
                        <a:pt x="16850" y="6897"/>
                        <a:pt x="17002" y="6897"/>
                        <a:pt x="17154" y="6897"/>
                      </a:cubicBezTo>
                      <a:cubicBezTo>
                        <a:pt x="17230" y="6897"/>
                        <a:pt x="17383" y="6897"/>
                        <a:pt x="17459" y="6897"/>
                      </a:cubicBezTo>
                      <a:cubicBezTo>
                        <a:pt x="17459" y="6897"/>
                        <a:pt x="17535" y="6897"/>
                        <a:pt x="17602" y="6897"/>
                      </a:cubicBezTo>
                      <a:cubicBezTo>
                        <a:pt x="17602" y="6897"/>
                        <a:pt x="17687" y="6897"/>
                        <a:pt x="17754" y="6897"/>
                      </a:cubicBezTo>
                      <a:cubicBezTo>
                        <a:pt x="17754" y="7051"/>
                        <a:pt x="17983" y="7051"/>
                        <a:pt x="18211" y="7051"/>
                      </a:cubicBezTo>
                      <a:cubicBezTo>
                        <a:pt x="18287" y="7051"/>
                        <a:pt x="18363" y="7051"/>
                        <a:pt x="18430" y="7051"/>
                      </a:cubicBezTo>
                      <a:cubicBezTo>
                        <a:pt x="18506" y="6897"/>
                        <a:pt x="18735" y="6742"/>
                        <a:pt x="18963" y="6742"/>
                      </a:cubicBezTo>
                      <a:cubicBezTo>
                        <a:pt x="19039" y="6742"/>
                        <a:pt x="19039" y="6742"/>
                        <a:pt x="19115" y="6742"/>
                      </a:cubicBezTo>
                      <a:cubicBezTo>
                        <a:pt x="19334" y="6897"/>
                        <a:pt x="19334" y="7361"/>
                        <a:pt x="19334" y="7807"/>
                      </a:cubicBezTo>
                      <a:cubicBezTo>
                        <a:pt x="19334" y="7962"/>
                        <a:pt x="19410" y="8117"/>
                        <a:pt x="19410" y="8272"/>
                      </a:cubicBezTo>
                      <a:cubicBezTo>
                        <a:pt x="19410" y="8737"/>
                        <a:pt x="19487" y="8737"/>
                        <a:pt x="19639" y="9047"/>
                      </a:cubicBezTo>
                      <a:cubicBezTo>
                        <a:pt x="19639" y="9047"/>
                        <a:pt x="19639" y="9047"/>
                        <a:pt x="19715" y="9047"/>
                      </a:cubicBezTo>
                      <a:cubicBezTo>
                        <a:pt x="19715" y="9202"/>
                        <a:pt x="19791" y="9202"/>
                        <a:pt x="19867" y="9337"/>
                      </a:cubicBezTo>
                      <a:cubicBezTo>
                        <a:pt x="20010" y="9647"/>
                        <a:pt x="20239" y="9957"/>
                        <a:pt x="20315" y="9957"/>
                      </a:cubicBezTo>
                      <a:cubicBezTo>
                        <a:pt x="20391" y="9957"/>
                        <a:pt x="20391" y="9957"/>
                        <a:pt x="20467" y="10112"/>
                      </a:cubicBezTo>
                      <a:cubicBezTo>
                        <a:pt x="20543" y="10267"/>
                        <a:pt x="20543" y="10267"/>
                        <a:pt x="20619" y="10422"/>
                      </a:cubicBezTo>
                      <a:cubicBezTo>
                        <a:pt x="20619" y="10422"/>
                        <a:pt x="20619" y="10422"/>
                        <a:pt x="20696" y="10422"/>
                      </a:cubicBezTo>
                      <a:cubicBezTo>
                        <a:pt x="20696" y="10422"/>
                        <a:pt x="20772" y="10267"/>
                        <a:pt x="20838" y="10112"/>
                      </a:cubicBezTo>
                      <a:cubicBezTo>
                        <a:pt x="20915" y="10112"/>
                        <a:pt x="20915" y="9957"/>
                        <a:pt x="20991" y="9957"/>
                      </a:cubicBezTo>
                      <a:cubicBezTo>
                        <a:pt x="21143" y="9647"/>
                        <a:pt x="21219" y="9492"/>
                        <a:pt x="21295" y="9492"/>
                      </a:cubicBezTo>
                      <a:cubicBezTo>
                        <a:pt x="21372" y="9492"/>
                        <a:pt x="21372" y="9492"/>
                        <a:pt x="21372" y="9492"/>
                      </a:cubicBezTo>
                      <a:cubicBezTo>
                        <a:pt x="21448" y="9492"/>
                        <a:pt x="21448" y="9647"/>
                        <a:pt x="21524" y="9647"/>
                      </a:cubicBezTo>
                      <a:cubicBezTo>
                        <a:pt x="21600" y="9957"/>
                        <a:pt x="21600" y="10422"/>
                        <a:pt x="21600" y="10577"/>
                      </a:cubicBezTo>
                      <a:cubicBezTo>
                        <a:pt x="21600" y="10713"/>
                        <a:pt x="21600" y="10713"/>
                        <a:pt x="21524" y="10713"/>
                      </a:cubicBezTo>
                      <a:cubicBezTo>
                        <a:pt x="21524" y="11023"/>
                        <a:pt x="21524" y="11178"/>
                        <a:pt x="21295" y="11178"/>
                      </a:cubicBezTo>
                      <a:cubicBezTo>
                        <a:pt x="21295" y="11178"/>
                        <a:pt x="21219" y="11178"/>
                        <a:pt x="21143" y="11178"/>
                      </a:cubicBezTo>
                      <a:cubicBezTo>
                        <a:pt x="21067" y="11178"/>
                        <a:pt x="20991" y="11178"/>
                        <a:pt x="20991" y="11178"/>
                      </a:cubicBezTo>
                      <a:cubicBezTo>
                        <a:pt x="20838" y="11023"/>
                        <a:pt x="20772" y="11023"/>
                        <a:pt x="20619" y="11023"/>
                      </a:cubicBezTo>
                      <a:cubicBezTo>
                        <a:pt x="20467" y="11023"/>
                        <a:pt x="20467" y="11023"/>
                        <a:pt x="20467" y="11023"/>
                      </a:cubicBezTo>
                      <a:cubicBezTo>
                        <a:pt x="20467" y="11178"/>
                        <a:pt x="20467" y="11178"/>
                        <a:pt x="20391" y="11178"/>
                      </a:cubicBezTo>
                      <a:cubicBezTo>
                        <a:pt x="20391" y="11178"/>
                        <a:pt x="20391" y="11178"/>
                        <a:pt x="20315" y="11178"/>
                      </a:cubicBezTo>
                      <a:cubicBezTo>
                        <a:pt x="20239" y="11178"/>
                        <a:pt x="20086" y="11178"/>
                        <a:pt x="19944" y="11178"/>
                      </a:cubicBezTo>
                      <a:cubicBezTo>
                        <a:pt x="19867" y="11178"/>
                        <a:pt x="19791" y="11178"/>
                        <a:pt x="19791" y="11178"/>
                      </a:cubicBezTo>
                      <a:cubicBezTo>
                        <a:pt x="19715" y="11178"/>
                        <a:pt x="19715" y="11178"/>
                        <a:pt x="19639" y="11178"/>
                      </a:cubicBezTo>
                      <a:cubicBezTo>
                        <a:pt x="19563" y="11178"/>
                        <a:pt x="19410" y="11178"/>
                        <a:pt x="19334" y="11178"/>
                      </a:cubicBezTo>
                      <a:cubicBezTo>
                        <a:pt x="19192" y="11178"/>
                        <a:pt x="19039" y="11178"/>
                        <a:pt x="18963" y="11178"/>
                      </a:cubicBezTo>
                      <a:cubicBezTo>
                        <a:pt x="18658" y="11178"/>
                        <a:pt x="18506" y="11178"/>
                        <a:pt x="18430" y="11023"/>
                      </a:cubicBezTo>
                      <a:cubicBezTo>
                        <a:pt x="18287" y="10887"/>
                        <a:pt x="18211" y="11023"/>
                        <a:pt x="18059" y="11488"/>
                      </a:cubicBezTo>
                      <a:cubicBezTo>
                        <a:pt x="18059" y="11643"/>
                        <a:pt x="17983" y="11798"/>
                        <a:pt x="17983" y="11798"/>
                      </a:cubicBezTo>
                      <a:cubicBezTo>
                        <a:pt x="17983" y="12108"/>
                        <a:pt x="17983" y="12263"/>
                        <a:pt x="17830" y="12398"/>
                      </a:cubicBezTo>
                      <a:cubicBezTo>
                        <a:pt x="17602" y="12708"/>
                        <a:pt x="17602" y="12553"/>
                        <a:pt x="17459" y="12263"/>
                      </a:cubicBezTo>
                      <a:cubicBezTo>
                        <a:pt x="17383" y="12108"/>
                        <a:pt x="17383" y="11953"/>
                        <a:pt x="17230" y="11798"/>
                      </a:cubicBezTo>
                      <a:cubicBezTo>
                        <a:pt x="17002" y="11488"/>
                        <a:pt x="16926" y="11333"/>
                        <a:pt x="16783" y="11333"/>
                      </a:cubicBezTo>
                      <a:cubicBezTo>
                        <a:pt x="16783" y="11333"/>
                        <a:pt x="16707" y="11333"/>
                        <a:pt x="16631" y="11333"/>
                      </a:cubicBezTo>
                      <a:cubicBezTo>
                        <a:pt x="16555" y="11333"/>
                        <a:pt x="16478" y="11178"/>
                        <a:pt x="16478" y="11178"/>
                      </a:cubicBezTo>
                      <a:cubicBezTo>
                        <a:pt x="16326" y="11178"/>
                        <a:pt x="16250" y="11023"/>
                        <a:pt x="16098" y="11023"/>
                      </a:cubicBezTo>
                      <a:cubicBezTo>
                        <a:pt x="16022" y="11023"/>
                        <a:pt x="15955" y="11023"/>
                        <a:pt x="15955" y="11023"/>
                      </a:cubicBezTo>
                      <a:cubicBezTo>
                        <a:pt x="15879" y="11023"/>
                        <a:pt x="15879" y="11023"/>
                        <a:pt x="15803" y="11023"/>
                      </a:cubicBezTo>
                      <a:cubicBezTo>
                        <a:pt x="15726" y="11023"/>
                        <a:pt x="15726" y="11023"/>
                        <a:pt x="15726" y="11023"/>
                      </a:cubicBezTo>
                      <a:cubicBezTo>
                        <a:pt x="15650" y="11023"/>
                        <a:pt x="15650" y="11023"/>
                        <a:pt x="15574" y="11023"/>
                      </a:cubicBezTo>
                      <a:cubicBezTo>
                        <a:pt x="15346" y="11023"/>
                        <a:pt x="15279" y="11178"/>
                        <a:pt x="15193" y="11798"/>
                      </a:cubicBezTo>
                      <a:cubicBezTo>
                        <a:pt x="15193" y="12263"/>
                        <a:pt x="14974" y="12398"/>
                        <a:pt x="14670" y="12398"/>
                      </a:cubicBezTo>
                      <a:cubicBezTo>
                        <a:pt x="14594" y="12398"/>
                        <a:pt x="14594" y="12398"/>
                        <a:pt x="14594" y="12398"/>
                      </a:cubicBezTo>
                      <a:cubicBezTo>
                        <a:pt x="14451" y="12398"/>
                        <a:pt x="14298" y="12398"/>
                        <a:pt x="14146" y="12553"/>
                      </a:cubicBezTo>
                      <a:cubicBezTo>
                        <a:pt x="13994" y="12553"/>
                        <a:pt x="13842" y="12708"/>
                        <a:pt x="13546" y="12708"/>
                      </a:cubicBezTo>
                      <a:cubicBezTo>
                        <a:pt x="13089" y="12708"/>
                        <a:pt x="12937" y="13793"/>
                        <a:pt x="12937" y="14239"/>
                      </a:cubicBezTo>
                      <a:cubicBezTo>
                        <a:pt x="12937" y="14549"/>
                        <a:pt x="12785" y="14703"/>
                        <a:pt x="12566" y="14858"/>
                      </a:cubicBezTo>
                      <a:cubicBezTo>
                        <a:pt x="12566" y="15013"/>
                        <a:pt x="12490" y="15013"/>
                        <a:pt x="12490" y="15013"/>
                      </a:cubicBezTo>
                      <a:cubicBezTo>
                        <a:pt x="12261" y="15168"/>
                        <a:pt x="12261" y="15478"/>
                        <a:pt x="12185" y="15788"/>
                      </a:cubicBezTo>
                      <a:cubicBezTo>
                        <a:pt x="12109" y="15788"/>
                        <a:pt x="12109" y="15924"/>
                        <a:pt x="12109" y="15924"/>
                      </a:cubicBezTo>
                      <a:cubicBezTo>
                        <a:pt x="12109" y="16079"/>
                        <a:pt x="12042" y="16234"/>
                        <a:pt x="11966" y="16234"/>
                      </a:cubicBezTo>
                      <a:cubicBezTo>
                        <a:pt x="11890" y="16234"/>
                        <a:pt x="11890" y="16079"/>
                        <a:pt x="11814" y="15614"/>
                      </a:cubicBezTo>
                      <a:cubicBezTo>
                        <a:pt x="11814" y="15323"/>
                        <a:pt x="11890" y="15168"/>
                        <a:pt x="12042" y="14858"/>
                      </a:cubicBezTo>
                      <a:cubicBezTo>
                        <a:pt x="12109" y="14858"/>
                        <a:pt x="12185" y="14703"/>
                        <a:pt x="12261" y="14703"/>
                      </a:cubicBezTo>
                      <a:cubicBezTo>
                        <a:pt x="12261" y="14549"/>
                        <a:pt x="12337" y="14394"/>
                        <a:pt x="12337" y="14394"/>
                      </a:cubicBezTo>
                      <a:cubicBezTo>
                        <a:pt x="12337" y="14239"/>
                        <a:pt x="12185" y="14103"/>
                        <a:pt x="12109" y="13929"/>
                      </a:cubicBezTo>
                      <a:cubicBezTo>
                        <a:pt x="12042" y="13793"/>
                        <a:pt x="12042" y="13793"/>
                        <a:pt x="12042" y="13793"/>
                      </a:cubicBezTo>
                      <a:cubicBezTo>
                        <a:pt x="11966" y="13793"/>
                        <a:pt x="11890" y="13929"/>
                        <a:pt x="11814" y="14103"/>
                      </a:cubicBezTo>
                      <a:cubicBezTo>
                        <a:pt x="11814" y="14239"/>
                        <a:pt x="11738" y="14239"/>
                        <a:pt x="11662" y="14394"/>
                      </a:cubicBezTo>
                      <a:cubicBezTo>
                        <a:pt x="11585" y="14549"/>
                        <a:pt x="11585" y="14703"/>
                        <a:pt x="11509" y="14858"/>
                      </a:cubicBezTo>
                      <a:cubicBezTo>
                        <a:pt x="11433" y="15013"/>
                        <a:pt x="11281" y="15323"/>
                        <a:pt x="11138" y="15478"/>
                      </a:cubicBezTo>
                      <a:lnTo>
                        <a:pt x="11062" y="15614"/>
                      </a:lnTo>
                      <a:cubicBezTo>
                        <a:pt x="10909" y="15614"/>
                        <a:pt x="10909" y="15323"/>
                        <a:pt x="10909" y="15168"/>
                      </a:cubicBezTo>
                      <a:cubicBezTo>
                        <a:pt x="10909" y="15013"/>
                        <a:pt x="10909" y="14858"/>
                        <a:pt x="10833" y="14858"/>
                      </a:cubicBezTo>
                      <a:cubicBezTo>
                        <a:pt x="10833" y="14703"/>
                        <a:pt x="10833" y="14703"/>
                        <a:pt x="10833" y="14703"/>
                      </a:cubicBezTo>
                      <a:cubicBezTo>
                        <a:pt x="10833" y="14703"/>
                        <a:pt x="10757" y="15013"/>
                        <a:pt x="10757" y="15323"/>
                      </a:cubicBezTo>
                      <a:cubicBezTo>
                        <a:pt x="10757" y="15614"/>
                        <a:pt x="10529" y="16544"/>
                        <a:pt x="10376" y="17454"/>
                      </a:cubicBezTo>
                      <a:cubicBezTo>
                        <a:pt x="10234" y="18074"/>
                        <a:pt x="10081" y="18849"/>
                        <a:pt x="10081" y="18985"/>
                      </a:cubicBezTo>
                      <a:cubicBezTo>
                        <a:pt x="10081" y="19140"/>
                        <a:pt x="9929" y="19605"/>
                        <a:pt x="9777" y="19915"/>
                      </a:cubicBezTo>
                      <a:cubicBezTo>
                        <a:pt x="9700" y="20070"/>
                        <a:pt x="9634" y="20380"/>
                        <a:pt x="9558" y="20515"/>
                      </a:cubicBezTo>
                      <a:cubicBezTo>
                        <a:pt x="9482" y="20825"/>
                        <a:pt x="9405" y="21135"/>
                        <a:pt x="9405" y="21445"/>
                      </a:cubicBezTo>
                      <a:cubicBezTo>
                        <a:pt x="9405" y="21600"/>
                        <a:pt x="9405" y="21600"/>
                        <a:pt x="9405" y="21600"/>
                      </a:cubicBezTo>
                      <a:lnTo>
                        <a:pt x="6321" y="13173"/>
                      </a:lnTo>
                      <a:cubicBezTo>
                        <a:pt x="6397" y="13173"/>
                        <a:pt x="6464" y="13328"/>
                        <a:pt x="6464" y="13483"/>
                      </a:cubicBezTo>
                      <a:cubicBezTo>
                        <a:pt x="6540" y="13638"/>
                        <a:pt x="6768" y="13638"/>
                        <a:pt x="6921" y="13638"/>
                      </a:cubicBezTo>
                      <a:cubicBezTo>
                        <a:pt x="7225" y="13793"/>
                        <a:pt x="7520" y="13793"/>
                        <a:pt x="7520" y="14239"/>
                      </a:cubicBezTo>
                      <a:cubicBezTo>
                        <a:pt x="7520" y="14394"/>
                        <a:pt x="7520" y="14394"/>
                        <a:pt x="7520" y="14394"/>
                      </a:cubicBezTo>
                      <a:cubicBezTo>
                        <a:pt x="7597" y="15168"/>
                        <a:pt x="7597" y="15323"/>
                        <a:pt x="7749" y="15478"/>
                      </a:cubicBezTo>
                      <a:cubicBezTo>
                        <a:pt x="7977" y="15478"/>
                        <a:pt x="8501" y="15788"/>
                        <a:pt x="8501" y="17299"/>
                      </a:cubicBezTo>
                      <a:cubicBezTo>
                        <a:pt x="8501" y="18074"/>
                        <a:pt x="8425" y="18539"/>
                        <a:pt x="8349" y="18849"/>
                      </a:cubicBezTo>
                      <a:cubicBezTo>
                        <a:pt x="8349" y="18849"/>
                        <a:pt x="8273" y="18985"/>
                        <a:pt x="8349" y="18985"/>
                      </a:cubicBezTo>
                      <a:cubicBezTo>
                        <a:pt x="8349" y="19140"/>
                        <a:pt x="8425" y="19140"/>
                        <a:pt x="8425" y="19140"/>
                      </a:cubicBezTo>
                      <a:cubicBezTo>
                        <a:pt x="8501" y="19140"/>
                        <a:pt x="8577" y="19140"/>
                        <a:pt x="8653" y="19140"/>
                      </a:cubicBezTo>
                      <a:cubicBezTo>
                        <a:pt x="8872" y="19295"/>
                        <a:pt x="9025" y="19295"/>
                        <a:pt x="9025" y="19760"/>
                      </a:cubicBezTo>
                      <a:lnTo>
                        <a:pt x="9025" y="19915"/>
                      </a:lnTo>
                      <a:cubicBezTo>
                        <a:pt x="9025" y="20515"/>
                        <a:pt x="9025" y="21135"/>
                        <a:pt x="9253" y="21290"/>
                      </a:cubicBezTo>
                      <a:cubicBezTo>
                        <a:pt x="9329" y="21290"/>
                        <a:pt x="9329" y="21445"/>
                        <a:pt x="9329" y="21445"/>
                      </a:cubicBezTo>
                      <a:cubicBezTo>
                        <a:pt x="9329" y="21135"/>
                        <a:pt x="9405" y="20825"/>
                        <a:pt x="9482" y="20515"/>
                      </a:cubicBezTo>
                      <a:cubicBezTo>
                        <a:pt x="9558" y="20225"/>
                        <a:pt x="9634" y="20070"/>
                        <a:pt x="9700" y="19915"/>
                      </a:cubicBezTo>
                      <a:cubicBezTo>
                        <a:pt x="9853" y="19450"/>
                        <a:pt x="10005" y="19140"/>
                        <a:pt x="10005" y="18985"/>
                      </a:cubicBezTo>
                      <a:cubicBezTo>
                        <a:pt x="10005" y="18849"/>
                        <a:pt x="10081" y="18229"/>
                        <a:pt x="10310" y="17299"/>
                      </a:cubicBezTo>
                      <a:cubicBezTo>
                        <a:pt x="10462" y="16544"/>
                        <a:pt x="10681" y="15614"/>
                        <a:pt x="10681" y="15323"/>
                      </a:cubicBezTo>
                      <a:cubicBezTo>
                        <a:pt x="10681" y="15013"/>
                        <a:pt x="10681" y="14549"/>
                        <a:pt x="10833" y="14549"/>
                      </a:cubicBezTo>
                      <a:lnTo>
                        <a:pt x="10909" y="14703"/>
                      </a:lnTo>
                      <a:cubicBezTo>
                        <a:pt x="10909" y="14858"/>
                        <a:pt x="10986" y="15013"/>
                        <a:pt x="10986" y="15168"/>
                      </a:cubicBezTo>
                      <a:cubicBezTo>
                        <a:pt x="10986" y="15323"/>
                        <a:pt x="10986" y="15478"/>
                        <a:pt x="11062" y="15478"/>
                      </a:cubicBezTo>
                      <a:cubicBezTo>
                        <a:pt x="11062" y="15478"/>
                        <a:pt x="11062" y="15478"/>
                        <a:pt x="11138" y="15323"/>
                      </a:cubicBezTo>
                      <a:cubicBezTo>
                        <a:pt x="11281" y="15168"/>
                        <a:pt x="11357" y="15013"/>
                        <a:pt x="11433" y="14703"/>
                      </a:cubicBezTo>
                      <a:cubicBezTo>
                        <a:pt x="11509" y="14549"/>
                        <a:pt x="11585" y="14394"/>
                        <a:pt x="11662" y="14239"/>
                      </a:cubicBezTo>
                      <a:cubicBezTo>
                        <a:pt x="11738" y="14239"/>
                        <a:pt x="11738" y="14103"/>
                        <a:pt x="11814" y="13929"/>
                      </a:cubicBezTo>
                      <a:cubicBezTo>
                        <a:pt x="11890" y="13793"/>
                        <a:pt x="11966" y="13638"/>
                        <a:pt x="12042" y="13638"/>
                      </a:cubicBezTo>
                      <a:cubicBezTo>
                        <a:pt x="12042" y="13638"/>
                        <a:pt x="12109" y="13638"/>
                        <a:pt x="12109" y="13793"/>
                      </a:cubicBezTo>
                      <a:lnTo>
                        <a:pt x="12185" y="13793"/>
                      </a:lnTo>
                      <a:cubicBezTo>
                        <a:pt x="12261" y="14103"/>
                        <a:pt x="12337" y="14239"/>
                        <a:pt x="12337" y="14394"/>
                      </a:cubicBezTo>
                      <a:cubicBezTo>
                        <a:pt x="12337" y="14549"/>
                        <a:pt x="12337" y="14549"/>
                        <a:pt x="12261" y="14703"/>
                      </a:cubicBezTo>
                      <a:cubicBezTo>
                        <a:pt x="12185" y="14858"/>
                        <a:pt x="12185" y="15013"/>
                        <a:pt x="12109" y="15013"/>
                      </a:cubicBezTo>
                      <a:cubicBezTo>
                        <a:pt x="11966" y="15323"/>
                        <a:pt x="11890" y="15478"/>
                        <a:pt x="11890" y="15614"/>
                      </a:cubicBezTo>
                      <a:cubicBezTo>
                        <a:pt x="11966" y="15924"/>
                        <a:pt x="11966" y="16079"/>
                        <a:pt x="11966" y="16079"/>
                      </a:cubicBezTo>
                      <a:cubicBezTo>
                        <a:pt x="12042" y="16079"/>
                        <a:pt x="12042" y="15924"/>
                        <a:pt x="12042" y="15924"/>
                      </a:cubicBezTo>
                      <a:cubicBezTo>
                        <a:pt x="12042" y="15788"/>
                        <a:pt x="12109" y="15788"/>
                        <a:pt x="12109" y="15614"/>
                      </a:cubicBezTo>
                      <a:cubicBezTo>
                        <a:pt x="12185" y="15323"/>
                        <a:pt x="12261" y="15168"/>
                        <a:pt x="12414" y="14858"/>
                      </a:cubicBezTo>
                      <a:cubicBezTo>
                        <a:pt x="12490" y="14858"/>
                        <a:pt x="12490" y="14858"/>
                        <a:pt x="12566" y="14703"/>
                      </a:cubicBezTo>
                      <a:cubicBezTo>
                        <a:pt x="12718" y="14549"/>
                        <a:pt x="12937" y="14394"/>
                        <a:pt x="12937" y="14239"/>
                      </a:cubicBezTo>
                      <a:cubicBezTo>
                        <a:pt x="12937" y="13793"/>
                        <a:pt x="13013" y="12708"/>
                        <a:pt x="13546" y="12553"/>
                      </a:cubicBezTo>
                      <a:cubicBezTo>
                        <a:pt x="13842" y="12553"/>
                        <a:pt x="13994" y="12398"/>
                        <a:pt x="14146" y="12398"/>
                      </a:cubicBezTo>
                      <a:cubicBezTo>
                        <a:pt x="14298" y="12398"/>
                        <a:pt x="14375" y="12263"/>
                        <a:pt x="14594" y="12263"/>
                      </a:cubicBezTo>
                      <a:cubicBezTo>
                        <a:pt x="14670" y="12263"/>
                        <a:pt x="14670" y="12263"/>
                        <a:pt x="14670" y="12263"/>
                      </a:cubicBezTo>
                      <a:cubicBezTo>
                        <a:pt x="14974" y="12263"/>
                        <a:pt x="15127" y="12263"/>
                        <a:pt x="15127" y="11643"/>
                      </a:cubicBezTo>
                      <a:cubicBezTo>
                        <a:pt x="15193" y="11178"/>
                        <a:pt x="15279" y="10887"/>
                        <a:pt x="15574" y="10887"/>
                      </a:cubicBezTo>
                      <a:cubicBezTo>
                        <a:pt x="15650" y="10887"/>
                        <a:pt x="15726" y="10887"/>
                        <a:pt x="15726" y="10887"/>
                      </a:cubicBezTo>
                      <a:cubicBezTo>
                        <a:pt x="15726" y="10887"/>
                        <a:pt x="15726" y="10887"/>
                        <a:pt x="15803" y="10887"/>
                      </a:cubicBezTo>
                      <a:cubicBezTo>
                        <a:pt x="15879" y="10887"/>
                        <a:pt x="15879" y="10887"/>
                        <a:pt x="15955" y="10887"/>
                      </a:cubicBezTo>
                      <a:cubicBezTo>
                        <a:pt x="15955" y="10887"/>
                        <a:pt x="16022" y="10887"/>
                        <a:pt x="16098" y="10887"/>
                      </a:cubicBezTo>
                      <a:cubicBezTo>
                        <a:pt x="16250" y="10887"/>
                        <a:pt x="16326" y="11023"/>
                        <a:pt x="16478" y="11023"/>
                      </a:cubicBezTo>
                      <a:cubicBezTo>
                        <a:pt x="16555" y="11023"/>
                        <a:pt x="16555" y="11178"/>
                        <a:pt x="16631" y="11178"/>
                      </a:cubicBezTo>
                      <a:cubicBezTo>
                        <a:pt x="16707" y="11178"/>
                        <a:pt x="16783" y="11178"/>
                        <a:pt x="16783" y="11178"/>
                      </a:cubicBezTo>
                      <a:cubicBezTo>
                        <a:pt x="16926" y="11333"/>
                        <a:pt x="17002" y="11333"/>
                        <a:pt x="17307" y="11643"/>
                      </a:cubicBezTo>
                      <a:cubicBezTo>
                        <a:pt x="17383" y="11953"/>
                        <a:pt x="17459" y="12108"/>
                        <a:pt x="17535" y="12108"/>
                      </a:cubicBezTo>
                      <a:cubicBezTo>
                        <a:pt x="17602" y="12398"/>
                        <a:pt x="17602" y="12398"/>
                        <a:pt x="17687" y="12398"/>
                      </a:cubicBezTo>
                      <a:cubicBezTo>
                        <a:pt x="17687" y="12398"/>
                        <a:pt x="17754" y="12398"/>
                        <a:pt x="17830" y="12398"/>
                      </a:cubicBezTo>
                      <a:cubicBezTo>
                        <a:pt x="17906" y="12263"/>
                        <a:pt x="17906" y="12108"/>
                        <a:pt x="17983" y="11798"/>
                      </a:cubicBezTo>
                      <a:cubicBezTo>
                        <a:pt x="17983" y="11643"/>
                        <a:pt x="17983" y="11488"/>
                        <a:pt x="17983" y="11333"/>
                      </a:cubicBezTo>
                      <a:cubicBezTo>
                        <a:pt x="18135" y="10887"/>
                        <a:pt x="18287" y="10713"/>
                        <a:pt x="18506" y="11023"/>
                      </a:cubicBezTo>
                      <a:cubicBezTo>
                        <a:pt x="18582" y="11023"/>
                        <a:pt x="18887" y="11023"/>
                        <a:pt x="18963" y="11023"/>
                      </a:cubicBezTo>
                      <a:cubicBezTo>
                        <a:pt x="19039" y="11023"/>
                        <a:pt x="19192" y="11023"/>
                        <a:pt x="19334" y="11023"/>
                      </a:cubicBezTo>
                      <a:cubicBezTo>
                        <a:pt x="19410" y="11023"/>
                        <a:pt x="19563" y="11023"/>
                        <a:pt x="19639" y="11023"/>
                      </a:cubicBezTo>
                      <a:cubicBezTo>
                        <a:pt x="19715" y="11023"/>
                        <a:pt x="19715" y="11023"/>
                        <a:pt x="19791" y="11023"/>
                      </a:cubicBezTo>
                      <a:cubicBezTo>
                        <a:pt x="19791" y="11023"/>
                        <a:pt x="19867" y="11023"/>
                        <a:pt x="19944" y="11023"/>
                      </a:cubicBezTo>
                      <a:cubicBezTo>
                        <a:pt x="20086" y="11023"/>
                        <a:pt x="20239" y="11023"/>
                        <a:pt x="20315" y="11023"/>
                      </a:cubicBezTo>
                      <a:cubicBezTo>
                        <a:pt x="20391" y="11023"/>
                        <a:pt x="20391" y="11023"/>
                        <a:pt x="20391" y="11023"/>
                      </a:cubicBezTo>
                      <a:cubicBezTo>
                        <a:pt x="20391" y="10887"/>
                        <a:pt x="20467" y="10887"/>
                        <a:pt x="20619" y="10887"/>
                      </a:cubicBezTo>
                      <a:cubicBezTo>
                        <a:pt x="20772" y="10887"/>
                        <a:pt x="20838" y="10887"/>
                        <a:pt x="20991" y="11023"/>
                      </a:cubicBezTo>
                      <a:cubicBezTo>
                        <a:pt x="20991" y="11023"/>
                        <a:pt x="21067" y="11023"/>
                        <a:pt x="21219" y="11023"/>
                      </a:cubicBezTo>
                      <a:lnTo>
                        <a:pt x="21295" y="11023"/>
                      </a:lnTo>
                      <a:cubicBezTo>
                        <a:pt x="21448" y="11023"/>
                        <a:pt x="21448" y="10887"/>
                        <a:pt x="21524" y="10713"/>
                      </a:cubicBezTo>
                      <a:lnTo>
                        <a:pt x="21524" y="10577"/>
                      </a:lnTo>
                      <a:cubicBezTo>
                        <a:pt x="21524" y="10422"/>
                        <a:pt x="21524" y="9957"/>
                        <a:pt x="21448" y="9802"/>
                      </a:cubicBezTo>
                      <a:cubicBezTo>
                        <a:pt x="21448" y="9647"/>
                        <a:pt x="21372" y="9647"/>
                        <a:pt x="21372" y="9647"/>
                      </a:cubicBezTo>
                      <a:cubicBezTo>
                        <a:pt x="21219" y="9647"/>
                        <a:pt x="21219" y="9647"/>
                        <a:pt x="20991" y="9957"/>
                      </a:cubicBezTo>
                      <a:cubicBezTo>
                        <a:pt x="20991" y="10112"/>
                        <a:pt x="20915" y="10267"/>
                        <a:pt x="20915" y="10267"/>
                      </a:cubicBezTo>
                      <a:cubicBezTo>
                        <a:pt x="20838" y="10422"/>
                        <a:pt x="20772" y="10577"/>
                        <a:pt x="20696" y="10577"/>
                      </a:cubicBezTo>
                      <a:cubicBezTo>
                        <a:pt x="20619" y="10577"/>
                        <a:pt x="20619" y="10577"/>
                        <a:pt x="20543" y="10422"/>
                      </a:cubicBezTo>
                      <a:cubicBezTo>
                        <a:pt x="20467" y="10422"/>
                        <a:pt x="20467" y="10267"/>
                        <a:pt x="20391" y="10267"/>
                      </a:cubicBezTo>
                      <a:cubicBezTo>
                        <a:pt x="20391" y="10112"/>
                        <a:pt x="20315" y="10112"/>
                        <a:pt x="20315" y="10112"/>
                      </a:cubicBezTo>
                      <a:cubicBezTo>
                        <a:pt x="20239" y="10112"/>
                        <a:pt x="20010" y="9802"/>
                        <a:pt x="19791" y="9492"/>
                      </a:cubicBezTo>
                      <a:cubicBezTo>
                        <a:pt x="19791" y="9337"/>
                        <a:pt x="19715" y="9337"/>
                        <a:pt x="19639" y="9202"/>
                      </a:cubicBezTo>
                      <a:cubicBezTo>
                        <a:pt x="19639" y="9202"/>
                        <a:pt x="19639" y="9202"/>
                        <a:pt x="19563" y="9047"/>
                      </a:cubicBezTo>
                      <a:cubicBezTo>
                        <a:pt x="19410" y="8892"/>
                        <a:pt x="19334" y="8737"/>
                        <a:pt x="19334" y="8272"/>
                      </a:cubicBezTo>
                      <a:cubicBezTo>
                        <a:pt x="19334" y="8117"/>
                        <a:pt x="19334" y="7962"/>
                        <a:pt x="19258" y="7807"/>
                      </a:cubicBezTo>
                      <a:cubicBezTo>
                        <a:pt x="19258" y="7361"/>
                        <a:pt x="19258" y="6897"/>
                        <a:pt x="19115" y="6897"/>
                      </a:cubicBezTo>
                      <a:cubicBezTo>
                        <a:pt x="19039" y="6897"/>
                        <a:pt x="19039" y="6897"/>
                        <a:pt x="18963" y="6897"/>
                      </a:cubicBezTo>
                      <a:cubicBezTo>
                        <a:pt x="18735" y="6897"/>
                        <a:pt x="18582" y="7051"/>
                        <a:pt x="18430" y="7206"/>
                      </a:cubicBezTo>
                      <a:cubicBezTo>
                        <a:pt x="18363" y="7206"/>
                        <a:pt x="18287" y="7206"/>
                        <a:pt x="18211" y="7206"/>
                      </a:cubicBezTo>
                      <a:cubicBezTo>
                        <a:pt x="17983" y="7206"/>
                        <a:pt x="17754" y="7206"/>
                        <a:pt x="17687" y="7051"/>
                      </a:cubicBezTo>
                      <a:cubicBezTo>
                        <a:pt x="17687" y="7051"/>
                        <a:pt x="17602" y="7051"/>
                        <a:pt x="17459" y="7051"/>
                      </a:cubicBezTo>
                      <a:cubicBezTo>
                        <a:pt x="17383" y="7051"/>
                        <a:pt x="17230" y="7051"/>
                        <a:pt x="17154" y="7051"/>
                      </a:cubicBezTo>
                      <a:cubicBezTo>
                        <a:pt x="16926" y="7051"/>
                        <a:pt x="16850" y="6897"/>
                        <a:pt x="16783" y="6742"/>
                      </a:cubicBezTo>
                      <a:cubicBezTo>
                        <a:pt x="16631" y="6587"/>
                        <a:pt x="16631" y="6277"/>
                        <a:pt x="16631" y="5521"/>
                      </a:cubicBezTo>
                      <a:cubicBezTo>
                        <a:pt x="16631" y="5211"/>
                        <a:pt x="16631" y="5056"/>
                        <a:pt x="16631" y="4746"/>
                      </a:cubicBezTo>
                      <a:cubicBezTo>
                        <a:pt x="16631" y="4591"/>
                        <a:pt x="16631" y="4436"/>
                        <a:pt x="16631" y="4436"/>
                      </a:cubicBezTo>
                      <a:cubicBezTo>
                        <a:pt x="16631" y="4436"/>
                        <a:pt x="16555" y="4436"/>
                        <a:pt x="16478" y="4436"/>
                      </a:cubicBezTo>
                      <a:cubicBezTo>
                        <a:pt x="16250" y="4436"/>
                        <a:pt x="15955" y="4746"/>
                        <a:pt x="15726" y="5056"/>
                      </a:cubicBezTo>
                      <a:cubicBezTo>
                        <a:pt x="15650" y="5056"/>
                        <a:pt x="15650" y="5056"/>
                        <a:pt x="15650" y="5056"/>
                      </a:cubicBezTo>
                      <a:cubicBezTo>
                        <a:pt x="15650" y="5211"/>
                        <a:pt x="15574" y="5211"/>
                        <a:pt x="15574" y="5211"/>
                      </a:cubicBezTo>
                      <a:cubicBezTo>
                        <a:pt x="15346" y="5521"/>
                        <a:pt x="15051" y="5831"/>
                        <a:pt x="14670" y="5831"/>
                      </a:cubicBezTo>
                      <a:cubicBezTo>
                        <a:pt x="14517" y="5831"/>
                        <a:pt x="14451" y="5831"/>
                        <a:pt x="14375" y="5831"/>
                      </a:cubicBezTo>
                      <a:cubicBezTo>
                        <a:pt x="14375" y="5831"/>
                        <a:pt x="14298" y="5676"/>
                        <a:pt x="14222" y="5676"/>
                      </a:cubicBezTo>
                      <a:cubicBezTo>
                        <a:pt x="13546" y="5676"/>
                        <a:pt x="12642" y="6587"/>
                        <a:pt x="12414" y="7361"/>
                      </a:cubicBezTo>
                      <a:cubicBezTo>
                        <a:pt x="12109" y="8117"/>
                        <a:pt x="11966" y="8582"/>
                        <a:pt x="11662" y="8582"/>
                      </a:cubicBezTo>
                      <a:cubicBezTo>
                        <a:pt x="11585" y="8582"/>
                        <a:pt x="11509" y="8582"/>
                        <a:pt x="11433" y="8582"/>
                      </a:cubicBezTo>
                      <a:cubicBezTo>
                        <a:pt x="11357" y="8582"/>
                        <a:pt x="11281" y="8582"/>
                        <a:pt x="11214" y="8582"/>
                      </a:cubicBezTo>
                      <a:cubicBezTo>
                        <a:pt x="10986" y="8582"/>
                        <a:pt x="10833" y="8582"/>
                        <a:pt x="10833" y="8272"/>
                      </a:cubicBezTo>
                      <a:cubicBezTo>
                        <a:pt x="10833" y="7962"/>
                        <a:pt x="10757" y="7807"/>
                        <a:pt x="10681" y="7807"/>
                      </a:cubicBezTo>
                      <a:cubicBezTo>
                        <a:pt x="10605" y="7807"/>
                        <a:pt x="10605" y="7807"/>
                        <a:pt x="10529" y="7962"/>
                      </a:cubicBezTo>
                      <a:cubicBezTo>
                        <a:pt x="10462" y="7962"/>
                        <a:pt x="10376" y="8117"/>
                        <a:pt x="10310" y="8117"/>
                      </a:cubicBezTo>
                      <a:cubicBezTo>
                        <a:pt x="10157" y="8427"/>
                        <a:pt x="10005" y="8582"/>
                        <a:pt x="9853" y="8582"/>
                      </a:cubicBezTo>
                      <a:cubicBezTo>
                        <a:pt x="9777" y="8582"/>
                        <a:pt x="9777" y="8582"/>
                        <a:pt x="9700" y="8582"/>
                      </a:cubicBezTo>
                      <a:cubicBezTo>
                        <a:pt x="9700" y="8582"/>
                        <a:pt x="9700" y="8427"/>
                        <a:pt x="9634" y="8427"/>
                      </a:cubicBezTo>
                      <a:cubicBezTo>
                        <a:pt x="9405" y="8272"/>
                        <a:pt x="9101" y="7962"/>
                        <a:pt x="8948" y="7206"/>
                      </a:cubicBezTo>
                      <a:cubicBezTo>
                        <a:pt x="8806" y="6742"/>
                        <a:pt x="8501" y="6277"/>
                        <a:pt x="8273" y="5986"/>
                      </a:cubicBezTo>
                      <a:cubicBezTo>
                        <a:pt x="8120" y="5831"/>
                        <a:pt x="8054" y="5676"/>
                        <a:pt x="7977" y="5521"/>
                      </a:cubicBezTo>
                      <a:cubicBezTo>
                        <a:pt x="7825" y="5211"/>
                        <a:pt x="7444" y="5056"/>
                        <a:pt x="7225" y="5056"/>
                      </a:cubicBezTo>
                      <a:cubicBezTo>
                        <a:pt x="7149" y="5056"/>
                        <a:pt x="7073" y="5056"/>
                        <a:pt x="6997" y="5211"/>
                      </a:cubicBezTo>
                      <a:cubicBezTo>
                        <a:pt x="6921" y="5211"/>
                        <a:pt x="6845" y="5211"/>
                        <a:pt x="6768" y="5366"/>
                      </a:cubicBezTo>
                      <a:cubicBezTo>
                        <a:pt x="6540" y="5366"/>
                        <a:pt x="6321" y="5521"/>
                        <a:pt x="6245" y="5831"/>
                      </a:cubicBezTo>
                      <a:cubicBezTo>
                        <a:pt x="6245" y="5986"/>
                        <a:pt x="6169" y="6122"/>
                        <a:pt x="6169" y="6277"/>
                      </a:cubicBezTo>
                      <a:cubicBezTo>
                        <a:pt x="6093" y="6587"/>
                        <a:pt x="6093" y="6742"/>
                        <a:pt x="6016" y="6742"/>
                      </a:cubicBezTo>
                      <a:cubicBezTo>
                        <a:pt x="6016" y="6742"/>
                        <a:pt x="5940" y="6587"/>
                        <a:pt x="5940" y="6432"/>
                      </a:cubicBezTo>
                      <a:cubicBezTo>
                        <a:pt x="5940" y="6277"/>
                        <a:pt x="5940" y="6122"/>
                        <a:pt x="5864" y="5986"/>
                      </a:cubicBezTo>
                      <a:cubicBezTo>
                        <a:pt x="5864" y="5676"/>
                        <a:pt x="5788" y="5211"/>
                        <a:pt x="5940" y="4746"/>
                      </a:cubicBezTo>
                      <a:cubicBezTo>
                        <a:pt x="6093" y="4436"/>
                        <a:pt x="6169" y="4146"/>
                        <a:pt x="6245" y="3836"/>
                      </a:cubicBezTo>
                      <a:cubicBezTo>
                        <a:pt x="6397" y="3371"/>
                        <a:pt x="6464" y="2906"/>
                        <a:pt x="6692" y="2615"/>
                      </a:cubicBezTo>
                      <a:cubicBezTo>
                        <a:pt x="6921" y="2150"/>
                        <a:pt x="6997" y="1685"/>
                        <a:pt x="7149" y="1530"/>
                      </a:cubicBezTo>
                      <a:cubicBezTo>
                        <a:pt x="7149" y="1375"/>
                        <a:pt x="7225" y="1220"/>
                        <a:pt x="7225" y="1085"/>
                      </a:cubicBezTo>
                      <a:lnTo>
                        <a:pt x="7292" y="1085"/>
                      </a:lnTo>
                      <a:cubicBezTo>
                        <a:pt x="7292" y="930"/>
                        <a:pt x="7368" y="930"/>
                        <a:pt x="7597" y="775"/>
                      </a:cubicBezTo>
                      <a:cubicBezTo>
                        <a:pt x="7749" y="775"/>
                        <a:pt x="7901" y="775"/>
                        <a:pt x="7901" y="620"/>
                      </a:cubicBezTo>
                      <a:cubicBezTo>
                        <a:pt x="7901" y="465"/>
                        <a:pt x="7901" y="465"/>
                        <a:pt x="7825" y="310"/>
                      </a:cubicBezTo>
                      <a:cubicBezTo>
                        <a:pt x="7749" y="155"/>
                        <a:pt x="7520" y="155"/>
                        <a:pt x="7292" y="155"/>
                      </a:cubicBezTo>
                      <a:cubicBezTo>
                        <a:pt x="6921" y="155"/>
                        <a:pt x="6616" y="310"/>
                        <a:pt x="6464" y="465"/>
                      </a:cubicBezTo>
                      <a:cubicBezTo>
                        <a:pt x="6397" y="620"/>
                        <a:pt x="6397" y="620"/>
                        <a:pt x="6397" y="620"/>
                      </a:cubicBezTo>
                      <a:cubicBezTo>
                        <a:pt x="6093" y="1085"/>
                        <a:pt x="5645" y="1530"/>
                        <a:pt x="5493" y="2150"/>
                      </a:cubicBezTo>
                      <a:cubicBezTo>
                        <a:pt x="5417" y="2460"/>
                        <a:pt x="5417" y="2751"/>
                        <a:pt x="5341" y="2906"/>
                      </a:cubicBezTo>
                      <a:cubicBezTo>
                        <a:pt x="5341" y="3061"/>
                        <a:pt x="5341" y="3216"/>
                        <a:pt x="5341" y="3371"/>
                      </a:cubicBezTo>
                      <a:cubicBezTo>
                        <a:pt x="5264" y="3371"/>
                        <a:pt x="5264" y="3526"/>
                        <a:pt x="5188" y="3526"/>
                      </a:cubicBezTo>
                      <a:cubicBezTo>
                        <a:pt x="5188" y="3526"/>
                        <a:pt x="5112" y="3371"/>
                        <a:pt x="5112" y="3061"/>
                      </a:cubicBezTo>
                      <a:cubicBezTo>
                        <a:pt x="5036" y="3061"/>
                        <a:pt x="5036" y="2906"/>
                        <a:pt x="5036" y="2906"/>
                      </a:cubicBezTo>
                      <a:lnTo>
                        <a:pt x="5036" y="2751"/>
                      </a:lnTo>
                      <a:cubicBezTo>
                        <a:pt x="5036" y="2751"/>
                        <a:pt x="5036" y="2906"/>
                        <a:pt x="4960" y="2906"/>
                      </a:cubicBezTo>
                      <a:cubicBezTo>
                        <a:pt x="4960" y="3061"/>
                        <a:pt x="4884" y="3216"/>
                        <a:pt x="4817" y="3371"/>
                      </a:cubicBezTo>
                      <a:cubicBezTo>
                        <a:pt x="4665" y="3681"/>
                        <a:pt x="4588" y="3991"/>
                        <a:pt x="4512" y="4146"/>
                      </a:cubicBezTo>
                      <a:cubicBezTo>
                        <a:pt x="4436" y="4301"/>
                        <a:pt x="4436" y="4436"/>
                        <a:pt x="4436" y="4436"/>
                      </a:cubicBezTo>
                      <a:cubicBezTo>
                        <a:pt x="4436" y="4591"/>
                        <a:pt x="4436" y="4746"/>
                        <a:pt x="4208" y="5056"/>
                      </a:cubicBezTo>
                      <a:cubicBezTo>
                        <a:pt x="4141" y="5056"/>
                        <a:pt x="4055" y="5056"/>
                        <a:pt x="4055" y="5211"/>
                      </a:cubicBezTo>
                      <a:cubicBezTo>
                        <a:pt x="3684" y="5521"/>
                        <a:pt x="3379" y="5831"/>
                        <a:pt x="3161" y="6277"/>
                      </a:cubicBezTo>
                      <a:cubicBezTo>
                        <a:pt x="3084" y="6277"/>
                        <a:pt x="3084" y="6432"/>
                        <a:pt x="3008" y="6432"/>
                      </a:cubicBezTo>
                      <a:cubicBezTo>
                        <a:pt x="2856" y="6742"/>
                        <a:pt x="2856" y="6742"/>
                        <a:pt x="2704" y="6742"/>
                      </a:cubicBezTo>
                      <a:lnTo>
                        <a:pt x="2627" y="6742"/>
                      </a:lnTo>
                      <a:cubicBezTo>
                        <a:pt x="2551" y="6742"/>
                        <a:pt x="2551" y="6742"/>
                        <a:pt x="2475" y="6742"/>
                      </a:cubicBezTo>
                      <a:cubicBezTo>
                        <a:pt x="2256" y="6742"/>
                        <a:pt x="2104" y="6742"/>
                        <a:pt x="1952" y="6897"/>
                      </a:cubicBezTo>
                      <a:cubicBezTo>
                        <a:pt x="1733" y="7206"/>
                        <a:pt x="1047" y="7962"/>
                        <a:pt x="828" y="8737"/>
                      </a:cubicBezTo>
                      <a:cubicBezTo>
                        <a:pt x="600" y="9337"/>
                        <a:pt x="447" y="9492"/>
                        <a:pt x="143" y="9492"/>
                      </a:cubicBezTo>
                      <a:cubicBezTo>
                        <a:pt x="219" y="9647"/>
                        <a:pt x="295" y="9802"/>
                        <a:pt x="295" y="9802"/>
                      </a:cubicBezTo>
                      <a:cubicBezTo>
                        <a:pt x="524" y="10112"/>
                        <a:pt x="752" y="10713"/>
                        <a:pt x="828" y="11023"/>
                      </a:cubicBezTo>
                      <a:cubicBezTo>
                        <a:pt x="904" y="11178"/>
                        <a:pt x="904" y="11333"/>
                        <a:pt x="971" y="11333"/>
                      </a:cubicBezTo>
                      <a:cubicBezTo>
                        <a:pt x="1047" y="11643"/>
                        <a:pt x="1199" y="12108"/>
                        <a:pt x="1875" y="12108"/>
                      </a:cubicBezTo>
                      <a:cubicBezTo>
                        <a:pt x="2551" y="12108"/>
                        <a:pt x="4436" y="12398"/>
                        <a:pt x="4817" y="13173"/>
                      </a:cubicBezTo>
                      <a:cubicBezTo>
                        <a:pt x="4817" y="13173"/>
                        <a:pt x="4884" y="13328"/>
                        <a:pt x="4884" y="13483"/>
                      </a:cubicBezTo>
                      <a:cubicBezTo>
                        <a:pt x="5036" y="13638"/>
                        <a:pt x="5112" y="13793"/>
                        <a:pt x="5264" y="13793"/>
                      </a:cubicBezTo>
                      <a:cubicBezTo>
                        <a:pt x="5341" y="13793"/>
                        <a:pt x="5417" y="13793"/>
                        <a:pt x="5569" y="13638"/>
                      </a:cubicBezTo>
                      <a:cubicBezTo>
                        <a:pt x="5712" y="13638"/>
                        <a:pt x="5864" y="13483"/>
                        <a:pt x="6016" y="13483"/>
                      </a:cubicBezTo>
                      <a:cubicBezTo>
                        <a:pt x="6093" y="13328"/>
                        <a:pt x="6169" y="13173"/>
                        <a:pt x="6321" y="13173"/>
                      </a:cubicBezTo>
                      <a:lnTo>
                        <a:pt x="9405" y="2160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5" name="Shape 3626"/>
                <p:cNvSpPr/>
                <p:nvPr/>
              </p:nvSpPr>
              <p:spPr>
                <a:xfrm>
                  <a:off x="7719438" y="1389349"/>
                  <a:ext cx="1379388" cy="14596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196" y="0"/>
                      </a:moveTo>
                      <a:cubicBezTo>
                        <a:pt x="6856" y="0"/>
                        <a:pt x="6417" y="166"/>
                        <a:pt x="6417" y="248"/>
                      </a:cubicBezTo>
                      <a:cubicBezTo>
                        <a:pt x="6330" y="331"/>
                        <a:pt x="6154" y="414"/>
                        <a:pt x="5902" y="497"/>
                      </a:cubicBezTo>
                      <a:cubicBezTo>
                        <a:pt x="5726" y="580"/>
                        <a:pt x="5463" y="662"/>
                        <a:pt x="5375" y="735"/>
                      </a:cubicBezTo>
                      <a:cubicBezTo>
                        <a:pt x="5288" y="735"/>
                        <a:pt x="5211" y="818"/>
                        <a:pt x="5112" y="900"/>
                      </a:cubicBezTo>
                      <a:cubicBezTo>
                        <a:pt x="4947" y="983"/>
                        <a:pt x="4596" y="1232"/>
                        <a:pt x="4256" y="1232"/>
                      </a:cubicBezTo>
                      <a:cubicBezTo>
                        <a:pt x="3993" y="1314"/>
                        <a:pt x="3730" y="1397"/>
                        <a:pt x="3642" y="1480"/>
                      </a:cubicBezTo>
                      <a:cubicBezTo>
                        <a:pt x="3467" y="1563"/>
                        <a:pt x="3379" y="1563"/>
                        <a:pt x="3214" y="1563"/>
                      </a:cubicBezTo>
                      <a:lnTo>
                        <a:pt x="3126" y="1563"/>
                      </a:lnTo>
                      <a:cubicBezTo>
                        <a:pt x="3039" y="1480"/>
                        <a:pt x="2951" y="1480"/>
                        <a:pt x="2951" y="1397"/>
                      </a:cubicBezTo>
                      <a:cubicBezTo>
                        <a:pt x="2775" y="1397"/>
                        <a:pt x="2775" y="1314"/>
                        <a:pt x="2688" y="1149"/>
                      </a:cubicBezTo>
                      <a:cubicBezTo>
                        <a:pt x="2512" y="1232"/>
                        <a:pt x="2084" y="1718"/>
                        <a:pt x="1909" y="1801"/>
                      </a:cubicBezTo>
                      <a:cubicBezTo>
                        <a:pt x="1909" y="1801"/>
                        <a:pt x="1909" y="1801"/>
                        <a:pt x="1909" y="1884"/>
                      </a:cubicBezTo>
                      <a:cubicBezTo>
                        <a:pt x="1909" y="2049"/>
                        <a:pt x="1909" y="2298"/>
                        <a:pt x="1997" y="2463"/>
                      </a:cubicBezTo>
                      <a:cubicBezTo>
                        <a:pt x="1997" y="2618"/>
                        <a:pt x="1997" y="2701"/>
                        <a:pt x="2084" y="2867"/>
                      </a:cubicBezTo>
                      <a:cubicBezTo>
                        <a:pt x="2084" y="2950"/>
                        <a:pt x="2084" y="3032"/>
                        <a:pt x="2084" y="3198"/>
                      </a:cubicBezTo>
                      <a:cubicBezTo>
                        <a:pt x="2172" y="3436"/>
                        <a:pt x="2260" y="3767"/>
                        <a:pt x="2260" y="4088"/>
                      </a:cubicBezTo>
                      <a:cubicBezTo>
                        <a:pt x="2260" y="4337"/>
                        <a:pt x="2172" y="4585"/>
                        <a:pt x="1997" y="4751"/>
                      </a:cubicBezTo>
                      <a:cubicBezTo>
                        <a:pt x="1821" y="5082"/>
                        <a:pt x="1558" y="5154"/>
                        <a:pt x="1305" y="5237"/>
                      </a:cubicBezTo>
                      <a:cubicBezTo>
                        <a:pt x="1042" y="5320"/>
                        <a:pt x="867" y="5403"/>
                        <a:pt x="702" y="5568"/>
                      </a:cubicBezTo>
                      <a:cubicBezTo>
                        <a:pt x="439" y="5734"/>
                        <a:pt x="351" y="5889"/>
                        <a:pt x="351" y="6055"/>
                      </a:cubicBezTo>
                      <a:cubicBezTo>
                        <a:pt x="351" y="6220"/>
                        <a:pt x="263" y="6386"/>
                        <a:pt x="88" y="6634"/>
                      </a:cubicBezTo>
                      <a:cubicBezTo>
                        <a:pt x="88" y="6717"/>
                        <a:pt x="0" y="6789"/>
                        <a:pt x="0" y="6872"/>
                      </a:cubicBezTo>
                      <a:cubicBezTo>
                        <a:pt x="0" y="6955"/>
                        <a:pt x="0" y="6955"/>
                        <a:pt x="0" y="6955"/>
                      </a:cubicBezTo>
                      <a:cubicBezTo>
                        <a:pt x="88" y="7038"/>
                        <a:pt x="176" y="7121"/>
                        <a:pt x="351" y="7121"/>
                      </a:cubicBezTo>
                      <a:cubicBezTo>
                        <a:pt x="439" y="7203"/>
                        <a:pt x="527" y="7203"/>
                        <a:pt x="603" y="7286"/>
                      </a:cubicBezTo>
                      <a:cubicBezTo>
                        <a:pt x="867" y="7369"/>
                        <a:pt x="954" y="7607"/>
                        <a:pt x="954" y="7855"/>
                      </a:cubicBezTo>
                      <a:cubicBezTo>
                        <a:pt x="954" y="7855"/>
                        <a:pt x="954" y="7855"/>
                        <a:pt x="954" y="7938"/>
                      </a:cubicBezTo>
                      <a:cubicBezTo>
                        <a:pt x="954" y="8104"/>
                        <a:pt x="867" y="8269"/>
                        <a:pt x="779" y="8435"/>
                      </a:cubicBezTo>
                      <a:cubicBezTo>
                        <a:pt x="603" y="8508"/>
                        <a:pt x="603" y="8590"/>
                        <a:pt x="603" y="8673"/>
                      </a:cubicBezTo>
                      <a:cubicBezTo>
                        <a:pt x="603" y="8673"/>
                        <a:pt x="603" y="8756"/>
                        <a:pt x="603" y="8839"/>
                      </a:cubicBezTo>
                      <a:cubicBezTo>
                        <a:pt x="702" y="8922"/>
                        <a:pt x="702" y="9087"/>
                        <a:pt x="702" y="9170"/>
                      </a:cubicBezTo>
                      <a:cubicBezTo>
                        <a:pt x="702" y="9336"/>
                        <a:pt x="702" y="9408"/>
                        <a:pt x="702" y="9491"/>
                      </a:cubicBezTo>
                      <a:cubicBezTo>
                        <a:pt x="702" y="9574"/>
                        <a:pt x="702" y="9656"/>
                        <a:pt x="702" y="9739"/>
                      </a:cubicBezTo>
                      <a:cubicBezTo>
                        <a:pt x="702" y="9822"/>
                        <a:pt x="603" y="9905"/>
                        <a:pt x="603" y="9988"/>
                      </a:cubicBezTo>
                      <a:cubicBezTo>
                        <a:pt x="603" y="10070"/>
                        <a:pt x="527" y="10153"/>
                        <a:pt x="527" y="10226"/>
                      </a:cubicBezTo>
                      <a:cubicBezTo>
                        <a:pt x="439" y="10391"/>
                        <a:pt x="439" y="10474"/>
                        <a:pt x="439" y="10557"/>
                      </a:cubicBezTo>
                      <a:cubicBezTo>
                        <a:pt x="439" y="10805"/>
                        <a:pt x="527" y="10888"/>
                        <a:pt x="702" y="10971"/>
                      </a:cubicBezTo>
                      <a:cubicBezTo>
                        <a:pt x="779" y="11054"/>
                        <a:pt x="867" y="11209"/>
                        <a:pt x="954" y="11292"/>
                      </a:cubicBezTo>
                      <a:cubicBezTo>
                        <a:pt x="1042" y="11540"/>
                        <a:pt x="1305" y="11623"/>
                        <a:pt x="1558" y="11706"/>
                      </a:cubicBezTo>
                      <a:cubicBezTo>
                        <a:pt x="1646" y="11788"/>
                        <a:pt x="1733" y="11788"/>
                        <a:pt x="1821" y="11861"/>
                      </a:cubicBezTo>
                      <a:cubicBezTo>
                        <a:pt x="1997" y="11954"/>
                        <a:pt x="2084" y="11954"/>
                        <a:pt x="2172" y="11954"/>
                      </a:cubicBezTo>
                      <a:cubicBezTo>
                        <a:pt x="2348" y="12026"/>
                        <a:pt x="2512" y="12026"/>
                        <a:pt x="2600" y="12358"/>
                      </a:cubicBezTo>
                      <a:cubicBezTo>
                        <a:pt x="2600" y="12440"/>
                        <a:pt x="2688" y="12440"/>
                        <a:pt x="2775" y="12440"/>
                      </a:cubicBezTo>
                      <a:lnTo>
                        <a:pt x="2863" y="12440"/>
                      </a:lnTo>
                      <a:cubicBezTo>
                        <a:pt x="2951" y="12440"/>
                        <a:pt x="3039" y="12440"/>
                        <a:pt x="3039" y="12440"/>
                      </a:cubicBezTo>
                      <a:cubicBezTo>
                        <a:pt x="3214" y="12440"/>
                        <a:pt x="3554" y="12523"/>
                        <a:pt x="3818" y="12761"/>
                      </a:cubicBezTo>
                      <a:cubicBezTo>
                        <a:pt x="4081" y="13010"/>
                        <a:pt x="4333" y="13258"/>
                        <a:pt x="4596" y="13506"/>
                      </a:cubicBezTo>
                      <a:cubicBezTo>
                        <a:pt x="5035" y="13910"/>
                        <a:pt x="5375" y="14324"/>
                        <a:pt x="5551" y="14324"/>
                      </a:cubicBezTo>
                      <a:cubicBezTo>
                        <a:pt x="5902" y="14407"/>
                        <a:pt x="6593" y="14976"/>
                        <a:pt x="6593" y="15628"/>
                      </a:cubicBezTo>
                      <a:cubicBezTo>
                        <a:pt x="6593" y="15711"/>
                        <a:pt x="6593" y="15711"/>
                        <a:pt x="6593" y="15711"/>
                      </a:cubicBezTo>
                      <a:cubicBezTo>
                        <a:pt x="6505" y="15794"/>
                        <a:pt x="6505" y="15794"/>
                        <a:pt x="6505" y="15877"/>
                      </a:cubicBezTo>
                      <a:cubicBezTo>
                        <a:pt x="6505" y="15959"/>
                        <a:pt x="6593" y="16125"/>
                        <a:pt x="6593" y="16280"/>
                      </a:cubicBezTo>
                      <a:cubicBezTo>
                        <a:pt x="6681" y="16446"/>
                        <a:pt x="6769" y="16694"/>
                        <a:pt x="6856" y="16860"/>
                      </a:cubicBezTo>
                      <a:cubicBezTo>
                        <a:pt x="6856" y="16943"/>
                        <a:pt x="6856" y="16943"/>
                        <a:pt x="6856" y="16943"/>
                      </a:cubicBezTo>
                      <a:cubicBezTo>
                        <a:pt x="6933" y="17025"/>
                        <a:pt x="6933" y="17098"/>
                        <a:pt x="6933" y="17098"/>
                      </a:cubicBezTo>
                      <a:cubicBezTo>
                        <a:pt x="7032" y="17263"/>
                        <a:pt x="7109" y="17346"/>
                        <a:pt x="7109" y="17429"/>
                      </a:cubicBezTo>
                      <a:cubicBezTo>
                        <a:pt x="7109" y="17595"/>
                        <a:pt x="7196" y="17595"/>
                        <a:pt x="7284" y="17677"/>
                      </a:cubicBezTo>
                      <a:cubicBezTo>
                        <a:pt x="7460" y="17760"/>
                        <a:pt x="7547" y="17760"/>
                        <a:pt x="7547" y="17998"/>
                      </a:cubicBezTo>
                      <a:cubicBezTo>
                        <a:pt x="7547" y="17998"/>
                        <a:pt x="7547" y="18081"/>
                        <a:pt x="7460" y="18164"/>
                      </a:cubicBezTo>
                      <a:cubicBezTo>
                        <a:pt x="7372" y="18578"/>
                        <a:pt x="7372" y="18661"/>
                        <a:pt x="7284" y="18826"/>
                      </a:cubicBezTo>
                      <a:cubicBezTo>
                        <a:pt x="7284" y="18982"/>
                        <a:pt x="7284" y="19147"/>
                        <a:pt x="7284" y="19395"/>
                      </a:cubicBezTo>
                      <a:cubicBezTo>
                        <a:pt x="7196" y="19478"/>
                        <a:pt x="7196" y="19561"/>
                        <a:pt x="7196" y="19561"/>
                      </a:cubicBezTo>
                      <a:cubicBezTo>
                        <a:pt x="7196" y="19799"/>
                        <a:pt x="7284" y="19799"/>
                        <a:pt x="7460" y="19799"/>
                      </a:cubicBezTo>
                      <a:cubicBezTo>
                        <a:pt x="7547" y="19882"/>
                        <a:pt x="7635" y="19882"/>
                        <a:pt x="7723" y="20048"/>
                      </a:cubicBezTo>
                      <a:cubicBezTo>
                        <a:pt x="7723" y="20130"/>
                        <a:pt x="7723" y="20130"/>
                        <a:pt x="7723" y="20130"/>
                      </a:cubicBezTo>
                      <a:cubicBezTo>
                        <a:pt x="7723" y="20296"/>
                        <a:pt x="7635" y="20379"/>
                        <a:pt x="7547" y="20462"/>
                      </a:cubicBezTo>
                      <a:cubicBezTo>
                        <a:pt x="7460" y="20544"/>
                        <a:pt x="7460" y="20617"/>
                        <a:pt x="7460" y="20700"/>
                      </a:cubicBezTo>
                      <a:cubicBezTo>
                        <a:pt x="7460" y="20782"/>
                        <a:pt x="7723" y="20782"/>
                        <a:pt x="8063" y="20782"/>
                      </a:cubicBezTo>
                      <a:cubicBezTo>
                        <a:pt x="8677" y="20782"/>
                        <a:pt x="9017" y="21031"/>
                        <a:pt x="9193" y="21196"/>
                      </a:cubicBezTo>
                      <a:cubicBezTo>
                        <a:pt x="9368" y="21352"/>
                        <a:pt x="9368" y="21517"/>
                        <a:pt x="9456" y="21600"/>
                      </a:cubicBezTo>
                      <a:cubicBezTo>
                        <a:pt x="10762" y="21517"/>
                        <a:pt x="14140" y="21279"/>
                        <a:pt x="16828" y="21031"/>
                      </a:cubicBezTo>
                      <a:cubicBezTo>
                        <a:pt x="18210" y="20948"/>
                        <a:pt x="19516" y="20782"/>
                        <a:pt x="20119" y="20700"/>
                      </a:cubicBezTo>
                      <a:cubicBezTo>
                        <a:pt x="20119" y="19799"/>
                        <a:pt x="20031" y="19147"/>
                        <a:pt x="19779" y="18661"/>
                      </a:cubicBezTo>
                      <a:cubicBezTo>
                        <a:pt x="19691" y="18495"/>
                        <a:pt x="19691" y="18329"/>
                        <a:pt x="19603" y="18247"/>
                      </a:cubicBezTo>
                      <a:cubicBezTo>
                        <a:pt x="19340" y="17677"/>
                        <a:pt x="19252" y="17512"/>
                        <a:pt x="19428" y="16943"/>
                      </a:cubicBezTo>
                      <a:cubicBezTo>
                        <a:pt x="19516" y="16611"/>
                        <a:pt x="19516" y="16280"/>
                        <a:pt x="19516" y="16042"/>
                      </a:cubicBezTo>
                      <a:cubicBezTo>
                        <a:pt x="19516" y="15711"/>
                        <a:pt x="19428" y="15545"/>
                        <a:pt x="19691" y="15380"/>
                      </a:cubicBezTo>
                      <a:cubicBezTo>
                        <a:pt x="19944" y="15142"/>
                        <a:pt x="19867" y="14811"/>
                        <a:pt x="19691" y="14241"/>
                      </a:cubicBezTo>
                      <a:cubicBezTo>
                        <a:pt x="19516" y="13745"/>
                        <a:pt x="19779" y="12927"/>
                        <a:pt x="19944" y="12761"/>
                      </a:cubicBezTo>
                      <a:cubicBezTo>
                        <a:pt x="20031" y="12689"/>
                        <a:pt x="20031" y="12689"/>
                        <a:pt x="20119" y="12606"/>
                      </a:cubicBezTo>
                      <a:cubicBezTo>
                        <a:pt x="20295" y="12523"/>
                        <a:pt x="20382" y="12440"/>
                        <a:pt x="20295" y="12109"/>
                      </a:cubicBezTo>
                      <a:cubicBezTo>
                        <a:pt x="20295" y="12026"/>
                        <a:pt x="20207" y="11861"/>
                        <a:pt x="20207" y="11788"/>
                      </a:cubicBezTo>
                      <a:cubicBezTo>
                        <a:pt x="20119" y="11457"/>
                        <a:pt x="20031" y="11209"/>
                        <a:pt x="20207" y="10722"/>
                      </a:cubicBezTo>
                      <a:cubicBezTo>
                        <a:pt x="20295" y="10474"/>
                        <a:pt x="20470" y="10308"/>
                        <a:pt x="20558" y="10153"/>
                      </a:cubicBezTo>
                      <a:cubicBezTo>
                        <a:pt x="20722" y="9905"/>
                        <a:pt x="20821" y="9739"/>
                        <a:pt x="20722" y="9491"/>
                      </a:cubicBezTo>
                      <a:lnTo>
                        <a:pt x="20646" y="9408"/>
                      </a:lnTo>
                      <a:cubicBezTo>
                        <a:pt x="20558" y="9253"/>
                        <a:pt x="20558" y="9253"/>
                        <a:pt x="20722" y="9170"/>
                      </a:cubicBezTo>
                      <a:cubicBezTo>
                        <a:pt x="20722" y="9087"/>
                        <a:pt x="20722" y="9087"/>
                        <a:pt x="20821" y="9004"/>
                      </a:cubicBezTo>
                      <a:cubicBezTo>
                        <a:pt x="21161" y="8673"/>
                        <a:pt x="21161" y="8508"/>
                        <a:pt x="21161" y="8342"/>
                      </a:cubicBezTo>
                      <a:cubicBezTo>
                        <a:pt x="21249" y="8269"/>
                        <a:pt x="21249" y="8187"/>
                        <a:pt x="21337" y="8104"/>
                      </a:cubicBezTo>
                      <a:cubicBezTo>
                        <a:pt x="21424" y="7938"/>
                        <a:pt x="21512" y="7855"/>
                        <a:pt x="21512" y="7690"/>
                      </a:cubicBezTo>
                      <a:cubicBezTo>
                        <a:pt x="21424" y="7535"/>
                        <a:pt x="21512" y="7452"/>
                        <a:pt x="21512" y="7369"/>
                      </a:cubicBezTo>
                      <a:cubicBezTo>
                        <a:pt x="21600" y="7286"/>
                        <a:pt x="21600" y="7203"/>
                        <a:pt x="21600" y="7203"/>
                      </a:cubicBezTo>
                      <a:cubicBezTo>
                        <a:pt x="21600" y="7121"/>
                        <a:pt x="21600" y="7038"/>
                        <a:pt x="21600" y="6955"/>
                      </a:cubicBezTo>
                      <a:lnTo>
                        <a:pt x="21512" y="6955"/>
                      </a:lnTo>
                      <a:lnTo>
                        <a:pt x="21424" y="7038"/>
                      </a:lnTo>
                      <a:cubicBezTo>
                        <a:pt x="21249" y="7121"/>
                        <a:pt x="21161" y="7121"/>
                        <a:pt x="21073" y="7286"/>
                      </a:cubicBezTo>
                      <a:cubicBezTo>
                        <a:pt x="21073" y="7452"/>
                        <a:pt x="20986" y="7535"/>
                        <a:pt x="20898" y="7607"/>
                      </a:cubicBezTo>
                      <a:cubicBezTo>
                        <a:pt x="20898" y="7773"/>
                        <a:pt x="20722" y="7938"/>
                        <a:pt x="20646" y="8104"/>
                      </a:cubicBezTo>
                      <a:cubicBezTo>
                        <a:pt x="20646" y="8269"/>
                        <a:pt x="20558" y="8435"/>
                        <a:pt x="20470" y="8508"/>
                      </a:cubicBezTo>
                      <a:cubicBezTo>
                        <a:pt x="20382" y="8673"/>
                        <a:pt x="20382" y="8756"/>
                        <a:pt x="20382" y="8839"/>
                      </a:cubicBezTo>
                      <a:cubicBezTo>
                        <a:pt x="20382" y="8922"/>
                        <a:pt x="20382" y="8922"/>
                        <a:pt x="20382" y="9004"/>
                      </a:cubicBezTo>
                      <a:cubicBezTo>
                        <a:pt x="20382" y="9087"/>
                        <a:pt x="20382" y="9087"/>
                        <a:pt x="20295" y="9170"/>
                      </a:cubicBezTo>
                      <a:cubicBezTo>
                        <a:pt x="20295" y="9170"/>
                        <a:pt x="20295" y="9170"/>
                        <a:pt x="20207" y="9170"/>
                      </a:cubicBezTo>
                      <a:lnTo>
                        <a:pt x="20119" y="9170"/>
                      </a:lnTo>
                      <a:cubicBezTo>
                        <a:pt x="20031" y="9170"/>
                        <a:pt x="20031" y="9170"/>
                        <a:pt x="19944" y="9170"/>
                      </a:cubicBezTo>
                      <a:cubicBezTo>
                        <a:pt x="19867" y="9170"/>
                        <a:pt x="19779" y="9170"/>
                        <a:pt x="19779" y="9336"/>
                      </a:cubicBezTo>
                      <a:cubicBezTo>
                        <a:pt x="19603" y="9574"/>
                        <a:pt x="19516" y="9656"/>
                        <a:pt x="19516" y="9905"/>
                      </a:cubicBezTo>
                      <a:cubicBezTo>
                        <a:pt x="19428" y="9905"/>
                        <a:pt x="19428" y="9905"/>
                        <a:pt x="19428" y="9905"/>
                      </a:cubicBezTo>
                      <a:lnTo>
                        <a:pt x="19428" y="9988"/>
                      </a:lnTo>
                      <a:cubicBezTo>
                        <a:pt x="19428" y="10153"/>
                        <a:pt x="19340" y="10226"/>
                        <a:pt x="19165" y="10308"/>
                      </a:cubicBezTo>
                      <a:cubicBezTo>
                        <a:pt x="18989" y="10308"/>
                        <a:pt x="18825" y="10391"/>
                        <a:pt x="18737" y="10557"/>
                      </a:cubicBezTo>
                      <a:cubicBezTo>
                        <a:pt x="18737" y="10640"/>
                        <a:pt x="18737" y="10640"/>
                        <a:pt x="18737" y="10722"/>
                      </a:cubicBezTo>
                      <a:cubicBezTo>
                        <a:pt x="18737" y="10805"/>
                        <a:pt x="18649" y="10888"/>
                        <a:pt x="18561" y="10888"/>
                      </a:cubicBezTo>
                      <a:cubicBezTo>
                        <a:pt x="18561" y="10888"/>
                        <a:pt x="18561" y="10888"/>
                        <a:pt x="18474" y="10805"/>
                      </a:cubicBezTo>
                      <a:cubicBezTo>
                        <a:pt x="18386" y="10805"/>
                        <a:pt x="18386" y="10805"/>
                        <a:pt x="18386" y="10888"/>
                      </a:cubicBezTo>
                      <a:cubicBezTo>
                        <a:pt x="18298" y="10888"/>
                        <a:pt x="18298" y="10888"/>
                        <a:pt x="18298" y="10888"/>
                      </a:cubicBezTo>
                      <a:cubicBezTo>
                        <a:pt x="18210" y="10888"/>
                        <a:pt x="18210" y="10888"/>
                        <a:pt x="18210" y="10888"/>
                      </a:cubicBezTo>
                      <a:cubicBezTo>
                        <a:pt x="18210" y="10805"/>
                        <a:pt x="18210" y="10805"/>
                        <a:pt x="18298" y="10391"/>
                      </a:cubicBezTo>
                      <a:cubicBezTo>
                        <a:pt x="18386" y="9822"/>
                        <a:pt x="18561" y="9656"/>
                        <a:pt x="18649" y="9491"/>
                      </a:cubicBezTo>
                      <a:cubicBezTo>
                        <a:pt x="18737" y="9408"/>
                        <a:pt x="18825" y="9336"/>
                        <a:pt x="18825" y="9253"/>
                      </a:cubicBezTo>
                      <a:cubicBezTo>
                        <a:pt x="18825" y="9087"/>
                        <a:pt x="18989" y="9087"/>
                        <a:pt x="19077" y="9087"/>
                      </a:cubicBezTo>
                      <a:cubicBezTo>
                        <a:pt x="19252" y="9087"/>
                        <a:pt x="19340" y="9087"/>
                        <a:pt x="19428" y="8839"/>
                      </a:cubicBezTo>
                      <a:cubicBezTo>
                        <a:pt x="19428" y="8590"/>
                        <a:pt x="19428" y="8508"/>
                        <a:pt x="19516" y="8342"/>
                      </a:cubicBezTo>
                      <a:cubicBezTo>
                        <a:pt x="19516" y="8269"/>
                        <a:pt x="19516" y="8187"/>
                        <a:pt x="19516" y="8187"/>
                      </a:cubicBezTo>
                      <a:cubicBezTo>
                        <a:pt x="19516" y="8104"/>
                        <a:pt x="19428" y="8104"/>
                        <a:pt x="19428" y="8104"/>
                      </a:cubicBezTo>
                      <a:cubicBezTo>
                        <a:pt x="19077" y="7938"/>
                        <a:pt x="19077" y="7690"/>
                        <a:pt x="19077" y="7369"/>
                      </a:cubicBezTo>
                      <a:cubicBezTo>
                        <a:pt x="19077" y="7369"/>
                        <a:pt x="19077" y="7369"/>
                        <a:pt x="19077" y="7286"/>
                      </a:cubicBezTo>
                      <a:lnTo>
                        <a:pt x="19077" y="7203"/>
                      </a:lnTo>
                      <a:cubicBezTo>
                        <a:pt x="19077" y="7038"/>
                        <a:pt x="18989" y="7038"/>
                        <a:pt x="18737" y="6955"/>
                      </a:cubicBezTo>
                      <a:cubicBezTo>
                        <a:pt x="18649" y="6955"/>
                        <a:pt x="18561" y="6955"/>
                        <a:pt x="18474" y="6955"/>
                      </a:cubicBezTo>
                      <a:cubicBezTo>
                        <a:pt x="18386" y="6872"/>
                        <a:pt x="18298" y="6872"/>
                        <a:pt x="18298" y="6872"/>
                      </a:cubicBezTo>
                      <a:cubicBezTo>
                        <a:pt x="18210" y="6789"/>
                        <a:pt x="18298" y="6717"/>
                        <a:pt x="18298" y="6634"/>
                      </a:cubicBezTo>
                      <a:cubicBezTo>
                        <a:pt x="18386" y="6551"/>
                        <a:pt x="18474" y="6303"/>
                        <a:pt x="18474" y="5889"/>
                      </a:cubicBezTo>
                      <a:cubicBezTo>
                        <a:pt x="18474" y="5082"/>
                        <a:pt x="17958" y="4989"/>
                        <a:pt x="17695" y="4989"/>
                      </a:cubicBezTo>
                      <a:cubicBezTo>
                        <a:pt x="17431" y="4916"/>
                        <a:pt x="17431" y="4751"/>
                        <a:pt x="17344" y="4337"/>
                      </a:cubicBezTo>
                      <a:cubicBezTo>
                        <a:pt x="17344" y="4254"/>
                        <a:pt x="17344" y="4254"/>
                        <a:pt x="17344" y="4254"/>
                      </a:cubicBezTo>
                      <a:cubicBezTo>
                        <a:pt x="17344" y="4088"/>
                        <a:pt x="17091" y="4016"/>
                        <a:pt x="16740" y="4016"/>
                      </a:cubicBezTo>
                      <a:cubicBezTo>
                        <a:pt x="16565" y="4016"/>
                        <a:pt x="16301" y="4016"/>
                        <a:pt x="16214" y="3933"/>
                      </a:cubicBezTo>
                      <a:cubicBezTo>
                        <a:pt x="16137" y="3850"/>
                        <a:pt x="16049" y="3767"/>
                        <a:pt x="16049" y="3767"/>
                      </a:cubicBezTo>
                      <a:cubicBezTo>
                        <a:pt x="15961" y="3767"/>
                        <a:pt x="15874" y="3850"/>
                        <a:pt x="15698" y="3850"/>
                      </a:cubicBezTo>
                      <a:cubicBezTo>
                        <a:pt x="15610" y="3933"/>
                        <a:pt x="15435" y="4016"/>
                        <a:pt x="15183" y="4016"/>
                      </a:cubicBezTo>
                      <a:cubicBezTo>
                        <a:pt x="15007" y="4088"/>
                        <a:pt x="14919" y="4088"/>
                        <a:pt x="14831" y="4088"/>
                      </a:cubicBezTo>
                      <a:cubicBezTo>
                        <a:pt x="14568" y="4088"/>
                        <a:pt x="14480" y="4016"/>
                        <a:pt x="14393" y="3850"/>
                      </a:cubicBezTo>
                      <a:cubicBezTo>
                        <a:pt x="14316" y="3850"/>
                        <a:pt x="14316" y="3767"/>
                        <a:pt x="14228" y="3685"/>
                      </a:cubicBezTo>
                      <a:cubicBezTo>
                        <a:pt x="13877" y="3353"/>
                        <a:pt x="11705" y="3198"/>
                        <a:pt x="10926" y="3198"/>
                      </a:cubicBezTo>
                      <a:cubicBezTo>
                        <a:pt x="10147" y="3198"/>
                        <a:pt x="9972" y="2950"/>
                        <a:pt x="9807" y="2784"/>
                      </a:cubicBezTo>
                      <a:cubicBezTo>
                        <a:pt x="9807" y="2701"/>
                        <a:pt x="9719" y="2618"/>
                        <a:pt x="9719" y="2618"/>
                      </a:cubicBezTo>
                      <a:cubicBezTo>
                        <a:pt x="9544" y="2370"/>
                        <a:pt x="9368" y="2132"/>
                        <a:pt x="9105" y="1966"/>
                      </a:cubicBezTo>
                      <a:cubicBezTo>
                        <a:pt x="9017" y="1966"/>
                        <a:pt x="8930" y="1884"/>
                        <a:pt x="8930" y="1801"/>
                      </a:cubicBezTo>
                      <a:cubicBezTo>
                        <a:pt x="8842" y="1801"/>
                        <a:pt x="8842" y="1801"/>
                        <a:pt x="8842" y="1718"/>
                      </a:cubicBezTo>
                      <a:cubicBezTo>
                        <a:pt x="8842" y="1718"/>
                        <a:pt x="8842" y="1718"/>
                        <a:pt x="8765" y="1718"/>
                      </a:cubicBezTo>
                      <a:cubicBezTo>
                        <a:pt x="8590" y="1718"/>
                        <a:pt x="8590" y="1718"/>
                        <a:pt x="8590" y="1718"/>
                      </a:cubicBezTo>
                      <a:cubicBezTo>
                        <a:pt x="8326" y="1718"/>
                        <a:pt x="8151" y="1718"/>
                        <a:pt x="7986" y="1563"/>
                      </a:cubicBezTo>
                      <a:cubicBezTo>
                        <a:pt x="7887" y="1480"/>
                        <a:pt x="7887" y="1397"/>
                        <a:pt x="7887" y="1397"/>
                      </a:cubicBezTo>
                      <a:cubicBezTo>
                        <a:pt x="7887" y="1314"/>
                        <a:pt x="7887" y="1314"/>
                        <a:pt x="7887" y="1314"/>
                      </a:cubicBezTo>
                      <a:cubicBezTo>
                        <a:pt x="7811" y="1314"/>
                        <a:pt x="7723" y="1397"/>
                        <a:pt x="7635" y="1397"/>
                      </a:cubicBezTo>
                      <a:cubicBezTo>
                        <a:pt x="7372" y="1480"/>
                        <a:pt x="7196" y="1563"/>
                        <a:pt x="7109" y="1635"/>
                      </a:cubicBezTo>
                      <a:lnTo>
                        <a:pt x="7032" y="1718"/>
                      </a:lnTo>
                      <a:cubicBezTo>
                        <a:pt x="6933" y="1718"/>
                        <a:pt x="6933" y="1635"/>
                        <a:pt x="6933" y="1635"/>
                      </a:cubicBezTo>
                      <a:cubicBezTo>
                        <a:pt x="6856" y="1480"/>
                        <a:pt x="6933" y="1314"/>
                        <a:pt x="7032" y="1149"/>
                      </a:cubicBezTo>
                      <a:cubicBezTo>
                        <a:pt x="7032" y="1066"/>
                        <a:pt x="7109" y="983"/>
                        <a:pt x="7109" y="900"/>
                      </a:cubicBezTo>
                      <a:cubicBezTo>
                        <a:pt x="7109" y="818"/>
                        <a:pt x="7109" y="735"/>
                        <a:pt x="7109" y="662"/>
                      </a:cubicBezTo>
                      <a:cubicBezTo>
                        <a:pt x="7109" y="580"/>
                        <a:pt x="7109" y="414"/>
                        <a:pt x="7196" y="331"/>
                      </a:cubicBezTo>
                      <a:cubicBezTo>
                        <a:pt x="7284" y="248"/>
                        <a:pt x="7460" y="83"/>
                        <a:pt x="7372" y="0"/>
                      </a:cubicBezTo>
                      <a:cubicBezTo>
                        <a:pt x="7372" y="0"/>
                        <a:pt x="7372" y="0"/>
                        <a:pt x="7284" y="0"/>
                      </a:cubicBezTo>
                      <a:cubicBezTo>
                        <a:pt x="7196" y="0"/>
                        <a:pt x="7196" y="0"/>
                        <a:pt x="7196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6" name="Shape 3627"/>
                <p:cNvSpPr/>
                <p:nvPr/>
              </p:nvSpPr>
              <p:spPr>
                <a:xfrm>
                  <a:off x="8281354" y="1506671"/>
                  <a:ext cx="653838" cy="3697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56" y="19358"/>
                      </a:moveTo>
                      <a:cubicBezTo>
                        <a:pt x="19956" y="19685"/>
                        <a:pt x="19771" y="19970"/>
                        <a:pt x="19956" y="20296"/>
                      </a:cubicBezTo>
                      <a:cubicBezTo>
                        <a:pt x="19956" y="20296"/>
                        <a:pt x="20141" y="20296"/>
                        <a:pt x="20327" y="20622"/>
                      </a:cubicBezTo>
                      <a:cubicBezTo>
                        <a:pt x="20512" y="20622"/>
                        <a:pt x="20697" y="20622"/>
                        <a:pt x="20882" y="20622"/>
                      </a:cubicBezTo>
                      <a:cubicBezTo>
                        <a:pt x="21415" y="20948"/>
                        <a:pt x="21600" y="20948"/>
                        <a:pt x="21600" y="21600"/>
                      </a:cubicBezTo>
                      <a:cubicBezTo>
                        <a:pt x="21600" y="20948"/>
                        <a:pt x="21415" y="20948"/>
                        <a:pt x="20882" y="20622"/>
                      </a:cubicBezTo>
                      <a:cubicBezTo>
                        <a:pt x="20697" y="20622"/>
                        <a:pt x="20512" y="20622"/>
                        <a:pt x="20327" y="20622"/>
                      </a:cubicBezTo>
                      <a:cubicBezTo>
                        <a:pt x="20141" y="20296"/>
                        <a:pt x="19956" y="20296"/>
                        <a:pt x="19956" y="20296"/>
                      </a:cubicBezTo>
                      <a:cubicBezTo>
                        <a:pt x="19771" y="19970"/>
                        <a:pt x="19956" y="19685"/>
                        <a:pt x="19956" y="19358"/>
                      </a:cubicBezTo>
                      <a:lnTo>
                        <a:pt x="15210" y="8069"/>
                      </a:lnTo>
                      <a:cubicBezTo>
                        <a:pt x="15025" y="8069"/>
                        <a:pt x="14840" y="8395"/>
                        <a:pt x="14469" y="8395"/>
                      </a:cubicBezTo>
                      <a:cubicBezTo>
                        <a:pt x="14284" y="8722"/>
                        <a:pt x="13914" y="9048"/>
                        <a:pt x="13381" y="9048"/>
                      </a:cubicBezTo>
                      <a:cubicBezTo>
                        <a:pt x="13914" y="9048"/>
                        <a:pt x="14284" y="8722"/>
                        <a:pt x="14469" y="8395"/>
                      </a:cubicBezTo>
                      <a:cubicBezTo>
                        <a:pt x="14840" y="8395"/>
                        <a:pt x="15025" y="8069"/>
                        <a:pt x="15210" y="8069"/>
                      </a:cubicBezTo>
                      <a:cubicBezTo>
                        <a:pt x="15210" y="8069"/>
                        <a:pt x="15395" y="8395"/>
                        <a:pt x="15558" y="8722"/>
                      </a:cubicBezTo>
                      <a:cubicBezTo>
                        <a:pt x="15743" y="9048"/>
                        <a:pt x="16298" y="9048"/>
                        <a:pt x="16669" y="9048"/>
                      </a:cubicBezTo>
                      <a:cubicBezTo>
                        <a:pt x="17410" y="9048"/>
                        <a:pt x="17942" y="9333"/>
                        <a:pt x="17942" y="9985"/>
                      </a:cubicBezTo>
                      <a:cubicBezTo>
                        <a:pt x="17942" y="10311"/>
                        <a:pt x="17942" y="10311"/>
                        <a:pt x="17942" y="10311"/>
                      </a:cubicBezTo>
                      <a:cubicBezTo>
                        <a:pt x="18127" y="11941"/>
                        <a:pt x="18127" y="12593"/>
                        <a:pt x="18683" y="12878"/>
                      </a:cubicBezTo>
                      <a:cubicBezTo>
                        <a:pt x="19239" y="12878"/>
                        <a:pt x="20327" y="13245"/>
                        <a:pt x="20327" y="16424"/>
                      </a:cubicBezTo>
                      <a:cubicBezTo>
                        <a:pt x="20327" y="13245"/>
                        <a:pt x="19239" y="12878"/>
                        <a:pt x="18683" y="12878"/>
                      </a:cubicBezTo>
                      <a:cubicBezTo>
                        <a:pt x="18127" y="12593"/>
                        <a:pt x="18127" y="11941"/>
                        <a:pt x="17942" y="10311"/>
                      </a:cubicBezTo>
                      <a:cubicBezTo>
                        <a:pt x="17942" y="9985"/>
                        <a:pt x="17942" y="9985"/>
                        <a:pt x="17942" y="9985"/>
                      </a:cubicBezTo>
                      <a:cubicBezTo>
                        <a:pt x="17942" y="9333"/>
                        <a:pt x="17410" y="9048"/>
                        <a:pt x="16669" y="9048"/>
                      </a:cubicBezTo>
                      <a:cubicBezTo>
                        <a:pt x="16298" y="9048"/>
                        <a:pt x="15743" y="9048"/>
                        <a:pt x="15558" y="8722"/>
                      </a:cubicBezTo>
                      <a:cubicBezTo>
                        <a:pt x="15395" y="8395"/>
                        <a:pt x="15210" y="8069"/>
                        <a:pt x="15210" y="8069"/>
                      </a:cubicBezTo>
                      <a:lnTo>
                        <a:pt x="185" y="326"/>
                      </a:lnTo>
                      <a:lnTo>
                        <a:pt x="0" y="0"/>
                      </a:lnTo>
                      <a:cubicBezTo>
                        <a:pt x="0" y="326"/>
                        <a:pt x="0" y="326"/>
                        <a:pt x="185" y="326"/>
                      </a:cubicBezTo>
                      <a:cubicBezTo>
                        <a:pt x="0" y="326"/>
                        <a:pt x="0" y="326"/>
                        <a:pt x="0" y="0"/>
                      </a:cubicBezTo>
                      <a:lnTo>
                        <a:pt x="19956" y="19358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7" name="Shape 3628"/>
                <p:cNvSpPr/>
                <p:nvPr/>
              </p:nvSpPr>
              <p:spPr>
                <a:xfrm>
                  <a:off x="8287529" y="1512847"/>
                  <a:ext cx="814386" cy="1302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03" y="5696"/>
                      </a:moveTo>
                      <a:cubicBezTo>
                        <a:pt x="21303" y="5696"/>
                        <a:pt x="21303" y="5696"/>
                        <a:pt x="21154" y="5696"/>
                      </a:cubicBezTo>
                      <a:cubicBezTo>
                        <a:pt x="21154" y="5789"/>
                        <a:pt x="21154" y="5789"/>
                        <a:pt x="21006" y="5789"/>
                      </a:cubicBezTo>
                      <a:cubicBezTo>
                        <a:pt x="20857" y="5882"/>
                        <a:pt x="20560" y="5975"/>
                        <a:pt x="20560" y="6161"/>
                      </a:cubicBezTo>
                      <a:cubicBezTo>
                        <a:pt x="20411" y="6254"/>
                        <a:pt x="20411" y="6347"/>
                        <a:pt x="20263" y="6522"/>
                      </a:cubicBezTo>
                      <a:cubicBezTo>
                        <a:pt x="20133" y="6615"/>
                        <a:pt x="19966" y="6801"/>
                        <a:pt x="19836" y="7080"/>
                      </a:cubicBezTo>
                      <a:cubicBezTo>
                        <a:pt x="19687" y="7266"/>
                        <a:pt x="19538" y="7347"/>
                        <a:pt x="19390" y="7533"/>
                      </a:cubicBezTo>
                      <a:cubicBezTo>
                        <a:pt x="19241" y="7626"/>
                        <a:pt x="19241" y="7719"/>
                        <a:pt x="19241" y="7905"/>
                      </a:cubicBezTo>
                      <a:cubicBezTo>
                        <a:pt x="19241" y="7998"/>
                        <a:pt x="19241" y="7998"/>
                        <a:pt x="19241" y="8091"/>
                      </a:cubicBezTo>
                      <a:cubicBezTo>
                        <a:pt x="19241" y="8184"/>
                        <a:pt x="19241" y="8184"/>
                        <a:pt x="19241" y="8184"/>
                      </a:cubicBezTo>
                      <a:lnTo>
                        <a:pt x="18944" y="8184"/>
                      </a:lnTo>
                      <a:cubicBezTo>
                        <a:pt x="18944" y="8184"/>
                        <a:pt x="18796" y="8184"/>
                        <a:pt x="18647" y="8184"/>
                      </a:cubicBezTo>
                      <a:cubicBezTo>
                        <a:pt x="18517" y="8184"/>
                        <a:pt x="18368" y="8277"/>
                        <a:pt x="18220" y="8370"/>
                      </a:cubicBezTo>
                      <a:cubicBezTo>
                        <a:pt x="17923" y="8638"/>
                        <a:pt x="17923" y="8731"/>
                        <a:pt x="17774" y="9010"/>
                      </a:cubicBezTo>
                      <a:cubicBezTo>
                        <a:pt x="17774" y="9103"/>
                        <a:pt x="17774" y="9103"/>
                        <a:pt x="17774" y="9103"/>
                      </a:cubicBezTo>
                      <a:cubicBezTo>
                        <a:pt x="17625" y="9103"/>
                        <a:pt x="17625" y="9196"/>
                        <a:pt x="17625" y="9196"/>
                      </a:cubicBezTo>
                      <a:cubicBezTo>
                        <a:pt x="17625" y="9382"/>
                        <a:pt x="17625" y="9382"/>
                        <a:pt x="17328" y="9463"/>
                      </a:cubicBezTo>
                      <a:cubicBezTo>
                        <a:pt x="17031" y="9463"/>
                        <a:pt x="16604" y="9556"/>
                        <a:pt x="16604" y="9835"/>
                      </a:cubicBezTo>
                      <a:cubicBezTo>
                        <a:pt x="16455" y="9928"/>
                        <a:pt x="16455" y="9928"/>
                        <a:pt x="16455" y="9928"/>
                      </a:cubicBezTo>
                      <a:cubicBezTo>
                        <a:pt x="16455" y="10021"/>
                        <a:pt x="16455" y="10114"/>
                        <a:pt x="16307" y="10114"/>
                      </a:cubicBezTo>
                      <a:cubicBezTo>
                        <a:pt x="16158" y="10021"/>
                        <a:pt x="16158" y="10021"/>
                        <a:pt x="16158" y="10021"/>
                      </a:cubicBezTo>
                      <a:cubicBezTo>
                        <a:pt x="16010" y="10021"/>
                        <a:pt x="16010" y="10114"/>
                        <a:pt x="15861" y="10114"/>
                      </a:cubicBezTo>
                      <a:cubicBezTo>
                        <a:pt x="15861" y="10114"/>
                        <a:pt x="15861" y="9928"/>
                        <a:pt x="16010" y="9649"/>
                      </a:cubicBezTo>
                      <a:cubicBezTo>
                        <a:pt x="16158" y="9010"/>
                        <a:pt x="16455" y="8824"/>
                        <a:pt x="16604" y="8638"/>
                      </a:cubicBezTo>
                      <a:cubicBezTo>
                        <a:pt x="16753" y="8545"/>
                        <a:pt x="16901" y="8545"/>
                        <a:pt x="16901" y="8370"/>
                      </a:cubicBezTo>
                      <a:cubicBezTo>
                        <a:pt x="16901" y="8277"/>
                        <a:pt x="16901" y="8277"/>
                        <a:pt x="17180" y="8277"/>
                      </a:cubicBezTo>
                      <a:cubicBezTo>
                        <a:pt x="17477" y="8277"/>
                        <a:pt x="17774" y="8277"/>
                        <a:pt x="17923" y="7905"/>
                      </a:cubicBezTo>
                      <a:cubicBezTo>
                        <a:pt x="17923" y="7719"/>
                        <a:pt x="17923" y="7533"/>
                        <a:pt x="17923" y="7347"/>
                      </a:cubicBezTo>
                      <a:cubicBezTo>
                        <a:pt x="18071" y="7266"/>
                        <a:pt x="18071" y="7173"/>
                        <a:pt x="18071" y="7080"/>
                      </a:cubicBezTo>
                      <a:cubicBezTo>
                        <a:pt x="18071" y="7173"/>
                        <a:pt x="18071" y="7173"/>
                        <a:pt x="18071" y="7173"/>
                      </a:cubicBezTo>
                      <a:cubicBezTo>
                        <a:pt x="17923" y="7173"/>
                        <a:pt x="17923" y="7173"/>
                        <a:pt x="17923" y="7173"/>
                      </a:cubicBezTo>
                      <a:lnTo>
                        <a:pt x="17774" y="7080"/>
                      </a:lnTo>
                      <a:cubicBezTo>
                        <a:pt x="17774" y="7080"/>
                        <a:pt x="17923" y="7080"/>
                        <a:pt x="17923" y="7173"/>
                      </a:cubicBezTo>
                      <a:cubicBezTo>
                        <a:pt x="17923" y="7173"/>
                        <a:pt x="17923" y="7266"/>
                        <a:pt x="17923" y="7347"/>
                      </a:cubicBezTo>
                      <a:cubicBezTo>
                        <a:pt x="17774" y="7533"/>
                        <a:pt x="17774" y="7626"/>
                        <a:pt x="17774" y="7905"/>
                      </a:cubicBezTo>
                      <a:cubicBezTo>
                        <a:pt x="17625" y="8184"/>
                        <a:pt x="17477" y="8184"/>
                        <a:pt x="17180" y="8184"/>
                      </a:cubicBezTo>
                      <a:cubicBezTo>
                        <a:pt x="17031" y="8184"/>
                        <a:pt x="16753" y="8184"/>
                        <a:pt x="16753" y="8370"/>
                      </a:cubicBezTo>
                      <a:cubicBezTo>
                        <a:pt x="16753" y="8463"/>
                        <a:pt x="16604" y="8545"/>
                        <a:pt x="16455" y="8638"/>
                      </a:cubicBezTo>
                      <a:cubicBezTo>
                        <a:pt x="16307" y="8824"/>
                        <a:pt x="16010" y="9010"/>
                        <a:pt x="15861" y="9649"/>
                      </a:cubicBezTo>
                      <a:cubicBezTo>
                        <a:pt x="15712" y="10114"/>
                        <a:pt x="15712" y="10114"/>
                        <a:pt x="15712" y="10207"/>
                      </a:cubicBezTo>
                      <a:cubicBezTo>
                        <a:pt x="15712" y="10207"/>
                        <a:pt x="15712" y="10207"/>
                        <a:pt x="15861" y="10207"/>
                      </a:cubicBezTo>
                      <a:cubicBezTo>
                        <a:pt x="15861" y="10207"/>
                        <a:pt x="15861" y="10207"/>
                        <a:pt x="16010" y="10207"/>
                      </a:cubicBezTo>
                      <a:cubicBezTo>
                        <a:pt x="16010" y="10114"/>
                        <a:pt x="16010" y="10114"/>
                        <a:pt x="16158" y="10114"/>
                      </a:cubicBezTo>
                      <a:cubicBezTo>
                        <a:pt x="16307" y="10207"/>
                        <a:pt x="16307" y="10207"/>
                        <a:pt x="16307" y="10207"/>
                      </a:cubicBezTo>
                      <a:cubicBezTo>
                        <a:pt x="16455" y="10207"/>
                        <a:pt x="16604" y="10114"/>
                        <a:pt x="16604" y="10021"/>
                      </a:cubicBezTo>
                      <a:cubicBezTo>
                        <a:pt x="16604" y="9928"/>
                        <a:pt x="16604" y="9928"/>
                        <a:pt x="16604" y="9835"/>
                      </a:cubicBezTo>
                      <a:cubicBezTo>
                        <a:pt x="16753" y="9649"/>
                        <a:pt x="17031" y="9556"/>
                        <a:pt x="17328" y="9556"/>
                      </a:cubicBezTo>
                      <a:cubicBezTo>
                        <a:pt x="17625" y="9463"/>
                        <a:pt x="17774" y="9382"/>
                        <a:pt x="17774" y="9196"/>
                      </a:cubicBezTo>
                      <a:lnTo>
                        <a:pt x="17774" y="9103"/>
                      </a:lnTo>
                      <a:cubicBezTo>
                        <a:pt x="17923" y="9103"/>
                        <a:pt x="17923" y="9103"/>
                        <a:pt x="17923" y="9103"/>
                      </a:cubicBezTo>
                      <a:cubicBezTo>
                        <a:pt x="17923" y="8824"/>
                        <a:pt x="18071" y="8731"/>
                        <a:pt x="18368" y="8463"/>
                      </a:cubicBezTo>
                      <a:cubicBezTo>
                        <a:pt x="18368" y="8277"/>
                        <a:pt x="18517" y="8277"/>
                        <a:pt x="18647" y="8277"/>
                      </a:cubicBezTo>
                      <a:cubicBezTo>
                        <a:pt x="18796" y="8277"/>
                        <a:pt x="18796" y="8277"/>
                        <a:pt x="18944" y="8277"/>
                      </a:cubicBezTo>
                      <a:lnTo>
                        <a:pt x="19093" y="8277"/>
                      </a:lnTo>
                      <a:cubicBezTo>
                        <a:pt x="19241" y="8277"/>
                        <a:pt x="19241" y="8277"/>
                        <a:pt x="19241" y="8277"/>
                      </a:cubicBezTo>
                      <a:cubicBezTo>
                        <a:pt x="19390" y="8184"/>
                        <a:pt x="19390" y="8184"/>
                        <a:pt x="19390" y="8091"/>
                      </a:cubicBezTo>
                      <a:cubicBezTo>
                        <a:pt x="19390" y="7998"/>
                        <a:pt x="19390" y="7998"/>
                        <a:pt x="19390" y="7905"/>
                      </a:cubicBezTo>
                      <a:cubicBezTo>
                        <a:pt x="19390" y="7812"/>
                        <a:pt x="19390" y="7719"/>
                        <a:pt x="19538" y="7533"/>
                      </a:cubicBezTo>
                      <a:cubicBezTo>
                        <a:pt x="19687" y="7452"/>
                        <a:pt x="19836" y="7266"/>
                        <a:pt x="19836" y="7080"/>
                      </a:cubicBezTo>
                      <a:cubicBezTo>
                        <a:pt x="19966" y="6894"/>
                        <a:pt x="20263" y="6708"/>
                        <a:pt x="20263" y="6522"/>
                      </a:cubicBezTo>
                      <a:cubicBezTo>
                        <a:pt x="20411" y="6440"/>
                        <a:pt x="20560" y="6347"/>
                        <a:pt x="20560" y="6161"/>
                      </a:cubicBezTo>
                      <a:cubicBezTo>
                        <a:pt x="20709" y="5975"/>
                        <a:pt x="20857" y="5975"/>
                        <a:pt x="21154" y="5882"/>
                      </a:cubicBezTo>
                      <a:lnTo>
                        <a:pt x="21303" y="5789"/>
                      </a:lnTo>
                      <a:lnTo>
                        <a:pt x="21451" y="5789"/>
                      </a:lnTo>
                      <a:cubicBezTo>
                        <a:pt x="21451" y="5882"/>
                        <a:pt x="21451" y="5975"/>
                        <a:pt x="21451" y="6068"/>
                      </a:cubicBezTo>
                      <a:cubicBezTo>
                        <a:pt x="21451" y="6068"/>
                        <a:pt x="21451" y="6161"/>
                        <a:pt x="21303" y="6254"/>
                      </a:cubicBezTo>
                      <a:cubicBezTo>
                        <a:pt x="21303" y="6347"/>
                        <a:pt x="21154" y="6440"/>
                        <a:pt x="21303" y="6615"/>
                      </a:cubicBezTo>
                      <a:cubicBezTo>
                        <a:pt x="21303" y="6801"/>
                        <a:pt x="21154" y="6894"/>
                        <a:pt x="21006" y="7080"/>
                      </a:cubicBezTo>
                      <a:cubicBezTo>
                        <a:pt x="20857" y="7173"/>
                        <a:pt x="20857" y="7266"/>
                        <a:pt x="20709" y="7347"/>
                      </a:cubicBezTo>
                      <a:cubicBezTo>
                        <a:pt x="20709" y="7533"/>
                        <a:pt x="20709" y="7719"/>
                        <a:pt x="20133" y="8091"/>
                      </a:cubicBezTo>
                      <a:cubicBezTo>
                        <a:pt x="19966" y="8184"/>
                        <a:pt x="19966" y="8184"/>
                        <a:pt x="19966" y="8277"/>
                      </a:cubicBezTo>
                      <a:cubicBezTo>
                        <a:pt x="19687" y="8370"/>
                        <a:pt x="19687" y="8370"/>
                        <a:pt x="19836" y="8545"/>
                      </a:cubicBezTo>
                      <a:lnTo>
                        <a:pt x="19966" y="8638"/>
                      </a:lnTo>
                      <a:cubicBezTo>
                        <a:pt x="20133" y="8917"/>
                        <a:pt x="19966" y="9103"/>
                        <a:pt x="19687" y="9382"/>
                      </a:cubicBezTo>
                      <a:cubicBezTo>
                        <a:pt x="19538" y="9556"/>
                        <a:pt x="19241" y="9742"/>
                        <a:pt x="19093" y="10021"/>
                      </a:cubicBezTo>
                      <a:cubicBezTo>
                        <a:pt x="18796" y="10567"/>
                        <a:pt x="18944" y="10847"/>
                        <a:pt x="19093" y="11219"/>
                      </a:cubicBezTo>
                      <a:cubicBezTo>
                        <a:pt x="19093" y="11300"/>
                        <a:pt x="19241" y="11486"/>
                        <a:pt x="19241" y="11579"/>
                      </a:cubicBezTo>
                      <a:cubicBezTo>
                        <a:pt x="19390" y="11951"/>
                        <a:pt x="19241" y="12044"/>
                        <a:pt x="18944" y="12137"/>
                      </a:cubicBezTo>
                      <a:cubicBezTo>
                        <a:pt x="18796" y="12230"/>
                        <a:pt x="18796" y="12230"/>
                        <a:pt x="18647" y="12311"/>
                      </a:cubicBezTo>
                      <a:cubicBezTo>
                        <a:pt x="18368" y="12497"/>
                        <a:pt x="17923" y="13416"/>
                        <a:pt x="18220" y="13974"/>
                      </a:cubicBezTo>
                      <a:cubicBezTo>
                        <a:pt x="18517" y="14613"/>
                        <a:pt x="18647" y="14985"/>
                        <a:pt x="18220" y="15253"/>
                      </a:cubicBezTo>
                      <a:cubicBezTo>
                        <a:pt x="17774" y="15439"/>
                        <a:pt x="17923" y="15625"/>
                        <a:pt x="17923" y="15997"/>
                      </a:cubicBezTo>
                      <a:cubicBezTo>
                        <a:pt x="17923" y="16264"/>
                        <a:pt x="17923" y="16636"/>
                        <a:pt x="17774" y="17008"/>
                      </a:cubicBezTo>
                      <a:cubicBezTo>
                        <a:pt x="17477" y="17647"/>
                        <a:pt x="17625" y="17833"/>
                        <a:pt x="18071" y="18473"/>
                      </a:cubicBezTo>
                      <a:cubicBezTo>
                        <a:pt x="18220" y="18566"/>
                        <a:pt x="18220" y="18752"/>
                        <a:pt x="18368" y="18938"/>
                      </a:cubicBezTo>
                      <a:cubicBezTo>
                        <a:pt x="18796" y="19484"/>
                        <a:pt x="18944" y="20217"/>
                        <a:pt x="18944" y="21228"/>
                      </a:cubicBezTo>
                      <a:cubicBezTo>
                        <a:pt x="17923" y="21321"/>
                        <a:pt x="15712" y="21507"/>
                        <a:pt x="13372" y="21600"/>
                      </a:cubicBezTo>
                      <a:cubicBezTo>
                        <a:pt x="15861" y="21507"/>
                        <a:pt x="17923" y="21321"/>
                        <a:pt x="19093" y="21228"/>
                      </a:cubicBezTo>
                      <a:cubicBezTo>
                        <a:pt x="19093" y="20217"/>
                        <a:pt x="18796" y="19484"/>
                        <a:pt x="18517" y="18938"/>
                      </a:cubicBezTo>
                      <a:cubicBezTo>
                        <a:pt x="18368" y="18752"/>
                        <a:pt x="18220" y="18566"/>
                        <a:pt x="18220" y="18380"/>
                      </a:cubicBezTo>
                      <a:cubicBezTo>
                        <a:pt x="17774" y="17833"/>
                        <a:pt x="17625" y="17647"/>
                        <a:pt x="17923" y="17008"/>
                      </a:cubicBezTo>
                      <a:cubicBezTo>
                        <a:pt x="18071" y="16636"/>
                        <a:pt x="18071" y="16264"/>
                        <a:pt x="18071" y="15997"/>
                      </a:cubicBezTo>
                      <a:cubicBezTo>
                        <a:pt x="18071" y="15718"/>
                        <a:pt x="17923" y="15439"/>
                        <a:pt x="18220" y="15253"/>
                      </a:cubicBezTo>
                      <a:cubicBezTo>
                        <a:pt x="18796" y="14985"/>
                        <a:pt x="18647" y="14613"/>
                        <a:pt x="18368" y="13974"/>
                      </a:cubicBezTo>
                      <a:cubicBezTo>
                        <a:pt x="18071" y="13416"/>
                        <a:pt x="18517" y="12590"/>
                        <a:pt x="18796" y="12311"/>
                      </a:cubicBezTo>
                      <a:cubicBezTo>
                        <a:pt x="18944" y="12311"/>
                        <a:pt x="18944" y="12230"/>
                        <a:pt x="18944" y="12230"/>
                      </a:cubicBezTo>
                      <a:cubicBezTo>
                        <a:pt x="19241" y="12044"/>
                        <a:pt x="19538" y="11951"/>
                        <a:pt x="19390" y="11579"/>
                      </a:cubicBezTo>
                      <a:cubicBezTo>
                        <a:pt x="19390" y="11405"/>
                        <a:pt x="19241" y="11300"/>
                        <a:pt x="19241" y="11219"/>
                      </a:cubicBezTo>
                      <a:cubicBezTo>
                        <a:pt x="19093" y="10847"/>
                        <a:pt x="18944" y="10567"/>
                        <a:pt x="19241" y="10021"/>
                      </a:cubicBezTo>
                      <a:cubicBezTo>
                        <a:pt x="19390" y="9835"/>
                        <a:pt x="19538" y="9649"/>
                        <a:pt x="19836" y="9463"/>
                      </a:cubicBezTo>
                      <a:cubicBezTo>
                        <a:pt x="20133" y="9103"/>
                        <a:pt x="20263" y="8917"/>
                        <a:pt x="20133" y="8638"/>
                      </a:cubicBezTo>
                      <a:cubicBezTo>
                        <a:pt x="19966" y="8545"/>
                        <a:pt x="19966" y="8463"/>
                        <a:pt x="19966" y="8463"/>
                      </a:cubicBezTo>
                      <a:cubicBezTo>
                        <a:pt x="19836" y="8370"/>
                        <a:pt x="19836" y="8370"/>
                        <a:pt x="19966" y="8277"/>
                      </a:cubicBezTo>
                      <a:cubicBezTo>
                        <a:pt x="20133" y="8277"/>
                        <a:pt x="20133" y="8184"/>
                        <a:pt x="20263" y="8091"/>
                      </a:cubicBezTo>
                      <a:cubicBezTo>
                        <a:pt x="20709" y="7719"/>
                        <a:pt x="20857" y="7533"/>
                        <a:pt x="20857" y="7347"/>
                      </a:cubicBezTo>
                      <a:cubicBezTo>
                        <a:pt x="20857" y="7266"/>
                        <a:pt x="21006" y="7173"/>
                        <a:pt x="21154" y="7080"/>
                      </a:cubicBezTo>
                      <a:cubicBezTo>
                        <a:pt x="21303" y="6987"/>
                        <a:pt x="21451" y="6801"/>
                        <a:pt x="21303" y="6615"/>
                      </a:cubicBezTo>
                      <a:cubicBezTo>
                        <a:pt x="21303" y="6522"/>
                        <a:pt x="21451" y="6347"/>
                        <a:pt x="21451" y="6254"/>
                      </a:cubicBezTo>
                      <a:cubicBezTo>
                        <a:pt x="21600" y="6161"/>
                        <a:pt x="21600" y="6161"/>
                        <a:pt x="21600" y="6068"/>
                      </a:cubicBezTo>
                      <a:cubicBezTo>
                        <a:pt x="21600" y="5975"/>
                        <a:pt x="21600" y="5789"/>
                        <a:pt x="21451" y="5789"/>
                      </a:cubicBezTo>
                      <a:cubicBezTo>
                        <a:pt x="21451" y="5696"/>
                        <a:pt x="21451" y="5696"/>
                        <a:pt x="21303" y="5696"/>
                      </a:cubicBezTo>
                      <a:lnTo>
                        <a:pt x="10586" y="2488"/>
                      </a:lnTo>
                      <a:cubicBezTo>
                        <a:pt x="10289" y="2569"/>
                        <a:pt x="10141" y="2569"/>
                        <a:pt x="9992" y="2569"/>
                      </a:cubicBezTo>
                      <a:cubicBezTo>
                        <a:pt x="10141" y="2569"/>
                        <a:pt x="10289" y="2569"/>
                        <a:pt x="10586" y="2488"/>
                      </a:cubicBezTo>
                      <a:lnTo>
                        <a:pt x="8971" y="2116"/>
                      </a:lnTo>
                      <a:cubicBezTo>
                        <a:pt x="9119" y="2209"/>
                        <a:pt x="9119" y="2302"/>
                        <a:pt x="9249" y="2302"/>
                      </a:cubicBezTo>
                      <a:cubicBezTo>
                        <a:pt x="9119" y="2302"/>
                        <a:pt x="9119" y="2209"/>
                        <a:pt x="8971" y="2116"/>
                      </a:cubicBezTo>
                      <a:lnTo>
                        <a:pt x="0" y="0"/>
                      </a:lnTo>
                      <a:cubicBezTo>
                        <a:pt x="0" y="93"/>
                        <a:pt x="149" y="186"/>
                        <a:pt x="297" y="186"/>
                      </a:cubicBezTo>
                      <a:cubicBezTo>
                        <a:pt x="149" y="186"/>
                        <a:pt x="0" y="93"/>
                        <a:pt x="0" y="0"/>
                      </a:cubicBezTo>
                      <a:lnTo>
                        <a:pt x="21303" y="5696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8" name="Shape 3629"/>
                <p:cNvSpPr/>
                <p:nvPr/>
              </p:nvSpPr>
              <p:spPr>
                <a:xfrm>
                  <a:off x="8287529" y="1506671"/>
                  <a:ext cx="675453" cy="4315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84" y="19114"/>
                      </a:moveTo>
                      <a:cubicBezTo>
                        <a:pt x="20884" y="20200"/>
                        <a:pt x="20884" y="21040"/>
                        <a:pt x="21421" y="21320"/>
                      </a:cubicBezTo>
                      <a:cubicBezTo>
                        <a:pt x="21600" y="2132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320"/>
                        <a:pt x="21421" y="21320"/>
                      </a:cubicBezTo>
                      <a:cubicBezTo>
                        <a:pt x="20884" y="21040"/>
                        <a:pt x="20884" y="20200"/>
                        <a:pt x="20884" y="19114"/>
                      </a:cubicBezTo>
                      <a:lnTo>
                        <a:pt x="358" y="560"/>
                      </a:lnTo>
                      <a:cubicBezTo>
                        <a:pt x="895" y="1120"/>
                        <a:pt x="1433" y="2206"/>
                        <a:pt x="1612" y="2766"/>
                      </a:cubicBezTo>
                      <a:cubicBezTo>
                        <a:pt x="1791" y="3046"/>
                        <a:pt x="1791" y="3326"/>
                        <a:pt x="1947" y="3326"/>
                      </a:cubicBezTo>
                      <a:cubicBezTo>
                        <a:pt x="2126" y="3886"/>
                        <a:pt x="2485" y="4726"/>
                        <a:pt x="4074" y="4726"/>
                      </a:cubicBezTo>
                      <a:cubicBezTo>
                        <a:pt x="5663" y="4726"/>
                        <a:pt x="10095" y="5251"/>
                        <a:pt x="10990" y="6652"/>
                      </a:cubicBezTo>
                      <a:cubicBezTo>
                        <a:pt x="10990" y="6652"/>
                        <a:pt x="11147" y="6932"/>
                        <a:pt x="11147" y="7212"/>
                      </a:cubicBezTo>
                      <a:cubicBezTo>
                        <a:pt x="11505" y="7492"/>
                        <a:pt x="11684" y="7772"/>
                        <a:pt x="12042" y="7772"/>
                      </a:cubicBezTo>
                      <a:cubicBezTo>
                        <a:pt x="12221" y="7772"/>
                        <a:pt x="12400" y="7772"/>
                        <a:pt x="12759" y="7492"/>
                      </a:cubicBezTo>
                      <a:cubicBezTo>
                        <a:pt x="13094" y="7492"/>
                        <a:pt x="13452" y="7212"/>
                        <a:pt x="13811" y="7212"/>
                      </a:cubicBezTo>
                      <a:cubicBezTo>
                        <a:pt x="13990" y="6932"/>
                        <a:pt x="14169" y="6652"/>
                        <a:pt x="14527" y="6652"/>
                      </a:cubicBezTo>
                      <a:cubicBezTo>
                        <a:pt x="14706" y="6652"/>
                        <a:pt x="14863" y="6932"/>
                        <a:pt x="14863" y="7212"/>
                      </a:cubicBezTo>
                      <a:cubicBezTo>
                        <a:pt x="15042" y="7492"/>
                        <a:pt x="15579" y="7492"/>
                        <a:pt x="15937" y="7492"/>
                      </a:cubicBezTo>
                      <a:cubicBezTo>
                        <a:pt x="16653" y="7772"/>
                        <a:pt x="17347" y="7772"/>
                        <a:pt x="17347" y="8577"/>
                      </a:cubicBezTo>
                      <a:cubicBezTo>
                        <a:pt x="17347" y="8857"/>
                        <a:pt x="17347" y="8857"/>
                        <a:pt x="17347" y="8857"/>
                      </a:cubicBezTo>
                      <a:cubicBezTo>
                        <a:pt x="17526" y="10257"/>
                        <a:pt x="17526" y="10537"/>
                        <a:pt x="17884" y="10818"/>
                      </a:cubicBezTo>
                      <a:cubicBezTo>
                        <a:pt x="18422" y="10818"/>
                        <a:pt x="19653" y="11378"/>
                        <a:pt x="19653" y="14108"/>
                      </a:cubicBezTo>
                      <a:cubicBezTo>
                        <a:pt x="19653" y="11378"/>
                        <a:pt x="18422" y="10818"/>
                        <a:pt x="17884" y="10818"/>
                      </a:cubicBezTo>
                      <a:cubicBezTo>
                        <a:pt x="17526" y="10537"/>
                        <a:pt x="17526" y="10257"/>
                        <a:pt x="17347" y="8857"/>
                      </a:cubicBezTo>
                      <a:cubicBezTo>
                        <a:pt x="17347" y="8577"/>
                        <a:pt x="17347" y="8577"/>
                        <a:pt x="17347" y="8577"/>
                      </a:cubicBezTo>
                      <a:cubicBezTo>
                        <a:pt x="17347" y="7772"/>
                        <a:pt x="16653" y="7772"/>
                        <a:pt x="15937" y="7492"/>
                      </a:cubicBezTo>
                      <a:cubicBezTo>
                        <a:pt x="15579" y="7492"/>
                        <a:pt x="15042" y="7492"/>
                        <a:pt x="14863" y="7212"/>
                      </a:cubicBezTo>
                      <a:cubicBezTo>
                        <a:pt x="14863" y="6932"/>
                        <a:pt x="14706" y="6652"/>
                        <a:pt x="14527" y="6652"/>
                      </a:cubicBezTo>
                      <a:cubicBezTo>
                        <a:pt x="14169" y="6652"/>
                        <a:pt x="13990" y="6932"/>
                        <a:pt x="13811" y="7212"/>
                      </a:cubicBezTo>
                      <a:cubicBezTo>
                        <a:pt x="13452" y="7212"/>
                        <a:pt x="13094" y="7492"/>
                        <a:pt x="12759" y="7492"/>
                      </a:cubicBezTo>
                      <a:cubicBezTo>
                        <a:pt x="12400" y="7772"/>
                        <a:pt x="12221" y="7772"/>
                        <a:pt x="12042" y="7772"/>
                      </a:cubicBezTo>
                      <a:cubicBezTo>
                        <a:pt x="11684" y="7772"/>
                        <a:pt x="11505" y="7492"/>
                        <a:pt x="11147" y="7212"/>
                      </a:cubicBezTo>
                      <a:cubicBezTo>
                        <a:pt x="11147" y="6932"/>
                        <a:pt x="10990" y="6652"/>
                        <a:pt x="10990" y="6652"/>
                      </a:cubicBezTo>
                      <a:cubicBezTo>
                        <a:pt x="10095" y="5251"/>
                        <a:pt x="5663" y="4726"/>
                        <a:pt x="4074" y="4726"/>
                      </a:cubicBezTo>
                      <a:cubicBezTo>
                        <a:pt x="2485" y="4726"/>
                        <a:pt x="2126" y="3886"/>
                        <a:pt x="1947" y="3326"/>
                      </a:cubicBezTo>
                      <a:cubicBezTo>
                        <a:pt x="1791" y="3326"/>
                        <a:pt x="1791" y="3046"/>
                        <a:pt x="1612" y="2766"/>
                      </a:cubicBezTo>
                      <a:cubicBezTo>
                        <a:pt x="1433" y="2206"/>
                        <a:pt x="895" y="1120"/>
                        <a:pt x="358" y="560"/>
                      </a:cubicBezTo>
                      <a:lnTo>
                        <a:pt x="0" y="0"/>
                      </a:lnTo>
                      <a:cubicBezTo>
                        <a:pt x="179" y="280"/>
                        <a:pt x="358" y="560"/>
                        <a:pt x="358" y="560"/>
                      </a:cubicBezTo>
                      <a:cubicBezTo>
                        <a:pt x="358" y="560"/>
                        <a:pt x="179" y="280"/>
                        <a:pt x="0" y="0"/>
                      </a:cubicBezTo>
                      <a:lnTo>
                        <a:pt x="20884" y="19114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69" name="Shape 3630"/>
                <p:cNvSpPr/>
                <p:nvPr/>
              </p:nvSpPr>
              <p:spPr>
                <a:xfrm>
                  <a:off x="8278267" y="1500497"/>
                  <a:ext cx="690888" cy="4438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3" y="0"/>
                      </a:moveTo>
                      <a:cubicBezTo>
                        <a:pt x="153" y="0"/>
                        <a:pt x="153" y="0"/>
                        <a:pt x="0" y="0"/>
                      </a:cubicBezTo>
                      <a:cubicBezTo>
                        <a:pt x="153" y="273"/>
                        <a:pt x="153" y="273"/>
                        <a:pt x="153" y="273"/>
                      </a:cubicBezTo>
                      <a:cubicBezTo>
                        <a:pt x="153" y="546"/>
                        <a:pt x="153" y="546"/>
                        <a:pt x="328" y="546"/>
                      </a:cubicBezTo>
                      <a:cubicBezTo>
                        <a:pt x="328" y="819"/>
                        <a:pt x="503" y="1092"/>
                        <a:pt x="678" y="1092"/>
                      </a:cubicBezTo>
                      <a:cubicBezTo>
                        <a:pt x="1202" y="1638"/>
                        <a:pt x="1552" y="2423"/>
                        <a:pt x="1902" y="3242"/>
                      </a:cubicBezTo>
                      <a:cubicBezTo>
                        <a:pt x="1902" y="3242"/>
                        <a:pt x="2077" y="3515"/>
                        <a:pt x="2077" y="3788"/>
                      </a:cubicBezTo>
                      <a:cubicBezTo>
                        <a:pt x="2405" y="4334"/>
                        <a:pt x="2755" y="5153"/>
                        <a:pt x="4307" y="5153"/>
                      </a:cubicBezTo>
                      <a:cubicBezTo>
                        <a:pt x="5859" y="5153"/>
                        <a:pt x="10188" y="5664"/>
                        <a:pt x="10887" y="6756"/>
                      </a:cubicBezTo>
                      <a:cubicBezTo>
                        <a:pt x="11062" y="7029"/>
                        <a:pt x="11062" y="7302"/>
                        <a:pt x="11215" y="7302"/>
                      </a:cubicBezTo>
                      <a:cubicBezTo>
                        <a:pt x="11390" y="7848"/>
                        <a:pt x="11565" y="8087"/>
                        <a:pt x="12090" y="8087"/>
                      </a:cubicBezTo>
                      <a:cubicBezTo>
                        <a:pt x="12265" y="8087"/>
                        <a:pt x="12440" y="8087"/>
                        <a:pt x="12789" y="7848"/>
                      </a:cubicBezTo>
                      <a:cubicBezTo>
                        <a:pt x="13292" y="7848"/>
                        <a:pt x="13642" y="7575"/>
                        <a:pt x="13817" y="7302"/>
                      </a:cubicBezTo>
                      <a:cubicBezTo>
                        <a:pt x="14167" y="7302"/>
                        <a:pt x="14342" y="7029"/>
                        <a:pt x="14517" y="7029"/>
                      </a:cubicBezTo>
                      <a:cubicBezTo>
                        <a:pt x="14517" y="7029"/>
                        <a:pt x="14691" y="7302"/>
                        <a:pt x="14845" y="7575"/>
                      </a:cubicBezTo>
                      <a:cubicBezTo>
                        <a:pt x="15019" y="7848"/>
                        <a:pt x="15544" y="7848"/>
                        <a:pt x="15894" y="7848"/>
                      </a:cubicBezTo>
                      <a:cubicBezTo>
                        <a:pt x="16594" y="7848"/>
                        <a:pt x="17096" y="8087"/>
                        <a:pt x="17096" y="8633"/>
                      </a:cubicBezTo>
                      <a:cubicBezTo>
                        <a:pt x="17096" y="8906"/>
                        <a:pt x="17096" y="8906"/>
                        <a:pt x="17096" y="8906"/>
                      </a:cubicBezTo>
                      <a:cubicBezTo>
                        <a:pt x="17271" y="10271"/>
                        <a:pt x="17271" y="10817"/>
                        <a:pt x="17796" y="11056"/>
                      </a:cubicBezTo>
                      <a:cubicBezTo>
                        <a:pt x="18321" y="11056"/>
                        <a:pt x="19348" y="11363"/>
                        <a:pt x="19348" y="14025"/>
                      </a:cubicBezTo>
                      <a:cubicBezTo>
                        <a:pt x="19348" y="15390"/>
                        <a:pt x="19173" y="16209"/>
                        <a:pt x="18998" y="16482"/>
                      </a:cubicBezTo>
                      <a:cubicBezTo>
                        <a:pt x="18998" y="16755"/>
                        <a:pt x="18823" y="16993"/>
                        <a:pt x="18998" y="17266"/>
                      </a:cubicBezTo>
                      <a:cubicBezTo>
                        <a:pt x="18998" y="17266"/>
                        <a:pt x="19173" y="17266"/>
                        <a:pt x="19348" y="17539"/>
                      </a:cubicBezTo>
                      <a:cubicBezTo>
                        <a:pt x="19523" y="17539"/>
                        <a:pt x="19698" y="17539"/>
                        <a:pt x="19873" y="17539"/>
                      </a:cubicBezTo>
                      <a:cubicBezTo>
                        <a:pt x="20376" y="17812"/>
                        <a:pt x="20551" y="17812"/>
                        <a:pt x="20551" y="18358"/>
                      </a:cubicBezTo>
                      <a:lnTo>
                        <a:pt x="20551" y="18631"/>
                      </a:lnTo>
                      <a:cubicBezTo>
                        <a:pt x="20551" y="18904"/>
                        <a:pt x="20551" y="18904"/>
                        <a:pt x="20551" y="18904"/>
                      </a:cubicBezTo>
                      <a:cubicBezTo>
                        <a:pt x="20551" y="19962"/>
                        <a:pt x="20551" y="20781"/>
                        <a:pt x="21250" y="21327"/>
                      </a:cubicBezTo>
                      <a:lnTo>
                        <a:pt x="21425" y="21600"/>
                      </a:ln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327"/>
                        <a:pt x="21600" y="21327"/>
                        <a:pt x="21600" y="21327"/>
                      </a:cubicBezTo>
                      <a:cubicBezTo>
                        <a:pt x="21425" y="21327"/>
                        <a:pt x="21425" y="21327"/>
                        <a:pt x="21425" y="21327"/>
                      </a:cubicBezTo>
                      <a:cubicBezTo>
                        <a:pt x="21425" y="21327"/>
                        <a:pt x="21425" y="21054"/>
                        <a:pt x="21250" y="21054"/>
                      </a:cubicBezTo>
                      <a:cubicBezTo>
                        <a:pt x="20726" y="20781"/>
                        <a:pt x="20726" y="19962"/>
                        <a:pt x="20726" y="18904"/>
                      </a:cubicBezTo>
                      <a:cubicBezTo>
                        <a:pt x="20726" y="18904"/>
                        <a:pt x="20726" y="18904"/>
                        <a:pt x="20726" y="18631"/>
                      </a:cubicBezTo>
                      <a:lnTo>
                        <a:pt x="20726" y="18358"/>
                      </a:lnTo>
                      <a:cubicBezTo>
                        <a:pt x="20726" y="17539"/>
                        <a:pt x="20376" y="17539"/>
                        <a:pt x="19873" y="17266"/>
                      </a:cubicBezTo>
                      <a:cubicBezTo>
                        <a:pt x="19698" y="17266"/>
                        <a:pt x="19523" y="17266"/>
                        <a:pt x="19348" y="17266"/>
                      </a:cubicBezTo>
                      <a:cubicBezTo>
                        <a:pt x="19348" y="17266"/>
                        <a:pt x="19173" y="17266"/>
                        <a:pt x="19173" y="16993"/>
                      </a:cubicBezTo>
                      <a:lnTo>
                        <a:pt x="19173" y="16755"/>
                      </a:lnTo>
                      <a:cubicBezTo>
                        <a:pt x="19348" y="16209"/>
                        <a:pt x="19523" y="15390"/>
                        <a:pt x="19523" y="14025"/>
                      </a:cubicBezTo>
                      <a:cubicBezTo>
                        <a:pt x="19523" y="11363"/>
                        <a:pt x="18321" y="10817"/>
                        <a:pt x="17796" y="10817"/>
                      </a:cubicBezTo>
                      <a:cubicBezTo>
                        <a:pt x="17446" y="10544"/>
                        <a:pt x="17446" y="10271"/>
                        <a:pt x="17271" y="8906"/>
                      </a:cubicBezTo>
                      <a:cubicBezTo>
                        <a:pt x="17271" y="8633"/>
                        <a:pt x="17271" y="8633"/>
                        <a:pt x="17271" y="8633"/>
                      </a:cubicBezTo>
                      <a:cubicBezTo>
                        <a:pt x="17271" y="7848"/>
                        <a:pt x="16594" y="7848"/>
                        <a:pt x="15894" y="7575"/>
                      </a:cubicBezTo>
                      <a:cubicBezTo>
                        <a:pt x="15544" y="7575"/>
                        <a:pt x="15019" y="7575"/>
                        <a:pt x="14845" y="7302"/>
                      </a:cubicBezTo>
                      <a:cubicBezTo>
                        <a:pt x="14845" y="7029"/>
                        <a:pt x="14691" y="6756"/>
                        <a:pt x="14517" y="6756"/>
                      </a:cubicBezTo>
                      <a:cubicBezTo>
                        <a:pt x="14167" y="6756"/>
                        <a:pt x="13992" y="7029"/>
                        <a:pt x="13817" y="7302"/>
                      </a:cubicBezTo>
                      <a:cubicBezTo>
                        <a:pt x="13467" y="7302"/>
                        <a:pt x="13117" y="7575"/>
                        <a:pt x="12789" y="7575"/>
                      </a:cubicBezTo>
                      <a:cubicBezTo>
                        <a:pt x="12440" y="7848"/>
                        <a:pt x="12265" y="7848"/>
                        <a:pt x="12090" y="7848"/>
                      </a:cubicBezTo>
                      <a:cubicBezTo>
                        <a:pt x="11740" y="7848"/>
                        <a:pt x="11565" y="7575"/>
                        <a:pt x="11215" y="7302"/>
                      </a:cubicBezTo>
                      <a:cubicBezTo>
                        <a:pt x="11215" y="7029"/>
                        <a:pt x="11062" y="6756"/>
                        <a:pt x="11062" y="6756"/>
                      </a:cubicBezTo>
                      <a:cubicBezTo>
                        <a:pt x="10188" y="5391"/>
                        <a:pt x="5859" y="4880"/>
                        <a:pt x="4307" y="4880"/>
                      </a:cubicBezTo>
                      <a:cubicBezTo>
                        <a:pt x="2755" y="4880"/>
                        <a:pt x="2405" y="4061"/>
                        <a:pt x="2230" y="3515"/>
                      </a:cubicBezTo>
                      <a:cubicBezTo>
                        <a:pt x="2077" y="3515"/>
                        <a:pt x="2077" y="3242"/>
                        <a:pt x="1902" y="2969"/>
                      </a:cubicBezTo>
                      <a:cubicBezTo>
                        <a:pt x="1727" y="2423"/>
                        <a:pt x="1202" y="1365"/>
                        <a:pt x="678" y="819"/>
                      </a:cubicBezTo>
                      <a:cubicBezTo>
                        <a:pt x="678" y="819"/>
                        <a:pt x="503" y="546"/>
                        <a:pt x="328" y="273"/>
                      </a:cubicBezTo>
                      <a:cubicBezTo>
                        <a:pt x="153" y="0"/>
                        <a:pt x="153" y="0"/>
                        <a:pt x="153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0" name="Shape 3631"/>
                <p:cNvSpPr/>
                <p:nvPr/>
              </p:nvSpPr>
              <p:spPr>
                <a:xfrm>
                  <a:off x="8156226" y="2794137"/>
                  <a:ext cx="1041400" cy="18517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6" h="21600" extrusionOk="0">
                      <a:moveTo>
                        <a:pt x="17501" y="0"/>
                      </a:moveTo>
                      <a:cubicBezTo>
                        <a:pt x="14986" y="196"/>
                        <a:pt x="6195" y="579"/>
                        <a:pt x="3448" y="710"/>
                      </a:cubicBezTo>
                      <a:cubicBezTo>
                        <a:pt x="3448" y="775"/>
                        <a:pt x="3448" y="775"/>
                        <a:pt x="3448" y="775"/>
                      </a:cubicBezTo>
                      <a:cubicBezTo>
                        <a:pt x="3564" y="840"/>
                        <a:pt x="3795" y="971"/>
                        <a:pt x="4012" y="1102"/>
                      </a:cubicBezTo>
                      <a:cubicBezTo>
                        <a:pt x="4359" y="1289"/>
                        <a:pt x="4822" y="1485"/>
                        <a:pt x="4822" y="1681"/>
                      </a:cubicBezTo>
                      <a:cubicBezTo>
                        <a:pt x="4822" y="1877"/>
                        <a:pt x="5169" y="1934"/>
                        <a:pt x="5501" y="2065"/>
                      </a:cubicBezTo>
                      <a:cubicBezTo>
                        <a:pt x="5617" y="2065"/>
                        <a:pt x="5848" y="2130"/>
                        <a:pt x="5964" y="2195"/>
                      </a:cubicBezTo>
                      <a:cubicBezTo>
                        <a:pt x="6195" y="2456"/>
                        <a:pt x="6296" y="3036"/>
                        <a:pt x="5964" y="3289"/>
                      </a:cubicBezTo>
                      <a:cubicBezTo>
                        <a:pt x="5964" y="3419"/>
                        <a:pt x="5733" y="3484"/>
                        <a:pt x="5617" y="3550"/>
                      </a:cubicBezTo>
                      <a:cubicBezTo>
                        <a:pt x="5501" y="3615"/>
                        <a:pt x="5270" y="3680"/>
                        <a:pt x="5270" y="3998"/>
                      </a:cubicBezTo>
                      <a:cubicBezTo>
                        <a:pt x="5270" y="4325"/>
                        <a:pt x="5039" y="4455"/>
                        <a:pt x="4706" y="4521"/>
                      </a:cubicBezTo>
                      <a:cubicBezTo>
                        <a:pt x="4590" y="4521"/>
                        <a:pt x="4475" y="4521"/>
                        <a:pt x="4475" y="4578"/>
                      </a:cubicBezTo>
                      <a:cubicBezTo>
                        <a:pt x="4243" y="4651"/>
                        <a:pt x="4128" y="4651"/>
                        <a:pt x="4012" y="4651"/>
                      </a:cubicBezTo>
                      <a:cubicBezTo>
                        <a:pt x="3795" y="4708"/>
                        <a:pt x="3679" y="4774"/>
                        <a:pt x="3448" y="4904"/>
                      </a:cubicBezTo>
                      <a:cubicBezTo>
                        <a:pt x="3217" y="4970"/>
                        <a:pt x="2986" y="5035"/>
                        <a:pt x="2754" y="5035"/>
                      </a:cubicBezTo>
                      <a:cubicBezTo>
                        <a:pt x="2754" y="5035"/>
                        <a:pt x="2639" y="4970"/>
                        <a:pt x="2537" y="4970"/>
                      </a:cubicBezTo>
                      <a:cubicBezTo>
                        <a:pt x="2422" y="4970"/>
                        <a:pt x="2306" y="4970"/>
                        <a:pt x="2190" y="4970"/>
                      </a:cubicBezTo>
                      <a:cubicBezTo>
                        <a:pt x="1959" y="4970"/>
                        <a:pt x="1843" y="4970"/>
                        <a:pt x="1843" y="5035"/>
                      </a:cubicBezTo>
                      <a:cubicBezTo>
                        <a:pt x="1728" y="5035"/>
                        <a:pt x="1612" y="5035"/>
                        <a:pt x="1612" y="5100"/>
                      </a:cubicBezTo>
                      <a:cubicBezTo>
                        <a:pt x="1511" y="5100"/>
                        <a:pt x="1511" y="5165"/>
                        <a:pt x="1511" y="5165"/>
                      </a:cubicBezTo>
                      <a:cubicBezTo>
                        <a:pt x="1511" y="5288"/>
                        <a:pt x="1612" y="5353"/>
                        <a:pt x="1612" y="5484"/>
                      </a:cubicBezTo>
                      <a:cubicBezTo>
                        <a:pt x="1728" y="5549"/>
                        <a:pt x="1728" y="5679"/>
                        <a:pt x="1728" y="5745"/>
                      </a:cubicBezTo>
                      <a:cubicBezTo>
                        <a:pt x="1728" y="5875"/>
                        <a:pt x="1843" y="5941"/>
                        <a:pt x="2075" y="5998"/>
                      </a:cubicBezTo>
                      <a:cubicBezTo>
                        <a:pt x="2190" y="6063"/>
                        <a:pt x="2422" y="6128"/>
                        <a:pt x="2422" y="6194"/>
                      </a:cubicBezTo>
                      <a:cubicBezTo>
                        <a:pt x="2422" y="6259"/>
                        <a:pt x="2422" y="6259"/>
                        <a:pt x="2422" y="6324"/>
                      </a:cubicBezTo>
                      <a:cubicBezTo>
                        <a:pt x="2422" y="6585"/>
                        <a:pt x="2190" y="7034"/>
                        <a:pt x="1843" y="7099"/>
                      </a:cubicBezTo>
                      <a:cubicBezTo>
                        <a:pt x="1728" y="7165"/>
                        <a:pt x="1728" y="7165"/>
                        <a:pt x="1728" y="7230"/>
                      </a:cubicBezTo>
                      <a:lnTo>
                        <a:pt x="1728" y="7295"/>
                      </a:lnTo>
                      <a:cubicBezTo>
                        <a:pt x="1728" y="7352"/>
                        <a:pt x="1843" y="7483"/>
                        <a:pt x="1843" y="7613"/>
                      </a:cubicBezTo>
                      <a:cubicBezTo>
                        <a:pt x="1843" y="7875"/>
                        <a:pt x="1048" y="8062"/>
                        <a:pt x="586" y="8193"/>
                      </a:cubicBezTo>
                      <a:cubicBezTo>
                        <a:pt x="470" y="8193"/>
                        <a:pt x="354" y="8258"/>
                        <a:pt x="253" y="8258"/>
                      </a:cubicBezTo>
                      <a:cubicBezTo>
                        <a:pt x="123" y="8323"/>
                        <a:pt x="123" y="8323"/>
                        <a:pt x="123" y="8323"/>
                      </a:cubicBezTo>
                      <a:cubicBezTo>
                        <a:pt x="123" y="8323"/>
                        <a:pt x="123" y="8389"/>
                        <a:pt x="253" y="8389"/>
                      </a:cubicBezTo>
                      <a:cubicBezTo>
                        <a:pt x="253" y="8454"/>
                        <a:pt x="354" y="8454"/>
                        <a:pt x="354" y="8519"/>
                      </a:cubicBezTo>
                      <a:cubicBezTo>
                        <a:pt x="470" y="8585"/>
                        <a:pt x="470" y="8650"/>
                        <a:pt x="470" y="8707"/>
                      </a:cubicBezTo>
                      <a:cubicBezTo>
                        <a:pt x="470" y="8772"/>
                        <a:pt x="354" y="8903"/>
                        <a:pt x="123" y="9033"/>
                      </a:cubicBezTo>
                      <a:cubicBezTo>
                        <a:pt x="123" y="9099"/>
                        <a:pt x="123" y="9099"/>
                        <a:pt x="123" y="9099"/>
                      </a:cubicBezTo>
                      <a:cubicBezTo>
                        <a:pt x="-94" y="9360"/>
                        <a:pt x="22" y="10323"/>
                        <a:pt x="123" y="10771"/>
                      </a:cubicBezTo>
                      <a:cubicBezTo>
                        <a:pt x="123" y="10967"/>
                        <a:pt x="701" y="11294"/>
                        <a:pt x="1279" y="11612"/>
                      </a:cubicBezTo>
                      <a:cubicBezTo>
                        <a:pt x="1728" y="11873"/>
                        <a:pt x="2190" y="12191"/>
                        <a:pt x="2306" y="12387"/>
                      </a:cubicBezTo>
                      <a:cubicBezTo>
                        <a:pt x="2306" y="12648"/>
                        <a:pt x="3217" y="12967"/>
                        <a:pt x="4012" y="13097"/>
                      </a:cubicBezTo>
                      <a:cubicBezTo>
                        <a:pt x="4243" y="13162"/>
                        <a:pt x="4359" y="13423"/>
                        <a:pt x="4475" y="13742"/>
                      </a:cubicBezTo>
                      <a:cubicBezTo>
                        <a:pt x="4475" y="13938"/>
                        <a:pt x="4590" y="14125"/>
                        <a:pt x="4706" y="14256"/>
                      </a:cubicBezTo>
                      <a:cubicBezTo>
                        <a:pt x="4822" y="14452"/>
                        <a:pt x="4937" y="14452"/>
                        <a:pt x="4937" y="14452"/>
                      </a:cubicBezTo>
                      <a:cubicBezTo>
                        <a:pt x="5039" y="14452"/>
                        <a:pt x="5039" y="14452"/>
                        <a:pt x="5169" y="14386"/>
                      </a:cubicBezTo>
                      <a:cubicBezTo>
                        <a:pt x="5270" y="14386"/>
                        <a:pt x="5270" y="14321"/>
                        <a:pt x="5386" y="14321"/>
                      </a:cubicBezTo>
                      <a:cubicBezTo>
                        <a:pt x="5501" y="14256"/>
                        <a:pt x="5617" y="14256"/>
                        <a:pt x="5733" y="14256"/>
                      </a:cubicBezTo>
                      <a:cubicBezTo>
                        <a:pt x="5964" y="14256"/>
                        <a:pt x="6079" y="14321"/>
                        <a:pt x="6079" y="14386"/>
                      </a:cubicBezTo>
                      <a:cubicBezTo>
                        <a:pt x="6195" y="14452"/>
                        <a:pt x="6195" y="14452"/>
                        <a:pt x="6296" y="14452"/>
                      </a:cubicBezTo>
                      <a:cubicBezTo>
                        <a:pt x="6296" y="14452"/>
                        <a:pt x="6412" y="14452"/>
                        <a:pt x="6412" y="14386"/>
                      </a:cubicBezTo>
                      <a:cubicBezTo>
                        <a:pt x="6412" y="14321"/>
                        <a:pt x="6528" y="14256"/>
                        <a:pt x="6528" y="14256"/>
                      </a:cubicBezTo>
                      <a:cubicBezTo>
                        <a:pt x="6759" y="14256"/>
                        <a:pt x="7106" y="14452"/>
                        <a:pt x="7453" y="14582"/>
                      </a:cubicBezTo>
                      <a:cubicBezTo>
                        <a:pt x="8017" y="14835"/>
                        <a:pt x="7453" y="15741"/>
                        <a:pt x="6643" y="16451"/>
                      </a:cubicBezTo>
                      <a:cubicBezTo>
                        <a:pt x="6079" y="17022"/>
                        <a:pt x="7554" y="17602"/>
                        <a:pt x="8479" y="17993"/>
                      </a:cubicBezTo>
                      <a:cubicBezTo>
                        <a:pt x="8826" y="18181"/>
                        <a:pt x="9159" y="18311"/>
                        <a:pt x="9275" y="18377"/>
                      </a:cubicBezTo>
                      <a:cubicBezTo>
                        <a:pt x="9390" y="18507"/>
                        <a:pt x="9622" y="18573"/>
                        <a:pt x="9954" y="18638"/>
                      </a:cubicBezTo>
                      <a:cubicBezTo>
                        <a:pt x="10186" y="18703"/>
                        <a:pt x="10417" y="18768"/>
                        <a:pt x="10648" y="18899"/>
                      </a:cubicBezTo>
                      <a:cubicBezTo>
                        <a:pt x="10764" y="18956"/>
                        <a:pt x="10995" y="19021"/>
                        <a:pt x="11111" y="19021"/>
                      </a:cubicBezTo>
                      <a:cubicBezTo>
                        <a:pt x="11328" y="19087"/>
                        <a:pt x="11559" y="19087"/>
                        <a:pt x="11559" y="19217"/>
                      </a:cubicBezTo>
                      <a:cubicBezTo>
                        <a:pt x="11559" y="19413"/>
                        <a:pt x="11675" y="19535"/>
                        <a:pt x="11906" y="19797"/>
                      </a:cubicBezTo>
                      <a:cubicBezTo>
                        <a:pt x="12022" y="19862"/>
                        <a:pt x="12137" y="19992"/>
                        <a:pt x="12253" y="20123"/>
                      </a:cubicBezTo>
                      <a:cubicBezTo>
                        <a:pt x="12470" y="20376"/>
                        <a:pt x="12354" y="20441"/>
                        <a:pt x="12137" y="20507"/>
                      </a:cubicBezTo>
                      <a:cubicBezTo>
                        <a:pt x="12022" y="20507"/>
                        <a:pt x="11906" y="20572"/>
                        <a:pt x="11790" y="20572"/>
                      </a:cubicBezTo>
                      <a:cubicBezTo>
                        <a:pt x="11675" y="20702"/>
                        <a:pt x="11906" y="20833"/>
                        <a:pt x="12137" y="20955"/>
                      </a:cubicBezTo>
                      <a:cubicBezTo>
                        <a:pt x="12253" y="21086"/>
                        <a:pt x="12470" y="21282"/>
                        <a:pt x="12586" y="21412"/>
                      </a:cubicBezTo>
                      <a:cubicBezTo>
                        <a:pt x="12701" y="21543"/>
                        <a:pt x="12933" y="21600"/>
                        <a:pt x="13279" y="21600"/>
                      </a:cubicBezTo>
                      <a:cubicBezTo>
                        <a:pt x="13395" y="21600"/>
                        <a:pt x="13511" y="21600"/>
                        <a:pt x="13612" y="21600"/>
                      </a:cubicBezTo>
                      <a:cubicBezTo>
                        <a:pt x="13728" y="21600"/>
                        <a:pt x="13728" y="21600"/>
                        <a:pt x="13843" y="21600"/>
                      </a:cubicBezTo>
                      <a:cubicBezTo>
                        <a:pt x="13843" y="21412"/>
                        <a:pt x="13959" y="21216"/>
                        <a:pt x="14190" y="21086"/>
                      </a:cubicBezTo>
                      <a:cubicBezTo>
                        <a:pt x="14422" y="20955"/>
                        <a:pt x="14769" y="20898"/>
                        <a:pt x="15101" y="20898"/>
                      </a:cubicBezTo>
                      <a:cubicBezTo>
                        <a:pt x="15679" y="20898"/>
                        <a:pt x="16243" y="21021"/>
                        <a:pt x="16475" y="21151"/>
                      </a:cubicBezTo>
                      <a:cubicBezTo>
                        <a:pt x="16590" y="21216"/>
                        <a:pt x="16822" y="21216"/>
                        <a:pt x="16937" y="21216"/>
                      </a:cubicBezTo>
                      <a:cubicBezTo>
                        <a:pt x="17270" y="21216"/>
                        <a:pt x="17501" y="21021"/>
                        <a:pt x="17501" y="20833"/>
                      </a:cubicBezTo>
                      <a:cubicBezTo>
                        <a:pt x="17617" y="20768"/>
                        <a:pt x="17501" y="20702"/>
                        <a:pt x="17386" y="20572"/>
                      </a:cubicBezTo>
                      <a:cubicBezTo>
                        <a:pt x="17270" y="20441"/>
                        <a:pt x="17169" y="20311"/>
                        <a:pt x="17053" y="20058"/>
                      </a:cubicBezTo>
                      <a:cubicBezTo>
                        <a:pt x="17053" y="19992"/>
                        <a:pt x="17053" y="19927"/>
                        <a:pt x="17169" y="19862"/>
                      </a:cubicBezTo>
                      <a:cubicBezTo>
                        <a:pt x="17386" y="19609"/>
                        <a:pt x="18296" y="19535"/>
                        <a:pt x="18875" y="19478"/>
                      </a:cubicBezTo>
                      <a:cubicBezTo>
                        <a:pt x="19106" y="19478"/>
                        <a:pt x="19222" y="19478"/>
                        <a:pt x="19337" y="19478"/>
                      </a:cubicBezTo>
                      <a:cubicBezTo>
                        <a:pt x="19337" y="19413"/>
                        <a:pt x="19337" y="19413"/>
                        <a:pt x="19337" y="19413"/>
                      </a:cubicBezTo>
                      <a:cubicBezTo>
                        <a:pt x="19337" y="19348"/>
                        <a:pt x="19222" y="19217"/>
                        <a:pt x="18990" y="19087"/>
                      </a:cubicBezTo>
                      <a:cubicBezTo>
                        <a:pt x="18875" y="19087"/>
                        <a:pt x="18875" y="19087"/>
                        <a:pt x="18875" y="19087"/>
                      </a:cubicBezTo>
                      <a:cubicBezTo>
                        <a:pt x="18643" y="18956"/>
                        <a:pt x="18875" y="18834"/>
                        <a:pt x="18990" y="18703"/>
                      </a:cubicBezTo>
                      <a:cubicBezTo>
                        <a:pt x="19106" y="18638"/>
                        <a:pt x="19106" y="18638"/>
                        <a:pt x="19222" y="18573"/>
                      </a:cubicBezTo>
                      <a:cubicBezTo>
                        <a:pt x="19337" y="18507"/>
                        <a:pt x="19222" y="18377"/>
                        <a:pt x="19222" y="18246"/>
                      </a:cubicBezTo>
                      <a:cubicBezTo>
                        <a:pt x="19106" y="18181"/>
                        <a:pt x="19106" y="18058"/>
                        <a:pt x="19106" y="17928"/>
                      </a:cubicBezTo>
                      <a:cubicBezTo>
                        <a:pt x="19106" y="17667"/>
                        <a:pt x="19106" y="17544"/>
                        <a:pt x="19222" y="17349"/>
                      </a:cubicBezTo>
                      <a:cubicBezTo>
                        <a:pt x="19453" y="17218"/>
                        <a:pt x="19453" y="16957"/>
                        <a:pt x="19453" y="16892"/>
                      </a:cubicBezTo>
                      <a:lnTo>
                        <a:pt x="19453" y="16834"/>
                      </a:lnTo>
                      <a:cubicBezTo>
                        <a:pt x="19337" y="16704"/>
                        <a:pt x="19222" y="16386"/>
                        <a:pt x="19670" y="16320"/>
                      </a:cubicBezTo>
                      <a:cubicBezTo>
                        <a:pt x="20017" y="16255"/>
                        <a:pt x="20826" y="15423"/>
                        <a:pt x="20826" y="15292"/>
                      </a:cubicBezTo>
                      <a:cubicBezTo>
                        <a:pt x="20826" y="15096"/>
                        <a:pt x="21043" y="14900"/>
                        <a:pt x="21390" y="14778"/>
                      </a:cubicBezTo>
                      <a:cubicBezTo>
                        <a:pt x="21506" y="14778"/>
                        <a:pt x="21506" y="14648"/>
                        <a:pt x="21506" y="14582"/>
                      </a:cubicBezTo>
                      <a:cubicBezTo>
                        <a:pt x="21506" y="14452"/>
                        <a:pt x="21390" y="14256"/>
                        <a:pt x="21275" y="14191"/>
                      </a:cubicBezTo>
                      <a:cubicBezTo>
                        <a:pt x="21043" y="14125"/>
                        <a:pt x="21043" y="14003"/>
                        <a:pt x="21043" y="13611"/>
                      </a:cubicBezTo>
                      <a:cubicBezTo>
                        <a:pt x="21043" y="13546"/>
                        <a:pt x="21043" y="13546"/>
                        <a:pt x="21043" y="13546"/>
                      </a:cubicBezTo>
                      <a:cubicBezTo>
                        <a:pt x="21043" y="13293"/>
                        <a:pt x="20928" y="13293"/>
                        <a:pt x="20826" y="13228"/>
                      </a:cubicBezTo>
                      <a:cubicBezTo>
                        <a:pt x="20711" y="13228"/>
                        <a:pt x="20595" y="13162"/>
                        <a:pt x="20479" y="13097"/>
                      </a:cubicBezTo>
                      <a:cubicBezTo>
                        <a:pt x="20248" y="12836"/>
                        <a:pt x="20479" y="12518"/>
                        <a:pt x="20711" y="12322"/>
                      </a:cubicBezTo>
                      <a:cubicBezTo>
                        <a:pt x="20826" y="12257"/>
                        <a:pt x="20928" y="11743"/>
                        <a:pt x="20928" y="11547"/>
                      </a:cubicBezTo>
                      <a:cubicBezTo>
                        <a:pt x="19453" y="3036"/>
                        <a:pt x="19453" y="3036"/>
                        <a:pt x="19453" y="3036"/>
                      </a:cubicBezTo>
                      <a:cubicBezTo>
                        <a:pt x="19222" y="2970"/>
                        <a:pt x="19106" y="2840"/>
                        <a:pt x="18990" y="2709"/>
                      </a:cubicBezTo>
                      <a:cubicBezTo>
                        <a:pt x="18875" y="2587"/>
                        <a:pt x="18875" y="2456"/>
                        <a:pt x="18759" y="2326"/>
                      </a:cubicBezTo>
                      <a:cubicBezTo>
                        <a:pt x="18643" y="2065"/>
                        <a:pt x="18528" y="1877"/>
                        <a:pt x="18195" y="1616"/>
                      </a:cubicBezTo>
                      <a:cubicBezTo>
                        <a:pt x="18079" y="1485"/>
                        <a:pt x="17964" y="1485"/>
                        <a:pt x="17848" y="1420"/>
                      </a:cubicBezTo>
                      <a:cubicBezTo>
                        <a:pt x="17617" y="1289"/>
                        <a:pt x="17617" y="1224"/>
                        <a:pt x="17617" y="840"/>
                      </a:cubicBezTo>
                      <a:cubicBezTo>
                        <a:pt x="17617" y="775"/>
                        <a:pt x="17617" y="775"/>
                        <a:pt x="17617" y="775"/>
                      </a:cubicBezTo>
                      <a:cubicBezTo>
                        <a:pt x="17617" y="579"/>
                        <a:pt x="17617" y="326"/>
                        <a:pt x="17501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1" name="Shape 3632"/>
                <p:cNvSpPr/>
                <p:nvPr/>
              </p:nvSpPr>
              <p:spPr>
                <a:xfrm>
                  <a:off x="8160945" y="2862060"/>
                  <a:ext cx="293003" cy="715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82" h="21600" extrusionOk="0">
                      <a:moveTo>
                        <a:pt x="1214" y="20584"/>
                      </a:moveTo>
                      <a:cubicBezTo>
                        <a:pt x="1214" y="20753"/>
                        <a:pt x="809" y="21092"/>
                        <a:pt x="0" y="21431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431"/>
                        <a:pt x="0" y="21431"/>
                        <a:pt x="0" y="21431"/>
                      </a:cubicBezTo>
                      <a:cubicBezTo>
                        <a:pt x="809" y="21092"/>
                        <a:pt x="1214" y="20753"/>
                        <a:pt x="1214" y="20584"/>
                      </a:cubicBezTo>
                      <a:lnTo>
                        <a:pt x="20437" y="3685"/>
                      </a:lnTo>
                      <a:cubicBezTo>
                        <a:pt x="21246" y="4362"/>
                        <a:pt x="21600" y="5866"/>
                        <a:pt x="20437" y="6522"/>
                      </a:cubicBezTo>
                      <a:cubicBezTo>
                        <a:pt x="20437" y="6861"/>
                        <a:pt x="19627" y="7031"/>
                        <a:pt x="19222" y="7200"/>
                      </a:cubicBezTo>
                      <a:cubicBezTo>
                        <a:pt x="18818" y="7369"/>
                        <a:pt x="18008" y="7539"/>
                        <a:pt x="18008" y="8365"/>
                      </a:cubicBezTo>
                      <a:cubicBezTo>
                        <a:pt x="18008" y="9212"/>
                        <a:pt x="17199" y="9551"/>
                        <a:pt x="16036" y="9720"/>
                      </a:cubicBezTo>
                      <a:cubicBezTo>
                        <a:pt x="15631" y="9720"/>
                        <a:pt x="15226" y="9720"/>
                        <a:pt x="15226" y="9868"/>
                      </a:cubicBezTo>
                      <a:cubicBezTo>
                        <a:pt x="14417" y="10059"/>
                        <a:pt x="14012" y="10059"/>
                        <a:pt x="13607" y="10059"/>
                      </a:cubicBezTo>
                      <a:cubicBezTo>
                        <a:pt x="12849" y="10207"/>
                        <a:pt x="12444" y="10376"/>
                        <a:pt x="11635" y="10715"/>
                      </a:cubicBezTo>
                      <a:cubicBezTo>
                        <a:pt x="10825" y="10885"/>
                        <a:pt x="10016" y="11054"/>
                        <a:pt x="9207" y="11054"/>
                      </a:cubicBezTo>
                      <a:cubicBezTo>
                        <a:pt x="10016" y="11054"/>
                        <a:pt x="10825" y="10885"/>
                        <a:pt x="11635" y="10715"/>
                      </a:cubicBezTo>
                      <a:cubicBezTo>
                        <a:pt x="12444" y="10376"/>
                        <a:pt x="12849" y="10207"/>
                        <a:pt x="13607" y="10059"/>
                      </a:cubicBezTo>
                      <a:cubicBezTo>
                        <a:pt x="14012" y="10059"/>
                        <a:pt x="14417" y="10059"/>
                        <a:pt x="15226" y="9868"/>
                      </a:cubicBezTo>
                      <a:cubicBezTo>
                        <a:pt x="15226" y="9720"/>
                        <a:pt x="15631" y="9720"/>
                        <a:pt x="16036" y="9720"/>
                      </a:cubicBezTo>
                      <a:cubicBezTo>
                        <a:pt x="17199" y="9551"/>
                        <a:pt x="18008" y="9212"/>
                        <a:pt x="18008" y="8365"/>
                      </a:cubicBezTo>
                      <a:cubicBezTo>
                        <a:pt x="18008" y="7539"/>
                        <a:pt x="18818" y="7369"/>
                        <a:pt x="19222" y="7200"/>
                      </a:cubicBezTo>
                      <a:cubicBezTo>
                        <a:pt x="19627" y="7031"/>
                        <a:pt x="20437" y="6861"/>
                        <a:pt x="20437" y="6522"/>
                      </a:cubicBezTo>
                      <a:cubicBezTo>
                        <a:pt x="21600" y="5866"/>
                        <a:pt x="21246" y="4362"/>
                        <a:pt x="20437" y="3685"/>
                      </a:cubicBezTo>
                      <a:lnTo>
                        <a:pt x="11635" y="0"/>
                      </a:lnTo>
                      <a:lnTo>
                        <a:pt x="1214" y="20584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2" name="Shape 3633"/>
                <p:cNvSpPr/>
                <p:nvPr/>
              </p:nvSpPr>
              <p:spPr>
                <a:xfrm>
                  <a:off x="8153553" y="2791047"/>
                  <a:ext cx="1050248" cy="18702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2" h="21600" extrusionOk="0">
                      <a:moveTo>
                        <a:pt x="2579" y="4990"/>
                      </a:moveTo>
                      <a:cubicBezTo>
                        <a:pt x="2680" y="4990"/>
                        <a:pt x="2795" y="5054"/>
                        <a:pt x="2795" y="5054"/>
                      </a:cubicBezTo>
                      <a:cubicBezTo>
                        <a:pt x="2795" y="5054"/>
                        <a:pt x="2680" y="4990"/>
                        <a:pt x="2579" y="4990"/>
                      </a:cubicBezTo>
                      <a:lnTo>
                        <a:pt x="17579" y="65"/>
                      </a:lnTo>
                      <a:cubicBezTo>
                        <a:pt x="15076" y="259"/>
                        <a:pt x="6218" y="639"/>
                        <a:pt x="3485" y="768"/>
                      </a:cubicBezTo>
                      <a:cubicBezTo>
                        <a:pt x="3485" y="768"/>
                        <a:pt x="3485" y="768"/>
                        <a:pt x="3485" y="833"/>
                      </a:cubicBezTo>
                      <a:cubicBezTo>
                        <a:pt x="3485" y="768"/>
                        <a:pt x="3485" y="768"/>
                        <a:pt x="3485" y="768"/>
                      </a:cubicBezTo>
                      <a:cubicBezTo>
                        <a:pt x="6218" y="639"/>
                        <a:pt x="14961" y="259"/>
                        <a:pt x="17463" y="65"/>
                      </a:cubicBezTo>
                      <a:cubicBezTo>
                        <a:pt x="17579" y="388"/>
                        <a:pt x="17579" y="639"/>
                        <a:pt x="17579" y="833"/>
                      </a:cubicBezTo>
                      <a:cubicBezTo>
                        <a:pt x="17579" y="898"/>
                        <a:pt x="17579" y="898"/>
                        <a:pt x="17579" y="898"/>
                      </a:cubicBezTo>
                      <a:cubicBezTo>
                        <a:pt x="17579" y="1278"/>
                        <a:pt x="17579" y="1342"/>
                        <a:pt x="17809" y="1472"/>
                      </a:cubicBezTo>
                      <a:cubicBezTo>
                        <a:pt x="17924" y="1537"/>
                        <a:pt x="18039" y="1537"/>
                        <a:pt x="18154" y="1666"/>
                      </a:cubicBezTo>
                      <a:cubicBezTo>
                        <a:pt x="18485" y="1925"/>
                        <a:pt x="18600" y="2111"/>
                        <a:pt x="18715" y="2369"/>
                      </a:cubicBezTo>
                      <a:cubicBezTo>
                        <a:pt x="18830" y="2499"/>
                        <a:pt x="18830" y="2628"/>
                        <a:pt x="18945" y="2750"/>
                      </a:cubicBezTo>
                      <a:cubicBezTo>
                        <a:pt x="19060" y="2879"/>
                        <a:pt x="19175" y="3008"/>
                        <a:pt x="19405" y="3073"/>
                      </a:cubicBezTo>
                      <a:cubicBezTo>
                        <a:pt x="20872" y="11508"/>
                        <a:pt x="20872" y="11508"/>
                        <a:pt x="20872" y="11508"/>
                      </a:cubicBezTo>
                      <a:cubicBezTo>
                        <a:pt x="20872" y="11702"/>
                        <a:pt x="20771" y="12211"/>
                        <a:pt x="20656" y="12276"/>
                      </a:cubicBezTo>
                      <a:cubicBezTo>
                        <a:pt x="20426" y="12470"/>
                        <a:pt x="20196" y="12785"/>
                        <a:pt x="20426" y="13044"/>
                      </a:cubicBezTo>
                      <a:cubicBezTo>
                        <a:pt x="20541" y="13109"/>
                        <a:pt x="20656" y="13173"/>
                        <a:pt x="20771" y="13173"/>
                      </a:cubicBezTo>
                      <a:cubicBezTo>
                        <a:pt x="20872" y="13238"/>
                        <a:pt x="20987" y="13238"/>
                        <a:pt x="20987" y="13489"/>
                      </a:cubicBezTo>
                      <a:cubicBezTo>
                        <a:pt x="20987" y="13554"/>
                        <a:pt x="20987" y="13554"/>
                        <a:pt x="20987" y="13554"/>
                      </a:cubicBezTo>
                      <a:cubicBezTo>
                        <a:pt x="20987" y="13942"/>
                        <a:pt x="20987" y="14063"/>
                        <a:pt x="21217" y="14128"/>
                      </a:cubicBezTo>
                      <a:cubicBezTo>
                        <a:pt x="21332" y="14192"/>
                        <a:pt x="21447" y="14387"/>
                        <a:pt x="21447" y="14516"/>
                      </a:cubicBezTo>
                      <a:cubicBezTo>
                        <a:pt x="21447" y="14581"/>
                        <a:pt x="21447" y="14710"/>
                        <a:pt x="21332" y="14710"/>
                      </a:cubicBezTo>
                      <a:cubicBezTo>
                        <a:pt x="20987" y="14831"/>
                        <a:pt x="20771" y="15025"/>
                        <a:pt x="20771" y="15219"/>
                      </a:cubicBezTo>
                      <a:cubicBezTo>
                        <a:pt x="20771" y="15349"/>
                        <a:pt x="19966" y="16174"/>
                        <a:pt x="19621" y="16238"/>
                      </a:cubicBezTo>
                      <a:cubicBezTo>
                        <a:pt x="19175" y="16303"/>
                        <a:pt x="19290" y="16618"/>
                        <a:pt x="19405" y="16748"/>
                      </a:cubicBezTo>
                      <a:lnTo>
                        <a:pt x="19405" y="16804"/>
                      </a:lnTo>
                      <a:cubicBezTo>
                        <a:pt x="19405" y="16869"/>
                        <a:pt x="19405" y="17128"/>
                        <a:pt x="19175" y="17257"/>
                      </a:cubicBezTo>
                      <a:cubicBezTo>
                        <a:pt x="19060" y="17451"/>
                        <a:pt x="19060" y="17573"/>
                        <a:pt x="19060" y="17832"/>
                      </a:cubicBezTo>
                      <a:cubicBezTo>
                        <a:pt x="19060" y="17961"/>
                        <a:pt x="19060" y="18082"/>
                        <a:pt x="19175" y="18147"/>
                      </a:cubicBezTo>
                      <a:cubicBezTo>
                        <a:pt x="19175" y="18276"/>
                        <a:pt x="19290" y="18406"/>
                        <a:pt x="19175" y="18470"/>
                      </a:cubicBezTo>
                      <a:cubicBezTo>
                        <a:pt x="19060" y="18535"/>
                        <a:pt x="19060" y="18535"/>
                        <a:pt x="18945" y="18600"/>
                      </a:cubicBezTo>
                      <a:cubicBezTo>
                        <a:pt x="18830" y="18729"/>
                        <a:pt x="18600" y="18850"/>
                        <a:pt x="18830" y="18980"/>
                      </a:cubicBezTo>
                      <a:cubicBezTo>
                        <a:pt x="18945" y="18980"/>
                        <a:pt x="18945" y="18980"/>
                        <a:pt x="18945" y="18980"/>
                      </a:cubicBezTo>
                      <a:cubicBezTo>
                        <a:pt x="19175" y="19109"/>
                        <a:pt x="19290" y="19239"/>
                        <a:pt x="19290" y="19303"/>
                      </a:cubicBezTo>
                      <a:cubicBezTo>
                        <a:pt x="19290" y="19303"/>
                        <a:pt x="19290" y="19303"/>
                        <a:pt x="19290" y="19368"/>
                      </a:cubicBezTo>
                      <a:cubicBezTo>
                        <a:pt x="19175" y="19368"/>
                        <a:pt x="19060" y="19368"/>
                        <a:pt x="18830" y="19368"/>
                      </a:cubicBezTo>
                      <a:cubicBezTo>
                        <a:pt x="18254" y="19425"/>
                        <a:pt x="17348" y="19497"/>
                        <a:pt x="17133" y="19748"/>
                      </a:cubicBezTo>
                      <a:cubicBezTo>
                        <a:pt x="17018" y="19813"/>
                        <a:pt x="17018" y="19877"/>
                        <a:pt x="17018" y="19942"/>
                      </a:cubicBezTo>
                      <a:cubicBezTo>
                        <a:pt x="17133" y="20193"/>
                        <a:pt x="17233" y="20322"/>
                        <a:pt x="17348" y="20452"/>
                      </a:cubicBezTo>
                      <a:cubicBezTo>
                        <a:pt x="17463" y="20581"/>
                        <a:pt x="17579" y="20646"/>
                        <a:pt x="17463" y="20710"/>
                      </a:cubicBezTo>
                      <a:cubicBezTo>
                        <a:pt x="17463" y="20896"/>
                        <a:pt x="17233" y="21091"/>
                        <a:pt x="16903" y="21091"/>
                      </a:cubicBezTo>
                      <a:cubicBezTo>
                        <a:pt x="16788" y="21091"/>
                        <a:pt x="16557" y="21091"/>
                        <a:pt x="16442" y="21026"/>
                      </a:cubicBezTo>
                      <a:cubicBezTo>
                        <a:pt x="16212" y="20896"/>
                        <a:pt x="15651" y="20775"/>
                        <a:pt x="15076" y="20775"/>
                      </a:cubicBezTo>
                      <a:cubicBezTo>
                        <a:pt x="14745" y="20775"/>
                        <a:pt x="14400" y="20832"/>
                        <a:pt x="14170" y="20961"/>
                      </a:cubicBezTo>
                      <a:cubicBezTo>
                        <a:pt x="13940" y="21091"/>
                        <a:pt x="13825" y="21285"/>
                        <a:pt x="13825" y="21471"/>
                      </a:cubicBezTo>
                      <a:cubicBezTo>
                        <a:pt x="13710" y="21471"/>
                        <a:pt x="13710" y="21471"/>
                        <a:pt x="13595" y="21471"/>
                      </a:cubicBezTo>
                      <a:cubicBezTo>
                        <a:pt x="13494" y="21471"/>
                        <a:pt x="13379" y="21471"/>
                        <a:pt x="13264" y="21471"/>
                      </a:cubicBezTo>
                      <a:cubicBezTo>
                        <a:pt x="12919" y="21471"/>
                        <a:pt x="12689" y="21414"/>
                        <a:pt x="12574" y="21285"/>
                      </a:cubicBezTo>
                      <a:cubicBezTo>
                        <a:pt x="12459" y="21155"/>
                        <a:pt x="12243" y="20961"/>
                        <a:pt x="12128" y="20832"/>
                      </a:cubicBezTo>
                      <a:cubicBezTo>
                        <a:pt x="11898" y="20710"/>
                        <a:pt x="11668" y="20581"/>
                        <a:pt x="11783" y="20452"/>
                      </a:cubicBezTo>
                      <a:cubicBezTo>
                        <a:pt x="11898" y="20452"/>
                        <a:pt x="12013" y="20387"/>
                        <a:pt x="12128" y="20387"/>
                      </a:cubicBezTo>
                      <a:cubicBezTo>
                        <a:pt x="12344" y="20322"/>
                        <a:pt x="12459" y="20258"/>
                        <a:pt x="12243" y="20007"/>
                      </a:cubicBezTo>
                      <a:cubicBezTo>
                        <a:pt x="12128" y="19877"/>
                        <a:pt x="12013" y="19748"/>
                        <a:pt x="11898" y="19683"/>
                      </a:cubicBezTo>
                      <a:cubicBezTo>
                        <a:pt x="11668" y="19425"/>
                        <a:pt x="11553" y="19303"/>
                        <a:pt x="11553" y="19109"/>
                      </a:cubicBezTo>
                      <a:cubicBezTo>
                        <a:pt x="11553" y="18980"/>
                        <a:pt x="11323" y="18980"/>
                        <a:pt x="11107" y="18915"/>
                      </a:cubicBezTo>
                      <a:cubicBezTo>
                        <a:pt x="10992" y="18915"/>
                        <a:pt x="10762" y="18850"/>
                        <a:pt x="10647" y="18794"/>
                      </a:cubicBezTo>
                      <a:cubicBezTo>
                        <a:pt x="10417" y="18664"/>
                        <a:pt x="10187" y="18600"/>
                        <a:pt x="9957" y="18535"/>
                      </a:cubicBezTo>
                      <a:cubicBezTo>
                        <a:pt x="9626" y="18470"/>
                        <a:pt x="9396" y="18406"/>
                        <a:pt x="9281" y="18276"/>
                      </a:cubicBezTo>
                      <a:cubicBezTo>
                        <a:pt x="9166" y="18212"/>
                        <a:pt x="8835" y="18082"/>
                        <a:pt x="8490" y="17896"/>
                      </a:cubicBezTo>
                      <a:cubicBezTo>
                        <a:pt x="7569" y="17508"/>
                        <a:pt x="6103" y="16934"/>
                        <a:pt x="6663" y="16368"/>
                      </a:cubicBezTo>
                      <a:cubicBezTo>
                        <a:pt x="7469" y="15664"/>
                        <a:pt x="8030" y="14767"/>
                        <a:pt x="7469" y="14516"/>
                      </a:cubicBezTo>
                      <a:cubicBezTo>
                        <a:pt x="7124" y="14387"/>
                        <a:pt x="6779" y="14192"/>
                        <a:pt x="6548" y="14192"/>
                      </a:cubicBezTo>
                      <a:cubicBezTo>
                        <a:pt x="6548" y="14192"/>
                        <a:pt x="6433" y="14257"/>
                        <a:pt x="6433" y="14322"/>
                      </a:cubicBezTo>
                      <a:cubicBezTo>
                        <a:pt x="6433" y="14387"/>
                        <a:pt x="6318" y="14387"/>
                        <a:pt x="6318" y="14387"/>
                      </a:cubicBezTo>
                      <a:cubicBezTo>
                        <a:pt x="6218" y="14387"/>
                        <a:pt x="6218" y="14387"/>
                        <a:pt x="6103" y="14322"/>
                      </a:cubicBezTo>
                      <a:cubicBezTo>
                        <a:pt x="6103" y="14257"/>
                        <a:pt x="5988" y="14192"/>
                        <a:pt x="5757" y="14192"/>
                      </a:cubicBezTo>
                      <a:cubicBezTo>
                        <a:pt x="5642" y="14192"/>
                        <a:pt x="5527" y="14192"/>
                        <a:pt x="5412" y="14257"/>
                      </a:cubicBezTo>
                      <a:cubicBezTo>
                        <a:pt x="5297" y="14257"/>
                        <a:pt x="5297" y="14322"/>
                        <a:pt x="5197" y="14322"/>
                      </a:cubicBezTo>
                      <a:cubicBezTo>
                        <a:pt x="5067" y="14387"/>
                        <a:pt x="5067" y="14387"/>
                        <a:pt x="4967" y="14387"/>
                      </a:cubicBezTo>
                      <a:cubicBezTo>
                        <a:pt x="4967" y="14387"/>
                        <a:pt x="4851" y="14387"/>
                        <a:pt x="4736" y="14192"/>
                      </a:cubicBezTo>
                      <a:cubicBezTo>
                        <a:pt x="4621" y="14063"/>
                        <a:pt x="4506" y="13877"/>
                        <a:pt x="4506" y="13683"/>
                      </a:cubicBezTo>
                      <a:cubicBezTo>
                        <a:pt x="4391" y="13368"/>
                        <a:pt x="4276" y="13109"/>
                        <a:pt x="4046" y="13044"/>
                      </a:cubicBezTo>
                      <a:cubicBezTo>
                        <a:pt x="3255" y="12915"/>
                        <a:pt x="2349" y="12599"/>
                        <a:pt x="2349" y="12341"/>
                      </a:cubicBezTo>
                      <a:cubicBezTo>
                        <a:pt x="2234" y="12146"/>
                        <a:pt x="1774" y="11831"/>
                        <a:pt x="1328" y="11572"/>
                      </a:cubicBezTo>
                      <a:cubicBezTo>
                        <a:pt x="753" y="11257"/>
                        <a:pt x="178" y="10933"/>
                        <a:pt x="178" y="10739"/>
                      </a:cubicBezTo>
                      <a:cubicBezTo>
                        <a:pt x="77" y="10295"/>
                        <a:pt x="-38" y="9340"/>
                        <a:pt x="178" y="9082"/>
                      </a:cubicBezTo>
                      <a:cubicBezTo>
                        <a:pt x="-38" y="9340"/>
                        <a:pt x="-38" y="10295"/>
                        <a:pt x="77" y="10739"/>
                      </a:cubicBezTo>
                      <a:cubicBezTo>
                        <a:pt x="178" y="11192"/>
                        <a:pt x="2234" y="11960"/>
                        <a:pt x="2234" y="12341"/>
                      </a:cubicBezTo>
                      <a:cubicBezTo>
                        <a:pt x="2349" y="12664"/>
                        <a:pt x="3715" y="13044"/>
                        <a:pt x="4046" y="13109"/>
                      </a:cubicBezTo>
                      <a:cubicBezTo>
                        <a:pt x="4391" y="13173"/>
                        <a:pt x="4391" y="13812"/>
                        <a:pt x="4621" y="14192"/>
                      </a:cubicBezTo>
                      <a:cubicBezTo>
                        <a:pt x="4736" y="14387"/>
                        <a:pt x="4851" y="14387"/>
                        <a:pt x="4967" y="14387"/>
                      </a:cubicBezTo>
                      <a:cubicBezTo>
                        <a:pt x="5067" y="14387"/>
                        <a:pt x="5197" y="14322"/>
                        <a:pt x="5412" y="14257"/>
                      </a:cubicBezTo>
                      <a:cubicBezTo>
                        <a:pt x="5527" y="14257"/>
                        <a:pt x="5642" y="14257"/>
                        <a:pt x="5757" y="14257"/>
                      </a:cubicBezTo>
                      <a:cubicBezTo>
                        <a:pt x="5988" y="14257"/>
                        <a:pt x="5988" y="14257"/>
                        <a:pt x="6103" y="14322"/>
                      </a:cubicBezTo>
                      <a:cubicBezTo>
                        <a:pt x="6103" y="14387"/>
                        <a:pt x="6218" y="14451"/>
                        <a:pt x="6318" y="14451"/>
                      </a:cubicBezTo>
                      <a:cubicBezTo>
                        <a:pt x="6433" y="14451"/>
                        <a:pt x="6548" y="14387"/>
                        <a:pt x="6548" y="14322"/>
                      </a:cubicBezTo>
                      <a:cubicBezTo>
                        <a:pt x="6548" y="14257"/>
                        <a:pt x="6548" y="14257"/>
                        <a:pt x="6548" y="14257"/>
                      </a:cubicBezTo>
                      <a:cubicBezTo>
                        <a:pt x="6779" y="14257"/>
                        <a:pt x="7124" y="14387"/>
                        <a:pt x="7469" y="14516"/>
                      </a:cubicBezTo>
                      <a:cubicBezTo>
                        <a:pt x="7915" y="14767"/>
                        <a:pt x="7469" y="15600"/>
                        <a:pt x="6548" y="16368"/>
                      </a:cubicBezTo>
                      <a:cubicBezTo>
                        <a:pt x="5757" y="17128"/>
                        <a:pt x="8936" y="18026"/>
                        <a:pt x="9166" y="18276"/>
                      </a:cubicBezTo>
                      <a:cubicBezTo>
                        <a:pt x="9396" y="18535"/>
                        <a:pt x="10187" y="18535"/>
                        <a:pt x="10532" y="18794"/>
                      </a:cubicBezTo>
                      <a:cubicBezTo>
                        <a:pt x="10877" y="19045"/>
                        <a:pt x="11438" y="18915"/>
                        <a:pt x="11438" y="19109"/>
                      </a:cubicBezTo>
                      <a:cubicBezTo>
                        <a:pt x="11438" y="19368"/>
                        <a:pt x="11898" y="19683"/>
                        <a:pt x="12128" y="20007"/>
                      </a:cubicBezTo>
                      <a:cubicBezTo>
                        <a:pt x="12459" y="20387"/>
                        <a:pt x="12013" y="20258"/>
                        <a:pt x="11783" y="20452"/>
                      </a:cubicBezTo>
                      <a:cubicBezTo>
                        <a:pt x="11438" y="20646"/>
                        <a:pt x="12243" y="20896"/>
                        <a:pt x="12574" y="21285"/>
                      </a:cubicBezTo>
                      <a:cubicBezTo>
                        <a:pt x="12689" y="21471"/>
                        <a:pt x="13034" y="21535"/>
                        <a:pt x="13264" y="21535"/>
                      </a:cubicBezTo>
                      <a:cubicBezTo>
                        <a:pt x="13379" y="21535"/>
                        <a:pt x="13494" y="21535"/>
                        <a:pt x="13595" y="21535"/>
                      </a:cubicBezTo>
                      <a:cubicBezTo>
                        <a:pt x="13710" y="21535"/>
                        <a:pt x="13710" y="21535"/>
                        <a:pt x="13825" y="21535"/>
                      </a:cubicBezTo>
                      <a:lnTo>
                        <a:pt x="13940" y="21535"/>
                      </a:lnTo>
                      <a:cubicBezTo>
                        <a:pt x="13940" y="21535"/>
                        <a:pt x="13940" y="21535"/>
                        <a:pt x="13940" y="21600"/>
                      </a:cubicBezTo>
                      <a:cubicBezTo>
                        <a:pt x="13940" y="21535"/>
                        <a:pt x="13940" y="21535"/>
                        <a:pt x="13940" y="21535"/>
                      </a:cubicBezTo>
                      <a:cubicBezTo>
                        <a:pt x="13940" y="21285"/>
                        <a:pt x="14055" y="21155"/>
                        <a:pt x="14285" y="21026"/>
                      </a:cubicBezTo>
                      <a:cubicBezTo>
                        <a:pt x="14515" y="20896"/>
                        <a:pt x="14846" y="20832"/>
                        <a:pt x="15076" y="20832"/>
                      </a:cubicBezTo>
                      <a:cubicBezTo>
                        <a:pt x="15651" y="20832"/>
                        <a:pt x="16212" y="20961"/>
                        <a:pt x="16442" y="21091"/>
                      </a:cubicBezTo>
                      <a:cubicBezTo>
                        <a:pt x="16557" y="21155"/>
                        <a:pt x="16673" y="21155"/>
                        <a:pt x="16903" y="21155"/>
                      </a:cubicBezTo>
                      <a:cubicBezTo>
                        <a:pt x="17233" y="21155"/>
                        <a:pt x="17579" y="20896"/>
                        <a:pt x="17579" y="20775"/>
                      </a:cubicBezTo>
                      <a:cubicBezTo>
                        <a:pt x="17694" y="20646"/>
                        <a:pt x="17579" y="20516"/>
                        <a:pt x="17463" y="20387"/>
                      </a:cubicBezTo>
                      <a:cubicBezTo>
                        <a:pt x="17348" y="20322"/>
                        <a:pt x="17233" y="20193"/>
                        <a:pt x="17133" y="19942"/>
                      </a:cubicBezTo>
                      <a:cubicBezTo>
                        <a:pt x="17133" y="19877"/>
                        <a:pt x="17133" y="19813"/>
                        <a:pt x="17233" y="19748"/>
                      </a:cubicBezTo>
                      <a:cubicBezTo>
                        <a:pt x="17463" y="19554"/>
                        <a:pt x="18384" y="19497"/>
                        <a:pt x="18830" y="19425"/>
                      </a:cubicBezTo>
                      <a:cubicBezTo>
                        <a:pt x="19060" y="19425"/>
                        <a:pt x="19175" y="19425"/>
                        <a:pt x="19290" y="19368"/>
                      </a:cubicBezTo>
                      <a:cubicBezTo>
                        <a:pt x="19405" y="19368"/>
                        <a:pt x="19405" y="19368"/>
                        <a:pt x="19405" y="19303"/>
                      </a:cubicBezTo>
                      <a:cubicBezTo>
                        <a:pt x="19405" y="19239"/>
                        <a:pt x="19290" y="19109"/>
                        <a:pt x="19060" y="18980"/>
                      </a:cubicBezTo>
                      <a:cubicBezTo>
                        <a:pt x="18945" y="18915"/>
                        <a:pt x="18945" y="18915"/>
                        <a:pt x="18945" y="18915"/>
                      </a:cubicBezTo>
                      <a:cubicBezTo>
                        <a:pt x="18715" y="18850"/>
                        <a:pt x="18830" y="18794"/>
                        <a:pt x="19060" y="18664"/>
                      </a:cubicBezTo>
                      <a:cubicBezTo>
                        <a:pt x="19175" y="18600"/>
                        <a:pt x="19175" y="18535"/>
                        <a:pt x="19290" y="18535"/>
                      </a:cubicBezTo>
                      <a:cubicBezTo>
                        <a:pt x="19405" y="18406"/>
                        <a:pt x="19290" y="18276"/>
                        <a:pt x="19290" y="18147"/>
                      </a:cubicBezTo>
                      <a:cubicBezTo>
                        <a:pt x="19175" y="18026"/>
                        <a:pt x="19175" y="17961"/>
                        <a:pt x="19175" y="17832"/>
                      </a:cubicBezTo>
                      <a:cubicBezTo>
                        <a:pt x="19060" y="17573"/>
                        <a:pt x="19175" y="17451"/>
                        <a:pt x="19290" y="17322"/>
                      </a:cubicBezTo>
                      <a:cubicBezTo>
                        <a:pt x="19520" y="17128"/>
                        <a:pt x="19520" y="16934"/>
                        <a:pt x="19520" y="16804"/>
                      </a:cubicBezTo>
                      <a:lnTo>
                        <a:pt x="19520" y="16748"/>
                      </a:lnTo>
                      <a:cubicBezTo>
                        <a:pt x="19405" y="16618"/>
                        <a:pt x="19405" y="16368"/>
                        <a:pt x="19621" y="16303"/>
                      </a:cubicBezTo>
                      <a:cubicBezTo>
                        <a:pt x="19966" y="16238"/>
                        <a:pt x="20872" y="15349"/>
                        <a:pt x="20872" y="15219"/>
                      </a:cubicBezTo>
                      <a:cubicBezTo>
                        <a:pt x="20872" y="15025"/>
                        <a:pt x="20987" y="14896"/>
                        <a:pt x="21332" y="14767"/>
                      </a:cubicBezTo>
                      <a:cubicBezTo>
                        <a:pt x="21562" y="14710"/>
                        <a:pt x="21562" y="14645"/>
                        <a:pt x="21562" y="14516"/>
                      </a:cubicBezTo>
                      <a:cubicBezTo>
                        <a:pt x="21562" y="14322"/>
                        <a:pt x="21447" y="14128"/>
                        <a:pt x="21332" y="14128"/>
                      </a:cubicBezTo>
                      <a:cubicBezTo>
                        <a:pt x="21102" y="14063"/>
                        <a:pt x="21102" y="13877"/>
                        <a:pt x="21102" y="13554"/>
                      </a:cubicBezTo>
                      <a:cubicBezTo>
                        <a:pt x="21102" y="13489"/>
                        <a:pt x="21102" y="13489"/>
                        <a:pt x="21102" y="13489"/>
                      </a:cubicBezTo>
                      <a:cubicBezTo>
                        <a:pt x="21102" y="13238"/>
                        <a:pt x="20987" y="13173"/>
                        <a:pt x="20771" y="13109"/>
                      </a:cubicBezTo>
                      <a:cubicBezTo>
                        <a:pt x="20656" y="13109"/>
                        <a:pt x="20656" y="13044"/>
                        <a:pt x="20541" y="12979"/>
                      </a:cubicBezTo>
                      <a:cubicBezTo>
                        <a:pt x="20311" y="12785"/>
                        <a:pt x="20541" y="12470"/>
                        <a:pt x="20771" y="12341"/>
                      </a:cubicBezTo>
                      <a:cubicBezTo>
                        <a:pt x="20872" y="12211"/>
                        <a:pt x="20987" y="11572"/>
                        <a:pt x="20987" y="11508"/>
                      </a:cubicBezTo>
                      <a:cubicBezTo>
                        <a:pt x="19520" y="3073"/>
                        <a:pt x="19520" y="3073"/>
                        <a:pt x="19520" y="3073"/>
                      </a:cubicBezTo>
                      <a:cubicBezTo>
                        <a:pt x="19290" y="2944"/>
                        <a:pt x="19060" y="2879"/>
                        <a:pt x="19060" y="2750"/>
                      </a:cubicBezTo>
                      <a:cubicBezTo>
                        <a:pt x="18945" y="2628"/>
                        <a:pt x="18830" y="2499"/>
                        <a:pt x="18830" y="2369"/>
                      </a:cubicBezTo>
                      <a:cubicBezTo>
                        <a:pt x="18715" y="2111"/>
                        <a:pt x="18600" y="1860"/>
                        <a:pt x="18254" y="1666"/>
                      </a:cubicBezTo>
                      <a:cubicBezTo>
                        <a:pt x="18154" y="1537"/>
                        <a:pt x="18039" y="1472"/>
                        <a:pt x="17924" y="1407"/>
                      </a:cubicBezTo>
                      <a:cubicBezTo>
                        <a:pt x="17694" y="1342"/>
                        <a:pt x="17579" y="1278"/>
                        <a:pt x="17579" y="898"/>
                      </a:cubicBezTo>
                      <a:cubicBezTo>
                        <a:pt x="17579" y="833"/>
                        <a:pt x="17579" y="833"/>
                        <a:pt x="17579" y="833"/>
                      </a:cubicBezTo>
                      <a:cubicBezTo>
                        <a:pt x="17579" y="639"/>
                        <a:pt x="17579" y="323"/>
                        <a:pt x="17579" y="65"/>
                      </a:cubicBezTo>
                      <a:lnTo>
                        <a:pt x="17579" y="0"/>
                      </a:lnTo>
                      <a:lnTo>
                        <a:pt x="2579" y="4990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3" name="Shape 3634"/>
                <p:cNvSpPr/>
                <p:nvPr/>
              </p:nvSpPr>
              <p:spPr>
                <a:xfrm>
                  <a:off x="8154769" y="2855885"/>
                  <a:ext cx="299152" cy="7186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89" h="21600" extrusionOk="0">
                      <a:moveTo>
                        <a:pt x="11795" y="0"/>
                      </a:moveTo>
                      <a:cubicBezTo>
                        <a:pt x="11397" y="0"/>
                        <a:pt x="11397" y="0"/>
                        <a:pt x="11397" y="0"/>
                      </a:cubicBezTo>
                      <a:lnTo>
                        <a:pt x="11397" y="168"/>
                      </a:lnTo>
                      <a:cubicBezTo>
                        <a:pt x="11397" y="168"/>
                        <a:pt x="11397" y="168"/>
                        <a:pt x="11795" y="336"/>
                      </a:cubicBezTo>
                      <a:cubicBezTo>
                        <a:pt x="11795" y="504"/>
                        <a:pt x="12592" y="672"/>
                        <a:pt x="13388" y="1009"/>
                      </a:cubicBezTo>
                      <a:cubicBezTo>
                        <a:pt x="14533" y="1492"/>
                        <a:pt x="16125" y="2164"/>
                        <a:pt x="16125" y="2500"/>
                      </a:cubicBezTo>
                      <a:cubicBezTo>
                        <a:pt x="16125" y="3005"/>
                        <a:pt x="17718" y="3320"/>
                        <a:pt x="18863" y="3656"/>
                      </a:cubicBezTo>
                      <a:cubicBezTo>
                        <a:pt x="19261" y="3656"/>
                        <a:pt x="19659" y="3824"/>
                        <a:pt x="20057" y="3824"/>
                      </a:cubicBezTo>
                      <a:cubicBezTo>
                        <a:pt x="20455" y="3992"/>
                        <a:pt x="20853" y="4644"/>
                        <a:pt x="20853" y="5316"/>
                      </a:cubicBezTo>
                      <a:cubicBezTo>
                        <a:pt x="20853" y="5820"/>
                        <a:pt x="20853" y="6325"/>
                        <a:pt x="20455" y="6640"/>
                      </a:cubicBezTo>
                      <a:cubicBezTo>
                        <a:pt x="20057" y="6808"/>
                        <a:pt x="19659" y="6976"/>
                        <a:pt x="19261" y="7144"/>
                      </a:cubicBezTo>
                      <a:cubicBezTo>
                        <a:pt x="18465" y="7480"/>
                        <a:pt x="17718" y="7648"/>
                        <a:pt x="17718" y="8468"/>
                      </a:cubicBezTo>
                      <a:cubicBezTo>
                        <a:pt x="17718" y="9308"/>
                        <a:pt x="16922" y="9476"/>
                        <a:pt x="15727" y="9644"/>
                      </a:cubicBezTo>
                      <a:cubicBezTo>
                        <a:pt x="15727" y="9644"/>
                        <a:pt x="15329" y="9812"/>
                        <a:pt x="14931" y="9812"/>
                      </a:cubicBezTo>
                      <a:cubicBezTo>
                        <a:pt x="14533" y="9960"/>
                        <a:pt x="14135" y="9960"/>
                        <a:pt x="13736" y="10149"/>
                      </a:cubicBezTo>
                      <a:cubicBezTo>
                        <a:pt x="12990" y="10149"/>
                        <a:pt x="12194" y="10296"/>
                        <a:pt x="11397" y="10632"/>
                      </a:cubicBezTo>
                      <a:cubicBezTo>
                        <a:pt x="10999" y="10800"/>
                        <a:pt x="10601" y="10968"/>
                        <a:pt x="9406" y="10968"/>
                      </a:cubicBezTo>
                      <a:cubicBezTo>
                        <a:pt x="9406" y="10968"/>
                        <a:pt x="9008" y="10968"/>
                        <a:pt x="8660" y="10968"/>
                      </a:cubicBezTo>
                      <a:cubicBezTo>
                        <a:pt x="8262" y="10800"/>
                        <a:pt x="7864" y="10800"/>
                        <a:pt x="7465" y="10800"/>
                      </a:cubicBezTo>
                      <a:cubicBezTo>
                        <a:pt x="6669" y="10800"/>
                        <a:pt x="6271" y="10800"/>
                        <a:pt x="5873" y="10968"/>
                      </a:cubicBezTo>
                      <a:cubicBezTo>
                        <a:pt x="5475" y="10968"/>
                        <a:pt x="5126" y="10968"/>
                        <a:pt x="5126" y="11136"/>
                      </a:cubicBezTo>
                      <a:cubicBezTo>
                        <a:pt x="5126" y="11304"/>
                        <a:pt x="4678" y="11472"/>
                        <a:pt x="4678" y="11472"/>
                      </a:cubicBezTo>
                      <a:cubicBezTo>
                        <a:pt x="4678" y="11788"/>
                        <a:pt x="5126" y="11956"/>
                        <a:pt x="5126" y="12292"/>
                      </a:cubicBezTo>
                      <a:cubicBezTo>
                        <a:pt x="5475" y="12460"/>
                        <a:pt x="5475" y="12796"/>
                        <a:pt x="5475" y="12964"/>
                      </a:cubicBezTo>
                      <a:cubicBezTo>
                        <a:pt x="5475" y="13300"/>
                        <a:pt x="6271" y="13468"/>
                        <a:pt x="6669" y="13616"/>
                      </a:cubicBezTo>
                      <a:cubicBezTo>
                        <a:pt x="7465" y="13784"/>
                        <a:pt x="7864" y="13952"/>
                        <a:pt x="7864" y="14288"/>
                      </a:cubicBezTo>
                      <a:cubicBezTo>
                        <a:pt x="7864" y="14288"/>
                        <a:pt x="7864" y="14288"/>
                        <a:pt x="7864" y="14456"/>
                      </a:cubicBezTo>
                      <a:cubicBezTo>
                        <a:pt x="7864" y="15128"/>
                        <a:pt x="7067" y="16116"/>
                        <a:pt x="6271" y="16284"/>
                      </a:cubicBezTo>
                      <a:cubicBezTo>
                        <a:pt x="5873" y="16452"/>
                        <a:pt x="5475" y="16620"/>
                        <a:pt x="5475" y="16788"/>
                      </a:cubicBezTo>
                      <a:cubicBezTo>
                        <a:pt x="5475" y="16788"/>
                        <a:pt x="5475" y="16956"/>
                        <a:pt x="5475" y="17104"/>
                      </a:cubicBezTo>
                      <a:cubicBezTo>
                        <a:pt x="5873" y="17272"/>
                        <a:pt x="5873" y="17440"/>
                        <a:pt x="5873" y="17776"/>
                      </a:cubicBezTo>
                      <a:cubicBezTo>
                        <a:pt x="5873" y="18448"/>
                        <a:pt x="3534" y="18784"/>
                        <a:pt x="1543" y="19100"/>
                      </a:cubicBezTo>
                      <a:cubicBezTo>
                        <a:pt x="1145" y="19100"/>
                        <a:pt x="796" y="19268"/>
                        <a:pt x="348" y="19268"/>
                      </a:cubicBezTo>
                      <a:cubicBezTo>
                        <a:pt x="0" y="19436"/>
                        <a:pt x="0" y="19436"/>
                        <a:pt x="0" y="19604"/>
                      </a:cubicBezTo>
                      <a:cubicBezTo>
                        <a:pt x="0" y="19772"/>
                        <a:pt x="0" y="19772"/>
                        <a:pt x="348" y="19940"/>
                      </a:cubicBezTo>
                      <a:cubicBezTo>
                        <a:pt x="796" y="19940"/>
                        <a:pt x="796" y="20108"/>
                        <a:pt x="1145" y="20276"/>
                      </a:cubicBezTo>
                      <a:cubicBezTo>
                        <a:pt x="1145" y="20276"/>
                        <a:pt x="1145" y="20444"/>
                        <a:pt x="1145" y="20591"/>
                      </a:cubicBezTo>
                      <a:cubicBezTo>
                        <a:pt x="1145" y="20760"/>
                        <a:pt x="796" y="21096"/>
                        <a:pt x="348" y="21432"/>
                      </a:cubicBezTo>
                      <a:cubicBezTo>
                        <a:pt x="348" y="21432"/>
                        <a:pt x="348" y="21432"/>
                        <a:pt x="348" y="21600"/>
                      </a:cubicBezTo>
                      <a:cubicBezTo>
                        <a:pt x="348" y="21600"/>
                        <a:pt x="348" y="21600"/>
                        <a:pt x="348" y="21432"/>
                      </a:cubicBezTo>
                      <a:cubicBezTo>
                        <a:pt x="1145" y="21096"/>
                        <a:pt x="1543" y="20760"/>
                        <a:pt x="1543" y="20591"/>
                      </a:cubicBezTo>
                      <a:cubicBezTo>
                        <a:pt x="1543" y="20444"/>
                        <a:pt x="1543" y="20276"/>
                        <a:pt x="1145" y="20108"/>
                      </a:cubicBezTo>
                      <a:cubicBezTo>
                        <a:pt x="1145" y="19940"/>
                        <a:pt x="796" y="19940"/>
                        <a:pt x="796" y="19772"/>
                      </a:cubicBezTo>
                      <a:cubicBezTo>
                        <a:pt x="348" y="19772"/>
                        <a:pt x="348" y="19604"/>
                        <a:pt x="348" y="19604"/>
                      </a:cubicBezTo>
                      <a:cubicBezTo>
                        <a:pt x="348" y="19604"/>
                        <a:pt x="348" y="19604"/>
                        <a:pt x="796" y="19436"/>
                      </a:cubicBezTo>
                      <a:cubicBezTo>
                        <a:pt x="1145" y="19436"/>
                        <a:pt x="1543" y="19268"/>
                        <a:pt x="1941" y="19268"/>
                      </a:cubicBezTo>
                      <a:cubicBezTo>
                        <a:pt x="3534" y="18932"/>
                        <a:pt x="6271" y="18448"/>
                        <a:pt x="6271" y="17776"/>
                      </a:cubicBezTo>
                      <a:cubicBezTo>
                        <a:pt x="6271" y="17440"/>
                        <a:pt x="5873" y="17104"/>
                        <a:pt x="5873" y="16956"/>
                      </a:cubicBezTo>
                      <a:lnTo>
                        <a:pt x="5873" y="16788"/>
                      </a:lnTo>
                      <a:cubicBezTo>
                        <a:pt x="5873" y="16620"/>
                        <a:pt x="5873" y="16620"/>
                        <a:pt x="6271" y="16452"/>
                      </a:cubicBezTo>
                      <a:cubicBezTo>
                        <a:pt x="7465" y="16284"/>
                        <a:pt x="8262" y="15128"/>
                        <a:pt x="8262" y="14456"/>
                      </a:cubicBezTo>
                      <a:cubicBezTo>
                        <a:pt x="8262" y="14288"/>
                        <a:pt x="8262" y="14288"/>
                        <a:pt x="8262" y="14120"/>
                      </a:cubicBezTo>
                      <a:cubicBezTo>
                        <a:pt x="8262" y="13952"/>
                        <a:pt x="7465" y="13784"/>
                        <a:pt x="7067" y="13616"/>
                      </a:cubicBezTo>
                      <a:cubicBezTo>
                        <a:pt x="6271" y="13468"/>
                        <a:pt x="5873" y="13300"/>
                        <a:pt x="5873" y="12964"/>
                      </a:cubicBezTo>
                      <a:cubicBezTo>
                        <a:pt x="5873" y="12796"/>
                        <a:pt x="5873" y="12460"/>
                        <a:pt x="5475" y="12292"/>
                      </a:cubicBezTo>
                      <a:cubicBezTo>
                        <a:pt x="5475" y="11956"/>
                        <a:pt x="5126" y="11788"/>
                        <a:pt x="5126" y="11472"/>
                      </a:cubicBezTo>
                      <a:cubicBezTo>
                        <a:pt x="5126" y="11472"/>
                        <a:pt x="5126" y="11304"/>
                        <a:pt x="5475" y="11304"/>
                      </a:cubicBezTo>
                      <a:cubicBezTo>
                        <a:pt x="5475" y="11136"/>
                        <a:pt x="5873" y="11136"/>
                        <a:pt x="6271" y="11136"/>
                      </a:cubicBezTo>
                      <a:cubicBezTo>
                        <a:pt x="6271" y="10968"/>
                        <a:pt x="6669" y="10968"/>
                        <a:pt x="7465" y="10968"/>
                      </a:cubicBezTo>
                      <a:cubicBezTo>
                        <a:pt x="7864" y="10968"/>
                        <a:pt x="8262" y="10968"/>
                        <a:pt x="8660" y="10968"/>
                      </a:cubicBezTo>
                      <a:cubicBezTo>
                        <a:pt x="9008" y="10968"/>
                        <a:pt x="9406" y="11136"/>
                        <a:pt x="9406" y="11136"/>
                      </a:cubicBezTo>
                      <a:cubicBezTo>
                        <a:pt x="10203" y="11136"/>
                        <a:pt x="10999" y="10968"/>
                        <a:pt x="11795" y="10800"/>
                      </a:cubicBezTo>
                      <a:cubicBezTo>
                        <a:pt x="12592" y="10464"/>
                        <a:pt x="12990" y="10296"/>
                        <a:pt x="13736" y="10149"/>
                      </a:cubicBezTo>
                      <a:cubicBezTo>
                        <a:pt x="14135" y="10149"/>
                        <a:pt x="14533" y="10149"/>
                        <a:pt x="15329" y="9960"/>
                      </a:cubicBezTo>
                      <a:cubicBezTo>
                        <a:pt x="15329" y="9812"/>
                        <a:pt x="15727" y="9812"/>
                        <a:pt x="16125" y="9812"/>
                      </a:cubicBezTo>
                      <a:cubicBezTo>
                        <a:pt x="17270" y="9644"/>
                        <a:pt x="18066" y="9308"/>
                        <a:pt x="18066" y="8468"/>
                      </a:cubicBezTo>
                      <a:cubicBezTo>
                        <a:pt x="18066" y="7648"/>
                        <a:pt x="18863" y="7480"/>
                        <a:pt x="19261" y="7312"/>
                      </a:cubicBezTo>
                      <a:cubicBezTo>
                        <a:pt x="19659" y="7144"/>
                        <a:pt x="20455" y="6976"/>
                        <a:pt x="20455" y="6640"/>
                      </a:cubicBezTo>
                      <a:cubicBezTo>
                        <a:pt x="21600" y="5988"/>
                        <a:pt x="21252" y="4496"/>
                        <a:pt x="20455" y="3824"/>
                      </a:cubicBezTo>
                      <a:cubicBezTo>
                        <a:pt x="20057" y="3656"/>
                        <a:pt x="19261" y="3488"/>
                        <a:pt x="18863" y="3488"/>
                      </a:cubicBezTo>
                      <a:cubicBezTo>
                        <a:pt x="17718" y="3152"/>
                        <a:pt x="16524" y="3005"/>
                        <a:pt x="16524" y="2500"/>
                      </a:cubicBezTo>
                      <a:cubicBezTo>
                        <a:pt x="16524" y="1996"/>
                        <a:pt x="14931" y="1492"/>
                        <a:pt x="13736" y="1009"/>
                      </a:cubicBezTo>
                      <a:cubicBezTo>
                        <a:pt x="12990" y="672"/>
                        <a:pt x="12194" y="336"/>
                        <a:pt x="11795" y="168"/>
                      </a:cubicBezTo>
                      <a:cubicBezTo>
                        <a:pt x="11795" y="0"/>
                        <a:pt x="11795" y="0"/>
                        <a:pt x="11795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4" name="Shape 3635"/>
                <p:cNvSpPr/>
                <p:nvPr/>
              </p:nvSpPr>
              <p:spPr>
                <a:xfrm>
                  <a:off x="8151007" y="3572172"/>
                  <a:ext cx="679215" cy="10891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6" h="21600" extrusionOk="0">
                      <a:moveTo>
                        <a:pt x="333" y="0"/>
                      </a:moveTo>
                      <a:cubicBezTo>
                        <a:pt x="-174" y="444"/>
                        <a:pt x="2" y="2304"/>
                        <a:pt x="179" y="2957"/>
                      </a:cubicBezTo>
                      <a:cubicBezTo>
                        <a:pt x="179" y="3401"/>
                        <a:pt x="1038" y="3956"/>
                        <a:pt x="1920" y="4387"/>
                      </a:cubicBezTo>
                      <a:cubicBezTo>
                        <a:pt x="2603" y="4942"/>
                        <a:pt x="3308" y="5372"/>
                        <a:pt x="3485" y="5705"/>
                      </a:cubicBezTo>
                      <a:cubicBezTo>
                        <a:pt x="3485" y="6358"/>
                        <a:pt x="5755" y="6913"/>
                        <a:pt x="6262" y="7024"/>
                      </a:cubicBezTo>
                      <a:cubicBezTo>
                        <a:pt x="6438" y="7135"/>
                        <a:pt x="6615" y="7566"/>
                        <a:pt x="6791" y="8010"/>
                      </a:cubicBezTo>
                      <a:cubicBezTo>
                        <a:pt x="6967" y="8343"/>
                        <a:pt x="6967" y="8662"/>
                        <a:pt x="7144" y="8884"/>
                      </a:cubicBezTo>
                      <a:cubicBezTo>
                        <a:pt x="7320" y="9217"/>
                        <a:pt x="7496" y="9329"/>
                        <a:pt x="7673" y="9329"/>
                      </a:cubicBezTo>
                      <a:cubicBezTo>
                        <a:pt x="7827" y="9329"/>
                        <a:pt x="8025" y="9217"/>
                        <a:pt x="8179" y="9217"/>
                      </a:cubicBezTo>
                      <a:lnTo>
                        <a:pt x="8356" y="9106"/>
                      </a:lnTo>
                      <a:cubicBezTo>
                        <a:pt x="8532" y="8995"/>
                        <a:pt x="8708" y="8995"/>
                        <a:pt x="8885" y="8995"/>
                      </a:cubicBezTo>
                      <a:cubicBezTo>
                        <a:pt x="9061" y="8995"/>
                        <a:pt x="9237" y="9106"/>
                        <a:pt x="9237" y="9217"/>
                      </a:cubicBezTo>
                      <a:cubicBezTo>
                        <a:pt x="9414" y="9329"/>
                        <a:pt x="9590" y="9329"/>
                        <a:pt x="9744" y="9329"/>
                      </a:cubicBezTo>
                      <a:cubicBezTo>
                        <a:pt x="9921" y="9329"/>
                        <a:pt x="10097" y="9217"/>
                        <a:pt x="10097" y="9106"/>
                      </a:cubicBezTo>
                      <a:cubicBezTo>
                        <a:pt x="10097" y="8995"/>
                        <a:pt x="10097" y="8995"/>
                        <a:pt x="10097" y="8995"/>
                      </a:cubicBezTo>
                      <a:cubicBezTo>
                        <a:pt x="10273" y="8995"/>
                        <a:pt x="10802" y="9217"/>
                        <a:pt x="11331" y="9551"/>
                      </a:cubicBezTo>
                      <a:cubicBezTo>
                        <a:pt x="12015" y="9870"/>
                        <a:pt x="11508" y="11078"/>
                        <a:pt x="10097" y="12619"/>
                      </a:cubicBezTo>
                      <a:cubicBezTo>
                        <a:pt x="9237" y="13590"/>
                        <a:pt x="11508" y="14687"/>
                        <a:pt x="12896" y="15353"/>
                      </a:cubicBezTo>
                      <a:cubicBezTo>
                        <a:pt x="13602" y="15561"/>
                        <a:pt x="13932" y="15784"/>
                        <a:pt x="14108" y="15895"/>
                      </a:cubicBezTo>
                      <a:cubicBezTo>
                        <a:pt x="14285" y="16228"/>
                        <a:pt x="14814" y="16339"/>
                        <a:pt x="15166" y="16450"/>
                      </a:cubicBezTo>
                      <a:cubicBezTo>
                        <a:pt x="15497" y="16450"/>
                        <a:pt x="16026" y="16561"/>
                        <a:pt x="16202" y="16783"/>
                      </a:cubicBezTo>
                      <a:cubicBezTo>
                        <a:pt x="16555" y="16991"/>
                        <a:pt x="16908" y="17102"/>
                        <a:pt x="17084" y="17102"/>
                      </a:cubicBezTo>
                      <a:cubicBezTo>
                        <a:pt x="17415" y="17213"/>
                        <a:pt x="17591" y="17213"/>
                        <a:pt x="17591" y="17324"/>
                      </a:cubicBezTo>
                      <a:cubicBezTo>
                        <a:pt x="17591" y="17658"/>
                        <a:pt x="17767" y="17991"/>
                        <a:pt x="18120" y="18310"/>
                      </a:cubicBezTo>
                      <a:cubicBezTo>
                        <a:pt x="18296" y="18532"/>
                        <a:pt x="18473" y="18754"/>
                        <a:pt x="18649" y="18976"/>
                      </a:cubicBezTo>
                      <a:cubicBezTo>
                        <a:pt x="18825" y="19296"/>
                        <a:pt x="18825" y="19296"/>
                        <a:pt x="18473" y="19407"/>
                      </a:cubicBezTo>
                      <a:cubicBezTo>
                        <a:pt x="18296" y="19407"/>
                        <a:pt x="18120" y="19518"/>
                        <a:pt x="18120" y="19629"/>
                      </a:cubicBezTo>
                      <a:cubicBezTo>
                        <a:pt x="17767" y="19851"/>
                        <a:pt x="18120" y="20073"/>
                        <a:pt x="18473" y="20392"/>
                      </a:cubicBezTo>
                      <a:cubicBezTo>
                        <a:pt x="18825" y="20614"/>
                        <a:pt x="19156" y="20837"/>
                        <a:pt x="19156" y="21059"/>
                      </a:cubicBezTo>
                      <a:cubicBezTo>
                        <a:pt x="19508" y="21378"/>
                        <a:pt x="19861" y="21489"/>
                        <a:pt x="20390" y="21489"/>
                      </a:cubicBezTo>
                      <a:cubicBezTo>
                        <a:pt x="20566" y="21489"/>
                        <a:pt x="20743" y="21489"/>
                        <a:pt x="20897" y="21489"/>
                      </a:cubicBezTo>
                      <a:cubicBezTo>
                        <a:pt x="21073" y="21489"/>
                        <a:pt x="21073" y="21489"/>
                        <a:pt x="21250" y="21489"/>
                      </a:cubicBezTo>
                      <a:cubicBezTo>
                        <a:pt x="21426" y="21600"/>
                        <a:pt x="21426" y="21600"/>
                        <a:pt x="21426" y="21600"/>
                      </a:cubicBezTo>
                      <a:cubicBezTo>
                        <a:pt x="21426" y="21489"/>
                        <a:pt x="21426" y="21489"/>
                        <a:pt x="21426" y="21489"/>
                      </a:cubicBezTo>
                      <a:lnTo>
                        <a:pt x="21250" y="21489"/>
                      </a:lnTo>
                      <a:cubicBezTo>
                        <a:pt x="21073" y="21489"/>
                        <a:pt x="21073" y="21489"/>
                        <a:pt x="20897" y="21489"/>
                      </a:cubicBezTo>
                      <a:cubicBezTo>
                        <a:pt x="20743" y="21489"/>
                        <a:pt x="20566" y="21489"/>
                        <a:pt x="20390" y="21489"/>
                      </a:cubicBezTo>
                      <a:cubicBezTo>
                        <a:pt x="20037" y="21489"/>
                        <a:pt x="19508" y="21378"/>
                        <a:pt x="19332" y="21059"/>
                      </a:cubicBezTo>
                      <a:cubicBezTo>
                        <a:pt x="18825" y="20392"/>
                        <a:pt x="17591" y="19962"/>
                        <a:pt x="18120" y="19629"/>
                      </a:cubicBezTo>
                      <a:cubicBezTo>
                        <a:pt x="18473" y="19296"/>
                        <a:pt x="19156" y="19518"/>
                        <a:pt x="18649" y="18865"/>
                      </a:cubicBezTo>
                      <a:cubicBezTo>
                        <a:pt x="18296" y="18310"/>
                        <a:pt x="17591" y="17769"/>
                        <a:pt x="17591" y="17324"/>
                      </a:cubicBezTo>
                      <a:cubicBezTo>
                        <a:pt x="17591" y="16991"/>
                        <a:pt x="16731" y="17213"/>
                        <a:pt x="16202" y="16783"/>
                      </a:cubicBezTo>
                      <a:cubicBezTo>
                        <a:pt x="15673" y="16339"/>
                        <a:pt x="14461" y="16339"/>
                        <a:pt x="14108" y="15895"/>
                      </a:cubicBezTo>
                      <a:cubicBezTo>
                        <a:pt x="13756" y="15464"/>
                        <a:pt x="8885" y="13923"/>
                        <a:pt x="10097" y="12619"/>
                      </a:cubicBezTo>
                      <a:cubicBezTo>
                        <a:pt x="11508" y="11300"/>
                        <a:pt x="12191" y="9870"/>
                        <a:pt x="11508" y="9440"/>
                      </a:cubicBezTo>
                      <a:cubicBezTo>
                        <a:pt x="10979" y="9217"/>
                        <a:pt x="10450" y="8995"/>
                        <a:pt x="10097" y="8995"/>
                      </a:cubicBezTo>
                      <a:cubicBezTo>
                        <a:pt x="10097" y="8995"/>
                        <a:pt x="10097" y="8995"/>
                        <a:pt x="10097" y="9106"/>
                      </a:cubicBezTo>
                      <a:cubicBezTo>
                        <a:pt x="10097" y="9217"/>
                        <a:pt x="9921" y="9329"/>
                        <a:pt x="9744" y="9329"/>
                      </a:cubicBezTo>
                      <a:cubicBezTo>
                        <a:pt x="9590" y="9329"/>
                        <a:pt x="9414" y="9217"/>
                        <a:pt x="9414" y="9106"/>
                      </a:cubicBezTo>
                      <a:cubicBezTo>
                        <a:pt x="9237" y="8995"/>
                        <a:pt x="9237" y="8995"/>
                        <a:pt x="8885" y="8995"/>
                      </a:cubicBezTo>
                      <a:cubicBezTo>
                        <a:pt x="8708" y="8995"/>
                        <a:pt x="8532" y="8995"/>
                        <a:pt x="8356" y="8995"/>
                      </a:cubicBezTo>
                      <a:cubicBezTo>
                        <a:pt x="8025" y="9106"/>
                        <a:pt x="7827" y="9217"/>
                        <a:pt x="7673" y="9217"/>
                      </a:cubicBezTo>
                      <a:cubicBezTo>
                        <a:pt x="7496" y="9217"/>
                        <a:pt x="7320" y="9217"/>
                        <a:pt x="7144" y="8884"/>
                      </a:cubicBezTo>
                      <a:cubicBezTo>
                        <a:pt x="6791" y="8232"/>
                        <a:pt x="6791" y="7135"/>
                        <a:pt x="6262" y="7024"/>
                      </a:cubicBezTo>
                      <a:cubicBezTo>
                        <a:pt x="5755" y="6913"/>
                        <a:pt x="3661" y="6261"/>
                        <a:pt x="3485" y="5705"/>
                      </a:cubicBezTo>
                      <a:cubicBezTo>
                        <a:pt x="3485" y="5053"/>
                        <a:pt x="333" y="3734"/>
                        <a:pt x="179" y="2957"/>
                      </a:cubicBezTo>
                      <a:cubicBezTo>
                        <a:pt x="2" y="2193"/>
                        <a:pt x="2" y="555"/>
                        <a:pt x="333" y="111"/>
                      </a:cubicBezTo>
                      <a:cubicBezTo>
                        <a:pt x="333" y="0"/>
                        <a:pt x="333" y="0"/>
                        <a:pt x="333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5" name="Shape 3636"/>
                <p:cNvSpPr/>
                <p:nvPr/>
              </p:nvSpPr>
              <p:spPr>
                <a:xfrm>
                  <a:off x="12860135" y="343417"/>
                  <a:ext cx="848459" cy="12608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66" h="21216" extrusionOk="0">
                      <a:moveTo>
                        <a:pt x="20595" y="11751"/>
                      </a:moveTo>
                      <a:cubicBezTo>
                        <a:pt x="19917" y="11751"/>
                        <a:pt x="19500" y="11845"/>
                        <a:pt x="19778" y="11480"/>
                      </a:cubicBezTo>
                      <a:cubicBezTo>
                        <a:pt x="20195" y="11009"/>
                        <a:pt x="20317" y="10820"/>
                        <a:pt x="19917" y="10726"/>
                      </a:cubicBezTo>
                      <a:cubicBezTo>
                        <a:pt x="19639" y="10632"/>
                        <a:pt x="19221" y="10455"/>
                        <a:pt x="19361" y="10361"/>
                      </a:cubicBezTo>
                      <a:cubicBezTo>
                        <a:pt x="19361" y="10455"/>
                        <a:pt x="18943" y="10726"/>
                        <a:pt x="18682" y="10820"/>
                      </a:cubicBezTo>
                      <a:cubicBezTo>
                        <a:pt x="18404" y="10915"/>
                        <a:pt x="17430" y="10078"/>
                        <a:pt x="17030" y="9796"/>
                      </a:cubicBezTo>
                      <a:cubicBezTo>
                        <a:pt x="16752" y="9513"/>
                        <a:pt x="17169" y="8771"/>
                        <a:pt x="16752" y="8406"/>
                      </a:cubicBezTo>
                      <a:cubicBezTo>
                        <a:pt x="16334" y="8029"/>
                        <a:pt x="15378" y="8677"/>
                        <a:pt x="14821" y="8312"/>
                      </a:cubicBezTo>
                      <a:cubicBezTo>
                        <a:pt x="14143" y="8029"/>
                        <a:pt x="14004" y="7381"/>
                        <a:pt x="14004" y="7381"/>
                      </a:cubicBezTo>
                      <a:cubicBezTo>
                        <a:pt x="14004" y="7381"/>
                        <a:pt x="11517" y="2541"/>
                        <a:pt x="11117" y="1881"/>
                      </a:cubicBezTo>
                      <a:cubicBezTo>
                        <a:pt x="10839" y="1234"/>
                        <a:pt x="9048" y="397"/>
                        <a:pt x="8230" y="115"/>
                      </a:cubicBezTo>
                      <a:cubicBezTo>
                        <a:pt x="7395" y="-168"/>
                        <a:pt x="7256" y="115"/>
                        <a:pt x="7134" y="492"/>
                      </a:cubicBezTo>
                      <a:cubicBezTo>
                        <a:pt x="6856" y="762"/>
                        <a:pt x="4648" y="1693"/>
                        <a:pt x="4091" y="1516"/>
                      </a:cubicBezTo>
                      <a:cubicBezTo>
                        <a:pt x="3691" y="1328"/>
                        <a:pt x="3274" y="680"/>
                        <a:pt x="2856" y="492"/>
                      </a:cubicBezTo>
                      <a:cubicBezTo>
                        <a:pt x="2456" y="209"/>
                        <a:pt x="2039" y="951"/>
                        <a:pt x="1761" y="1422"/>
                      </a:cubicBezTo>
                      <a:cubicBezTo>
                        <a:pt x="1621" y="1881"/>
                        <a:pt x="665" y="4402"/>
                        <a:pt x="248" y="4861"/>
                      </a:cubicBezTo>
                      <a:cubicBezTo>
                        <a:pt x="-309" y="5426"/>
                        <a:pt x="248" y="5697"/>
                        <a:pt x="248" y="6357"/>
                      </a:cubicBezTo>
                      <a:cubicBezTo>
                        <a:pt x="248" y="6451"/>
                        <a:pt x="248" y="6533"/>
                        <a:pt x="248" y="6533"/>
                      </a:cubicBezTo>
                      <a:cubicBezTo>
                        <a:pt x="6300" y="20502"/>
                        <a:pt x="6300" y="20502"/>
                        <a:pt x="6300" y="20502"/>
                      </a:cubicBezTo>
                      <a:cubicBezTo>
                        <a:pt x="6439" y="20502"/>
                        <a:pt x="6439" y="20502"/>
                        <a:pt x="6578" y="20502"/>
                      </a:cubicBezTo>
                      <a:cubicBezTo>
                        <a:pt x="7134" y="20502"/>
                        <a:pt x="6717" y="21067"/>
                        <a:pt x="7134" y="20784"/>
                      </a:cubicBezTo>
                      <a:cubicBezTo>
                        <a:pt x="7674" y="20596"/>
                        <a:pt x="7952" y="21432"/>
                        <a:pt x="8091" y="21161"/>
                      </a:cubicBezTo>
                      <a:cubicBezTo>
                        <a:pt x="8230" y="20878"/>
                        <a:pt x="7813" y="20784"/>
                        <a:pt x="7952" y="20596"/>
                      </a:cubicBezTo>
                      <a:cubicBezTo>
                        <a:pt x="7952" y="20419"/>
                        <a:pt x="8230" y="20502"/>
                        <a:pt x="8091" y="20231"/>
                      </a:cubicBezTo>
                      <a:cubicBezTo>
                        <a:pt x="7952" y="19854"/>
                        <a:pt x="8230" y="19477"/>
                        <a:pt x="8491" y="19760"/>
                      </a:cubicBezTo>
                      <a:cubicBezTo>
                        <a:pt x="8769" y="20136"/>
                        <a:pt x="8908" y="20313"/>
                        <a:pt x="9048" y="20136"/>
                      </a:cubicBezTo>
                      <a:cubicBezTo>
                        <a:pt x="9326" y="19948"/>
                        <a:pt x="9465" y="20042"/>
                        <a:pt x="9326" y="19571"/>
                      </a:cubicBezTo>
                      <a:cubicBezTo>
                        <a:pt x="9187" y="19206"/>
                        <a:pt x="9048" y="19206"/>
                        <a:pt x="9465" y="19112"/>
                      </a:cubicBezTo>
                      <a:cubicBezTo>
                        <a:pt x="9882" y="19112"/>
                        <a:pt x="10004" y="19394"/>
                        <a:pt x="10561" y="19206"/>
                      </a:cubicBezTo>
                      <a:cubicBezTo>
                        <a:pt x="11117" y="19018"/>
                        <a:pt x="11256" y="19112"/>
                        <a:pt x="11117" y="18829"/>
                      </a:cubicBezTo>
                      <a:cubicBezTo>
                        <a:pt x="11117" y="18547"/>
                        <a:pt x="10561" y="17616"/>
                        <a:pt x="10978" y="17063"/>
                      </a:cubicBezTo>
                      <a:cubicBezTo>
                        <a:pt x="11517" y="16497"/>
                        <a:pt x="11517" y="17063"/>
                        <a:pt x="11517" y="16780"/>
                      </a:cubicBezTo>
                      <a:cubicBezTo>
                        <a:pt x="11395" y="16497"/>
                        <a:pt x="11656" y="16591"/>
                        <a:pt x="11656" y="16132"/>
                      </a:cubicBezTo>
                      <a:cubicBezTo>
                        <a:pt x="11795" y="15661"/>
                        <a:pt x="11934" y="16132"/>
                        <a:pt x="12074" y="16321"/>
                      </a:cubicBezTo>
                      <a:cubicBezTo>
                        <a:pt x="12352" y="16591"/>
                        <a:pt x="12491" y="16874"/>
                        <a:pt x="12769" y="16780"/>
                      </a:cubicBezTo>
                      <a:cubicBezTo>
                        <a:pt x="13169" y="16686"/>
                        <a:pt x="12891" y="16686"/>
                        <a:pt x="13308" y="16780"/>
                      </a:cubicBezTo>
                      <a:cubicBezTo>
                        <a:pt x="13726" y="16968"/>
                        <a:pt x="14404" y="16968"/>
                        <a:pt x="14004" y="16686"/>
                      </a:cubicBezTo>
                      <a:cubicBezTo>
                        <a:pt x="13726" y="16415"/>
                        <a:pt x="13308" y="16132"/>
                        <a:pt x="13726" y="16038"/>
                      </a:cubicBezTo>
                      <a:cubicBezTo>
                        <a:pt x="14143" y="15944"/>
                        <a:pt x="14143" y="16132"/>
                        <a:pt x="14282" y="16321"/>
                      </a:cubicBezTo>
                      <a:cubicBezTo>
                        <a:pt x="14282" y="16591"/>
                        <a:pt x="14821" y="16321"/>
                        <a:pt x="14821" y="16321"/>
                      </a:cubicBezTo>
                      <a:cubicBezTo>
                        <a:pt x="14821" y="16321"/>
                        <a:pt x="14961" y="16321"/>
                        <a:pt x="15378" y="16038"/>
                      </a:cubicBezTo>
                      <a:cubicBezTo>
                        <a:pt x="15656" y="15755"/>
                        <a:pt x="15795" y="15661"/>
                        <a:pt x="15517" y="15473"/>
                      </a:cubicBezTo>
                      <a:cubicBezTo>
                        <a:pt x="15239" y="15390"/>
                        <a:pt x="14682" y="15202"/>
                        <a:pt x="14543" y="15296"/>
                      </a:cubicBezTo>
                      <a:cubicBezTo>
                        <a:pt x="14282" y="15473"/>
                        <a:pt x="13865" y="15390"/>
                        <a:pt x="14282" y="15202"/>
                      </a:cubicBezTo>
                      <a:cubicBezTo>
                        <a:pt x="14821" y="14919"/>
                        <a:pt x="15100" y="14731"/>
                        <a:pt x="15378" y="14919"/>
                      </a:cubicBezTo>
                      <a:cubicBezTo>
                        <a:pt x="15656" y="15202"/>
                        <a:pt x="15239" y="15202"/>
                        <a:pt x="15795" y="15390"/>
                      </a:cubicBezTo>
                      <a:cubicBezTo>
                        <a:pt x="16195" y="15661"/>
                        <a:pt x="16334" y="15849"/>
                        <a:pt x="16474" y="15390"/>
                      </a:cubicBezTo>
                      <a:cubicBezTo>
                        <a:pt x="16613" y="15013"/>
                        <a:pt x="16613" y="15013"/>
                        <a:pt x="16891" y="15013"/>
                      </a:cubicBezTo>
                      <a:cubicBezTo>
                        <a:pt x="17169" y="15013"/>
                        <a:pt x="17169" y="14731"/>
                        <a:pt x="17169" y="14365"/>
                      </a:cubicBezTo>
                      <a:cubicBezTo>
                        <a:pt x="17169" y="14083"/>
                        <a:pt x="17291" y="14083"/>
                        <a:pt x="17569" y="14271"/>
                      </a:cubicBezTo>
                      <a:cubicBezTo>
                        <a:pt x="17848" y="14542"/>
                        <a:pt x="17987" y="14636"/>
                        <a:pt x="18265" y="14365"/>
                      </a:cubicBezTo>
                      <a:cubicBezTo>
                        <a:pt x="18404" y="14083"/>
                        <a:pt x="18126" y="14177"/>
                        <a:pt x="18682" y="13800"/>
                      </a:cubicBezTo>
                      <a:cubicBezTo>
                        <a:pt x="19221" y="13435"/>
                        <a:pt x="18943" y="13152"/>
                        <a:pt x="19500" y="13152"/>
                      </a:cubicBezTo>
                      <a:cubicBezTo>
                        <a:pt x="20056" y="13058"/>
                        <a:pt x="20056" y="13058"/>
                        <a:pt x="20595" y="12681"/>
                      </a:cubicBezTo>
                      <a:cubicBezTo>
                        <a:pt x="21152" y="12410"/>
                        <a:pt x="21291" y="11845"/>
                        <a:pt x="20595" y="11751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6" name="Shape 3637"/>
                <p:cNvSpPr/>
                <p:nvPr/>
              </p:nvSpPr>
              <p:spPr>
                <a:xfrm>
                  <a:off x="12861273" y="336532"/>
                  <a:ext cx="849781" cy="1268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03" h="21600" extrusionOk="0">
                      <a:moveTo>
                        <a:pt x="8108" y="21600"/>
                      </a:moveTo>
                      <a:cubicBezTo>
                        <a:pt x="8108" y="21600"/>
                        <a:pt x="7967" y="21505"/>
                        <a:pt x="7967" y="21409"/>
                      </a:cubicBezTo>
                      <a:cubicBezTo>
                        <a:pt x="7826" y="21314"/>
                        <a:pt x="7685" y="21123"/>
                        <a:pt x="7544" y="21123"/>
                      </a:cubicBezTo>
                      <a:cubicBezTo>
                        <a:pt x="7403" y="21123"/>
                        <a:pt x="7403" y="21123"/>
                        <a:pt x="7403" y="21218"/>
                      </a:cubicBezTo>
                      <a:cubicBezTo>
                        <a:pt x="7279" y="21218"/>
                        <a:pt x="7138" y="21314"/>
                        <a:pt x="7138" y="21314"/>
                      </a:cubicBezTo>
                      <a:cubicBezTo>
                        <a:pt x="6997" y="21314"/>
                        <a:pt x="6997" y="21218"/>
                        <a:pt x="6997" y="21123"/>
                      </a:cubicBezTo>
                      <a:cubicBezTo>
                        <a:pt x="6856" y="20932"/>
                        <a:pt x="6856" y="20932"/>
                        <a:pt x="6715" y="20837"/>
                      </a:cubicBezTo>
                      <a:cubicBezTo>
                        <a:pt x="6574" y="20837"/>
                        <a:pt x="6574" y="20837"/>
                        <a:pt x="6433" y="20932"/>
                      </a:cubicBezTo>
                      <a:cubicBezTo>
                        <a:pt x="6433" y="20837"/>
                        <a:pt x="6433" y="20837"/>
                        <a:pt x="6433" y="20837"/>
                      </a:cubicBezTo>
                      <a:cubicBezTo>
                        <a:pt x="297" y="6691"/>
                        <a:pt x="297" y="6691"/>
                        <a:pt x="297" y="6691"/>
                      </a:cubicBezTo>
                      <a:cubicBezTo>
                        <a:pt x="297" y="6691"/>
                        <a:pt x="297" y="6608"/>
                        <a:pt x="297" y="6512"/>
                      </a:cubicBezTo>
                      <a:cubicBezTo>
                        <a:pt x="297" y="6321"/>
                        <a:pt x="155" y="6131"/>
                        <a:pt x="155" y="5940"/>
                      </a:cubicBezTo>
                      <a:cubicBezTo>
                        <a:pt x="14" y="5665"/>
                        <a:pt x="-109" y="5379"/>
                        <a:pt x="155" y="4997"/>
                      </a:cubicBezTo>
                      <a:cubicBezTo>
                        <a:pt x="579" y="4628"/>
                        <a:pt x="1284" y="2922"/>
                        <a:pt x="1548" y="2075"/>
                      </a:cubicBezTo>
                      <a:cubicBezTo>
                        <a:pt x="1690" y="1789"/>
                        <a:pt x="1831" y="1610"/>
                        <a:pt x="1831" y="1515"/>
                      </a:cubicBezTo>
                      <a:cubicBezTo>
                        <a:pt x="1972" y="1228"/>
                        <a:pt x="2395" y="477"/>
                        <a:pt x="2818" y="477"/>
                      </a:cubicBezTo>
                      <a:cubicBezTo>
                        <a:pt x="2941" y="477"/>
                        <a:pt x="2941" y="477"/>
                        <a:pt x="2941" y="477"/>
                      </a:cubicBezTo>
                      <a:cubicBezTo>
                        <a:pt x="3224" y="573"/>
                        <a:pt x="3365" y="763"/>
                        <a:pt x="3506" y="942"/>
                      </a:cubicBezTo>
                      <a:cubicBezTo>
                        <a:pt x="3788" y="1228"/>
                        <a:pt x="3929" y="1515"/>
                        <a:pt x="4352" y="1610"/>
                      </a:cubicBezTo>
                      <a:cubicBezTo>
                        <a:pt x="4352" y="1610"/>
                        <a:pt x="4352" y="1610"/>
                        <a:pt x="4475" y="1610"/>
                      </a:cubicBezTo>
                      <a:cubicBezTo>
                        <a:pt x="5040" y="1610"/>
                        <a:pt x="6997" y="763"/>
                        <a:pt x="7138" y="477"/>
                      </a:cubicBezTo>
                      <a:cubicBezTo>
                        <a:pt x="7138" y="477"/>
                        <a:pt x="7279" y="477"/>
                        <a:pt x="7279" y="382"/>
                      </a:cubicBezTo>
                      <a:cubicBezTo>
                        <a:pt x="7403" y="191"/>
                        <a:pt x="7544" y="0"/>
                        <a:pt x="7826" y="0"/>
                      </a:cubicBezTo>
                      <a:cubicBezTo>
                        <a:pt x="7967" y="0"/>
                        <a:pt x="8249" y="95"/>
                        <a:pt x="8390" y="95"/>
                      </a:cubicBezTo>
                      <a:cubicBezTo>
                        <a:pt x="9219" y="382"/>
                        <a:pt x="11035" y="1228"/>
                        <a:pt x="11458" y="1980"/>
                      </a:cubicBezTo>
                      <a:cubicBezTo>
                        <a:pt x="11723" y="2648"/>
                        <a:pt x="14244" y="7454"/>
                        <a:pt x="14385" y="7550"/>
                      </a:cubicBezTo>
                      <a:cubicBezTo>
                        <a:pt x="14385" y="7550"/>
                        <a:pt x="14526" y="8206"/>
                        <a:pt x="15073" y="8492"/>
                      </a:cubicBezTo>
                      <a:cubicBezTo>
                        <a:pt x="15214" y="8492"/>
                        <a:pt x="15355" y="8588"/>
                        <a:pt x="15496" y="8588"/>
                      </a:cubicBezTo>
                      <a:cubicBezTo>
                        <a:pt x="15637" y="8588"/>
                        <a:pt x="15919" y="8492"/>
                        <a:pt x="16060" y="8492"/>
                      </a:cubicBezTo>
                      <a:cubicBezTo>
                        <a:pt x="16325" y="8397"/>
                        <a:pt x="16466" y="8397"/>
                        <a:pt x="16607" y="8397"/>
                      </a:cubicBezTo>
                      <a:cubicBezTo>
                        <a:pt x="16889" y="8397"/>
                        <a:pt x="17030" y="8397"/>
                        <a:pt x="17030" y="8492"/>
                      </a:cubicBezTo>
                      <a:cubicBezTo>
                        <a:pt x="17312" y="8778"/>
                        <a:pt x="17312" y="9053"/>
                        <a:pt x="17312" y="9339"/>
                      </a:cubicBezTo>
                      <a:cubicBezTo>
                        <a:pt x="17312" y="9625"/>
                        <a:pt x="17312" y="9816"/>
                        <a:pt x="17453" y="9995"/>
                      </a:cubicBezTo>
                      <a:cubicBezTo>
                        <a:pt x="17453" y="9995"/>
                        <a:pt x="17453" y="9995"/>
                        <a:pt x="17577" y="10090"/>
                      </a:cubicBezTo>
                      <a:cubicBezTo>
                        <a:pt x="17859" y="10281"/>
                        <a:pt x="18705" y="10937"/>
                        <a:pt x="18987" y="10937"/>
                      </a:cubicBezTo>
                      <a:cubicBezTo>
                        <a:pt x="19111" y="10937"/>
                        <a:pt x="19393" y="10663"/>
                        <a:pt x="19675" y="10567"/>
                      </a:cubicBezTo>
                      <a:cubicBezTo>
                        <a:pt x="19957" y="10281"/>
                        <a:pt x="19957" y="10281"/>
                        <a:pt x="19957" y="10281"/>
                      </a:cubicBezTo>
                      <a:cubicBezTo>
                        <a:pt x="19675" y="10663"/>
                        <a:pt x="19675" y="10663"/>
                        <a:pt x="19675" y="10663"/>
                      </a:cubicBezTo>
                      <a:cubicBezTo>
                        <a:pt x="19816" y="10663"/>
                        <a:pt x="20098" y="10842"/>
                        <a:pt x="20239" y="10842"/>
                      </a:cubicBezTo>
                      <a:cubicBezTo>
                        <a:pt x="20380" y="10937"/>
                        <a:pt x="20521" y="10937"/>
                        <a:pt x="20521" y="11033"/>
                      </a:cubicBezTo>
                      <a:cubicBezTo>
                        <a:pt x="20521" y="11128"/>
                        <a:pt x="20380" y="11319"/>
                        <a:pt x="20239" y="11605"/>
                      </a:cubicBezTo>
                      <a:cubicBezTo>
                        <a:pt x="20239" y="11700"/>
                        <a:pt x="20239" y="11700"/>
                        <a:pt x="20239" y="11700"/>
                      </a:cubicBezTo>
                      <a:cubicBezTo>
                        <a:pt x="20098" y="11796"/>
                        <a:pt x="20098" y="11879"/>
                        <a:pt x="20098" y="11879"/>
                      </a:cubicBezTo>
                      <a:cubicBezTo>
                        <a:pt x="20098" y="11975"/>
                        <a:pt x="20239" y="11975"/>
                        <a:pt x="20521" y="11975"/>
                      </a:cubicBezTo>
                      <a:cubicBezTo>
                        <a:pt x="20645" y="11975"/>
                        <a:pt x="20786" y="11975"/>
                        <a:pt x="20927" y="11975"/>
                      </a:cubicBezTo>
                      <a:cubicBezTo>
                        <a:pt x="21209" y="11975"/>
                        <a:pt x="21350" y="12070"/>
                        <a:pt x="21350" y="12166"/>
                      </a:cubicBezTo>
                      <a:cubicBezTo>
                        <a:pt x="21491" y="12452"/>
                        <a:pt x="21350" y="12726"/>
                        <a:pt x="20927" y="13012"/>
                      </a:cubicBezTo>
                      <a:cubicBezTo>
                        <a:pt x="20380" y="13299"/>
                        <a:pt x="20380" y="13299"/>
                        <a:pt x="19816" y="13394"/>
                      </a:cubicBezTo>
                      <a:cubicBezTo>
                        <a:pt x="19534" y="13394"/>
                        <a:pt x="19534" y="13490"/>
                        <a:pt x="19393" y="13585"/>
                      </a:cubicBezTo>
                      <a:cubicBezTo>
                        <a:pt x="19393" y="13764"/>
                        <a:pt x="19393" y="13859"/>
                        <a:pt x="19111" y="14050"/>
                      </a:cubicBezTo>
                      <a:cubicBezTo>
                        <a:pt x="18705" y="14336"/>
                        <a:pt x="18705" y="14336"/>
                        <a:pt x="18705" y="14432"/>
                      </a:cubicBezTo>
                      <a:cubicBezTo>
                        <a:pt x="18705" y="14432"/>
                        <a:pt x="18564" y="14527"/>
                        <a:pt x="18564" y="14623"/>
                      </a:cubicBezTo>
                      <a:cubicBezTo>
                        <a:pt x="18564" y="14718"/>
                        <a:pt x="18423" y="14802"/>
                        <a:pt x="18282" y="14802"/>
                      </a:cubicBezTo>
                      <a:cubicBezTo>
                        <a:pt x="18141" y="14802"/>
                        <a:pt x="18000" y="14718"/>
                        <a:pt x="17859" y="14623"/>
                      </a:cubicBezTo>
                      <a:cubicBezTo>
                        <a:pt x="17718" y="14432"/>
                        <a:pt x="17577" y="14432"/>
                        <a:pt x="17577" y="14432"/>
                      </a:cubicBezTo>
                      <a:cubicBezTo>
                        <a:pt x="17577" y="14432"/>
                        <a:pt x="17577" y="14432"/>
                        <a:pt x="17577" y="14623"/>
                      </a:cubicBezTo>
                      <a:cubicBezTo>
                        <a:pt x="17577" y="14718"/>
                        <a:pt x="17577" y="14718"/>
                        <a:pt x="17577" y="14718"/>
                      </a:cubicBezTo>
                      <a:cubicBezTo>
                        <a:pt x="17453" y="14992"/>
                        <a:pt x="17453" y="15279"/>
                        <a:pt x="17171" y="15279"/>
                      </a:cubicBezTo>
                      <a:cubicBezTo>
                        <a:pt x="17030" y="15279"/>
                        <a:pt x="16889" y="15279"/>
                        <a:pt x="16748" y="15744"/>
                      </a:cubicBezTo>
                      <a:cubicBezTo>
                        <a:pt x="16748" y="15839"/>
                        <a:pt x="16748" y="16030"/>
                        <a:pt x="16466" y="16030"/>
                      </a:cubicBezTo>
                      <a:cubicBezTo>
                        <a:pt x="16466" y="16030"/>
                        <a:pt x="16325" y="15935"/>
                        <a:pt x="16184" y="15839"/>
                      </a:cubicBezTo>
                      <a:cubicBezTo>
                        <a:pt x="16060" y="15744"/>
                        <a:pt x="16060" y="15744"/>
                        <a:pt x="15919" y="15744"/>
                      </a:cubicBezTo>
                      <a:cubicBezTo>
                        <a:pt x="15637" y="15565"/>
                        <a:pt x="15637" y="15565"/>
                        <a:pt x="15637" y="15469"/>
                      </a:cubicBezTo>
                      <a:cubicBezTo>
                        <a:pt x="15778" y="15374"/>
                        <a:pt x="15778" y="15374"/>
                        <a:pt x="15637" y="15279"/>
                      </a:cubicBezTo>
                      <a:cubicBezTo>
                        <a:pt x="15496" y="15183"/>
                        <a:pt x="15496" y="15183"/>
                        <a:pt x="15355" y="15183"/>
                      </a:cubicBezTo>
                      <a:cubicBezTo>
                        <a:pt x="15214" y="15183"/>
                        <a:pt x="15073" y="15279"/>
                        <a:pt x="14791" y="15374"/>
                      </a:cubicBezTo>
                      <a:lnTo>
                        <a:pt x="14650" y="15469"/>
                      </a:lnTo>
                      <a:cubicBezTo>
                        <a:pt x="14526" y="15565"/>
                        <a:pt x="14385" y="15565"/>
                        <a:pt x="14385" y="15660"/>
                      </a:cubicBezTo>
                      <a:cubicBezTo>
                        <a:pt x="14526" y="15660"/>
                        <a:pt x="14650" y="15660"/>
                        <a:pt x="14650" y="15565"/>
                      </a:cubicBezTo>
                      <a:cubicBezTo>
                        <a:pt x="14791" y="15469"/>
                        <a:pt x="15214" y="15469"/>
                        <a:pt x="15778" y="15744"/>
                      </a:cubicBezTo>
                      <a:cubicBezTo>
                        <a:pt x="15919" y="15744"/>
                        <a:pt x="15919" y="15839"/>
                        <a:pt x="15919" y="15935"/>
                      </a:cubicBezTo>
                      <a:cubicBezTo>
                        <a:pt x="15919" y="16030"/>
                        <a:pt x="15919" y="16125"/>
                        <a:pt x="15637" y="16316"/>
                      </a:cubicBezTo>
                      <a:cubicBezTo>
                        <a:pt x="15355" y="16603"/>
                        <a:pt x="15214" y="16698"/>
                        <a:pt x="15073" y="16698"/>
                      </a:cubicBezTo>
                      <a:cubicBezTo>
                        <a:pt x="15073" y="16698"/>
                        <a:pt x="14932" y="16781"/>
                        <a:pt x="14650" y="16781"/>
                      </a:cubicBezTo>
                      <a:cubicBezTo>
                        <a:pt x="14526" y="16781"/>
                        <a:pt x="14385" y="16698"/>
                        <a:pt x="14385" y="16603"/>
                      </a:cubicBezTo>
                      <a:lnTo>
                        <a:pt x="14385" y="16507"/>
                      </a:lnTo>
                      <a:cubicBezTo>
                        <a:pt x="14244" y="16316"/>
                        <a:pt x="14244" y="16316"/>
                        <a:pt x="14103" y="16316"/>
                      </a:cubicBezTo>
                      <a:cubicBezTo>
                        <a:pt x="14103" y="16316"/>
                        <a:pt x="14103" y="16316"/>
                        <a:pt x="13962" y="16316"/>
                      </a:cubicBezTo>
                      <a:cubicBezTo>
                        <a:pt x="13962" y="16316"/>
                        <a:pt x="13821" y="16316"/>
                        <a:pt x="13821" y="16412"/>
                      </a:cubicBezTo>
                      <a:cubicBezTo>
                        <a:pt x="13821" y="16507"/>
                        <a:pt x="14103" y="16698"/>
                        <a:pt x="14244" y="16877"/>
                      </a:cubicBezTo>
                      <a:cubicBezTo>
                        <a:pt x="14244" y="16877"/>
                        <a:pt x="14385" y="16877"/>
                        <a:pt x="14385" y="16972"/>
                      </a:cubicBezTo>
                      <a:cubicBezTo>
                        <a:pt x="14526" y="17068"/>
                        <a:pt x="14526" y="17068"/>
                        <a:pt x="14385" y="17163"/>
                      </a:cubicBezTo>
                      <a:cubicBezTo>
                        <a:pt x="14385" y="17163"/>
                        <a:pt x="14244" y="17259"/>
                        <a:pt x="14103" y="17259"/>
                      </a:cubicBezTo>
                      <a:cubicBezTo>
                        <a:pt x="13962" y="17259"/>
                        <a:pt x="13680" y="17163"/>
                        <a:pt x="13539" y="17163"/>
                      </a:cubicBezTo>
                      <a:cubicBezTo>
                        <a:pt x="13274" y="17068"/>
                        <a:pt x="13274" y="17068"/>
                        <a:pt x="13115" y="17068"/>
                      </a:cubicBezTo>
                      <a:cubicBezTo>
                        <a:pt x="12992" y="17068"/>
                        <a:pt x="12992" y="17068"/>
                        <a:pt x="12992" y="17068"/>
                      </a:cubicBezTo>
                      <a:cubicBezTo>
                        <a:pt x="12992" y="17068"/>
                        <a:pt x="12992" y="17068"/>
                        <a:pt x="12851" y="17068"/>
                      </a:cubicBezTo>
                      <a:cubicBezTo>
                        <a:pt x="12569" y="17068"/>
                        <a:pt x="12428" y="16877"/>
                        <a:pt x="12287" y="16603"/>
                      </a:cubicBezTo>
                      <a:cubicBezTo>
                        <a:pt x="12287" y="16603"/>
                        <a:pt x="12287" y="16507"/>
                        <a:pt x="12146" y="16507"/>
                      </a:cubicBezTo>
                      <a:cubicBezTo>
                        <a:pt x="12146" y="16412"/>
                        <a:pt x="12146" y="16316"/>
                        <a:pt x="12005" y="16221"/>
                      </a:cubicBezTo>
                      <a:cubicBezTo>
                        <a:pt x="12005" y="16316"/>
                        <a:pt x="12005" y="16316"/>
                        <a:pt x="12005" y="16412"/>
                      </a:cubicBezTo>
                      <a:cubicBezTo>
                        <a:pt x="12005" y="16603"/>
                        <a:pt x="11864" y="16781"/>
                        <a:pt x="11864" y="16781"/>
                      </a:cubicBezTo>
                      <a:cubicBezTo>
                        <a:pt x="11723" y="16877"/>
                        <a:pt x="11723" y="16972"/>
                        <a:pt x="11723" y="17068"/>
                      </a:cubicBezTo>
                      <a:cubicBezTo>
                        <a:pt x="11723" y="17163"/>
                        <a:pt x="11723" y="17163"/>
                        <a:pt x="11723" y="17163"/>
                      </a:cubicBezTo>
                      <a:cubicBezTo>
                        <a:pt x="11599" y="17163"/>
                        <a:pt x="11599" y="17163"/>
                        <a:pt x="11599" y="17163"/>
                      </a:cubicBezTo>
                      <a:cubicBezTo>
                        <a:pt x="11599" y="17163"/>
                        <a:pt x="11458" y="17163"/>
                        <a:pt x="11317" y="17354"/>
                      </a:cubicBezTo>
                      <a:cubicBezTo>
                        <a:pt x="10894" y="17819"/>
                        <a:pt x="11176" y="18487"/>
                        <a:pt x="11317" y="18857"/>
                      </a:cubicBezTo>
                      <a:cubicBezTo>
                        <a:pt x="11317" y="18952"/>
                        <a:pt x="11458" y="19048"/>
                        <a:pt x="11458" y="19143"/>
                      </a:cubicBezTo>
                      <a:cubicBezTo>
                        <a:pt x="11458" y="19334"/>
                        <a:pt x="11458" y="19429"/>
                        <a:pt x="11035" y="19525"/>
                      </a:cubicBezTo>
                      <a:cubicBezTo>
                        <a:pt x="10894" y="19525"/>
                        <a:pt x="10894" y="19525"/>
                        <a:pt x="10753" y="19620"/>
                      </a:cubicBezTo>
                      <a:cubicBezTo>
                        <a:pt x="10612" y="19620"/>
                        <a:pt x="10471" y="19620"/>
                        <a:pt x="10471" y="19620"/>
                      </a:cubicBezTo>
                      <a:cubicBezTo>
                        <a:pt x="10188" y="19620"/>
                        <a:pt x="10188" y="19620"/>
                        <a:pt x="10065" y="19525"/>
                      </a:cubicBezTo>
                      <a:cubicBezTo>
                        <a:pt x="9924" y="19525"/>
                        <a:pt x="9783" y="19525"/>
                        <a:pt x="9642" y="19525"/>
                      </a:cubicBezTo>
                      <a:cubicBezTo>
                        <a:pt x="9501" y="19525"/>
                        <a:pt x="9501" y="19525"/>
                        <a:pt x="9360" y="19525"/>
                      </a:cubicBezTo>
                      <a:cubicBezTo>
                        <a:pt x="9360" y="19620"/>
                        <a:pt x="9501" y="19716"/>
                        <a:pt x="9501" y="19799"/>
                      </a:cubicBezTo>
                      <a:lnTo>
                        <a:pt x="9501" y="19894"/>
                      </a:lnTo>
                      <a:cubicBezTo>
                        <a:pt x="9642" y="20276"/>
                        <a:pt x="9642" y="20372"/>
                        <a:pt x="9501" y="20467"/>
                      </a:cubicBezTo>
                      <a:cubicBezTo>
                        <a:pt x="9360" y="20467"/>
                        <a:pt x="9360" y="20467"/>
                        <a:pt x="9360" y="20467"/>
                      </a:cubicBezTo>
                      <a:cubicBezTo>
                        <a:pt x="9219" y="20562"/>
                        <a:pt x="9219" y="20562"/>
                        <a:pt x="9078" y="20562"/>
                      </a:cubicBezTo>
                      <a:cubicBezTo>
                        <a:pt x="8937" y="20562"/>
                        <a:pt x="8813" y="20372"/>
                        <a:pt x="8531" y="20181"/>
                      </a:cubicBezTo>
                      <a:cubicBezTo>
                        <a:pt x="8531" y="20085"/>
                        <a:pt x="8531" y="20085"/>
                        <a:pt x="8390" y="20085"/>
                      </a:cubicBezTo>
                      <a:cubicBezTo>
                        <a:pt x="8249" y="20181"/>
                        <a:pt x="8249" y="20372"/>
                        <a:pt x="8390" y="20467"/>
                      </a:cubicBezTo>
                      <a:cubicBezTo>
                        <a:pt x="8390" y="20753"/>
                        <a:pt x="8390" y="20753"/>
                        <a:pt x="8249" y="20837"/>
                      </a:cubicBezTo>
                      <a:cubicBezTo>
                        <a:pt x="8249" y="20837"/>
                        <a:pt x="8108" y="20837"/>
                        <a:pt x="8108" y="20932"/>
                      </a:cubicBezTo>
                      <a:cubicBezTo>
                        <a:pt x="8108" y="21028"/>
                        <a:pt x="8108" y="21028"/>
                        <a:pt x="8249" y="21123"/>
                      </a:cubicBezTo>
                      <a:cubicBezTo>
                        <a:pt x="8249" y="21218"/>
                        <a:pt x="8390" y="21314"/>
                        <a:pt x="8249" y="21505"/>
                      </a:cubicBezTo>
                      <a:cubicBezTo>
                        <a:pt x="8249" y="21505"/>
                        <a:pt x="8249" y="21600"/>
                        <a:pt x="8108" y="21600"/>
                      </a:cubicBezTo>
                      <a:close/>
                      <a:moveTo>
                        <a:pt x="7544" y="21028"/>
                      </a:moveTo>
                      <a:cubicBezTo>
                        <a:pt x="7685" y="21028"/>
                        <a:pt x="7967" y="21218"/>
                        <a:pt x="7967" y="21314"/>
                      </a:cubicBezTo>
                      <a:cubicBezTo>
                        <a:pt x="8108" y="21409"/>
                        <a:pt x="8108" y="21409"/>
                        <a:pt x="8108" y="21505"/>
                      </a:cubicBezTo>
                      <a:cubicBezTo>
                        <a:pt x="8108" y="21409"/>
                        <a:pt x="8108" y="21409"/>
                        <a:pt x="8108" y="21409"/>
                      </a:cubicBezTo>
                      <a:cubicBezTo>
                        <a:pt x="8249" y="21314"/>
                        <a:pt x="8108" y="21218"/>
                        <a:pt x="8108" y="21123"/>
                      </a:cubicBezTo>
                      <a:cubicBezTo>
                        <a:pt x="7967" y="21123"/>
                        <a:pt x="7967" y="21028"/>
                        <a:pt x="7967" y="20932"/>
                      </a:cubicBezTo>
                      <a:cubicBezTo>
                        <a:pt x="8108" y="20837"/>
                        <a:pt x="8108" y="20753"/>
                        <a:pt x="8249" y="20753"/>
                      </a:cubicBezTo>
                      <a:cubicBezTo>
                        <a:pt x="8249" y="20753"/>
                        <a:pt x="8249" y="20646"/>
                        <a:pt x="8249" y="20562"/>
                      </a:cubicBezTo>
                      <a:cubicBezTo>
                        <a:pt x="8108" y="20372"/>
                        <a:pt x="8108" y="20181"/>
                        <a:pt x="8249" y="20085"/>
                      </a:cubicBezTo>
                      <a:cubicBezTo>
                        <a:pt x="8390" y="19990"/>
                        <a:pt x="8390" y="19990"/>
                        <a:pt x="8390" y="19990"/>
                      </a:cubicBezTo>
                      <a:cubicBezTo>
                        <a:pt x="8531" y="19990"/>
                        <a:pt x="8654" y="19990"/>
                        <a:pt x="8654" y="20085"/>
                      </a:cubicBezTo>
                      <a:cubicBezTo>
                        <a:pt x="8813" y="20276"/>
                        <a:pt x="9078" y="20467"/>
                        <a:pt x="9078" y="20467"/>
                      </a:cubicBezTo>
                      <a:cubicBezTo>
                        <a:pt x="9219" y="20467"/>
                        <a:pt x="9219" y="20467"/>
                        <a:pt x="9219" y="20467"/>
                      </a:cubicBezTo>
                      <a:cubicBezTo>
                        <a:pt x="9219" y="20372"/>
                        <a:pt x="9360" y="20372"/>
                        <a:pt x="9360" y="20372"/>
                      </a:cubicBezTo>
                      <a:cubicBezTo>
                        <a:pt x="9501" y="20276"/>
                        <a:pt x="9501" y="20276"/>
                        <a:pt x="9501" y="19990"/>
                      </a:cubicBezTo>
                      <a:cubicBezTo>
                        <a:pt x="9360" y="19894"/>
                        <a:pt x="9360" y="19894"/>
                        <a:pt x="9360" y="19799"/>
                      </a:cubicBezTo>
                      <a:cubicBezTo>
                        <a:pt x="9360" y="19620"/>
                        <a:pt x="9219" y="19525"/>
                        <a:pt x="9360" y="19525"/>
                      </a:cubicBezTo>
                      <a:cubicBezTo>
                        <a:pt x="9360" y="19429"/>
                        <a:pt x="9501" y="19429"/>
                        <a:pt x="9642" y="19429"/>
                      </a:cubicBezTo>
                      <a:cubicBezTo>
                        <a:pt x="9783" y="19429"/>
                        <a:pt x="9924" y="19429"/>
                        <a:pt x="10065" y="19525"/>
                      </a:cubicBezTo>
                      <a:cubicBezTo>
                        <a:pt x="10188" y="19525"/>
                        <a:pt x="10330" y="19525"/>
                        <a:pt x="10471" y="19525"/>
                      </a:cubicBezTo>
                      <a:cubicBezTo>
                        <a:pt x="10471" y="19525"/>
                        <a:pt x="10612" y="19525"/>
                        <a:pt x="10753" y="19525"/>
                      </a:cubicBezTo>
                      <a:lnTo>
                        <a:pt x="10894" y="19429"/>
                      </a:lnTo>
                      <a:cubicBezTo>
                        <a:pt x="11317" y="19334"/>
                        <a:pt x="11317" y="19334"/>
                        <a:pt x="11317" y="19143"/>
                      </a:cubicBezTo>
                      <a:cubicBezTo>
                        <a:pt x="11317" y="19048"/>
                        <a:pt x="11176" y="18952"/>
                        <a:pt x="11176" y="18952"/>
                      </a:cubicBezTo>
                      <a:cubicBezTo>
                        <a:pt x="11035" y="18582"/>
                        <a:pt x="10753" y="17819"/>
                        <a:pt x="11176" y="17354"/>
                      </a:cubicBezTo>
                      <a:cubicBezTo>
                        <a:pt x="11317" y="17163"/>
                        <a:pt x="11458" y="17068"/>
                        <a:pt x="11599" y="17068"/>
                      </a:cubicBezTo>
                      <a:cubicBezTo>
                        <a:pt x="11599" y="16877"/>
                        <a:pt x="11599" y="16877"/>
                        <a:pt x="11723" y="16781"/>
                      </a:cubicBezTo>
                      <a:cubicBezTo>
                        <a:pt x="11723" y="16698"/>
                        <a:pt x="11864" y="16603"/>
                        <a:pt x="11864" y="16412"/>
                      </a:cubicBezTo>
                      <a:cubicBezTo>
                        <a:pt x="11864" y="16221"/>
                        <a:pt x="11864" y="16125"/>
                        <a:pt x="12005" y="16125"/>
                      </a:cubicBezTo>
                      <a:cubicBezTo>
                        <a:pt x="12146" y="16125"/>
                        <a:pt x="12146" y="16221"/>
                        <a:pt x="12287" y="16507"/>
                      </a:cubicBezTo>
                      <a:cubicBezTo>
                        <a:pt x="12428" y="16507"/>
                        <a:pt x="12428" y="16603"/>
                        <a:pt x="12428" y="16603"/>
                      </a:cubicBezTo>
                      <a:cubicBezTo>
                        <a:pt x="12569" y="16781"/>
                        <a:pt x="12710" y="16972"/>
                        <a:pt x="12851" y="16972"/>
                      </a:cubicBezTo>
                      <a:cubicBezTo>
                        <a:pt x="12992" y="16972"/>
                        <a:pt x="12992" y="16972"/>
                        <a:pt x="12992" y="16972"/>
                      </a:cubicBezTo>
                      <a:cubicBezTo>
                        <a:pt x="13115" y="16972"/>
                        <a:pt x="13115" y="16972"/>
                        <a:pt x="13274" y="16972"/>
                      </a:cubicBezTo>
                      <a:cubicBezTo>
                        <a:pt x="13274" y="16972"/>
                        <a:pt x="13398" y="17068"/>
                        <a:pt x="13539" y="17068"/>
                      </a:cubicBezTo>
                      <a:cubicBezTo>
                        <a:pt x="13680" y="17163"/>
                        <a:pt x="13962" y="17163"/>
                        <a:pt x="14103" y="17163"/>
                      </a:cubicBezTo>
                      <a:cubicBezTo>
                        <a:pt x="14244" y="17163"/>
                        <a:pt x="14385" y="17163"/>
                        <a:pt x="14385" y="17068"/>
                      </a:cubicBezTo>
                      <a:cubicBezTo>
                        <a:pt x="14385" y="17068"/>
                        <a:pt x="14385" y="17068"/>
                        <a:pt x="14244" y="16972"/>
                      </a:cubicBezTo>
                      <a:cubicBezTo>
                        <a:pt x="14244" y="16972"/>
                        <a:pt x="14244" y="16877"/>
                        <a:pt x="14103" y="16877"/>
                      </a:cubicBezTo>
                      <a:cubicBezTo>
                        <a:pt x="13962" y="16698"/>
                        <a:pt x="13680" y="16507"/>
                        <a:pt x="13821" y="16412"/>
                      </a:cubicBezTo>
                      <a:cubicBezTo>
                        <a:pt x="13821" y="16316"/>
                        <a:pt x="13821" y="16221"/>
                        <a:pt x="13962" y="16221"/>
                      </a:cubicBezTo>
                      <a:lnTo>
                        <a:pt x="14103" y="16221"/>
                      </a:lnTo>
                      <a:cubicBezTo>
                        <a:pt x="14385" y="16221"/>
                        <a:pt x="14385" y="16316"/>
                        <a:pt x="14526" y="16507"/>
                      </a:cubicBezTo>
                      <a:lnTo>
                        <a:pt x="14526" y="16603"/>
                      </a:lnTo>
                      <a:cubicBezTo>
                        <a:pt x="14526" y="16698"/>
                        <a:pt x="14650" y="16698"/>
                        <a:pt x="14650" y="16698"/>
                      </a:cubicBezTo>
                      <a:cubicBezTo>
                        <a:pt x="14791" y="16698"/>
                        <a:pt x="15073" y="16603"/>
                        <a:pt x="15073" y="16603"/>
                      </a:cubicBezTo>
                      <a:cubicBezTo>
                        <a:pt x="15073" y="16603"/>
                        <a:pt x="15214" y="16603"/>
                        <a:pt x="15496" y="16316"/>
                      </a:cubicBezTo>
                      <a:cubicBezTo>
                        <a:pt x="15778" y="16125"/>
                        <a:pt x="15778" y="16030"/>
                        <a:pt x="15778" y="15935"/>
                      </a:cubicBezTo>
                      <a:cubicBezTo>
                        <a:pt x="15778" y="15839"/>
                        <a:pt x="15778" y="15839"/>
                        <a:pt x="15637" y="15839"/>
                      </a:cubicBezTo>
                      <a:cubicBezTo>
                        <a:pt x="15355" y="15660"/>
                        <a:pt x="15073" y="15565"/>
                        <a:pt x="14932" y="15565"/>
                      </a:cubicBezTo>
                      <a:cubicBezTo>
                        <a:pt x="14932" y="15565"/>
                        <a:pt x="14791" y="15565"/>
                        <a:pt x="14791" y="15660"/>
                      </a:cubicBezTo>
                      <a:cubicBezTo>
                        <a:pt x="14791" y="15660"/>
                        <a:pt x="14650" y="15744"/>
                        <a:pt x="14526" y="15744"/>
                      </a:cubicBezTo>
                      <a:cubicBezTo>
                        <a:pt x="14385" y="15744"/>
                        <a:pt x="14385" y="15660"/>
                        <a:pt x="14385" y="15660"/>
                      </a:cubicBezTo>
                      <a:cubicBezTo>
                        <a:pt x="14244" y="15565"/>
                        <a:pt x="14244" y="15565"/>
                        <a:pt x="14526" y="15374"/>
                      </a:cubicBezTo>
                      <a:cubicBezTo>
                        <a:pt x="14650" y="15374"/>
                        <a:pt x="14650" y="15374"/>
                        <a:pt x="14650" y="15279"/>
                      </a:cubicBezTo>
                      <a:cubicBezTo>
                        <a:pt x="14932" y="15183"/>
                        <a:pt x="15214" y="15088"/>
                        <a:pt x="15355" y="15088"/>
                      </a:cubicBezTo>
                      <a:cubicBezTo>
                        <a:pt x="15496" y="15088"/>
                        <a:pt x="15637" y="15088"/>
                        <a:pt x="15778" y="15183"/>
                      </a:cubicBezTo>
                      <a:cubicBezTo>
                        <a:pt x="15919" y="15279"/>
                        <a:pt x="15778" y="15374"/>
                        <a:pt x="15778" y="15469"/>
                      </a:cubicBezTo>
                      <a:cubicBezTo>
                        <a:pt x="15778" y="15469"/>
                        <a:pt x="15778" y="15565"/>
                        <a:pt x="16060" y="15660"/>
                      </a:cubicBezTo>
                      <a:lnTo>
                        <a:pt x="16184" y="15744"/>
                      </a:lnTo>
                      <a:cubicBezTo>
                        <a:pt x="16325" y="15839"/>
                        <a:pt x="16466" y="15935"/>
                        <a:pt x="16466" y="15935"/>
                      </a:cubicBezTo>
                      <a:cubicBezTo>
                        <a:pt x="16607" y="15935"/>
                        <a:pt x="16607" y="15839"/>
                        <a:pt x="16607" y="15660"/>
                      </a:cubicBezTo>
                      <a:cubicBezTo>
                        <a:pt x="16748" y="15279"/>
                        <a:pt x="16889" y="15183"/>
                        <a:pt x="17171" y="15183"/>
                      </a:cubicBezTo>
                      <a:cubicBezTo>
                        <a:pt x="17312" y="15183"/>
                        <a:pt x="17312" y="14897"/>
                        <a:pt x="17453" y="14718"/>
                      </a:cubicBezTo>
                      <a:cubicBezTo>
                        <a:pt x="17453" y="14623"/>
                        <a:pt x="17453" y="14623"/>
                        <a:pt x="17453" y="14623"/>
                      </a:cubicBezTo>
                      <a:cubicBezTo>
                        <a:pt x="17453" y="14527"/>
                        <a:pt x="17453" y="14336"/>
                        <a:pt x="17577" y="14336"/>
                      </a:cubicBezTo>
                      <a:cubicBezTo>
                        <a:pt x="17718" y="14336"/>
                        <a:pt x="17718" y="14432"/>
                        <a:pt x="17859" y="14527"/>
                      </a:cubicBezTo>
                      <a:cubicBezTo>
                        <a:pt x="18000" y="14623"/>
                        <a:pt x="18141" y="14718"/>
                        <a:pt x="18282" y="14718"/>
                      </a:cubicBezTo>
                      <a:cubicBezTo>
                        <a:pt x="18282" y="14718"/>
                        <a:pt x="18423" y="14718"/>
                        <a:pt x="18423" y="14623"/>
                      </a:cubicBezTo>
                      <a:cubicBezTo>
                        <a:pt x="18564" y="14527"/>
                        <a:pt x="18564" y="14432"/>
                        <a:pt x="18564" y="14432"/>
                      </a:cubicBezTo>
                      <a:cubicBezTo>
                        <a:pt x="18564" y="14336"/>
                        <a:pt x="18564" y="14241"/>
                        <a:pt x="18987" y="14050"/>
                      </a:cubicBezTo>
                      <a:cubicBezTo>
                        <a:pt x="19252" y="13859"/>
                        <a:pt x="19252" y="13680"/>
                        <a:pt x="19393" y="13585"/>
                      </a:cubicBezTo>
                      <a:cubicBezTo>
                        <a:pt x="19393" y="13490"/>
                        <a:pt x="19393" y="13299"/>
                        <a:pt x="19816" y="13299"/>
                      </a:cubicBezTo>
                      <a:cubicBezTo>
                        <a:pt x="20380" y="13299"/>
                        <a:pt x="20380" y="13299"/>
                        <a:pt x="20927" y="12917"/>
                      </a:cubicBezTo>
                      <a:cubicBezTo>
                        <a:pt x="21209" y="12726"/>
                        <a:pt x="21350" y="12452"/>
                        <a:pt x="21209" y="12261"/>
                      </a:cubicBezTo>
                      <a:cubicBezTo>
                        <a:pt x="21209" y="12166"/>
                        <a:pt x="21068" y="12070"/>
                        <a:pt x="20927" y="12070"/>
                      </a:cubicBezTo>
                      <a:cubicBezTo>
                        <a:pt x="20786" y="12070"/>
                        <a:pt x="20645" y="12070"/>
                        <a:pt x="20521" y="12070"/>
                      </a:cubicBezTo>
                      <a:cubicBezTo>
                        <a:pt x="20239" y="12070"/>
                        <a:pt x="20098" y="12070"/>
                        <a:pt x="19957" y="11975"/>
                      </a:cubicBezTo>
                      <a:cubicBezTo>
                        <a:pt x="19957" y="11879"/>
                        <a:pt x="19957" y="11796"/>
                        <a:pt x="20098" y="11605"/>
                      </a:cubicBezTo>
                      <a:cubicBezTo>
                        <a:pt x="20380" y="11319"/>
                        <a:pt x="20521" y="11128"/>
                        <a:pt x="20380" y="11033"/>
                      </a:cubicBezTo>
                      <a:cubicBezTo>
                        <a:pt x="20380" y="11033"/>
                        <a:pt x="20380" y="10937"/>
                        <a:pt x="20239" y="10937"/>
                      </a:cubicBezTo>
                      <a:cubicBezTo>
                        <a:pt x="19957" y="10842"/>
                        <a:pt x="19675" y="10746"/>
                        <a:pt x="19675" y="10663"/>
                      </a:cubicBezTo>
                      <a:cubicBezTo>
                        <a:pt x="19534" y="10842"/>
                        <a:pt x="19252" y="11033"/>
                        <a:pt x="18987" y="11033"/>
                      </a:cubicBezTo>
                      <a:cubicBezTo>
                        <a:pt x="18705" y="11033"/>
                        <a:pt x="18141" y="10663"/>
                        <a:pt x="17453" y="10090"/>
                      </a:cubicBezTo>
                      <a:lnTo>
                        <a:pt x="17312" y="9995"/>
                      </a:lnTo>
                      <a:cubicBezTo>
                        <a:pt x="17171" y="9900"/>
                        <a:pt x="17171" y="9625"/>
                        <a:pt x="17171" y="9339"/>
                      </a:cubicBezTo>
                      <a:cubicBezTo>
                        <a:pt x="17171" y="9053"/>
                        <a:pt x="17171" y="8778"/>
                        <a:pt x="17030" y="8588"/>
                      </a:cubicBezTo>
                      <a:cubicBezTo>
                        <a:pt x="16889" y="8492"/>
                        <a:pt x="16748" y="8492"/>
                        <a:pt x="16607" y="8492"/>
                      </a:cubicBezTo>
                      <a:cubicBezTo>
                        <a:pt x="16466" y="8492"/>
                        <a:pt x="16325" y="8492"/>
                        <a:pt x="16184" y="8588"/>
                      </a:cubicBezTo>
                      <a:cubicBezTo>
                        <a:pt x="15919" y="8588"/>
                        <a:pt x="15637" y="8683"/>
                        <a:pt x="15496" y="8683"/>
                      </a:cubicBezTo>
                      <a:cubicBezTo>
                        <a:pt x="15355" y="8683"/>
                        <a:pt x="15073" y="8588"/>
                        <a:pt x="15073" y="8588"/>
                      </a:cubicBezTo>
                      <a:cubicBezTo>
                        <a:pt x="14385" y="8206"/>
                        <a:pt x="14244" y="7550"/>
                        <a:pt x="14244" y="7550"/>
                      </a:cubicBezTo>
                      <a:cubicBezTo>
                        <a:pt x="14244" y="7550"/>
                        <a:pt x="11599" y="2648"/>
                        <a:pt x="11317" y="1980"/>
                      </a:cubicBezTo>
                      <a:cubicBezTo>
                        <a:pt x="10894" y="1324"/>
                        <a:pt x="9219" y="477"/>
                        <a:pt x="8390" y="191"/>
                      </a:cubicBezTo>
                      <a:cubicBezTo>
                        <a:pt x="8108" y="191"/>
                        <a:pt x="7967" y="95"/>
                        <a:pt x="7826" y="95"/>
                      </a:cubicBezTo>
                      <a:cubicBezTo>
                        <a:pt x="7544" y="95"/>
                        <a:pt x="7544" y="286"/>
                        <a:pt x="7403" y="477"/>
                      </a:cubicBezTo>
                      <a:cubicBezTo>
                        <a:pt x="7279" y="477"/>
                        <a:pt x="7279" y="477"/>
                        <a:pt x="7279" y="573"/>
                      </a:cubicBezTo>
                      <a:cubicBezTo>
                        <a:pt x="6997" y="847"/>
                        <a:pt x="5181" y="1706"/>
                        <a:pt x="4475" y="1706"/>
                      </a:cubicBezTo>
                      <a:cubicBezTo>
                        <a:pt x="4352" y="1706"/>
                        <a:pt x="4193" y="1706"/>
                        <a:pt x="4193" y="1706"/>
                      </a:cubicBezTo>
                      <a:cubicBezTo>
                        <a:pt x="3929" y="1515"/>
                        <a:pt x="3647" y="1324"/>
                        <a:pt x="3365" y="1038"/>
                      </a:cubicBezTo>
                      <a:cubicBezTo>
                        <a:pt x="3224" y="847"/>
                        <a:pt x="3083" y="668"/>
                        <a:pt x="2941" y="573"/>
                      </a:cubicBezTo>
                      <a:lnTo>
                        <a:pt x="2818" y="573"/>
                      </a:lnTo>
                      <a:cubicBezTo>
                        <a:pt x="2536" y="573"/>
                        <a:pt x="2113" y="1038"/>
                        <a:pt x="1972" y="1515"/>
                      </a:cubicBezTo>
                      <a:cubicBezTo>
                        <a:pt x="1831" y="1610"/>
                        <a:pt x="1831" y="1789"/>
                        <a:pt x="1690" y="2075"/>
                      </a:cubicBezTo>
                      <a:cubicBezTo>
                        <a:pt x="1284" y="3018"/>
                        <a:pt x="720" y="4628"/>
                        <a:pt x="297" y="5093"/>
                      </a:cubicBezTo>
                      <a:cubicBezTo>
                        <a:pt x="14" y="5379"/>
                        <a:pt x="155" y="5570"/>
                        <a:pt x="155" y="5940"/>
                      </a:cubicBezTo>
                      <a:cubicBezTo>
                        <a:pt x="297" y="6035"/>
                        <a:pt x="438" y="6321"/>
                        <a:pt x="438" y="6512"/>
                      </a:cubicBezTo>
                      <a:cubicBezTo>
                        <a:pt x="438" y="6608"/>
                        <a:pt x="438" y="6691"/>
                        <a:pt x="438" y="6691"/>
                      </a:cubicBezTo>
                      <a:cubicBezTo>
                        <a:pt x="6574" y="20837"/>
                        <a:pt x="6574" y="20837"/>
                        <a:pt x="6574" y="20837"/>
                      </a:cubicBezTo>
                      <a:cubicBezTo>
                        <a:pt x="6574" y="20753"/>
                        <a:pt x="6574" y="20753"/>
                        <a:pt x="6715" y="20753"/>
                      </a:cubicBezTo>
                      <a:cubicBezTo>
                        <a:pt x="6997" y="20837"/>
                        <a:pt x="6997" y="20932"/>
                        <a:pt x="7138" y="21123"/>
                      </a:cubicBezTo>
                      <a:lnTo>
                        <a:pt x="7138" y="21218"/>
                      </a:lnTo>
                      <a:cubicBezTo>
                        <a:pt x="7138" y="21218"/>
                        <a:pt x="7138" y="21218"/>
                        <a:pt x="7279" y="21123"/>
                      </a:cubicBezTo>
                      <a:cubicBezTo>
                        <a:pt x="7403" y="21123"/>
                        <a:pt x="7403" y="21028"/>
                        <a:pt x="7544" y="21028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7" name="Shape 3638"/>
                <p:cNvSpPr/>
                <p:nvPr/>
              </p:nvSpPr>
              <p:spPr>
                <a:xfrm>
                  <a:off x="12742709" y="731724"/>
                  <a:ext cx="369797" cy="1184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857" y="19583"/>
                      </a:moveTo>
                      <a:cubicBezTo>
                        <a:pt x="14835" y="19685"/>
                        <a:pt x="13857" y="21102"/>
                        <a:pt x="14835" y="21600"/>
                      </a:cubicBezTo>
                      <a:cubicBezTo>
                        <a:pt x="14835" y="21498"/>
                        <a:pt x="15161" y="21498"/>
                        <a:pt x="15487" y="21396"/>
                      </a:cubicBezTo>
                      <a:cubicBezTo>
                        <a:pt x="17076" y="21000"/>
                        <a:pt x="17076" y="21102"/>
                        <a:pt x="17076" y="20591"/>
                      </a:cubicBezTo>
                      <a:cubicBezTo>
                        <a:pt x="17076" y="20094"/>
                        <a:pt x="18380" y="19685"/>
                        <a:pt x="17728" y="19277"/>
                      </a:cubicBezTo>
                      <a:cubicBezTo>
                        <a:pt x="17076" y="18881"/>
                        <a:pt x="20948" y="17770"/>
                        <a:pt x="19970" y="17566"/>
                      </a:cubicBezTo>
                      <a:cubicBezTo>
                        <a:pt x="19032" y="17362"/>
                        <a:pt x="20296" y="17464"/>
                        <a:pt x="19970" y="16864"/>
                      </a:cubicBezTo>
                      <a:cubicBezTo>
                        <a:pt x="19358" y="16251"/>
                        <a:pt x="18706" y="16251"/>
                        <a:pt x="19970" y="16047"/>
                      </a:cubicBezTo>
                      <a:cubicBezTo>
                        <a:pt x="20622" y="15753"/>
                        <a:pt x="20948" y="15243"/>
                        <a:pt x="21600" y="15140"/>
                      </a:cubicBezTo>
                      <a:cubicBezTo>
                        <a:pt x="7417" y="0"/>
                        <a:pt x="7417" y="0"/>
                        <a:pt x="7417" y="0"/>
                      </a:cubicBezTo>
                      <a:cubicBezTo>
                        <a:pt x="7417" y="613"/>
                        <a:pt x="5828" y="919"/>
                        <a:pt x="5176" y="1315"/>
                      </a:cubicBezTo>
                      <a:cubicBezTo>
                        <a:pt x="4524" y="1723"/>
                        <a:pt x="6480" y="1826"/>
                        <a:pt x="6480" y="2132"/>
                      </a:cubicBezTo>
                      <a:cubicBezTo>
                        <a:pt x="6765" y="2323"/>
                        <a:pt x="4198" y="2426"/>
                        <a:pt x="6480" y="3038"/>
                      </a:cubicBezTo>
                      <a:cubicBezTo>
                        <a:pt x="8722" y="3638"/>
                        <a:pt x="7091" y="3945"/>
                        <a:pt x="7743" y="4149"/>
                      </a:cubicBezTo>
                      <a:cubicBezTo>
                        <a:pt x="8069" y="4340"/>
                        <a:pt x="5828" y="4749"/>
                        <a:pt x="5176" y="5260"/>
                      </a:cubicBezTo>
                      <a:cubicBezTo>
                        <a:pt x="4198" y="5655"/>
                        <a:pt x="3220" y="6166"/>
                        <a:pt x="4198" y="6766"/>
                      </a:cubicBezTo>
                      <a:cubicBezTo>
                        <a:pt x="4850" y="7277"/>
                        <a:pt x="3220" y="7174"/>
                        <a:pt x="3220" y="7379"/>
                      </a:cubicBezTo>
                      <a:cubicBezTo>
                        <a:pt x="3220" y="7570"/>
                        <a:pt x="1956" y="7877"/>
                        <a:pt x="1956" y="7877"/>
                      </a:cubicBezTo>
                      <a:cubicBezTo>
                        <a:pt x="1956" y="7877"/>
                        <a:pt x="1304" y="6970"/>
                        <a:pt x="978" y="7774"/>
                      </a:cubicBezTo>
                      <a:cubicBezTo>
                        <a:pt x="652" y="8081"/>
                        <a:pt x="326" y="8285"/>
                        <a:pt x="0" y="8387"/>
                      </a:cubicBezTo>
                      <a:cubicBezTo>
                        <a:pt x="10637" y="18472"/>
                        <a:pt x="10637" y="18472"/>
                        <a:pt x="10637" y="18472"/>
                      </a:cubicBezTo>
                      <a:cubicBezTo>
                        <a:pt x="10637" y="18472"/>
                        <a:pt x="12919" y="19481"/>
                        <a:pt x="13857" y="19583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8" name="Shape 3639"/>
                <p:cNvSpPr/>
                <p:nvPr/>
              </p:nvSpPr>
              <p:spPr>
                <a:xfrm>
                  <a:off x="12739621" y="719375"/>
                  <a:ext cx="382144" cy="12003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16" y="21600"/>
                      </a:moveTo>
                      <a:cubicBezTo>
                        <a:pt x="14400" y="21499"/>
                        <a:pt x="14400" y="21499"/>
                        <a:pt x="14400" y="21499"/>
                      </a:cubicBezTo>
                      <a:cubicBezTo>
                        <a:pt x="14084" y="21298"/>
                        <a:pt x="14084" y="20807"/>
                        <a:pt x="14084" y="20403"/>
                      </a:cubicBezTo>
                      <a:cubicBezTo>
                        <a:pt x="14084" y="20013"/>
                        <a:pt x="14084" y="19610"/>
                        <a:pt x="13767" y="19509"/>
                      </a:cubicBezTo>
                      <a:cubicBezTo>
                        <a:pt x="12541" y="19409"/>
                        <a:pt x="10642" y="18414"/>
                        <a:pt x="10642" y="18414"/>
                      </a:cubicBezTo>
                      <a:cubicBezTo>
                        <a:pt x="0" y="8363"/>
                        <a:pt x="0" y="8363"/>
                        <a:pt x="0" y="8363"/>
                      </a:cubicBezTo>
                      <a:cubicBezTo>
                        <a:pt x="633" y="8262"/>
                        <a:pt x="949" y="8161"/>
                        <a:pt x="949" y="7859"/>
                      </a:cubicBezTo>
                      <a:cubicBezTo>
                        <a:pt x="1266" y="7569"/>
                        <a:pt x="1266" y="7469"/>
                        <a:pt x="1582" y="7469"/>
                      </a:cubicBezTo>
                      <a:cubicBezTo>
                        <a:pt x="1899" y="7469"/>
                        <a:pt x="2215" y="7758"/>
                        <a:pt x="2532" y="7859"/>
                      </a:cubicBezTo>
                      <a:cubicBezTo>
                        <a:pt x="2848" y="7758"/>
                        <a:pt x="3442" y="7658"/>
                        <a:pt x="3442" y="7469"/>
                      </a:cubicBezTo>
                      <a:cubicBezTo>
                        <a:pt x="3442" y="7368"/>
                        <a:pt x="3442" y="7368"/>
                        <a:pt x="3758" y="7267"/>
                      </a:cubicBezTo>
                      <a:cubicBezTo>
                        <a:pt x="4075" y="7267"/>
                        <a:pt x="4708" y="7166"/>
                        <a:pt x="4075" y="6864"/>
                      </a:cubicBezTo>
                      <a:cubicBezTo>
                        <a:pt x="3442" y="6272"/>
                        <a:pt x="4391" y="5768"/>
                        <a:pt x="5024" y="5378"/>
                      </a:cubicBezTo>
                      <a:cubicBezTo>
                        <a:pt x="5341" y="5176"/>
                        <a:pt x="5974" y="4975"/>
                        <a:pt x="6607" y="4773"/>
                      </a:cubicBezTo>
                      <a:cubicBezTo>
                        <a:pt x="7200" y="4572"/>
                        <a:pt x="7833" y="4383"/>
                        <a:pt x="7516" y="4282"/>
                      </a:cubicBezTo>
                      <a:cubicBezTo>
                        <a:pt x="7516" y="4181"/>
                        <a:pt x="7516" y="4081"/>
                        <a:pt x="7516" y="3980"/>
                      </a:cubicBezTo>
                      <a:cubicBezTo>
                        <a:pt x="7516" y="3879"/>
                        <a:pt x="7833" y="3577"/>
                        <a:pt x="6607" y="3287"/>
                      </a:cubicBezTo>
                      <a:cubicBezTo>
                        <a:pt x="5974" y="3086"/>
                        <a:pt x="5657" y="2884"/>
                        <a:pt x="5657" y="2783"/>
                      </a:cubicBezTo>
                      <a:cubicBezTo>
                        <a:pt x="5657" y="2683"/>
                        <a:pt x="5974" y="2582"/>
                        <a:pt x="6251" y="2481"/>
                      </a:cubicBezTo>
                      <a:cubicBezTo>
                        <a:pt x="6251" y="2393"/>
                        <a:pt x="6607" y="2292"/>
                        <a:pt x="6607" y="2292"/>
                      </a:cubicBezTo>
                      <a:cubicBezTo>
                        <a:pt x="6607" y="2191"/>
                        <a:pt x="6251" y="2091"/>
                        <a:pt x="5974" y="2091"/>
                      </a:cubicBezTo>
                      <a:cubicBezTo>
                        <a:pt x="5341" y="1889"/>
                        <a:pt x="4708" y="1788"/>
                        <a:pt x="5341" y="1486"/>
                      </a:cubicBezTo>
                      <a:cubicBezTo>
                        <a:pt x="5657" y="1385"/>
                        <a:pt x="5657" y="1297"/>
                        <a:pt x="5974" y="1096"/>
                      </a:cubicBezTo>
                      <a:cubicBezTo>
                        <a:pt x="6607" y="894"/>
                        <a:pt x="7200" y="592"/>
                        <a:pt x="7516" y="189"/>
                      </a:cubicBezTo>
                      <a:cubicBezTo>
                        <a:pt x="7516" y="0"/>
                        <a:pt x="7516" y="0"/>
                        <a:pt x="7516" y="0"/>
                      </a:cubicBezTo>
                      <a:cubicBezTo>
                        <a:pt x="21600" y="15126"/>
                        <a:pt x="21600" y="15126"/>
                        <a:pt x="21600" y="15126"/>
                      </a:cubicBezTo>
                      <a:cubicBezTo>
                        <a:pt x="21284" y="15227"/>
                        <a:pt x="21284" y="15227"/>
                        <a:pt x="21284" y="15227"/>
                      </a:cubicBezTo>
                      <a:cubicBezTo>
                        <a:pt x="20967" y="15227"/>
                        <a:pt x="20967" y="15429"/>
                        <a:pt x="20651" y="15529"/>
                      </a:cubicBezTo>
                      <a:cubicBezTo>
                        <a:pt x="20334" y="15731"/>
                        <a:pt x="20018" y="15932"/>
                        <a:pt x="19701" y="16021"/>
                      </a:cubicBezTo>
                      <a:cubicBezTo>
                        <a:pt x="19108" y="16222"/>
                        <a:pt x="19108" y="16222"/>
                        <a:pt x="19424" y="16424"/>
                      </a:cubicBezTo>
                      <a:cubicBezTo>
                        <a:pt x="19424" y="16524"/>
                        <a:pt x="19424" y="16625"/>
                        <a:pt x="19701" y="16827"/>
                      </a:cubicBezTo>
                      <a:cubicBezTo>
                        <a:pt x="20018" y="17129"/>
                        <a:pt x="19701" y="17217"/>
                        <a:pt x="19701" y="17318"/>
                      </a:cubicBezTo>
                      <a:cubicBezTo>
                        <a:pt x="19424" y="17419"/>
                        <a:pt x="19424" y="17419"/>
                        <a:pt x="19701" y="17519"/>
                      </a:cubicBezTo>
                      <a:cubicBezTo>
                        <a:pt x="20018" y="17519"/>
                        <a:pt x="20018" y="17519"/>
                        <a:pt x="20018" y="17519"/>
                      </a:cubicBezTo>
                      <a:cubicBezTo>
                        <a:pt x="20018" y="17721"/>
                        <a:pt x="19701" y="17922"/>
                        <a:pt x="19108" y="18225"/>
                      </a:cubicBezTo>
                      <a:cubicBezTo>
                        <a:pt x="18158" y="18615"/>
                        <a:pt x="17209" y="19018"/>
                        <a:pt x="17525" y="19207"/>
                      </a:cubicBezTo>
                      <a:cubicBezTo>
                        <a:pt x="18158" y="19509"/>
                        <a:pt x="17842" y="19711"/>
                        <a:pt x="17525" y="20013"/>
                      </a:cubicBezTo>
                      <a:cubicBezTo>
                        <a:pt x="17209" y="20114"/>
                        <a:pt x="17209" y="20303"/>
                        <a:pt x="17209" y="20504"/>
                      </a:cubicBezTo>
                      <a:cubicBezTo>
                        <a:pt x="17209" y="20907"/>
                        <a:pt x="17209" y="20907"/>
                        <a:pt x="16259" y="21109"/>
                      </a:cubicBezTo>
                      <a:cubicBezTo>
                        <a:pt x="16259" y="21109"/>
                        <a:pt x="15982" y="21210"/>
                        <a:pt x="15666" y="21298"/>
                      </a:cubicBezTo>
                      <a:cubicBezTo>
                        <a:pt x="15033" y="21398"/>
                        <a:pt x="14716" y="21499"/>
                        <a:pt x="14716" y="21499"/>
                      </a:cubicBezTo>
                      <a:lnTo>
                        <a:pt x="14716" y="21600"/>
                      </a:lnTo>
                      <a:close/>
                      <a:moveTo>
                        <a:pt x="10958" y="18414"/>
                      </a:moveTo>
                      <a:cubicBezTo>
                        <a:pt x="11275" y="18615"/>
                        <a:pt x="12857" y="19409"/>
                        <a:pt x="13767" y="19409"/>
                      </a:cubicBezTo>
                      <a:cubicBezTo>
                        <a:pt x="14400" y="19509"/>
                        <a:pt x="14400" y="19812"/>
                        <a:pt x="14400" y="20403"/>
                      </a:cubicBezTo>
                      <a:cubicBezTo>
                        <a:pt x="14400" y="20807"/>
                        <a:pt x="14400" y="21210"/>
                        <a:pt x="14716" y="21398"/>
                      </a:cubicBezTo>
                      <a:cubicBezTo>
                        <a:pt x="14716" y="21398"/>
                        <a:pt x="15033" y="21298"/>
                        <a:pt x="15349" y="21210"/>
                      </a:cubicBezTo>
                      <a:cubicBezTo>
                        <a:pt x="15666" y="21109"/>
                        <a:pt x="15982" y="21109"/>
                        <a:pt x="16259" y="21008"/>
                      </a:cubicBezTo>
                      <a:cubicBezTo>
                        <a:pt x="16892" y="20907"/>
                        <a:pt x="16892" y="20907"/>
                        <a:pt x="16892" y="20504"/>
                      </a:cubicBezTo>
                      <a:cubicBezTo>
                        <a:pt x="16892" y="20303"/>
                        <a:pt x="16892" y="20114"/>
                        <a:pt x="17209" y="19912"/>
                      </a:cubicBezTo>
                      <a:cubicBezTo>
                        <a:pt x="17525" y="19711"/>
                        <a:pt x="17842" y="19509"/>
                        <a:pt x="17525" y="19308"/>
                      </a:cubicBezTo>
                      <a:cubicBezTo>
                        <a:pt x="16892" y="19018"/>
                        <a:pt x="17842" y="18615"/>
                        <a:pt x="18791" y="18225"/>
                      </a:cubicBezTo>
                      <a:cubicBezTo>
                        <a:pt x="19108" y="17922"/>
                        <a:pt x="19701" y="17721"/>
                        <a:pt x="19701" y="17620"/>
                      </a:cubicBezTo>
                      <a:cubicBezTo>
                        <a:pt x="19701" y="17519"/>
                        <a:pt x="19701" y="17519"/>
                        <a:pt x="19701" y="17519"/>
                      </a:cubicBezTo>
                      <a:cubicBezTo>
                        <a:pt x="19108" y="17419"/>
                        <a:pt x="19108" y="17419"/>
                        <a:pt x="19424" y="17318"/>
                      </a:cubicBezTo>
                      <a:cubicBezTo>
                        <a:pt x="19424" y="17217"/>
                        <a:pt x="19701" y="17129"/>
                        <a:pt x="19424" y="16827"/>
                      </a:cubicBezTo>
                      <a:cubicBezTo>
                        <a:pt x="19424" y="16625"/>
                        <a:pt x="19108" y="16524"/>
                        <a:pt x="19108" y="16424"/>
                      </a:cubicBezTo>
                      <a:cubicBezTo>
                        <a:pt x="18791" y="16222"/>
                        <a:pt x="18791" y="16121"/>
                        <a:pt x="19424" y="15932"/>
                      </a:cubicBezTo>
                      <a:cubicBezTo>
                        <a:pt x="20018" y="15832"/>
                        <a:pt x="20334" y="15630"/>
                        <a:pt x="20334" y="15529"/>
                      </a:cubicBezTo>
                      <a:cubicBezTo>
                        <a:pt x="20651" y="15328"/>
                        <a:pt x="20967" y="15227"/>
                        <a:pt x="21284" y="15126"/>
                      </a:cubicBezTo>
                      <a:cubicBezTo>
                        <a:pt x="7516" y="390"/>
                        <a:pt x="7516" y="390"/>
                        <a:pt x="7516" y="390"/>
                      </a:cubicBezTo>
                      <a:cubicBezTo>
                        <a:pt x="7516" y="793"/>
                        <a:pt x="6884" y="995"/>
                        <a:pt x="6251" y="1197"/>
                      </a:cubicBezTo>
                      <a:cubicBezTo>
                        <a:pt x="5974" y="1297"/>
                        <a:pt x="5657" y="1385"/>
                        <a:pt x="5657" y="1486"/>
                      </a:cubicBezTo>
                      <a:cubicBezTo>
                        <a:pt x="5024" y="1788"/>
                        <a:pt x="5657" y="1788"/>
                        <a:pt x="5974" y="1990"/>
                      </a:cubicBezTo>
                      <a:cubicBezTo>
                        <a:pt x="6251" y="2091"/>
                        <a:pt x="6884" y="2091"/>
                        <a:pt x="6884" y="2292"/>
                      </a:cubicBezTo>
                      <a:cubicBezTo>
                        <a:pt x="6884" y="2393"/>
                        <a:pt x="6607" y="2481"/>
                        <a:pt x="6251" y="2481"/>
                      </a:cubicBezTo>
                      <a:cubicBezTo>
                        <a:pt x="5974" y="2582"/>
                        <a:pt x="5657" y="2683"/>
                        <a:pt x="5974" y="2783"/>
                      </a:cubicBezTo>
                      <a:cubicBezTo>
                        <a:pt x="5974" y="2884"/>
                        <a:pt x="5974" y="2985"/>
                        <a:pt x="6607" y="3186"/>
                      </a:cubicBezTo>
                      <a:cubicBezTo>
                        <a:pt x="8149" y="3577"/>
                        <a:pt x="7833" y="3879"/>
                        <a:pt x="7833" y="4081"/>
                      </a:cubicBezTo>
                      <a:cubicBezTo>
                        <a:pt x="7833" y="4081"/>
                        <a:pt x="7833" y="4181"/>
                        <a:pt x="7833" y="4282"/>
                      </a:cubicBezTo>
                      <a:cubicBezTo>
                        <a:pt x="8149" y="4471"/>
                        <a:pt x="7516" y="4673"/>
                        <a:pt x="6607" y="4874"/>
                      </a:cubicBezTo>
                      <a:cubicBezTo>
                        <a:pt x="6251" y="5076"/>
                        <a:pt x="5657" y="5176"/>
                        <a:pt x="5341" y="5378"/>
                      </a:cubicBezTo>
                      <a:cubicBezTo>
                        <a:pt x="4391" y="5768"/>
                        <a:pt x="3758" y="6272"/>
                        <a:pt x="4391" y="6864"/>
                      </a:cubicBezTo>
                      <a:cubicBezTo>
                        <a:pt x="5024" y="7166"/>
                        <a:pt x="4391" y="7267"/>
                        <a:pt x="4075" y="7368"/>
                      </a:cubicBezTo>
                      <a:cubicBezTo>
                        <a:pt x="3758" y="7469"/>
                        <a:pt x="3758" y="7469"/>
                        <a:pt x="3758" y="7469"/>
                      </a:cubicBezTo>
                      <a:cubicBezTo>
                        <a:pt x="3758" y="7758"/>
                        <a:pt x="2532" y="7960"/>
                        <a:pt x="2532" y="7960"/>
                      </a:cubicBezTo>
                      <a:cubicBezTo>
                        <a:pt x="2215" y="8061"/>
                        <a:pt x="2215" y="8061"/>
                        <a:pt x="2215" y="8061"/>
                      </a:cubicBezTo>
                      <a:cubicBezTo>
                        <a:pt x="2215" y="7960"/>
                        <a:pt x="2215" y="7960"/>
                        <a:pt x="2215" y="7960"/>
                      </a:cubicBezTo>
                      <a:cubicBezTo>
                        <a:pt x="1899" y="7758"/>
                        <a:pt x="1899" y="7569"/>
                        <a:pt x="1582" y="7569"/>
                      </a:cubicBezTo>
                      <a:cubicBezTo>
                        <a:pt x="1582" y="7569"/>
                        <a:pt x="1582" y="7569"/>
                        <a:pt x="1266" y="7859"/>
                      </a:cubicBezTo>
                      <a:cubicBezTo>
                        <a:pt x="949" y="8161"/>
                        <a:pt x="949" y="8363"/>
                        <a:pt x="316" y="8464"/>
                      </a:cubicBezTo>
                      <a:lnTo>
                        <a:pt x="10958" y="18414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79" name="Shape 3640"/>
                <p:cNvSpPr/>
                <p:nvPr/>
              </p:nvSpPr>
              <p:spPr>
                <a:xfrm>
                  <a:off x="12598023" y="1191752"/>
                  <a:ext cx="400246" cy="887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342" h="21489" extrusionOk="0">
                      <a:moveTo>
                        <a:pt x="3885" y="2955"/>
                      </a:moveTo>
                      <a:cubicBezTo>
                        <a:pt x="3885" y="3345"/>
                        <a:pt x="2535" y="4568"/>
                        <a:pt x="3344" y="5094"/>
                      </a:cubicBezTo>
                      <a:cubicBezTo>
                        <a:pt x="4391" y="5502"/>
                        <a:pt x="5471" y="6028"/>
                        <a:pt x="4931" y="6436"/>
                      </a:cubicBezTo>
                      <a:cubicBezTo>
                        <a:pt x="4121" y="6708"/>
                        <a:pt x="-2258" y="8983"/>
                        <a:pt x="1185" y="9662"/>
                      </a:cubicBezTo>
                      <a:cubicBezTo>
                        <a:pt x="4391" y="10325"/>
                        <a:pt x="1725" y="11275"/>
                        <a:pt x="1185" y="12074"/>
                      </a:cubicBezTo>
                      <a:cubicBezTo>
                        <a:pt x="678" y="12753"/>
                        <a:pt x="-672" y="14892"/>
                        <a:pt x="408" y="16370"/>
                      </a:cubicBezTo>
                      <a:cubicBezTo>
                        <a:pt x="1455" y="17711"/>
                        <a:pt x="1455" y="18119"/>
                        <a:pt x="1185" y="18662"/>
                      </a:cubicBezTo>
                      <a:cubicBezTo>
                        <a:pt x="1185" y="19325"/>
                        <a:pt x="138" y="19732"/>
                        <a:pt x="678" y="20258"/>
                      </a:cubicBezTo>
                      <a:cubicBezTo>
                        <a:pt x="1185" y="20938"/>
                        <a:pt x="1185" y="21481"/>
                        <a:pt x="1725" y="21481"/>
                      </a:cubicBezTo>
                      <a:cubicBezTo>
                        <a:pt x="2265" y="21600"/>
                        <a:pt x="11613" y="20394"/>
                        <a:pt x="13199" y="20394"/>
                      </a:cubicBezTo>
                      <a:cubicBezTo>
                        <a:pt x="15089" y="20258"/>
                        <a:pt x="15089" y="20258"/>
                        <a:pt x="15596" y="19732"/>
                      </a:cubicBezTo>
                      <a:cubicBezTo>
                        <a:pt x="16136" y="19325"/>
                        <a:pt x="19342" y="17575"/>
                        <a:pt x="19342" y="17575"/>
                      </a:cubicBezTo>
                      <a:cubicBezTo>
                        <a:pt x="18532" y="16913"/>
                        <a:pt x="19342" y="15028"/>
                        <a:pt x="18532" y="14892"/>
                      </a:cubicBezTo>
                      <a:cubicBezTo>
                        <a:pt x="17756" y="14757"/>
                        <a:pt x="15866" y="13415"/>
                        <a:pt x="15866" y="13415"/>
                      </a:cubicBezTo>
                      <a:cubicBezTo>
                        <a:pt x="7057" y="0"/>
                        <a:pt x="7057" y="0"/>
                        <a:pt x="7057" y="0"/>
                      </a:cubicBezTo>
                      <a:cubicBezTo>
                        <a:pt x="6281" y="272"/>
                        <a:pt x="5471" y="0"/>
                        <a:pt x="4931" y="136"/>
                      </a:cubicBezTo>
                      <a:cubicBezTo>
                        <a:pt x="4121" y="136"/>
                        <a:pt x="3885" y="1342"/>
                        <a:pt x="3885" y="2140"/>
                      </a:cubicBezTo>
                      <a:cubicBezTo>
                        <a:pt x="3885" y="2140"/>
                        <a:pt x="3885" y="2547"/>
                        <a:pt x="3885" y="2955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0" name="Shape 3641"/>
                <p:cNvSpPr/>
                <p:nvPr/>
              </p:nvSpPr>
              <p:spPr>
                <a:xfrm>
                  <a:off x="12599122" y="1185577"/>
                  <a:ext cx="402232" cy="8946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80" h="21600" extrusionOk="0">
                      <a:moveTo>
                        <a:pt x="1866" y="21600"/>
                      </a:moveTo>
                      <a:cubicBezTo>
                        <a:pt x="1575" y="21600"/>
                        <a:pt x="1283" y="21212"/>
                        <a:pt x="1028" y="20807"/>
                      </a:cubicBezTo>
                      <a:cubicBezTo>
                        <a:pt x="1028" y="20672"/>
                        <a:pt x="737" y="20537"/>
                        <a:pt x="737" y="20267"/>
                      </a:cubicBezTo>
                      <a:cubicBezTo>
                        <a:pt x="154" y="19879"/>
                        <a:pt x="446" y="19609"/>
                        <a:pt x="737" y="19339"/>
                      </a:cubicBezTo>
                      <a:cubicBezTo>
                        <a:pt x="1028" y="19069"/>
                        <a:pt x="1283" y="18934"/>
                        <a:pt x="1283" y="18681"/>
                      </a:cubicBezTo>
                      <a:cubicBezTo>
                        <a:pt x="1283" y="18141"/>
                        <a:pt x="1575" y="17736"/>
                        <a:pt x="446" y="16402"/>
                      </a:cubicBezTo>
                      <a:cubicBezTo>
                        <a:pt x="-720" y="15069"/>
                        <a:pt x="737" y="12943"/>
                        <a:pt x="1028" y="12133"/>
                      </a:cubicBezTo>
                      <a:cubicBezTo>
                        <a:pt x="1283" y="11998"/>
                        <a:pt x="1283" y="11998"/>
                        <a:pt x="1283" y="11998"/>
                      </a:cubicBezTo>
                      <a:cubicBezTo>
                        <a:pt x="1283" y="11863"/>
                        <a:pt x="1575" y="11593"/>
                        <a:pt x="1866" y="11475"/>
                      </a:cubicBezTo>
                      <a:cubicBezTo>
                        <a:pt x="2449" y="11070"/>
                        <a:pt x="3032" y="10665"/>
                        <a:pt x="2740" y="10395"/>
                      </a:cubicBezTo>
                      <a:cubicBezTo>
                        <a:pt x="2740" y="10142"/>
                        <a:pt x="2158" y="10007"/>
                        <a:pt x="1283" y="9737"/>
                      </a:cubicBezTo>
                      <a:cubicBezTo>
                        <a:pt x="446" y="9602"/>
                        <a:pt x="154" y="9467"/>
                        <a:pt x="154" y="9197"/>
                      </a:cubicBezTo>
                      <a:cubicBezTo>
                        <a:pt x="-137" y="8539"/>
                        <a:pt x="2740" y="7341"/>
                        <a:pt x="4197" y="6801"/>
                      </a:cubicBezTo>
                      <a:cubicBezTo>
                        <a:pt x="4744" y="6666"/>
                        <a:pt x="5035" y="6531"/>
                        <a:pt x="5035" y="6396"/>
                      </a:cubicBezTo>
                      <a:cubicBezTo>
                        <a:pt x="5618" y="6126"/>
                        <a:pt x="5035" y="5872"/>
                        <a:pt x="4197" y="5468"/>
                      </a:cubicBezTo>
                      <a:cubicBezTo>
                        <a:pt x="3906" y="5332"/>
                        <a:pt x="3615" y="5197"/>
                        <a:pt x="3615" y="5197"/>
                      </a:cubicBezTo>
                      <a:cubicBezTo>
                        <a:pt x="2740" y="4792"/>
                        <a:pt x="3323" y="3999"/>
                        <a:pt x="3906" y="3459"/>
                      </a:cubicBezTo>
                      <a:cubicBezTo>
                        <a:pt x="3906" y="3324"/>
                        <a:pt x="4197" y="3071"/>
                        <a:pt x="4197" y="3071"/>
                      </a:cubicBezTo>
                      <a:cubicBezTo>
                        <a:pt x="4197" y="2666"/>
                        <a:pt x="3906" y="2261"/>
                        <a:pt x="3906" y="2261"/>
                      </a:cubicBezTo>
                      <a:cubicBezTo>
                        <a:pt x="3906" y="1738"/>
                        <a:pt x="4452" y="270"/>
                        <a:pt x="5327" y="135"/>
                      </a:cubicBezTo>
                      <a:cubicBezTo>
                        <a:pt x="5618" y="135"/>
                        <a:pt x="5618" y="135"/>
                        <a:pt x="5909" y="135"/>
                      </a:cubicBezTo>
                      <a:cubicBezTo>
                        <a:pt x="5909" y="135"/>
                        <a:pt x="6201" y="135"/>
                        <a:pt x="6492" y="135"/>
                      </a:cubicBezTo>
                      <a:cubicBezTo>
                        <a:pt x="6784" y="135"/>
                        <a:pt x="7075" y="135"/>
                        <a:pt x="7330" y="0"/>
                      </a:cubicBezTo>
                      <a:cubicBezTo>
                        <a:pt x="7621" y="0"/>
                        <a:pt x="7621" y="0"/>
                        <a:pt x="7621" y="0"/>
                      </a:cubicBezTo>
                      <a:cubicBezTo>
                        <a:pt x="17420" y="13466"/>
                        <a:pt x="17420" y="13466"/>
                        <a:pt x="17420" y="13466"/>
                      </a:cubicBezTo>
                      <a:cubicBezTo>
                        <a:pt x="17711" y="13736"/>
                        <a:pt x="19168" y="14799"/>
                        <a:pt x="20006" y="14799"/>
                      </a:cubicBezTo>
                      <a:cubicBezTo>
                        <a:pt x="20589" y="14934"/>
                        <a:pt x="20589" y="15339"/>
                        <a:pt x="20589" y="16132"/>
                      </a:cubicBezTo>
                      <a:cubicBezTo>
                        <a:pt x="20589" y="16672"/>
                        <a:pt x="20589" y="17212"/>
                        <a:pt x="20880" y="17601"/>
                      </a:cubicBezTo>
                      <a:cubicBezTo>
                        <a:pt x="20880" y="17601"/>
                        <a:pt x="17711" y="19339"/>
                        <a:pt x="17128" y="19744"/>
                      </a:cubicBezTo>
                      <a:cubicBezTo>
                        <a:pt x="16545" y="20267"/>
                        <a:pt x="16290" y="20267"/>
                        <a:pt x="14833" y="20402"/>
                      </a:cubicBezTo>
                      <a:cubicBezTo>
                        <a:pt x="14251" y="20402"/>
                        <a:pt x="14251" y="20402"/>
                        <a:pt x="14251" y="20402"/>
                      </a:cubicBezTo>
                      <a:cubicBezTo>
                        <a:pt x="13413" y="20402"/>
                        <a:pt x="10244" y="20807"/>
                        <a:pt x="7330" y="21077"/>
                      </a:cubicBezTo>
                      <a:cubicBezTo>
                        <a:pt x="4197" y="21347"/>
                        <a:pt x="2158" y="21600"/>
                        <a:pt x="1866" y="21600"/>
                      </a:cubicBezTo>
                      <a:close/>
                      <a:moveTo>
                        <a:pt x="4197" y="2261"/>
                      </a:moveTo>
                      <a:cubicBezTo>
                        <a:pt x="4197" y="2261"/>
                        <a:pt x="4452" y="2666"/>
                        <a:pt x="4452" y="3071"/>
                      </a:cubicBezTo>
                      <a:cubicBezTo>
                        <a:pt x="4452" y="3206"/>
                        <a:pt x="4197" y="3324"/>
                        <a:pt x="4197" y="3594"/>
                      </a:cubicBezTo>
                      <a:cubicBezTo>
                        <a:pt x="3615" y="3999"/>
                        <a:pt x="3032" y="4792"/>
                        <a:pt x="3906" y="5063"/>
                      </a:cubicBezTo>
                      <a:cubicBezTo>
                        <a:pt x="3906" y="5197"/>
                        <a:pt x="4197" y="5197"/>
                        <a:pt x="4197" y="5332"/>
                      </a:cubicBezTo>
                      <a:cubicBezTo>
                        <a:pt x="5035" y="5737"/>
                        <a:pt x="5909" y="6126"/>
                        <a:pt x="5327" y="6531"/>
                      </a:cubicBezTo>
                      <a:cubicBezTo>
                        <a:pt x="5327" y="6666"/>
                        <a:pt x="5035" y="6666"/>
                        <a:pt x="4452" y="6936"/>
                      </a:cubicBezTo>
                      <a:cubicBezTo>
                        <a:pt x="3032" y="7476"/>
                        <a:pt x="154" y="8539"/>
                        <a:pt x="446" y="9197"/>
                      </a:cubicBezTo>
                      <a:cubicBezTo>
                        <a:pt x="446" y="9332"/>
                        <a:pt x="737" y="9602"/>
                        <a:pt x="1283" y="9602"/>
                      </a:cubicBezTo>
                      <a:cubicBezTo>
                        <a:pt x="2158" y="9872"/>
                        <a:pt x="2740" y="10142"/>
                        <a:pt x="3032" y="10395"/>
                      </a:cubicBezTo>
                      <a:cubicBezTo>
                        <a:pt x="3323" y="10800"/>
                        <a:pt x="2740" y="11070"/>
                        <a:pt x="2158" y="11475"/>
                      </a:cubicBezTo>
                      <a:cubicBezTo>
                        <a:pt x="1866" y="11745"/>
                        <a:pt x="1575" y="11863"/>
                        <a:pt x="1283" y="12133"/>
                      </a:cubicBezTo>
                      <a:cubicBezTo>
                        <a:pt x="1028" y="12943"/>
                        <a:pt x="-429" y="15069"/>
                        <a:pt x="737" y="16402"/>
                      </a:cubicBezTo>
                      <a:cubicBezTo>
                        <a:pt x="1575" y="17736"/>
                        <a:pt x="1575" y="18141"/>
                        <a:pt x="1575" y="18681"/>
                      </a:cubicBezTo>
                      <a:cubicBezTo>
                        <a:pt x="1283" y="18934"/>
                        <a:pt x="1283" y="19204"/>
                        <a:pt x="1028" y="19339"/>
                      </a:cubicBezTo>
                      <a:cubicBezTo>
                        <a:pt x="737" y="19609"/>
                        <a:pt x="446" y="19879"/>
                        <a:pt x="737" y="20267"/>
                      </a:cubicBezTo>
                      <a:cubicBezTo>
                        <a:pt x="1028" y="20402"/>
                        <a:pt x="1028" y="20672"/>
                        <a:pt x="1283" y="20807"/>
                      </a:cubicBezTo>
                      <a:cubicBezTo>
                        <a:pt x="1575" y="21212"/>
                        <a:pt x="1575" y="21482"/>
                        <a:pt x="1866" y="21482"/>
                      </a:cubicBezTo>
                      <a:cubicBezTo>
                        <a:pt x="2158" y="21482"/>
                        <a:pt x="4744" y="21212"/>
                        <a:pt x="7330" y="20942"/>
                      </a:cubicBezTo>
                      <a:cubicBezTo>
                        <a:pt x="9953" y="20672"/>
                        <a:pt x="13413" y="20402"/>
                        <a:pt x="14251" y="20267"/>
                      </a:cubicBezTo>
                      <a:cubicBezTo>
                        <a:pt x="14542" y="20267"/>
                        <a:pt x="14542" y="20267"/>
                        <a:pt x="14542" y="20267"/>
                      </a:cubicBezTo>
                      <a:cubicBezTo>
                        <a:pt x="16290" y="20149"/>
                        <a:pt x="16290" y="20149"/>
                        <a:pt x="16837" y="19744"/>
                      </a:cubicBezTo>
                      <a:cubicBezTo>
                        <a:pt x="17420" y="19339"/>
                        <a:pt x="20297" y="17871"/>
                        <a:pt x="20589" y="17601"/>
                      </a:cubicBezTo>
                      <a:cubicBezTo>
                        <a:pt x="20297" y="17212"/>
                        <a:pt x="20297" y="16672"/>
                        <a:pt x="20297" y="16132"/>
                      </a:cubicBezTo>
                      <a:cubicBezTo>
                        <a:pt x="20297" y="15609"/>
                        <a:pt x="20297" y="15069"/>
                        <a:pt x="20006" y="14934"/>
                      </a:cubicBezTo>
                      <a:cubicBezTo>
                        <a:pt x="18877" y="14799"/>
                        <a:pt x="17128" y="13466"/>
                        <a:pt x="17128" y="13466"/>
                      </a:cubicBezTo>
                      <a:cubicBezTo>
                        <a:pt x="7621" y="135"/>
                        <a:pt x="7621" y="135"/>
                        <a:pt x="7621" y="135"/>
                      </a:cubicBezTo>
                      <a:cubicBezTo>
                        <a:pt x="7075" y="270"/>
                        <a:pt x="6784" y="270"/>
                        <a:pt x="6492" y="270"/>
                      </a:cubicBezTo>
                      <a:cubicBezTo>
                        <a:pt x="6201" y="270"/>
                        <a:pt x="5909" y="270"/>
                        <a:pt x="5909" y="270"/>
                      </a:cubicBezTo>
                      <a:cubicBezTo>
                        <a:pt x="5618" y="270"/>
                        <a:pt x="5618" y="270"/>
                        <a:pt x="5327" y="270"/>
                      </a:cubicBezTo>
                      <a:cubicBezTo>
                        <a:pt x="4744" y="270"/>
                        <a:pt x="4197" y="1333"/>
                        <a:pt x="4197" y="2261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1" name="Shape 3642"/>
                <p:cNvSpPr/>
                <p:nvPr/>
              </p:nvSpPr>
              <p:spPr>
                <a:xfrm>
                  <a:off x="12257981" y="1278201"/>
                  <a:ext cx="444948" cy="846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09" h="21468" extrusionOk="0">
                      <a:moveTo>
                        <a:pt x="500" y="4770"/>
                      </a:moveTo>
                      <a:cubicBezTo>
                        <a:pt x="767" y="5054"/>
                        <a:pt x="500" y="5746"/>
                        <a:pt x="767" y="6455"/>
                      </a:cubicBezTo>
                      <a:cubicBezTo>
                        <a:pt x="1033" y="7023"/>
                        <a:pt x="1833" y="7023"/>
                        <a:pt x="2100" y="7431"/>
                      </a:cubicBezTo>
                      <a:cubicBezTo>
                        <a:pt x="2633" y="7856"/>
                        <a:pt x="3167" y="8832"/>
                        <a:pt x="3400" y="9257"/>
                      </a:cubicBezTo>
                      <a:cubicBezTo>
                        <a:pt x="3400" y="9807"/>
                        <a:pt x="2633" y="10233"/>
                        <a:pt x="3167" y="10942"/>
                      </a:cubicBezTo>
                      <a:cubicBezTo>
                        <a:pt x="3667" y="11633"/>
                        <a:pt x="3933" y="12768"/>
                        <a:pt x="3933" y="13176"/>
                      </a:cubicBezTo>
                      <a:cubicBezTo>
                        <a:pt x="3933" y="13602"/>
                        <a:pt x="4200" y="14719"/>
                        <a:pt x="5000" y="14861"/>
                      </a:cubicBezTo>
                      <a:cubicBezTo>
                        <a:pt x="5800" y="14861"/>
                        <a:pt x="5800" y="14311"/>
                        <a:pt x="6333" y="14861"/>
                      </a:cubicBezTo>
                      <a:cubicBezTo>
                        <a:pt x="6833" y="15287"/>
                        <a:pt x="7367" y="16546"/>
                        <a:pt x="7900" y="17521"/>
                      </a:cubicBezTo>
                      <a:cubicBezTo>
                        <a:pt x="8433" y="18514"/>
                        <a:pt x="9467" y="21316"/>
                        <a:pt x="9467" y="21458"/>
                      </a:cubicBezTo>
                      <a:cubicBezTo>
                        <a:pt x="9733" y="21600"/>
                        <a:pt x="17900" y="20199"/>
                        <a:pt x="17900" y="20199"/>
                      </a:cubicBezTo>
                      <a:cubicBezTo>
                        <a:pt x="17367" y="20199"/>
                        <a:pt x="17367" y="19632"/>
                        <a:pt x="16867" y="18922"/>
                      </a:cubicBezTo>
                      <a:cubicBezTo>
                        <a:pt x="16333" y="18372"/>
                        <a:pt x="17367" y="17947"/>
                        <a:pt x="17367" y="17255"/>
                      </a:cubicBezTo>
                      <a:cubicBezTo>
                        <a:pt x="17633" y="16688"/>
                        <a:pt x="17633" y="16262"/>
                        <a:pt x="16600" y="14861"/>
                      </a:cubicBezTo>
                      <a:cubicBezTo>
                        <a:pt x="15533" y="13318"/>
                        <a:pt x="16867" y="11084"/>
                        <a:pt x="17367" y="10374"/>
                      </a:cubicBezTo>
                      <a:cubicBezTo>
                        <a:pt x="17900" y="9541"/>
                        <a:pt x="20533" y="8548"/>
                        <a:pt x="17367" y="7856"/>
                      </a:cubicBezTo>
                      <a:cubicBezTo>
                        <a:pt x="13967" y="7147"/>
                        <a:pt x="20267" y="4770"/>
                        <a:pt x="21067" y="4487"/>
                      </a:cubicBezTo>
                      <a:cubicBezTo>
                        <a:pt x="21600" y="4061"/>
                        <a:pt x="20533" y="3511"/>
                        <a:pt x="19500" y="3086"/>
                      </a:cubicBezTo>
                      <a:cubicBezTo>
                        <a:pt x="18700" y="2536"/>
                        <a:pt x="20033" y="1259"/>
                        <a:pt x="20033" y="851"/>
                      </a:cubicBezTo>
                      <a:cubicBezTo>
                        <a:pt x="20033" y="426"/>
                        <a:pt x="20033" y="0"/>
                        <a:pt x="20033" y="0"/>
                      </a:cubicBezTo>
                      <a:cubicBezTo>
                        <a:pt x="19767" y="426"/>
                        <a:pt x="9733" y="1827"/>
                        <a:pt x="0" y="3086"/>
                      </a:cubicBezTo>
                      <a:cubicBezTo>
                        <a:pt x="0" y="3511"/>
                        <a:pt x="267" y="4487"/>
                        <a:pt x="500" y="477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2" name="Shape 3643"/>
                <p:cNvSpPr/>
                <p:nvPr/>
              </p:nvSpPr>
              <p:spPr>
                <a:xfrm>
                  <a:off x="12257981" y="1262765"/>
                  <a:ext cx="445599" cy="8699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40" h="21600" extrusionOk="0">
                      <a:moveTo>
                        <a:pt x="9733" y="21600"/>
                      </a:moveTo>
                      <a:cubicBezTo>
                        <a:pt x="9733" y="21600"/>
                        <a:pt x="9467" y="21600"/>
                        <a:pt x="9467" y="21461"/>
                      </a:cubicBezTo>
                      <a:cubicBezTo>
                        <a:pt x="9467" y="21461"/>
                        <a:pt x="9200" y="20626"/>
                        <a:pt x="8433" y="18974"/>
                      </a:cubicBezTo>
                      <a:cubicBezTo>
                        <a:pt x="8167" y="18435"/>
                        <a:pt x="7900" y="17878"/>
                        <a:pt x="7900" y="17600"/>
                      </a:cubicBezTo>
                      <a:cubicBezTo>
                        <a:pt x="7100" y="16226"/>
                        <a:pt x="6567" y="15409"/>
                        <a:pt x="6333" y="14991"/>
                      </a:cubicBezTo>
                      <a:cubicBezTo>
                        <a:pt x="6033" y="14852"/>
                        <a:pt x="6033" y="14852"/>
                        <a:pt x="6033" y="14852"/>
                      </a:cubicBezTo>
                      <a:cubicBezTo>
                        <a:pt x="6033" y="14852"/>
                        <a:pt x="6033" y="14852"/>
                        <a:pt x="5800" y="14852"/>
                      </a:cubicBezTo>
                      <a:cubicBezTo>
                        <a:pt x="5800" y="14991"/>
                        <a:pt x="5533" y="14991"/>
                        <a:pt x="5267" y="14991"/>
                      </a:cubicBezTo>
                      <a:cubicBezTo>
                        <a:pt x="5000" y="14991"/>
                        <a:pt x="5000" y="14991"/>
                        <a:pt x="5000" y="14991"/>
                      </a:cubicBezTo>
                      <a:cubicBezTo>
                        <a:pt x="4200" y="14852"/>
                        <a:pt x="3933" y="13896"/>
                        <a:pt x="3933" y="13339"/>
                      </a:cubicBezTo>
                      <a:cubicBezTo>
                        <a:pt x="3933" y="12939"/>
                        <a:pt x="3400" y="11704"/>
                        <a:pt x="3167" y="11148"/>
                      </a:cubicBezTo>
                      <a:cubicBezTo>
                        <a:pt x="2900" y="10730"/>
                        <a:pt x="2900" y="10452"/>
                        <a:pt x="3167" y="10035"/>
                      </a:cubicBezTo>
                      <a:cubicBezTo>
                        <a:pt x="3167" y="9913"/>
                        <a:pt x="3167" y="9774"/>
                        <a:pt x="3167" y="9635"/>
                      </a:cubicBezTo>
                      <a:cubicBezTo>
                        <a:pt x="3167" y="9078"/>
                        <a:pt x="2633" y="8122"/>
                        <a:pt x="2100" y="7704"/>
                      </a:cubicBezTo>
                      <a:cubicBezTo>
                        <a:pt x="2100" y="7565"/>
                        <a:pt x="1833" y="7426"/>
                        <a:pt x="1567" y="7426"/>
                      </a:cubicBezTo>
                      <a:cubicBezTo>
                        <a:pt x="1300" y="7304"/>
                        <a:pt x="1033" y="7148"/>
                        <a:pt x="767" y="6748"/>
                      </a:cubicBezTo>
                      <a:cubicBezTo>
                        <a:pt x="500" y="6470"/>
                        <a:pt x="500" y="6191"/>
                        <a:pt x="500" y="5913"/>
                      </a:cubicBezTo>
                      <a:cubicBezTo>
                        <a:pt x="500" y="5513"/>
                        <a:pt x="500" y="5235"/>
                        <a:pt x="267" y="5096"/>
                      </a:cubicBezTo>
                      <a:cubicBezTo>
                        <a:pt x="0" y="4817"/>
                        <a:pt x="0" y="4139"/>
                        <a:pt x="0" y="3443"/>
                      </a:cubicBezTo>
                      <a:cubicBezTo>
                        <a:pt x="0" y="3304"/>
                        <a:pt x="0" y="3304"/>
                        <a:pt x="0" y="3304"/>
                      </a:cubicBezTo>
                      <a:cubicBezTo>
                        <a:pt x="18167" y="1113"/>
                        <a:pt x="19767" y="417"/>
                        <a:pt x="19767" y="417"/>
                      </a:cubicBezTo>
                      <a:cubicBezTo>
                        <a:pt x="19767" y="0"/>
                        <a:pt x="19767" y="0"/>
                        <a:pt x="19767" y="0"/>
                      </a:cubicBezTo>
                      <a:cubicBezTo>
                        <a:pt x="20033" y="417"/>
                        <a:pt x="20033" y="417"/>
                        <a:pt x="20033" y="417"/>
                      </a:cubicBezTo>
                      <a:cubicBezTo>
                        <a:pt x="20033" y="417"/>
                        <a:pt x="20267" y="835"/>
                        <a:pt x="20267" y="1252"/>
                      </a:cubicBezTo>
                      <a:cubicBezTo>
                        <a:pt x="20267" y="1391"/>
                        <a:pt x="20033" y="1513"/>
                        <a:pt x="20033" y="1791"/>
                      </a:cubicBezTo>
                      <a:cubicBezTo>
                        <a:pt x="19500" y="2209"/>
                        <a:pt x="18967" y="3026"/>
                        <a:pt x="19767" y="3304"/>
                      </a:cubicBezTo>
                      <a:cubicBezTo>
                        <a:pt x="19767" y="3443"/>
                        <a:pt x="20033" y="3443"/>
                        <a:pt x="20033" y="3583"/>
                      </a:cubicBezTo>
                      <a:cubicBezTo>
                        <a:pt x="20800" y="4000"/>
                        <a:pt x="21600" y="4400"/>
                        <a:pt x="21067" y="4817"/>
                      </a:cubicBezTo>
                      <a:cubicBezTo>
                        <a:pt x="21067" y="4957"/>
                        <a:pt x="20800" y="4957"/>
                        <a:pt x="20267" y="5235"/>
                      </a:cubicBezTo>
                      <a:cubicBezTo>
                        <a:pt x="18967" y="5791"/>
                        <a:pt x="16333" y="6887"/>
                        <a:pt x="16600" y="7565"/>
                      </a:cubicBezTo>
                      <a:cubicBezTo>
                        <a:pt x="16600" y="7704"/>
                        <a:pt x="16867" y="7983"/>
                        <a:pt x="17367" y="7983"/>
                      </a:cubicBezTo>
                      <a:cubicBezTo>
                        <a:pt x="18167" y="8261"/>
                        <a:pt x="18700" y="8539"/>
                        <a:pt x="18967" y="8800"/>
                      </a:cubicBezTo>
                      <a:cubicBezTo>
                        <a:pt x="19233" y="9217"/>
                        <a:pt x="18700" y="9496"/>
                        <a:pt x="18167" y="9913"/>
                      </a:cubicBezTo>
                      <a:cubicBezTo>
                        <a:pt x="17900" y="10191"/>
                        <a:pt x="17633" y="10313"/>
                        <a:pt x="17367" y="10591"/>
                      </a:cubicBezTo>
                      <a:cubicBezTo>
                        <a:pt x="17133" y="11426"/>
                        <a:pt x="15800" y="13617"/>
                        <a:pt x="16867" y="14991"/>
                      </a:cubicBezTo>
                      <a:cubicBezTo>
                        <a:pt x="17633" y="16365"/>
                        <a:pt x="17633" y="16783"/>
                        <a:pt x="17633" y="17339"/>
                      </a:cubicBezTo>
                      <a:cubicBezTo>
                        <a:pt x="17367" y="17600"/>
                        <a:pt x="17367" y="17878"/>
                        <a:pt x="17133" y="18017"/>
                      </a:cubicBezTo>
                      <a:cubicBezTo>
                        <a:pt x="16867" y="18296"/>
                        <a:pt x="16600" y="18574"/>
                        <a:pt x="16867" y="18974"/>
                      </a:cubicBezTo>
                      <a:cubicBezTo>
                        <a:pt x="17133" y="19113"/>
                        <a:pt x="17133" y="19391"/>
                        <a:pt x="17367" y="19530"/>
                      </a:cubicBezTo>
                      <a:cubicBezTo>
                        <a:pt x="17633" y="19948"/>
                        <a:pt x="17633" y="20226"/>
                        <a:pt x="17900" y="20226"/>
                      </a:cubicBezTo>
                      <a:cubicBezTo>
                        <a:pt x="18433" y="20226"/>
                        <a:pt x="18433" y="20226"/>
                        <a:pt x="18433" y="20226"/>
                      </a:cubicBezTo>
                      <a:cubicBezTo>
                        <a:pt x="17900" y="20348"/>
                        <a:pt x="17900" y="20348"/>
                        <a:pt x="17900" y="20348"/>
                      </a:cubicBezTo>
                      <a:cubicBezTo>
                        <a:pt x="17633" y="20348"/>
                        <a:pt x="10533" y="21600"/>
                        <a:pt x="9733" y="21600"/>
                      </a:cubicBezTo>
                      <a:close/>
                      <a:moveTo>
                        <a:pt x="6033" y="14713"/>
                      </a:moveTo>
                      <a:cubicBezTo>
                        <a:pt x="6333" y="14713"/>
                        <a:pt x="6333" y="14713"/>
                        <a:pt x="6567" y="14852"/>
                      </a:cubicBezTo>
                      <a:cubicBezTo>
                        <a:pt x="7100" y="15409"/>
                        <a:pt x="7633" y="16643"/>
                        <a:pt x="7900" y="17600"/>
                      </a:cubicBezTo>
                      <a:cubicBezTo>
                        <a:pt x="8167" y="17878"/>
                        <a:pt x="8433" y="18435"/>
                        <a:pt x="8700" y="18974"/>
                      </a:cubicBezTo>
                      <a:cubicBezTo>
                        <a:pt x="8933" y="19948"/>
                        <a:pt x="9467" y="21183"/>
                        <a:pt x="9733" y="21461"/>
                      </a:cubicBezTo>
                      <a:cubicBezTo>
                        <a:pt x="10267" y="21461"/>
                        <a:pt x="15000" y="20626"/>
                        <a:pt x="17633" y="20226"/>
                      </a:cubicBezTo>
                      <a:cubicBezTo>
                        <a:pt x="17367" y="20087"/>
                        <a:pt x="17367" y="19948"/>
                        <a:pt x="17133" y="19530"/>
                      </a:cubicBezTo>
                      <a:cubicBezTo>
                        <a:pt x="17133" y="19391"/>
                        <a:pt x="16867" y="19252"/>
                        <a:pt x="16867" y="18974"/>
                      </a:cubicBezTo>
                      <a:cubicBezTo>
                        <a:pt x="16333" y="18574"/>
                        <a:pt x="16600" y="18296"/>
                        <a:pt x="16867" y="18017"/>
                      </a:cubicBezTo>
                      <a:cubicBezTo>
                        <a:pt x="17133" y="17739"/>
                        <a:pt x="17367" y="17600"/>
                        <a:pt x="17367" y="17339"/>
                      </a:cubicBezTo>
                      <a:cubicBezTo>
                        <a:pt x="17367" y="16783"/>
                        <a:pt x="17633" y="16365"/>
                        <a:pt x="16600" y="14991"/>
                      </a:cubicBezTo>
                      <a:cubicBezTo>
                        <a:pt x="15533" y="13617"/>
                        <a:pt x="16867" y="11426"/>
                        <a:pt x="17133" y="10591"/>
                      </a:cubicBezTo>
                      <a:cubicBezTo>
                        <a:pt x="17367" y="10452"/>
                        <a:pt x="17367" y="10452"/>
                        <a:pt x="17367" y="10452"/>
                      </a:cubicBezTo>
                      <a:cubicBezTo>
                        <a:pt x="17367" y="10313"/>
                        <a:pt x="17633" y="10035"/>
                        <a:pt x="17900" y="9913"/>
                      </a:cubicBezTo>
                      <a:cubicBezTo>
                        <a:pt x="18433" y="9496"/>
                        <a:pt x="18967" y="9078"/>
                        <a:pt x="18700" y="8800"/>
                      </a:cubicBezTo>
                      <a:cubicBezTo>
                        <a:pt x="18700" y="8539"/>
                        <a:pt x="18167" y="8400"/>
                        <a:pt x="17367" y="8122"/>
                      </a:cubicBezTo>
                      <a:cubicBezTo>
                        <a:pt x="16600" y="7983"/>
                        <a:pt x="16333" y="7843"/>
                        <a:pt x="16333" y="7565"/>
                      </a:cubicBezTo>
                      <a:cubicBezTo>
                        <a:pt x="16067" y="6887"/>
                        <a:pt x="18700" y="5652"/>
                        <a:pt x="20033" y="5096"/>
                      </a:cubicBezTo>
                      <a:cubicBezTo>
                        <a:pt x="20533" y="4957"/>
                        <a:pt x="20800" y="4817"/>
                        <a:pt x="20800" y="4678"/>
                      </a:cubicBezTo>
                      <a:cubicBezTo>
                        <a:pt x="21333" y="4400"/>
                        <a:pt x="20800" y="4139"/>
                        <a:pt x="20033" y="3722"/>
                      </a:cubicBezTo>
                      <a:cubicBezTo>
                        <a:pt x="19767" y="3583"/>
                        <a:pt x="19500" y="3443"/>
                        <a:pt x="19500" y="3443"/>
                      </a:cubicBezTo>
                      <a:cubicBezTo>
                        <a:pt x="18700" y="3026"/>
                        <a:pt x="19233" y="2209"/>
                        <a:pt x="19767" y="1652"/>
                      </a:cubicBezTo>
                      <a:cubicBezTo>
                        <a:pt x="19767" y="1513"/>
                        <a:pt x="20033" y="1252"/>
                        <a:pt x="20033" y="1252"/>
                      </a:cubicBezTo>
                      <a:cubicBezTo>
                        <a:pt x="20033" y="974"/>
                        <a:pt x="20033" y="696"/>
                        <a:pt x="19767" y="557"/>
                      </a:cubicBezTo>
                      <a:cubicBezTo>
                        <a:pt x="19233" y="835"/>
                        <a:pt x="15800" y="1513"/>
                        <a:pt x="267" y="3443"/>
                      </a:cubicBezTo>
                      <a:cubicBezTo>
                        <a:pt x="267" y="4278"/>
                        <a:pt x="267" y="4817"/>
                        <a:pt x="500" y="5096"/>
                      </a:cubicBezTo>
                      <a:cubicBezTo>
                        <a:pt x="767" y="5235"/>
                        <a:pt x="767" y="5513"/>
                        <a:pt x="767" y="5913"/>
                      </a:cubicBezTo>
                      <a:cubicBezTo>
                        <a:pt x="767" y="6191"/>
                        <a:pt x="767" y="6470"/>
                        <a:pt x="1033" y="6609"/>
                      </a:cubicBezTo>
                      <a:cubicBezTo>
                        <a:pt x="1033" y="7026"/>
                        <a:pt x="1567" y="7148"/>
                        <a:pt x="1833" y="7304"/>
                      </a:cubicBezTo>
                      <a:cubicBezTo>
                        <a:pt x="1833" y="7426"/>
                        <a:pt x="2100" y="7565"/>
                        <a:pt x="2367" y="7704"/>
                      </a:cubicBezTo>
                      <a:cubicBezTo>
                        <a:pt x="2900" y="7983"/>
                        <a:pt x="3400" y="9078"/>
                        <a:pt x="3400" y="9496"/>
                      </a:cubicBezTo>
                      <a:cubicBezTo>
                        <a:pt x="3400" y="9774"/>
                        <a:pt x="3400" y="9913"/>
                        <a:pt x="3167" y="10191"/>
                      </a:cubicBezTo>
                      <a:cubicBezTo>
                        <a:pt x="3167" y="10452"/>
                        <a:pt x="2900" y="10730"/>
                        <a:pt x="3167" y="11148"/>
                      </a:cubicBezTo>
                      <a:cubicBezTo>
                        <a:pt x="3667" y="11704"/>
                        <a:pt x="4200" y="12800"/>
                        <a:pt x="4200" y="13339"/>
                      </a:cubicBezTo>
                      <a:cubicBezTo>
                        <a:pt x="4200" y="14035"/>
                        <a:pt x="4467" y="14852"/>
                        <a:pt x="5000" y="14852"/>
                      </a:cubicBezTo>
                      <a:lnTo>
                        <a:pt x="5267" y="14852"/>
                      </a:lnTo>
                      <a:cubicBezTo>
                        <a:pt x="5533" y="14852"/>
                        <a:pt x="5533" y="14852"/>
                        <a:pt x="5800" y="14713"/>
                      </a:cubicBezTo>
                      <a:cubicBezTo>
                        <a:pt x="5800" y="14713"/>
                        <a:pt x="5800" y="14713"/>
                        <a:pt x="6033" y="14713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3" name="Shape 3644"/>
                <p:cNvSpPr/>
                <p:nvPr/>
              </p:nvSpPr>
              <p:spPr>
                <a:xfrm>
                  <a:off x="12455576" y="1914214"/>
                  <a:ext cx="894163" cy="4751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4" h="21341" extrusionOk="0">
                      <a:moveTo>
                        <a:pt x="20926" y="12684"/>
                      </a:moveTo>
                      <a:cubicBezTo>
                        <a:pt x="20403" y="10926"/>
                        <a:pt x="20538" y="10423"/>
                        <a:pt x="19998" y="10172"/>
                      </a:cubicBezTo>
                      <a:cubicBezTo>
                        <a:pt x="19459" y="9952"/>
                        <a:pt x="18666" y="8948"/>
                        <a:pt x="18666" y="9701"/>
                      </a:cubicBezTo>
                      <a:cubicBezTo>
                        <a:pt x="18666" y="10423"/>
                        <a:pt x="18801" y="10423"/>
                        <a:pt x="19206" y="10674"/>
                      </a:cubicBezTo>
                      <a:cubicBezTo>
                        <a:pt x="19459" y="10674"/>
                        <a:pt x="19728" y="10674"/>
                        <a:pt x="19728" y="11428"/>
                      </a:cubicBezTo>
                      <a:cubicBezTo>
                        <a:pt x="19593" y="12181"/>
                        <a:pt x="19863" y="12181"/>
                        <a:pt x="20133" y="12181"/>
                      </a:cubicBezTo>
                      <a:cubicBezTo>
                        <a:pt x="20403" y="12181"/>
                        <a:pt x="20807" y="12684"/>
                        <a:pt x="20538" y="13406"/>
                      </a:cubicBezTo>
                      <a:cubicBezTo>
                        <a:pt x="20403" y="13908"/>
                        <a:pt x="19863" y="13657"/>
                        <a:pt x="19728" y="14159"/>
                      </a:cubicBezTo>
                      <a:cubicBezTo>
                        <a:pt x="19593" y="14913"/>
                        <a:pt x="19459" y="15384"/>
                        <a:pt x="19071" y="15133"/>
                      </a:cubicBezTo>
                      <a:cubicBezTo>
                        <a:pt x="18801" y="15133"/>
                        <a:pt x="18261" y="14662"/>
                        <a:pt x="18143" y="14913"/>
                      </a:cubicBezTo>
                      <a:cubicBezTo>
                        <a:pt x="17874" y="15384"/>
                        <a:pt x="17992" y="15635"/>
                        <a:pt x="17604" y="14662"/>
                      </a:cubicBezTo>
                      <a:cubicBezTo>
                        <a:pt x="17199" y="13406"/>
                        <a:pt x="17334" y="13155"/>
                        <a:pt x="16929" y="13155"/>
                      </a:cubicBezTo>
                      <a:cubicBezTo>
                        <a:pt x="16407" y="12903"/>
                        <a:pt x="15867" y="13155"/>
                        <a:pt x="16272" y="12684"/>
                      </a:cubicBezTo>
                      <a:cubicBezTo>
                        <a:pt x="16541" y="11930"/>
                        <a:pt x="16794" y="11930"/>
                        <a:pt x="16541" y="11177"/>
                      </a:cubicBezTo>
                      <a:cubicBezTo>
                        <a:pt x="16137" y="10674"/>
                        <a:pt x="15074" y="9450"/>
                        <a:pt x="14400" y="9199"/>
                      </a:cubicBezTo>
                      <a:cubicBezTo>
                        <a:pt x="13726" y="8948"/>
                        <a:pt x="13726" y="8948"/>
                        <a:pt x="13995" y="7943"/>
                      </a:cubicBezTo>
                      <a:cubicBezTo>
                        <a:pt x="14265" y="6970"/>
                        <a:pt x="13995" y="5212"/>
                        <a:pt x="14535" y="4960"/>
                      </a:cubicBezTo>
                      <a:cubicBezTo>
                        <a:pt x="15074" y="4490"/>
                        <a:pt x="15327" y="4238"/>
                        <a:pt x="15327" y="3736"/>
                      </a:cubicBezTo>
                      <a:cubicBezTo>
                        <a:pt x="15462" y="3234"/>
                        <a:pt x="15327" y="2731"/>
                        <a:pt x="14940" y="2731"/>
                      </a:cubicBezTo>
                      <a:cubicBezTo>
                        <a:pt x="14670" y="2983"/>
                        <a:pt x="14130" y="3736"/>
                        <a:pt x="13877" y="2480"/>
                      </a:cubicBezTo>
                      <a:cubicBezTo>
                        <a:pt x="13726" y="1256"/>
                        <a:pt x="13473" y="753"/>
                        <a:pt x="13203" y="502"/>
                      </a:cubicBezTo>
                      <a:cubicBezTo>
                        <a:pt x="13203" y="251"/>
                        <a:pt x="13203" y="251"/>
                        <a:pt x="13068" y="251"/>
                      </a:cubicBezTo>
                      <a:cubicBezTo>
                        <a:pt x="13068" y="251"/>
                        <a:pt x="12933" y="251"/>
                        <a:pt x="13068" y="0"/>
                      </a:cubicBezTo>
                      <a:cubicBezTo>
                        <a:pt x="13068" y="0"/>
                        <a:pt x="11466" y="3234"/>
                        <a:pt x="11196" y="3987"/>
                      </a:cubicBezTo>
                      <a:cubicBezTo>
                        <a:pt x="10943" y="4960"/>
                        <a:pt x="10943" y="4960"/>
                        <a:pt x="9999" y="5212"/>
                      </a:cubicBezTo>
                      <a:cubicBezTo>
                        <a:pt x="9207" y="5212"/>
                        <a:pt x="4536" y="7441"/>
                        <a:pt x="4266" y="7221"/>
                      </a:cubicBezTo>
                      <a:cubicBezTo>
                        <a:pt x="4266" y="7221"/>
                        <a:pt x="135" y="9701"/>
                        <a:pt x="0" y="9450"/>
                      </a:cubicBezTo>
                      <a:cubicBezTo>
                        <a:pt x="0" y="19622"/>
                        <a:pt x="0" y="19622"/>
                        <a:pt x="0" y="19622"/>
                      </a:cubicBezTo>
                      <a:cubicBezTo>
                        <a:pt x="0" y="19622"/>
                        <a:pt x="0" y="20124"/>
                        <a:pt x="270" y="19873"/>
                      </a:cubicBezTo>
                      <a:cubicBezTo>
                        <a:pt x="540" y="19622"/>
                        <a:pt x="8009" y="16388"/>
                        <a:pt x="8532" y="15886"/>
                      </a:cubicBezTo>
                      <a:cubicBezTo>
                        <a:pt x="9072" y="15384"/>
                        <a:pt x="9729" y="15886"/>
                        <a:pt x="9864" y="15886"/>
                      </a:cubicBezTo>
                      <a:cubicBezTo>
                        <a:pt x="9999" y="16137"/>
                        <a:pt x="11331" y="14662"/>
                        <a:pt x="11871" y="14913"/>
                      </a:cubicBezTo>
                      <a:cubicBezTo>
                        <a:pt x="12141" y="15133"/>
                        <a:pt x="12528" y="16388"/>
                        <a:pt x="12798" y="17142"/>
                      </a:cubicBezTo>
                      <a:cubicBezTo>
                        <a:pt x="12798" y="17142"/>
                        <a:pt x="12933" y="17142"/>
                        <a:pt x="13068" y="17393"/>
                      </a:cubicBezTo>
                      <a:cubicBezTo>
                        <a:pt x="13607" y="18617"/>
                        <a:pt x="13995" y="17644"/>
                        <a:pt x="14130" y="19120"/>
                      </a:cubicBezTo>
                      <a:cubicBezTo>
                        <a:pt x="14265" y="20627"/>
                        <a:pt x="13726" y="20847"/>
                        <a:pt x="14265" y="21098"/>
                      </a:cubicBezTo>
                      <a:cubicBezTo>
                        <a:pt x="14940" y="21600"/>
                        <a:pt x="14940" y="21349"/>
                        <a:pt x="15597" y="20124"/>
                      </a:cubicBezTo>
                      <a:cubicBezTo>
                        <a:pt x="16272" y="18617"/>
                        <a:pt x="15732" y="17393"/>
                        <a:pt x="16541" y="17142"/>
                      </a:cubicBezTo>
                      <a:cubicBezTo>
                        <a:pt x="17334" y="16891"/>
                        <a:pt x="17334" y="17644"/>
                        <a:pt x="17334" y="18366"/>
                      </a:cubicBezTo>
                      <a:cubicBezTo>
                        <a:pt x="17334" y="19120"/>
                        <a:pt x="17992" y="19371"/>
                        <a:pt x="18261" y="18617"/>
                      </a:cubicBezTo>
                      <a:cubicBezTo>
                        <a:pt x="18396" y="17644"/>
                        <a:pt x="18936" y="16640"/>
                        <a:pt x="19071" y="16640"/>
                      </a:cubicBezTo>
                      <a:cubicBezTo>
                        <a:pt x="19071" y="16640"/>
                        <a:pt x="19206" y="17644"/>
                        <a:pt x="19459" y="16640"/>
                      </a:cubicBezTo>
                      <a:cubicBezTo>
                        <a:pt x="19863" y="15635"/>
                        <a:pt x="19593" y="15384"/>
                        <a:pt x="20133" y="15635"/>
                      </a:cubicBezTo>
                      <a:cubicBezTo>
                        <a:pt x="20673" y="16137"/>
                        <a:pt x="20807" y="16388"/>
                        <a:pt x="20807" y="15635"/>
                      </a:cubicBezTo>
                      <a:cubicBezTo>
                        <a:pt x="20807" y="15133"/>
                        <a:pt x="21195" y="14159"/>
                        <a:pt x="21195" y="14913"/>
                      </a:cubicBezTo>
                      <a:cubicBezTo>
                        <a:pt x="21330" y="15886"/>
                        <a:pt x="21060" y="16640"/>
                        <a:pt x="21330" y="17393"/>
                      </a:cubicBezTo>
                      <a:cubicBezTo>
                        <a:pt x="21465" y="17895"/>
                        <a:pt x="21330" y="17644"/>
                        <a:pt x="21465" y="16640"/>
                      </a:cubicBezTo>
                      <a:cubicBezTo>
                        <a:pt x="21600" y="15886"/>
                        <a:pt x="21465" y="14159"/>
                        <a:pt x="20926" y="12684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4" name="Shape 3645"/>
                <p:cNvSpPr/>
                <p:nvPr/>
              </p:nvSpPr>
              <p:spPr>
                <a:xfrm>
                  <a:off x="12449402" y="1914214"/>
                  <a:ext cx="903921" cy="4809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47" y="21600"/>
                      </a:moveTo>
                      <a:cubicBezTo>
                        <a:pt x="14713" y="21600"/>
                        <a:pt x="14579" y="21349"/>
                        <a:pt x="14311" y="21349"/>
                      </a:cubicBezTo>
                      <a:cubicBezTo>
                        <a:pt x="14177" y="21098"/>
                        <a:pt x="14043" y="21098"/>
                        <a:pt x="14043" y="20847"/>
                      </a:cubicBezTo>
                      <a:cubicBezTo>
                        <a:pt x="13925" y="20847"/>
                        <a:pt x="14043" y="20627"/>
                        <a:pt x="14043" y="20344"/>
                      </a:cubicBezTo>
                      <a:cubicBezTo>
                        <a:pt x="14043" y="20124"/>
                        <a:pt x="14177" y="19873"/>
                        <a:pt x="14177" y="19120"/>
                      </a:cubicBezTo>
                      <a:cubicBezTo>
                        <a:pt x="14043" y="18366"/>
                        <a:pt x="13925" y="18366"/>
                        <a:pt x="13774" y="18366"/>
                      </a:cubicBezTo>
                      <a:cubicBezTo>
                        <a:pt x="13523" y="18115"/>
                        <a:pt x="13389" y="18115"/>
                        <a:pt x="13121" y="17644"/>
                      </a:cubicBezTo>
                      <a:cubicBezTo>
                        <a:pt x="12853" y="17142"/>
                        <a:pt x="12853" y="17142"/>
                        <a:pt x="12853" y="17142"/>
                      </a:cubicBezTo>
                      <a:cubicBezTo>
                        <a:pt x="12719" y="17142"/>
                        <a:pt x="12719" y="17142"/>
                        <a:pt x="12719" y="17142"/>
                      </a:cubicBezTo>
                      <a:cubicBezTo>
                        <a:pt x="12467" y="15886"/>
                        <a:pt x="12065" y="15133"/>
                        <a:pt x="11931" y="15133"/>
                      </a:cubicBezTo>
                      <a:cubicBezTo>
                        <a:pt x="11797" y="15133"/>
                        <a:pt x="11797" y="15133"/>
                        <a:pt x="11797" y="15133"/>
                      </a:cubicBezTo>
                      <a:cubicBezTo>
                        <a:pt x="11395" y="15133"/>
                        <a:pt x="10875" y="15384"/>
                        <a:pt x="10473" y="15635"/>
                      </a:cubicBezTo>
                      <a:cubicBezTo>
                        <a:pt x="10205" y="16137"/>
                        <a:pt x="9937" y="16137"/>
                        <a:pt x="9937" y="16137"/>
                      </a:cubicBezTo>
                      <a:cubicBezTo>
                        <a:pt x="9418" y="15635"/>
                        <a:pt x="8881" y="15635"/>
                        <a:pt x="8613" y="16137"/>
                      </a:cubicBezTo>
                      <a:cubicBezTo>
                        <a:pt x="8228" y="16388"/>
                        <a:pt x="4642" y="18115"/>
                        <a:pt x="2262" y="19120"/>
                      </a:cubicBezTo>
                      <a:cubicBezTo>
                        <a:pt x="1324" y="19622"/>
                        <a:pt x="402" y="19873"/>
                        <a:pt x="402" y="20124"/>
                      </a:cubicBezTo>
                      <a:lnTo>
                        <a:pt x="268" y="20124"/>
                      </a:lnTo>
                      <a:cubicBezTo>
                        <a:pt x="134" y="20124"/>
                        <a:pt x="0" y="19873"/>
                        <a:pt x="0" y="19622"/>
                      </a:cubicBezTo>
                      <a:cubicBezTo>
                        <a:pt x="134" y="9199"/>
                        <a:pt x="134" y="9199"/>
                        <a:pt x="134" y="9199"/>
                      </a:cubicBezTo>
                      <a:cubicBezTo>
                        <a:pt x="268" y="9450"/>
                        <a:pt x="268" y="9450"/>
                        <a:pt x="268" y="9450"/>
                      </a:cubicBezTo>
                      <a:cubicBezTo>
                        <a:pt x="536" y="9199"/>
                        <a:pt x="3050" y="7943"/>
                        <a:pt x="4374" y="7221"/>
                      </a:cubicBezTo>
                      <a:cubicBezTo>
                        <a:pt x="4508" y="7221"/>
                        <a:pt x="5697" y="6719"/>
                        <a:pt x="6887" y="6216"/>
                      </a:cubicBezTo>
                      <a:cubicBezTo>
                        <a:pt x="8094" y="5714"/>
                        <a:pt x="9686" y="5212"/>
                        <a:pt x="10071" y="4960"/>
                      </a:cubicBezTo>
                      <a:cubicBezTo>
                        <a:pt x="10205" y="4960"/>
                        <a:pt x="10205" y="4960"/>
                        <a:pt x="10205" y="4960"/>
                      </a:cubicBezTo>
                      <a:cubicBezTo>
                        <a:pt x="11009" y="4741"/>
                        <a:pt x="11009" y="4741"/>
                        <a:pt x="11261" y="3987"/>
                      </a:cubicBezTo>
                      <a:cubicBezTo>
                        <a:pt x="11529" y="2983"/>
                        <a:pt x="12987" y="0"/>
                        <a:pt x="12987" y="0"/>
                      </a:cubicBezTo>
                      <a:cubicBezTo>
                        <a:pt x="13121" y="0"/>
                        <a:pt x="13121" y="0"/>
                        <a:pt x="13121" y="0"/>
                      </a:cubicBezTo>
                      <a:cubicBezTo>
                        <a:pt x="13255" y="251"/>
                        <a:pt x="13255" y="251"/>
                        <a:pt x="13255" y="251"/>
                      </a:cubicBezTo>
                      <a:cubicBezTo>
                        <a:pt x="13389" y="251"/>
                        <a:pt x="13389" y="251"/>
                        <a:pt x="13389" y="251"/>
                      </a:cubicBezTo>
                      <a:cubicBezTo>
                        <a:pt x="13657" y="753"/>
                        <a:pt x="13774" y="1507"/>
                        <a:pt x="14043" y="2480"/>
                      </a:cubicBezTo>
                      <a:cubicBezTo>
                        <a:pt x="14043" y="2983"/>
                        <a:pt x="14177" y="3234"/>
                        <a:pt x="14311" y="3234"/>
                      </a:cubicBezTo>
                      <a:cubicBezTo>
                        <a:pt x="14445" y="3234"/>
                        <a:pt x="14579" y="2983"/>
                        <a:pt x="14713" y="2983"/>
                      </a:cubicBezTo>
                      <a:cubicBezTo>
                        <a:pt x="14847" y="2731"/>
                        <a:pt x="14847" y="2731"/>
                        <a:pt x="14981" y="2731"/>
                      </a:cubicBezTo>
                      <a:cubicBezTo>
                        <a:pt x="15115" y="2731"/>
                        <a:pt x="15232" y="2731"/>
                        <a:pt x="15366" y="2983"/>
                      </a:cubicBezTo>
                      <a:cubicBezTo>
                        <a:pt x="15500" y="3234"/>
                        <a:pt x="15500" y="3485"/>
                        <a:pt x="15500" y="3736"/>
                      </a:cubicBezTo>
                      <a:cubicBezTo>
                        <a:pt x="15500" y="4238"/>
                        <a:pt x="15115" y="4741"/>
                        <a:pt x="14579" y="4960"/>
                      </a:cubicBezTo>
                      <a:cubicBezTo>
                        <a:pt x="14311" y="5212"/>
                        <a:pt x="14311" y="5714"/>
                        <a:pt x="14311" y="6467"/>
                      </a:cubicBezTo>
                      <a:cubicBezTo>
                        <a:pt x="14177" y="6970"/>
                        <a:pt x="14177" y="7441"/>
                        <a:pt x="14043" y="7943"/>
                      </a:cubicBezTo>
                      <a:cubicBezTo>
                        <a:pt x="14043" y="8445"/>
                        <a:pt x="13925" y="8697"/>
                        <a:pt x="13925" y="8948"/>
                      </a:cubicBezTo>
                      <a:cubicBezTo>
                        <a:pt x="13925" y="8948"/>
                        <a:pt x="14043" y="8948"/>
                        <a:pt x="14311" y="9199"/>
                      </a:cubicBezTo>
                      <a:cubicBezTo>
                        <a:pt x="14445" y="9199"/>
                        <a:pt x="14445" y="9199"/>
                        <a:pt x="14445" y="9199"/>
                      </a:cubicBezTo>
                      <a:cubicBezTo>
                        <a:pt x="15115" y="9450"/>
                        <a:pt x="16171" y="10674"/>
                        <a:pt x="16573" y="11177"/>
                      </a:cubicBezTo>
                      <a:cubicBezTo>
                        <a:pt x="16707" y="11428"/>
                        <a:pt x="16707" y="11679"/>
                        <a:pt x="16707" y="11679"/>
                      </a:cubicBezTo>
                      <a:cubicBezTo>
                        <a:pt x="16707" y="11930"/>
                        <a:pt x="16707" y="12181"/>
                        <a:pt x="16573" y="12181"/>
                      </a:cubicBezTo>
                      <a:cubicBezTo>
                        <a:pt x="16573" y="12401"/>
                        <a:pt x="16439" y="12401"/>
                        <a:pt x="16305" y="12684"/>
                      </a:cubicBezTo>
                      <a:cubicBezTo>
                        <a:pt x="16305" y="12903"/>
                        <a:pt x="16305" y="12903"/>
                        <a:pt x="16305" y="12903"/>
                      </a:cubicBezTo>
                      <a:cubicBezTo>
                        <a:pt x="16305" y="12903"/>
                        <a:pt x="16439" y="12903"/>
                        <a:pt x="16573" y="12903"/>
                      </a:cubicBezTo>
                      <a:cubicBezTo>
                        <a:pt x="16707" y="12903"/>
                        <a:pt x="16824" y="12903"/>
                        <a:pt x="16958" y="12903"/>
                      </a:cubicBezTo>
                      <a:cubicBezTo>
                        <a:pt x="17226" y="12903"/>
                        <a:pt x="17360" y="13155"/>
                        <a:pt x="17494" y="13657"/>
                      </a:cubicBezTo>
                      <a:cubicBezTo>
                        <a:pt x="17494" y="13908"/>
                        <a:pt x="17494" y="14159"/>
                        <a:pt x="17629" y="14662"/>
                      </a:cubicBezTo>
                      <a:cubicBezTo>
                        <a:pt x="17763" y="14662"/>
                        <a:pt x="17897" y="15133"/>
                        <a:pt x="17897" y="15384"/>
                      </a:cubicBezTo>
                      <a:lnTo>
                        <a:pt x="18014" y="15133"/>
                      </a:lnTo>
                      <a:lnTo>
                        <a:pt x="18014" y="14913"/>
                      </a:lnTo>
                      <a:cubicBezTo>
                        <a:pt x="18165" y="14913"/>
                        <a:pt x="18165" y="14662"/>
                        <a:pt x="18282" y="14662"/>
                      </a:cubicBezTo>
                      <a:cubicBezTo>
                        <a:pt x="18416" y="14662"/>
                        <a:pt x="18684" y="14913"/>
                        <a:pt x="18818" y="14913"/>
                      </a:cubicBezTo>
                      <a:cubicBezTo>
                        <a:pt x="18952" y="14913"/>
                        <a:pt x="19086" y="15133"/>
                        <a:pt x="19220" y="15133"/>
                      </a:cubicBezTo>
                      <a:cubicBezTo>
                        <a:pt x="19472" y="15133"/>
                        <a:pt x="19606" y="14913"/>
                        <a:pt x="19740" y="14159"/>
                      </a:cubicBezTo>
                      <a:cubicBezTo>
                        <a:pt x="19740" y="13908"/>
                        <a:pt x="20008" y="13657"/>
                        <a:pt x="20142" y="13657"/>
                      </a:cubicBezTo>
                      <a:cubicBezTo>
                        <a:pt x="20276" y="13657"/>
                        <a:pt x="20410" y="13657"/>
                        <a:pt x="20544" y="13406"/>
                      </a:cubicBezTo>
                      <a:cubicBezTo>
                        <a:pt x="20678" y="13155"/>
                        <a:pt x="20678" y="12903"/>
                        <a:pt x="20544" y="12684"/>
                      </a:cubicBezTo>
                      <a:cubicBezTo>
                        <a:pt x="20544" y="12401"/>
                        <a:pt x="20276" y="12181"/>
                        <a:pt x="20142" y="12181"/>
                      </a:cubicBezTo>
                      <a:cubicBezTo>
                        <a:pt x="20008" y="12181"/>
                        <a:pt x="19874" y="12181"/>
                        <a:pt x="19740" y="11930"/>
                      </a:cubicBezTo>
                      <a:cubicBezTo>
                        <a:pt x="19606" y="11930"/>
                        <a:pt x="19606" y="11679"/>
                        <a:pt x="19606" y="11428"/>
                      </a:cubicBezTo>
                      <a:cubicBezTo>
                        <a:pt x="19606" y="11177"/>
                        <a:pt x="19606" y="10926"/>
                        <a:pt x="19606" y="10926"/>
                      </a:cubicBezTo>
                      <a:cubicBezTo>
                        <a:pt x="19472" y="10674"/>
                        <a:pt x="19355" y="10674"/>
                        <a:pt x="19220" y="10674"/>
                      </a:cubicBezTo>
                      <a:cubicBezTo>
                        <a:pt x="19086" y="10674"/>
                        <a:pt x="19086" y="10674"/>
                        <a:pt x="19086" y="10674"/>
                      </a:cubicBezTo>
                      <a:cubicBezTo>
                        <a:pt x="18818" y="10674"/>
                        <a:pt x="18550" y="10674"/>
                        <a:pt x="18550" y="9701"/>
                      </a:cubicBezTo>
                      <a:cubicBezTo>
                        <a:pt x="18550" y="9450"/>
                        <a:pt x="18684" y="9450"/>
                        <a:pt x="18818" y="9450"/>
                      </a:cubicBezTo>
                      <a:cubicBezTo>
                        <a:pt x="18952" y="9450"/>
                        <a:pt x="19220" y="9701"/>
                        <a:pt x="19472" y="9701"/>
                      </a:cubicBezTo>
                      <a:cubicBezTo>
                        <a:pt x="19740" y="9952"/>
                        <a:pt x="19874" y="9952"/>
                        <a:pt x="20008" y="10172"/>
                      </a:cubicBezTo>
                      <a:cubicBezTo>
                        <a:pt x="20410" y="10423"/>
                        <a:pt x="20544" y="10674"/>
                        <a:pt x="20678" y="11428"/>
                      </a:cubicBezTo>
                      <a:cubicBezTo>
                        <a:pt x="20812" y="11679"/>
                        <a:pt x="20812" y="12181"/>
                        <a:pt x="21064" y="12401"/>
                      </a:cubicBezTo>
                      <a:cubicBezTo>
                        <a:pt x="21466" y="14159"/>
                        <a:pt x="21600" y="15886"/>
                        <a:pt x="21600" y="16891"/>
                      </a:cubicBezTo>
                      <a:cubicBezTo>
                        <a:pt x="21466" y="16891"/>
                        <a:pt x="21466" y="17142"/>
                        <a:pt x="21466" y="17393"/>
                      </a:cubicBezTo>
                      <a:cubicBezTo>
                        <a:pt x="21466" y="17644"/>
                        <a:pt x="21466" y="17895"/>
                        <a:pt x="21332" y="17895"/>
                      </a:cubicBezTo>
                      <a:cubicBezTo>
                        <a:pt x="21332" y="17895"/>
                        <a:pt x="21332" y="17644"/>
                        <a:pt x="21198" y="17393"/>
                      </a:cubicBezTo>
                      <a:cubicBezTo>
                        <a:pt x="21064" y="16891"/>
                        <a:pt x="21198" y="16388"/>
                        <a:pt x="21198" y="15886"/>
                      </a:cubicBezTo>
                      <a:cubicBezTo>
                        <a:pt x="21198" y="15635"/>
                        <a:pt x="21198" y="15384"/>
                        <a:pt x="21198" y="15133"/>
                      </a:cubicBezTo>
                      <a:cubicBezTo>
                        <a:pt x="21198" y="14913"/>
                        <a:pt x="21198" y="14913"/>
                        <a:pt x="21198" y="14913"/>
                      </a:cubicBezTo>
                      <a:cubicBezTo>
                        <a:pt x="21064" y="14913"/>
                        <a:pt x="20812" y="15384"/>
                        <a:pt x="20812" y="15635"/>
                      </a:cubicBezTo>
                      <a:cubicBezTo>
                        <a:pt x="20812" y="15886"/>
                        <a:pt x="20812" y="16137"/>
                        <a:pt x="20678" y="16137"/>
                      </a:cubicBezTo>
                      <a:lnTo>
                        <a:pt x="20544" y="16137"/>
                      </a:lnTo>
                      <a:cubicBezTo>
                        <a:pt x="20410" y="16137"/>
                        <a:pt x="20276" y="15886"/>
                        <a:pt x="20142" y="15886"/>
                      </a:cubicBezTo>
                      <a:cubicBezTo>
                        <a:pt x="20008" y="15886"/>
                        <a:pt x="19874" y="15635"/>
                        <a:pt x="19874" y="15635"/>
                      </a:cubicBezTo>
                      <a:cubicBezTo>
                        <a:pt x="19740" y="15635"/>
                        <a:pt x="19740" y="15635"/>
                        <a:pt x="19740" y="15886"/>
                      </a:cubicBezTo>
                      <a:cubicBezTo>
                        <a:pt x="19740" y="16137"/>
                        <a:pt x="19606" y="16388"/>
                        <a:pt x="19472" y="16640"/>
                      </a:cubicBezTo>
                      <a:cubicBezTo>
                        <a:pt x="19472" y="17142"/>
                        <a:pt x="19355" y="17142"/>
                        <a:pt x="19220" y="17142"/>
                      </a:cubicBezTo>
                      <a:cubicBezTo>
                        <a:pt x="19220" y="17142"/>
                        <a:pt x="19086" y="17142"/>
                        <a:pt x="19086" y="16891"/>
                      </a:cubicBezTo>
                      <a:cubicBezTo>
                        <a:pt x="18952" y="16891"/>
                        <a:pt x="18550" y="17895"/>
                        <a:pt x="18282" y="18617"/>
                      </a:cubicBezTo>
                      <a:cubicBezTo>
                        <a:pt x="18165" y="18869"/>
                        <a:pt x="18014" y="19120"/>
                        <a:pt x="17897" y="19120"/>
                      </a:cubicBezTo>
                      <a:cubicBezTo>
                        <a:pt x="17629" y="19120"/>
                        <a:pt x="17360" y="18869"/>
                        <a:pt x="17226" y="18366"/>
                      </a:cubicBezTo>
                      <a:cubicBezTo>
                        <a:pt x="17226" y="18115"/>
                        <a:pt x="17226" y="18115"/>
                        <a:pt x="17226" y="18115"/>
                      </a:cubicBezTo>
                      <a:cubicBezTo>
                        <a:pt x="17226" y="17644"/>
                        <a:pt x="17226" y="17393"/>
                        <a:pt x="16958" y="17393"/>
                      </a:cubicBezTo>
                      <a:cubicBezTo>
                        <a:pt x="16824" y="17393"/>
                        <a:pt x="16707" y="17393"/>
                        <a:pt x="16573" y="17393"/>
                      </a:cubicBezTo>
                      <a:cubicBezTo>
                        <a:pt x="16171" y="17393"/>
                        <a:pt x="16171" y="17895"/>
                        <a:pt x="16171" y="18366"/>
                      </a:cubicBezTo>
                      <a:cubicBezTo>
                        <a:pt x="16037" y="18869"/>
                        <a:pt x="16037" y="19371"/>
                        <a:pt x="15769" y="20124"/>
                      </a:cubicBezTo>
                      <a:cubicBezTo>
                        <a:pt x="15634" y="20344"/>
                        <a:pt x="15634" y="20344"/>
                        <a:pt x="15634" y="20344"/>
                      </a:cubicBezTo>
                      <a:cubicBezTo>
                        <a:pt x="15232" y="21098"/>
                        <a:pt x="15115" y="21600"/>
                        <a:pt x="14847" y="21600"/>
                      </a:cubicBezTo>
                      <a:close/>
                      <a:moveTo>
                        <a:pt x="12853" y="16891"/>
                      </a:moveTo>
                      <a:cubicBezTo>
                        <a:pt x="12987" y="17142"/>
                        <a:pt x="12987" y="17142"/>
                        <a:pt x="13121" y="17393"/>
                      </a:cubicBezTo>
                      <a:cubicBezTo>
                        <a:pt x="13389" y="17895"/>
                        <a:pt x="13657" y="17895"/>
                        <a:pt x="13774" y="18115"/>
                      </a:cubicBezTo>
                      <a:cubicBezTo>
                        <a:pt x="14043" y="18115"/>
                        <a:pt x="14177" y="18366"/>
                        <a:pt x="14177" y="19120"/>
                      </a:cubicBezTo>
                      <a:cubicBezTo>
                        <a:pt x="14311" y="19873"/>
                        <a:pt x="14177" y="20344"/>
                        <a:pt x="14177" y="20627"/>
                      </a:cubicBezTo>
                      <a:cubicBezTo>
                        <a:pt x="14043" y="20627"/>
                        <a:pt x="14043" y="20847"/>
                        <a:pt x="14043" y="20847"/>
                      </a:cubicBezTo>
                      <a:cubicBezTo>
                        <a:pt x="14177" y="20847"/>
                        <a:pt x="14311" y="21098"/>
                        <a:pt x="14311" y="21098"/>
                      </a:cubicBezTo>
                      <a:cubicBezTo>
                        <a:pt x="14579" y="21098"/>
                        <a:pt x="14713" y="21349"/>
                        <a:pt x="14847" y="21349"/>
                      </a:cubicBezTo>
                      <a:cubicBezTo>
                        <a:pt x="14981" y="21349"/>
                        <a:pt x="15115" y="21098"/>
                        <a:pt x="15500" y="20124"/>
                      </a:cubicBezTo>
                      <a:cubicBezTo>
                        <a:pt x="15634" y="20124"/>
                        <a:pt x="15634" y="20124"/>
                        <a:pt x="15634" y="20124"/>
                      </a:cubicBezTo>
                      <a:cubicBezTo>
                        <a:pt x="15903" y="19371"/>
                        <a:pt x="15903" y="18869"/>
                        <a:pt x="16037" y="18366"/>
                      </a:cubicBezTo>
                      <a:cubicBezTo>
                        <a:pt x="16037" y="17895"/>
                        <a:pt x="16037" y="17393"/>
                        <a:pt x="16573" y="17142"/>
                      </a:cubicBezTo>
                      <a:cubicBezTo>
                        <a:pt x="16707" y="17142"/>
                        <a:pt x="16824" y="17142"/>
                        <a:pt x="16958" y="17142"/>
                      </a:cubicBezTo>
                      <a:cubicBezTo>
                        <a:pt x="17360" y="17142"/>
                        <a:pt x="17360" y="17644"/>
                        <a:pt x="17360" y="18115"/>
                      </a:cubicBezTo>
                      <a:cubicBezTo>
                        <a:pt x="17360" y="18115"/>
                        <a:pt x="17360" y="18115"/>
                        <a:pt x="17360" y="18366"/>
                      </a:cubicBezTo>
                      <a:cubicBezTo>
                        <a:pt x="17494" y="18617"/>
                        <a:pt x="17629" y="18869"/>
                        <a:pt x="17897" y="18869"/>
                      </a:cubicBezTo>
                      <a:cubicBezTo>
                        <a:pt x="17897" y="18869"/>
                        <a:pt x="18165" y="18869"/>
                        <a:pt x="18165" y="18617"/>
                      </a:cubicBezTo>
                      <a:cubicBezTo>
                        <a:pt x="18416" y="17644"/>
                        <a:pt x="18818" y="16640"/>
                        <a:pt x="19086" y="16640"/>
                      </a:cubicBezTo>
                      <a:cubicBezTo>
                        <a:pt x="19086" y="16640"/>
                        <a:pt x="19086" y="16640"/>
                        <a:pt x="19220" y="16891"/>
                      </a:cubicBezTo>
                      <a:lnTo>
                        <a:pt x="19220" y="17142"/>
                      </a:lnTo>
                      <a:cubicBezTo>
                        <a:pt x="19220" y="17142"/>
                        <a:pt x="19355" y="16891"/>
                        <a:pt x="19472" y="16640"/>
                      </a:cubicBezTo>
                      <a:cubicBezTo>
                        <a:pt x="19472" y="16388"/>
                        <a:pt x="19606" y="16137"/>
                        <a:pt x="19606" y="15886"/>
                      </a:cubicBezTo>
                      <a:cubicBezTo>
                        <a:pt x="19606" y="15635"/>
                        <a:pt x="19740" y="15635"/>
                        <a:pt x="19874" y="15635"/>
                      </a:cubicBezTo>
                      <a:cubicBezTo>
                        <a:pt x="19874" y="15635"/>
                        <a:pt x="20008" y="15635"/>
                        <a:pt x="20142" y="15635"/>
                      </a:cubicBezTo>
                      <a:cubicBezTo>
                        <a:pt x="20410" y="15635"/>
                        <a:pt x="20544" y="15886"/>
                        <a:pt x="20544" y="15886"/>
                      </a:cubicBezTo>
                      <a:cubicBezTo>
                        <a:pt x="20678" y="15886"/>
                        <a:pt x="20678" y="15886"/>
                        <a:pt x="20678" y="15886"/>
                      </a:cubicBezTo>
                      <a:cubicBezTo>
                        <a:pt x="20678" y="15886"/>
                        <a:pt x="20678" y="15886"/>
                        <a:pt x="20678" y="15635"/>
                      </a:cubicBezTo>
                      <a:cubicBezTo>
                        <a:pt x="20812" y="15384"/>
                        <a:pt x="20930" y="14662"/>
                        <a:pt x="21198" y="14662"/>
                      </a:cubicBezTo>
                      <a:cubicBezTo>
                        <a:pt x="21198" y="14662"/>
                        <a:pt x="21332" y="14662"/>
                        <a:pt x="21332" y="14913"/>
                      </a:cubicBezTo>
                      <a:cubicBezTo>
                        <a:pt x="21332" y="15384"/>
                        <a:pt x="21332" y="15635"/>
                        <a:pt x="21332" y="15886"/>
                      </a:cubicBezTo>
                      <a:cubicBezTo>
                        <a:pt x="21332" y="16388"/>
                        <a:pt x="21198" y="16891"/>
                        <a:pt x="21332" y="17393"/>
                      </a:cubicBezTo>
                      <a:cubicBezTo>
                        <a:pt x="21332" y="17142"/>
                        <a:pt x="21466" y="16891"/>
                        <a:pt x="21466" y="16640"/>
                      </a:cubicBezTo>
                      <a:cubicBezTo>
                        <a:pt x="21600" y="15886"/>
                        <a:pt x="21332" y="14159"/>
                        <a:pt x="20930" y="12684"/>
                      </a:cubicBezTo>
                      <a:cubicBezTo>
                        <a:pt x="20812" y="12181"/>
                        <a:pt x="20678" y="11679"/>
                        <a:pt x="20544" y="11428"/>
                      </a:cubicBezTo>
                      <a:cubicBezTo>
                        <a:pt x="20410" y="10674"/>
                        <a:pt x="20276" y="10423"/>
                        <a:pt x="20008" y="10423"/>
                      </a:cubicBezTo>
                      <a:cubicBezTo>
                        <a:pt x="19874" y="10172"/>
                        <a:pt x="19606" y="10172"/>
                        <a:pt x="19472" y="9952"/>
                      </a:cubicBezTo>
                      <a:cubicBezTo>
                        <a:pt x="19220" y="9701"/>
                        <a:pt x="18952" y="9701"/>
                        <a:pt x="18818" y="9701"/>
                      </a:cubicBezTo>
                      <a:lnTo>
                        <a:pt x="18684" y="9701"/>
                      </a:lnTo>
                      <a:cubicBezTo>
                        <a:pt x="18684" y="10423"/>
                        <a:pt x="18818" y="10423"/>
                        <a:pt x="19086" y="10423"/>
                      </a:cubicBezTo>
                      <a:cubicBezTo>
                        <a:pt x="19220" y="10423"/>
                        <a:pt x="19220" y="10423"/>
                        <a:pt x="19220" y="10423"/>
                      </a:cubicBezTo>
                      <a:cubicBezTo>
                        <a:pt x="19355" y="10423"/>
                        <a:pt x="19472" y="10423"/>
                        <a:pt x="19606" y="10674"/>
                      </a:cubicBezTo>
                      <a:cubicBezTo>
                        <a:pt x="19740" y="10926"/>
                        <a:pt x="19740" y="11177"/>
                        <a:pt x="19740" y="11428"/>
                      </a:cubicBezTo>
                      <a:cubicBezTo>
                        <a:pt x="19740" y="11679"/>
                        <a:pt x="19740" y="11679"/>
                        <a:pt x="19874" y="11930"/>
                      </a:cubicBezTo>
                      <a:cubicBezTo>
                        <a:pt x="19874" y="11930"/>
                        <a:pt x="20008" y="12181"/>
                        <a:pt x="20142" y="12181"/>
                      </a:cubicBezTo>
                      <a:cubicBezTo>
                        <a:pt x="20276" y="12181"/>
                        <a:pt x="20544" y="12181"/>
                        <a:pt x="20678" y="12684"/>
                      </a:cubicBezTo>
                      <a:cubicBezTo>
                        <a:pt x="20812" y="12903"/>
                        <a:pt x="20812" y="13155"/>
                        <a:pt x="20678" y="13406"/>
                      </a:cubicBezTo>
                      <a:cubicBezTo>
                        <a:pt x="20544" y="13908"/>
                        <a:pt x="20276" y="13908"/>
                        <a:pt x="20142" y="13908"/>
                      </a:cubicBezTo>
                      <a:cubicBezTo>
                        <a:pt x="20008" y="13908"/>
                        <a:pt x="19874" y="14159"/>
                        <a:pt x="19874" y="14159"/>
                      </a:cubicBezTo>
                      <a:cubicBezTo>
                        <a:pt x="19740" y="14662"/>
                        <a:pt x="19606" y="15384"/>
                        <a:pt x="19220" y="15384"/>
                      </a:cubicBezTo>
                      <a:cubicBezTo>
                        <a:pt x="19220" y="15384"/>
                        <a:pt x="19220" y="15384"/>
                        <a:pt x="19086" y="15384"/>
                      </a:cubicBezTo>
                      <a:cubicBezTo>
                        <a:pt x="19086" y="15384"/>
                        <a:pt x="18952" y="15133"/>
                        <a:pt x="18818" y="15133"/>
                      </a:cubicBezTo>
                      <a:cubicBezTo>
                        <a:pt x="18684" y="15133"/>
                        <a:pt x="18416" y="14913"/>
                        <a:pt x="18282" y="14913"/>
                      </a:cubicBezTo>
                      <a:cubicBezTo>
                        <a:pt x="18282" y="14913"/>
                        <a:pt x="18165" y="14913"/>
                        <a:pt x="18165" y="15133"/>
                      </a:cubicBezTo>
                      <a:cubicBezTo>
                        <a:pt x="18165" y="15133"/>
                        <a:pt x="18165" y="15133"/>
                        <a:pt x="18014" y="15384"/>
                      </a:cubicBezTo>
                      <a:cubicBezTo>
                        <a:pt x="18014" y="15384"/>
                        <a:pt x="18014" y="15384"/>
                        <a:pt x="17897" y="15384"/>
                      </a:cubicBezTo>
                      <a:cubicBezTo>
                        <a:pt x="17897" y="15384"/>
                        <a:pt x="17763" y="15384"/>
                        <a:pt x="17494" y="14662"/>
                      </a:cubicBezTo>
                      <a:cubicBezTo>
                        <a:pt x="17494" y="14410"/>
                        <a:pt x="17360" y="13908"/>
                        <a:pt x="17360" y="13657"/>
                      </a:cubicBezTo>
                      <a:cubicBezTo>
                        <a:pt x="17226" y="13406"/>
                        <a:pt x="17226" y="13155"/>
                        <a:pt x="16958" y="13155"/>
                      </a:cubicBezTo>
                      <a:cubicBezTo>
                        <a:pt x="16824" y="13155"/>
                        <a:pt x="16707" y="13155"/>
                        <a:pt x="16573" y="13155"/>
                      </a:cubicBezTo>
                      <a:cubicBezTo>
                        <a:pt x="16305" y="13155"/>
                        <a:pt x="16171" y="13155"/>
                        <a:pt x="16171" y="12903"/>
                      </a:cubicBezTo>
                      <a:cubicBezTo>
                        <a:pt x="16037" y="12903"/>
                        <a:pt x="16171" y="12684"/>
                        <a:pt x="16305" y="12401"/>
                      </a:cubicBezTo>
                      <a:cubicBezTo>
                        <a:pt x="16305" y="12401"/>
                        <a:pt x="16439" y="12181"/>
                        <a:pt x="16439" y="11930"/>
                      </a:cubicBezTo>
                      <a:cubicBezTo>
                        <a:pt x="16573" y="11930"/>
                        <a:pt x="16707" y="11930"/>
                        <a:pt x="16707" y="11679"/>
                      </a:cubicBezTo>
                      <a:cubicBezTo>
                        <a:pt x="16707" y="11679"/>
                        <a:pt x="16573" y="11428"/>
                        <a:pt x="16439" y="11428"/>
                      </a:cubicBezTo>
                      <a:cubicBezTo>
                        <a:pt x="16171" y="10674"/>
                        <a:pt x="14981" y="9701"/>
                        <a:pt x="14445" y="9450"/>
                      </a:cubicBezTo>
                      <a:cubicBezTo>
                        <a:pt x="14311" y="9199"/>
                        <a:pt x="14311" y="9199"/>
                        <a:pt x="14311" y="9199"/>
                      </a:cubicBezTo>
                      <a:cubicBezTo>
                        <a:pt x="14043" y="9199"/>
                        <a:pt x="13925" y="9199"/>
                        <a:pt x="13774" y="8948"/>
                      </a:cubicBezTo>
                      <a:cubicBezTo>
                        <a:pt x="13774" y="8697"/>
                        <a:pt x="13774" y="8445"/>
                        <a:pt x="14043" y="7943"/>
                      </a:cubicBezTo>
                      <a:cubicBezTo>
                        <a:pt x="14043" y="7441"/>
                        <a:pt x="14043" y="6970"/>
                        <a:pt x="14177" y="6467"/>
                      </a:cubicBezTo>
                      <a:cubicBezTo>
                        <a:pt x="14177" y="5714"/>
                        <a:pt x="14177" y="4960"/>
                        <a:pt x="14579" y="4741"/>
                      </a:cubicBezTo>
                      <a:cubicBezTo>
                        <a:pt x="15115" y="4490"/>
                        <a:pt x="15366" y="4238"/>
                        <a:pt x="15366" y="3736"/>
                      </a:cubicBezTo>
                      <a:cubicBezTo>
                        <a:pt x="15366" y="3485"/>
                        <a:pt x="15366" y="3234"/>
                        <a:pt x="15232" y="2983"/>
                      </a:cubicBezTo>
                      <a:cubicBezTo>
                        <a:pt x="15232" y="2983"/>
                        <a:pt x="15115" y="2983"/>
                        <a:pt x="14981" y="2983"/>
                      </a:cubicBezTo>
                      <a:cubicBezTo>
                        <a:pt x="14981" y="2983"/>
                        <a:pt x="14847" y="2983"/>
                        <a:pt x="14847" y="3234"/>
                      </a:cubicBezTo>
                      <a:cubicBezTo>
                        <a:pt x="14579" y="3234"/>
                        <a:pt x="14445" y="3485"/>
                        <a:pt x="14311" y="3485"/>
                      </a:cubicBezTo>
                      <a:cubicBezTo>
                        <a:pt x="14043" y="3485"/>
                        <a:pt x="13925" y="3234"/>
                        <a:pt x="13925" y="2731"/>
                      </a:cubicBezTo>
                      <a:cubicBezTo>
                        <a:pt x="13657" y="1727"/>
                        <a:pt x="13523" y="1005"/>
                        <a:pt x="13255" y="502"/>
                      </a:cubicBezTo>
                      <a:cubicBezTo>
                        <a:pt x="13255" y="502"/>
                        <a:pt x="13121" y="502"/>
                        <a:pt x="13121" y="251"/>
                      </a:cubicBezTo>
                      <a:lnTo>
                        <a:pt x="12987" y="251"/>
                      </a:lnTo>
                      <a:cubicBezTo>
                        <a:pt x="12719" y="1005"/>
                        <a:pt x="11529" y="3485"/>
                        <a:pt x="11395" y="3987"/>
                      </a:cubicBezTo>
                      <a:cubicBezTo>
                        <a:pt x="11127" y="4960"/>
                        <a:pt x="11009" y="4960"/>
                        <a:pt x="10339" y="5212"/>
                      </a:cubicBezTo>
                      <a:cubicBezTo>
                        <a:pt x="10071" y="5212"/>
                        <a:pt x="10071" y="5212"/>
                        <a:pt x="10071" y="5212"/>
                      </a:cubicBezTo>
                      <a:cubicBezTo>
                        <a:pt x="9686" y="5212"/>
                        <a:pt x="8228" y="5965"/>
                        <a:pt x="6887" y="6467"/>
                      </a:cubicBezTo>
                      <a:cubicBezTo>
                        <a:pt x="5446" y="6970"/>
                        <a:pt x="4508" y="7441"/>
                        <a:pt x="4374" y="7441"/>
                      </a:cubicBezTo>
                      <a:cubicBezTo>
                        <a:pt x="4106" y="7692"/>
                        <a:pt x="804" y="9450"/>
                        <a:pt x="268" y="9701"/>
                      </a:cubicBezTo>
                      <a:cubicBezTo>
                        <a:pt x="134" y="19622"/>
                        <a:pt x="134" y="19622"/>
                        <a:pt x="134" y="19622"/>
                      </a:cubicBezTo>
                      <a:cubicBezTo>
                        <a:pt x="134" y="19622"/>
                        <a:pt x="134" y="19873"/>
                        <a:pt x="268" y="19873"/>
                      </a:cubicBezTo>
                      <a:cubicBezTo>
                        <a:pt x="268" y="19873"/>
                        <a:pt x="268" y="19873"/>
                        <a:pt x="402" y="19873"/>
                      </a:cubicBezTo>
                      <a:cubicBezTo>
                        <a:pt x="402" y="19622"/>
                        <a:pt x="1072" y="19371"/>
                        <a:pt x="2262" y="18869"/>
                      </a:cubicBezTo>
                      <a:cubicBezTo>
                        <a:pt x="4508" y="17895"/>
                        <a:pt x="8228" y="16137"/>
                        <a:pt x="8613" y="15886"/>
                      </a:cubicBezTo>
                      <a:cubicBezTo>
                        <a:pt x="8881" y="15384"/>
                        <a:pt x="9418" y="15384"/>
                        <a:pt x="9937" y="15886"/>
                      </a:cubicBezTo>
                      <a:cubicBezTo>
                        <a:pt x="10071" y="15886"/>
                        <a:pt x="10205" y="15635"/>
                        <a:pt x="10473" y="15635"/>
                      </a:cubicBezTo>
                      <a:cubicBezTo>
                        <a:pt x="10875" y="15133"/>
                        <a:pt x="11395" y="14913"/>
                        <a:pt x="11797" y="14913"/>
                      </a:cubicBezTo>
                      <a:lnTo>
                        <a:pt x="11931" y="14913"/>
                      </a:lnTo>
                      <a:cubicBezTo>
                        <a:pt x="12199" y="15133"/>
                        <a:pt x="12585" y="16137"/>
                        <a:pt x="12853" y="16891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5" name="Shape 3646"/>
                <p:cNvSpPr/>
                <p:nvPr/>
              </p:nvSpPr>
              <p:spPr>
                <a:xfrm>
                  <a:off x="12461751" y="2266222"/>
                  <a:ext cx="453157" cy="4531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08" extrusionOk="0">
                      <a:moveTo>
                        <a:pt x="267" y="7007"/>
                      </a:moveTo>
                      <a:cubicBezTo>
                        <a:pt x="267" y="7270"/>
                        <a:pt x="533" y="9341"/>
                        <a:pt x="1067" y="10393"/>
                      </a:cubicBezTo>
                      <a:cubicBezTo>
                        <a:pt x="1600" y="11675"/>
                        <a:pt x="2100" y="14009"/>
                        <a:pt x="2100" y="14798"/>
                      </a:cubicBezTo>
                      <a:cubicBezTo>
                        <a:pt x="2100" y="15587"/>
                        <a:pt x="2367" y="15850"/>
                        <a:pt x="2633" y="16344"/>
                      </a:cubicBezTo>
                      <a:cubicBezTo>
                        <a:pt x="2900" y="16870"/>
                        <a:pt x="2900" y="17659"/>
                        <a:pt x="2367" y="17922"/>
                      </a:cubicBezTo>
                      <a:cubicBezTo>
                        <a:pt x="1867" y="18448"/>
                        <a:pt x="1067" y="19467"/>
                        <a:pt x="1067" y="19993"/>
                      </a:cubicBezTo>
                      <a:cubicBezTo>
                        <a:pt x="1333" y="20256"/>
                        <a:pt x="1867" y="20782"/>
                        <a:pt x="2100" y="21308"/>
                      </a:cubicBezTo>
                      <a:cubicBezTo>
                        <a:pt x="2900" y="20782"/>
                        <a:pt x="3700" y="20256"/>
                        <a:pt x="4233" y="19467"/>
                      </a:cubicBezTo>
                      <a:cubicBezTo>
                        <a:pt x="5267" y="18185"/>
                        <a:pt x="7400" y="16607"/>
                        <a:pt x="8967" y="15324"/>
                      </a:cubicBezTo>
                      <a:cubicBezTo>
                        <a:pt x="10800" y="14009"/>
                        <a:pt x="15833" y="12727"/>
                        <a:pt x="17133" y="12464"/>
                      </a:cubicBezTo>
                      <a:cubicBezTo>
                        <a:pt x="17667" y="12201"/>
                        <a:pt x="19767" y="11149"/>
                        <a:pt x="21600" y="10393"/>
                      </a:cubicBezTo>
                      <a:cubicBezTo>
                        <a:pt x="21100" y="7270"/>
                        <a:pt x="19767" y="2831"/>
                        <a:pt x="19767" y="2338"/>
                      </a:cubicBezTo>
                      <a:cubicBezTo>
                        <a:pt x="19500" y="2075"/>
                        <a:pt x="19500" y="1023"/>
                        <a:pt x="19500" y="234"/>
                      </a:cubicBezTo>
                      <a:cubicBezTo>
                        <a:pt x="19233" y="234"/>
                        <a:pt x="19233" y="234"/>
                        <a:pt x="19233" y="234"/>
                      </a:cubicBezTo>
                      <a:cubicBezTo>
                        <a:pt x="18967" y="234"/>
                        <a:pt x="17667" y="-292"/>
                        <a:pt x="16600" y="234"/>
                      </a:cubicBezTo>
                      <a:cubicBezTo>
                        <a:pt x="15567" y="760"/>
                        <a:pt x="800" y="4146"/>
                        <a:pt x="267" y="4409"/>
                      </a:cubicBezTo>
                      <a:cubicBezTo>
                        <a:pt x="0" y="4409"/>
                        <a:pt x="0" y="4409"/>
                        <a:pt x="0" y="4409"/>
                      </a:cubicBezTo>
                      <a:cubicBezTo>
                        <a:pt x="0" y="4672"/>
                        <a:pt x="0" y="6744"/>
                        <a:pt x="267" y="7007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6" name="Shape 3647"/>
                <p:cNvSpPr/>
                <p:nvPr/>
              </p:nvSpPr>
              <p:spPr>
                <a:xfrm>
                  <a:off x="12455576" y="2262812"/>
                  <a:ext cx="459331" cy="4627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70" extrusionOk="0">
                      <a:moveTo>
                        <a:pt x="2338" y="21470"/>
                      </a:moveTo>
                      <a:cubicBezTo>
                        <a:pt x="2338" y="21242"/>
                        <a:pt x="2338" y="21242"/>
                        <a:pt x="2338" y="21242"/>
                      </a:cubicBezTo>
                      <a:cubicBezTo>
                        <a:pt x="1580" y="20722"/>
                        <a:pt x="1317" y="20201"/>
                        <a:pt x="1317" y="19941"/>
                      </a:cubicBezTo>
                      <a:cubicBezTo>
                        <a:pt x="1317" y="19421"/>
                        <a:pt x="2107" y="18412"/>
                        <a:pt x="2601" y="17892"/>
                      </a:cubicBezTo>
                      <a:cubicBezTo>
                        <a:pt x="3128" y="17631"/>
                        <a:pt x="2865" y="16590"/>
                        <a:pt x="2601" y="16330"/>
                      </a:cubicBezTo>
                      <a:cubicBezTo>
                        <a:pt x="2601" y="16070"/>
                        <a:pt x="2601" y="16070"/>
                        <a:pt x="2338" y="15842"/>
                      </a:cubicBezTo>
                      <a:cubicBezTo>
                        <a:pt x="2338" y="15582"/>
                        <a:pt x="2107" y="15322"/>
                        <a:pt x="2107" y="14801"/>
                      </a:cubicBezTo>
                      <a:cubicBezTo>
                        <a:pt x="2107" y="14281"/>
                        <a:pt x="1844" y="11971"/>
                        <a:pt x="1317" y="10670"/>
                      </a:cubicBezTo>
                      <a:cubicBezTo>
                        <a:pt x="790" y="9662"/>
                        <a:pt x="527" y="8621"/>
                        <a:pt x="527" y="7840"/>
                      </a:cubicBezTo>
                      <a:cubicBezTo>
                        <a:pt x="527" y="7352"/>
                        <a:pt x="263" y="7092"/>
                        <a:pt x="263" y="7092"/>
                      </a:cubicBezTo>
                      <a:cubicBezTo>
                        <a:pt x="263" y="7092"/>
                        <a:pt x="263" y="6571"/>
                        <a:pt x="263" y="5530"/>
                      </a:cubicBezTo>
                      <a:cubicBezTo>
                        <a:pt x="263" y="5010"/>
                        <a:pt x="0" y="4782"/>
                        <a:pt x="0" y="4782"/>
                      </a:cubicBezTo>
                      <a:cubicBezTo>
                        <a:pt x="0" y="4522"/>
                        <a:pt x="0" y="4522"/>
                        <a:pt x="0" y="4522"/>
                      </a:cubicBezTo>
                      <a:cubicBezTo>
                        <a:pt x="263" y="4522"/>
                        <a:pt x="263" y="4522"/>
                        <a:pt x="263" y="4522"/>
                      </a:cubicBezTo>
                      <a:cubicBezTo>
                        <a:pt x="263" y="4522"/>
                        <a:pt x="263" y="4522"/>
                        <a:pt x="527" y="4522"/>
                      </a:cubicBezTo>
                      <a:cubicBezTo>
                        <a:pt x="527" y="4262"/>
                        <a:pt x="1844" y="4001"/>
                        <a:pt x="4182" y="3481"/>
                      </a:cubicBezTo>
                      <a:cubicBezTo>
                        <a:pt x="8594" y="2472"/>
                        <a:pt x="15904" y="651"/>
                        <a:pt x="16661" y="390"/>
                      </a:cubicBezTo>
                      <a:cubicBezTo>
                        <a:pt x="17188" y="-130"/>
                        <a:pt x="18241" y="-130"/>
                        <a:pt x="19262" y="390"/>
                      </a:cubicBezTo>
                      <a:cubicBezTo>
                        <a:pt x="19526" y="390"/>
                        <a:pt x="19526" y="390"/>
                        <a:pt x="19526" y="390"/>
                      </a:cubicBezTo>
                      <a:cubicBezTo>
                        <a:pt x="19789" y="1952"/>
                        <a:pt x="19789" y="2212"/>
                        <a:pt x="19789" y="2472"/>
                      </a:cubicBezTo>
                      <a:cubicBezTo>
                        <a:pt x="20052" y="2960"/>
                        <a:pt x="21370" y="7352"/>
                        <a:pt x="21600" y="10442"/>
                      </a:cubicBezTo>
                      <a:cubicBezTo>
                        <a:pt x="21106" y="10670"/>
                        <a:pt x="20843" y="10930"/>
                        <a:pt x="20316" y="10930"/>
                      </a:cubicBezTo>
                      <a:cubicBezTo>
                        <a:pt x="18999" y="11711"/>
                        <a:pt x="17715" y="12492"/>
                        <a:pt x="17188" y="12492"/>
                      </a:cubicBezTo>
                      <a:cubicBezTo>
                        <a:pt x="16924" y="12752"/>
                        <a:pt x="16398" y="12752"/>
                        <a:pt x="16134" y="13012"/>
                      </a:cubicBezTo>
                      <a:cubicBezTo>
                        <a:pt x="14060" y="13533"/>
                        <a:pt x="10668" y="14541"/>
                        <a:pt x="9384" y="15582"/>
                      </a:cubicBezTo>
                      <a:cubicBezTo>
                        <a:pt x="7573" y="16590"/>
                        <a:pt x="5729" y="18412"/>
                        <a:pt x="4709" y="19421"/>
                      </a:cubicBezTo>
                      <a:cubicBezTo>
                        <a:pt x="4182" y="20201"/>
                        <a:pt x="3391" y="20462"/>
                        <a:pt x="2865" y="20982"/>
                      </a:cubicBezTo>
                      <a:cubicBezTo>
                        <a:pt x="2865" y="21242"/>
                        <a:pt x="2601" y="21242"/>
                        <a:pt x="2601" y="21242"/>
                      </a:cubicBezTo>
                      <a:lnTo>
                        <a:pt x="2338" y="21470"/>
                      </a:lnTo>
                      <a:close/>
                      <a:moveTo>
                        <a:pt x="263" y="4782"/>
                      </a:moveTo>
                      <a:cubicBezTo>
                        <a:pt x="263" y="4782"/>
                        <a:pt x="263" y="5010"/>
                        <a:pt x="527" y="5530"/>
                      </a:cubicBezTo>
                      <a:cubicBezTo>
                        <a:pt x="527" y="6051"/>
                        <a:pt x="527" y="6831"/>
                        <a:pt x="527" y="6831"/>
                      </a:cubicBezTo>
                      <a:cubicBezTo>
                        <a:pt x="527" y="7092"/>
                        <a:pt x="527" y="7352"/>
                        <a:pt x="790" y="7840"/>
                      </a:cubicBezTo>
                      <a:cubicBezTo>
                        <a:pt x="790" y="8621"/>
                        <a:pt x="1054" y="9662"/>
                        <a:pt x="1317" y="10442"/>
                      </a:cubicBezTo>
                      <a:cubicBezTo>
                        <a:pt x="2107" y="11711"/>
                        <a:pt x="2338" y="14021"/>
                        <a:pt x="2338" y="14801"/>
                      </a:cubicBezTo>
                      <a:cubicBezTo>
                        <a:pt x="2338" y="15322"/>
                        <a:pt x="2601" y="15582"/>
                        <a:pt x="2601" y="15842"/>
                      </a:cubicBezTo>
                      <a:cubicBezTo>
                        <a:pt x="2865" y="15842"/>
                        <a:pt x="2865" y="16070"/>
                        <a:pt x="2865" y="16330"/>
                      </a:cubicBezTo>
                      <a:cubicBezTo>
                        <a:pt x="3128" y="16590"/>
                        <a:pt x="3391" y="17631"/>
                        <a:pt x="2601" y="18152"/>
                      </a:cubicBezTo>
                      <a:cubicBezTo>
                        <a:pt x="2107" y="18412"/>
                        <a:pt x="1580" y="19421"/>
                        <a:pt x="1580" y="19941"/>
                      </a:cubicBezTo>
                      <a:cubicBezTo>
                        <a:pt x="1580" y="19941"/>
                        <a:pt x="1580" y="20201"/>
                        <a:pt x="2338" y="20982"/>
                      </a:cubicBezTo>
                      <a:cubicBezTo>
                        <a:pt x="2601" y="20982"/>
                        <a:pt x="2601" y="20982"/>
                        <a:pt x="2865" y="20722"/>
                      </a:cubicBezTo>
                      <a:cubicBezTo>
                        <a:pt x="3391" y="20462"/>
                        <a:pt x="3918" y="19941"/>
                        <a:pt x="4445" y="19421"/>
                      </a:cubicBezTo>
                      <a:cubicBezTo>
                        <a:pt x="5466" y="18152"/>
                        <a:pt x="7573" y="16590"/>
                        <a:pt x="9121" y="15322"/>
                      </a:cubicBezTo>
                      <a:cubicBezTo>
                        <a:pt x="10668" y="14281"/>
                        <a:pt x="14060" y="13240"/>
                        <a:pt x="15904" y="12752"/>
                      </a:cubicBezTo>
                      <a:cubicBezTo>
                        <a:pt x="16398" y="12492"/>
                        <a:pt x="16924" y="12492"/>
                        <a:pt x="16924" y="12231"/>
                      </a:cubicBezTo>
                      <a:cubicBezTo>
                        <a:pt x="17715" y="12231"/>
                        <a:pt x="18999" y="11451"/>
                        <a:pt x="20316" y="10930"/>
                      </a:cubicBezTo>
                      <a:cubicBezTo>
                        <a:pt x="20579" y="10670"/>
                        <a:pt x="21106" y="10442"/>
                        <a:pt x="21370" y="10182"/>
                      </a:cubicBezTo>
                      <a:cubicBezTo>
                        <a:pt x="21106" y="7352"/>
                        <a:pt x="19789" y="2960"/>
                        <a:pt x="19526" y="2472"/>
                      </a:cubicBezTo>
                      <a:cubicBezTo>
                        <a:pt x="19526" y="2212"/>
                        <a:pt x="19526" y="1692"/>
                        <a:pt x="19262" y="651"/>
                      </a:cubicBezTo>
                      <a:cubicBezTo>
                        <a:pt x="18241" y="130"/>
                        <a:pt x="17188" y="130"/>
                        <a:pt x="16661" y="651"/>
                      </a:cubicBezTo>
                      <a:cubicBezTo>
                        <a:pt x="15904" y="911"/>
                        <a:pt x="8857" y="2700"/>
                        <a:pt x="4182" y="3741"/>
                      </a:cubicBezTo>
                      <a:cubicBezTo>
                        <a:pt x="2338" y="4262"/>
                        <a:pt x="527" y="4522"/>
                        <a:pt x="527" y="4782"/>
                      </a:cubicBezTo>
                      <a:lnTo>
                        <a:pt x="263" y="4782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7" name="Shape 3648"/>
                <p:cNvSpPr/>
                <p:nvPr/>
              </p:nvSpPr>
              <p:spPr>
                <a:xfrm>
                  <a:off x="10945818" y="1401699"/>
                  <a:ext cx="1966204" cy="14551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1" h="21534" extrusionOk="0">
                      <a:moveTo>
                        <a:pt x="21485" y="17512"/>
                      </a:moveTo>
                      <a:cubicBezTo>
                        <a:pt x="21363" y="17429"/>
                        <a:pt x="21179" y="17760"/>
                        <a:pt x="20881" y="17595"/>
                      </a:cubicBezTo>
                      <a:cubicBezTo>
                        <a:pt x="20636" y="17346"/>
                        <a:pt x="20636" y="17760"/>
                        <a:pt x="20574" y="17915"/>
                      </a:cubicBezTo>
                      <a:cubicBezTo>
                        <a:pt x="20574" y="17998"/>
                        <a:pt x="20215" y="18578"/>
                        <a:pt x="20092" y="18578"/>
                      </a:cubicBezTo>
                      <a:cubicBezTo>
                        <a:pt x="20031" y="18495"/>
                        <a:pt x="20268" y="18081"/>
                        <a:pt x="20329" y="17833"/>
                      </a:cubicBezTo>
                      <a:cubicBezTo>
                        <a:pt x="20452" y="17595"/>
                        <a:pt x="20391" y="17098"/>
                        <a:pt x="20329" y="17346"/>
                      </a:cubicBezTo>
                      <a:cubicBezTo>
                        <a:pt x="20268" y="17677"/>
                        <a:pt x="19970" y="18164"/>
                        <a:pt x="19725" y="18412"/>
                      </a:cubicBezTo>
                      <a:cubicBezTo>
                        <a:pt x="19426" y="18578"/>
                        <a:pt x="19059" y="18661"/>
                        <a:pt x="18883" y="18661"/>
                      </a:cubicBezTo>
                      <a:cubicBezTo>
                        <a:pt x="18638" y="18733"/>
                        <a:pt x="18393" y="18733"/>
                        <a:pt x="18278" y="19064"/>
                      </a:cubicBezTo>
                      <a:cubicBezTo>
                        <a:pt x="18156" y="19395"/>
                        <a:pt x="17911" y="19313"/>
                        <a:pt x="17666" y="19395"/>
                      </a:cubicBezTo>
                      <a:cubicBezTo>
                        <a:pt x="17428" y="19478"/>
                        <a:pt x="17245" y="19799"/>
                        <a:pt x="17061" y="19882"/>
                      </a:cubicBezTo>
                      <a:cubicBezTo>
                        <a:pt x="16885" y="20048"/>
                        <a:pt x="16701" y="20048"/>
                        <a:pt x="16885" y="19716"/>
                      </a:cubicBezTo>
                      <a:cubicBezTo>
                        <a:pt x="16946" y="19634"/>
                        <a:pt x="17008" y="19551"/>
                        <a:pt x="17061" y="19478"/>
                      </a:cubicBezTo>
                      <a:cubicBezTo>
                        <a:pt x="17008" y="19313"/>
                        <a:pt x="16885" y="19147"/>
                        <a:pt x="16824" y="19064"/>
                      </a:cubicBezTo>
                      <a:cubicBezTo>
                        <a:pt x="16824" y="18899"/>
                        <a:pt x="17008" y="18578"/>
                        <a:pt x="17122" y="18412"/>
                      </a:cubicBezTo>
                      <a:cubicBezTo>
                        <a:pt x="17245" y="18329"/>
                        <a:pt x="17245" y="18081"/>
                        <a:pt x="17184" y="17915"/>
                      </a:cubicBezTo>
                      <a:cubicBezTo>
                        <a:pt x="17122" y="17760"/>
                        <a:pt x="17061" y="17677"/>
                        <a:pt x="17061" y="17429"/>
                      </a:cubicBezTo>
                      <a:cubicBezTo>
                        <a:pt x="17061" y="17181"/>
                        <a:pt x="16946" y="16446"/>
                        <a:pt x="16824" y="16042"/>
                      </a:cubicBezTo>
                      <a:cubicBezTo>
                        <a:pt x="16701" y="15711"/>
                        <a:pt x="16640" y="15059"/>
                        <a:pt x="16640" y="14976"/>
                      </a:cubicBezTo>
                      <a:cubicBezTo>
                        <a:pt x="16579" y="14893"/>
                        <a:pt x="16579" y="14241"/>
                        <a:pt x="16579" y="14159"/>
                      </a:cubicBezTo>
                      <a:cubicBezTo>
                        <a:pt x="16518" y="14159"/>
                        <a:pt x="16518" y="14076"/>
                        <a:pt x="16518" y="14076"/>
                      </a:cubicBezTo>
                      <a:cubicBezTo>
                        <a:pt x="16518" y="10722"/>
                        <a:pt x="16518" y="10722"/>
                        <a:pt x="16518" y="10722"/>
                      </a:cubicBezTo>
                      <a:cubicBezTo>
                        <a:pt x="16518" y="10640"/>
                        <a:pt x="16280" y="9004"/>
                        <a:pt x="16158" y="8425"/>
                      </a:cubicBezTo>
                      <a:cubicBezTo>
                        <a:pt x="16035" y="7855"/>
                        <a:pt x="15913" y="7121"/>
                        <a:pt x="15798" y="6872"/>
                      </a:cubicBezTo>
                      <a:cubicBezTo>
                        <a:pt x="15676" y="6551"/>
                        <a:pt x="15676" y="6872"/>
                        <a:pt x="15492" y="6872"/>
                      </a:cubicBezTo>
                      <a:cubicBezTo>
                        <a:pt x="15308" y="6789"/>
                        <a:pt x="15247" y="6137"/>
                        <a:pt x="15247" y="5889"/>
                      </a:cubicBezTo>
                      <a:cubicBezTo>
                        <a:pt x="15247" y="5651"/>
                        <a:pt x="15186" y="4989"/>
                        <a:pt x="15071" y="4585"/>
                      </a:cubicBezTo>
                      <a:cubicBezTo>
                        <a:pt x="14949" y="4171"/>
                        <a:pt x="15125" y="3923"/>
                        <a:pt x="15125" y="3602"/>
                      </a:cubicBezTo>
                      <a:cubicBezTo>
                        <a:pt x="15071" y="3353"/>
                        <a:pt x="14949" y="2784"/>
                        <a:pt x="14826" y="2536"/>
                      </a:cubicBezTo>
                      <a:cubicBezTo>
                        <a:pt x="14765" y="2298"/>
                        <a:pt x="14581" y="2298"/>
                        <a:pt x="14520" y="1966"/>
                      </a:cubicBezTo>
                      <a:cubicBezTo>
                        <a:pt x="14459" y="1552"/>
                        <a:pt x="14520" y="1149"/>
                        <a:pt x="14459" y="983"/>
                      </a:cubicBezTo>
                      <a:cubicBezTo>
                        <a:pt x="14405" y="818"/>
                        <a:pt x="14344" y="248"/>
                        <a:pt x="14344" y="0"/>
                      </a:cubicBezTo>
                      <a:cubicBezTo>
                        <a:pt x="12469" y="569"/>
                        <a:pt x="10708" y="1149"/>
                        <a:pt x="10593" y="1149"/>
                      </a:cubicBezTo>
                      <a:cubicBezTo>
                        <a:pt x="10287" y="1232"/>
                        <a:pt x="8596" y="4254"/>
                        <a:pt x="8596" y="4668"/>
                      </a:cubicBezTo>
                      <a:cubicBezTo>
                        <a:pt x="8596" y="4989"/>
                        <a:pt x="8167" y="5485"/>
                        <a:pt x="7868" y="5806"/>
                      </a:cubicBezTo>
                      <a:cubicBezTo>
                        <a:pt x="7991" y="5806"/>
                        <a:pt x="7991" y="5806"/>
                        <a:pt x="7991" y="5806"/>
                      </a:cubicBezTo>
                      <a:cubicBezTo>
                        <a:pt x="7868" y="5972"/>
                        <a:pt x="7501" y="6551"/>
                        <a:pt x="7501" y="6624"/>
                      </a:cubicBezTo>
                      <a:cubicBezTo>
                        <a:pt x="7501" y="6707"/>
                        <a:pt x="7746" y="6872"/>
                        <a:pt x="7807" y="6789"/>
                      </a:cubicBezTo>
                      <a:cubicBezTo>
                        <a:pt x="7868" y="6707"/>
                        <a:pt x="8106" y="6624"/>
                        <a:pt x="8052" y="6872"/>
                      </a:cubicBezTo>
                      <a:cubicBezTo>
                        <a:pt x="8052" y="7038"/>
                        <a:pt x="8052" y="7121"/>
                        <a:pt x="8167" y="6955"/>
                      </a:cubicBezTo>
                      <a:cubicBezTo>
                        <a:pt x="8289" y="6872"/>
                        <a:pt x="8473" y="7038"/>
                        <a:pt x="8289" y="7121"/>
                      </a:cubicBezTo>
                      <a:cubicBezTo>
                        <a:pt x="8167" y="7203"/>
                        <a:pt x="8052" y="7441"/>
                        <a:pt x="8106" y="7524"/>
                      </a:cubicBezTo>
                      <a:cubicBezTo>
                        <a:pt x="8106" y="7524"/>
                        <a:pt x="8052" y="7607"/>
                        <a:pt x="8052" y="7855"/>
                      </a:cubicBezTo>
                      <a:cubicBezTo>
                        <a:pt x="8052" y="8021"/>
                        <a:pt x="8106" y="8176"/>
                        <a:pt x="8167" y="8342"/>
                      </a:cubicBezTo>
                      <a:cubicBezTo>
                        <a:pt x="8228" y="8590"/>
                        <a:pt x="8351" y="8756"/>
                        <a:pt x="8289" y="8922"/>
                      </a:cubicBezTo>
                      <a:cubicBezTo>
                        <a:pt x="8289" y="9170"/>
                        <a:pt x="8289" y="9491"/>
                        <a:pt x="8106" y="9491"/>
                      </a:cubicBezTo>
                      <a:cubicBezTo>
                        <a:pt x="7991" y="9491"/>
                        <a:pt x="7868" y="9325"/>
                        <a:pt x="7807" y="9574"/>
                      </a:cubicBezTo>
                      <a:cubicBezTo>
                        <a:pt x="7746" y="9739"/>
                        <a:pt x="7685" y="9905"/>
                        <a:pt x="7562" y="9905"/>
                      </a:cubicBezTo>
                      <a:cubicBezTo>
                        <a:pt x="7501" y="9988"/>
                        <a:pt x="7386" y="9988"/>
                        <a:pt x="7386" y="10143"/>
                      </a:cubicBezTo>
                      <a:cubicBezTo>
                        <a:pt x="7325" y="10308"/>
                        <a:pt x="7264" y="10474"/>
                        <a:pt x="7141" y="10640"/>
                      </a:cubicBezTo>
                      <a:cubicBezTo>
                        <a:pt x="6958" y="10722"/>
                        <a:pt x="6843" y="10888"/>
                        <a:pt x="6774" y="10960"/>
                      </a:cubicBezTo>
                      <a:cubicBezTo>
                        <a:pt x="6720" y="11126"/>
                        <a:pt x="6774" y="11209"/>
                        <a:pt x="6659" y="11209"/>
                      </a:cubicBezTo>
                      <a:cubicBezTo>
                        <a:pt x="6537" y="11126"/>
                        <a:pt x="6475" y="11126"/>
                        <a:pt x="6292" y="11126"/>
                      </a:cubicBezTo>
                      <a:cubicBezTo>
                        <a:pt x="6116" y="11126"/>
                        <a:pt x="5809" y="11126"/>
                        <a:pt x="5687" y="11209"/>
                      </a:cubicBezTo>
                      <a:cubicBezTo>
                        <a:pt x="5565" y="11374"/>
                        <a:pt x="5327" y="11457"/>
                        <a:pt x="5205" y="11540"/>
                      </a:cubicBezTo>
                      <a:cubicBezTo>
                        <a:pt x="5144" y="11695"/>
                        <a:pt x="5021" y="11788"/>
                        <a:pt x="4906" y="11623"/>
                      </a:cubicBezTo>
                      <a:cubicBezTo>
                        <a:pt x="4723" y="11457"/>
                        <a:pt x="4539" y="11292"/>
                        <a:pt x="4416" y="11374"/>
                      </a:cubicBezTo>
                      <a:cubicBezTo>
                        <a:pt x="4240" y="11374"/>
                        <a:pt x="2602" y="11209"/>
                        <a:pt x="1577" y="12275"/>
                      </a:cubicBezTo>
                      <a:cubicBezTo>
                        <a:pt x="1454" y="12440"/>
                        <a:pt x="1332" y="12523"/>
                        <a:pt x="1209" y="12596"/>
                      </a:cubicBezTo>
                      <a:cubicBezTo>
                        <a:pt x="1332" y="12927"/>
                        <a:pt x="1393" y="13258"/>
                        <a:pt x="1393" y="13506"/>
                      </a:cubicBezTo>
                      <a:cubicBezTo>
                        <a:pt x="1454" y="13745"/>
                        <a:pt x="1692" y="14241"/>
                        <a:pt x="1753" y="14407"/>
                      </a:cubicBezTo>
                      <a:cubicBezTo>
                        <a:pt x="1814" y="14407"/>
                        <a:pt x="1814" y="14407"/>
                        <a:pt x="1814" y="14314"/>
                      </a:cubicBezTo>
                      <a:cubicBezTo>
                        <a:pt x="1814" y="14314"/>
                        <a:pt x="2120" y="14407"/>
                        <a:pt x="2059" y="14562"/>
                      </a:cubicBezTo>
                      <a:cubicBezTo>
                        <a:pt x="1998" y="14728"/>
                        <a:pt x="1936" y="15142"/>
                        <a:pt x="1753" y="15297"/>
                      </a:cubicBezTo>
                      <a:cubicBezTo>
                        <a:pt x="1577" y="15463"/>
                        <a:pt x="964" y="16694"/>
                        <a:pt x="727" y="17098"/>
                      </a:cubicBezTo>
                      <a:cubicBezTo>
                        <a:pt x="605" y="17181"/>
                        <a:pt x="367" y="17595"/>
                        <a:pt x="0" y="17915"/>
                      </a:cubicBezTo>
                      <a:cubicBezTo>
                        <a:pt x="184" y="19064"/>
                        <a:pt x="184" y="19064"/>
                        <a:pt x="184" y="19064"/>
                      </a:cubicBezTo>
                      <a:cubicBezTo>
                        <a:pt x="184" y="19064"/>
                        <a:pt x="10831" y="16363"/>
                        <a:pt x="11014" y="16197"/>
                      </a:cubicBezTo>
                      <a:cubicBezTo>
                        <a:pt x="11259" y="16115"/>
                        <a:pt x="11435" y="15794"/>
                        <a:pt x="11803" y="16197"/>
                      </a:cubicBezTo>
                      <a:cubicBezTo>
                        <a:pt x="12162" y="16529"/>
                        <a:pt x="12346" y="16529"/>
                        <a:pt x="12583" y="16611"/>
                      </a:cubicBezTo>
                      <a:cubicBezTo>
                        <a:pt x="12828" y="16611"/>
                        <a:pt x="13012" y="17760"/>
                        <a:pt x="13135" y="18081"/>
                      </a:cubicBezTo>
                      <a:cubicBezTo>
                        <a:pt x="13311" y="18412"/>
                        <a:pt x="13311" y="18164"/>
                        <a:pt x="13678" y="18247"/>
                      </a:cubicBezTo>
                      <a:cubicBezTo>
                        <a:pt x="13976" y="18329"/>
                        <a:pt x="14099" y="18412"/>
                        <a:pt x="14283" y="18733"/>
                      </a:cubicBezTo>
                      <a:cubicBezTo>
                        <a:pt x="14459" y="18982"/>
                        <a:pt x="15913" y="19478"/>
                        <a:pt x="16097" y="19478"/>
                      </a:cubicBezTo>
                      <a:cubicBezTo>
                        <a:pt x="16280" y="19551"/>
                        <a:pt x="16395" y="19634"/>
                        <a:pt x="16456" y="19799"/>
                      </a:cubicBezTo>
                      <a:cubicBezTo>
                        <a:pt x="16518" y="19965"/>
                        <a:pt x="16342" y="20617"/>
                        <a:pt x="16342" y="20782"/>
                      </a:cubicBezTo>
                      <a:cubicBezTo>
                        <a:pt x="16280" y="20865"/>
                        <a:pt x="16219" y="21114"/>
                        <a:pt x="16219" y="21279"/>
                      </a:cubicBezTo>
                      <a:cubicBezTo>
                        <a:pt x="16342" y="21352"/>
                        <a:pt x="16219" y="21600"/>
                        <a:pt x="16579" y="21517"/>
                      </a:cubicBezTo>
                      <a:cubicBezTo>
                        <a:pt x="16946" y="21434"/>
                        <a:pt x="17788" y="20782"/>
                        <a:pt x="18393" y="20451"/>
                      </a:cubicBezTo>
                      <a:cubicBezTo>
                        <a:pt x="18998" y="20048"/>
                        <a:pt x="19426" y="19478"/>
                        <a:pt x="19970" y="19147"/>
                      </a:cubicBezTo>
                      <a:cubicBezTo>
                        <a:pt x="20513" y="18816"/>
                        <a:pt x="20574" y="18661"/>
                        <a:pt x="20812" y="18412"/>
                      </a:cubicBezTo>
                      <a:cubicBezTo>
                        <a:pt x="21057" y="18081"/>
                        <a:pt x="21600" y="17595"/>
                        <a:pt x="21485" y="17512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8" name="Shape 3649"/>
                <p:cNvSpPr/>
                <p:nvPr/>
              </p:nvSpPr>
              <p:spPr>
                <a:xfrm>
                  <a:off x="10945818" y="1395523"/>
                  <a:ext cx="1969090" cy="14658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503" y="21600"/>
                      </a:moveTo>
                      <a:cubicBezTo>
                        <a:pt x="16388" y="21600"/>
                        <a:pt x="16327" y="21518"/>
                        <a:pt x="16327" y="21435"/>
                      </a:cubicBezTo>
                      <a:cubicBezTo>
                        <a:pt x="16327" y="21353"/>
                        <a:pt x="16265" y="21353"/>
                        <a:pt x="16265" y="21280"/>
                      </a:cubicBezTo>
                      <a:cubicBezTo>
                        <a:pt x="16204" y="21280"/>
                        <a:pt x="16204" y="21280"/>
                        <a:pt x="16204" y="21280"/>
                      </a:cubicBezTo>
                      <a:cubicBezTo>
                        <a:pt x="16265" y="21115"/>
                        <a:pt x="16327" y="20868"/>
                        <a:pt x="16327" y="20785"/>
                      </a:cubicBezTo>
                      <a:cubicBezTo>
                        <a:pt x="16327" y="20703"/>
                        <a:pt x="16388" y="20703"/>
                        <a:pt x="16388" y="20621"/>
                      </a:cubicBezTo>
                      <a:cubicBezTo>
                        <a:pt x="16388" y="20383"/>
                        <a:pt x="16503" y="19971"/>
                        <a:pt x="16442" y="19806"/>
                      </a:cubicBezTo>
                      <a:cubicBezTo>
                        <a:pt x="16442" y="19641"/>
                        <a:pt x="16327" y="19559"/>
                        <a:pt x="16142" y="19559"/>
                      </a:cubicBezTo>
                      <a:cubicBezTo>
                        <a:pt x="16020" y="19486"/>
                        <a:pt x="14500" y="19074"/>
                        <a:pt x="14323" y="18744"/>
                      </a:cubicBezTo>
                      <a:cubicBezTo>
                        <a:pt x="14139" y="18507"/>
                        <a:pt x="14016" y="18424"/>
                        <a:pt x="13717" y="18259"/>
                      </a:cubicBezTo>
                      <a:cubicBezTo>
                        <a:pt x="13655" y="18259"/>
                        <a:pt x="13594" y="18259"/>
                        <a:pt x="13533" y="18259"/>
                      </a:cubicBezTo>
                      <a:cubicBezTo>
                        <a:pt x="13471" y="18259"/>
                        <a:pt x="13471" y="18259"/>
                        <a:pt x="13410" y="18259"/>
                      </a:cubicBezTo>
                      <a:lnTo>
                        <a:pt x="13348" y="18259"/>
                      </a:lnTo>
                      <a:cubicBezTo>
                        <a:pt x="13287" y="18259"/>
                        <a:pt x="13233" y="18259"/>
                        <a:pt x="13172" y="18095"/>
                      </a:cubicBezTo>
                      <a:cubicBezTo>
                        <a:pt x="13110" y="18012"/>
                        <a:pt x="13049" y="17775"/>
                        <a:pt x="12988" y="17610"/>
                      </a:cubicBezTo>
                      <a:cubicBezTo>
                        <a:pt x="12865" y="17198"/>
                        <a:pt x="12742" y="16630"/>
                        <a:pt x="12619" y="16630"/>
                      </a:cubicBezTo>
                      <a:cubicBezTo>
                        <a:pt x="12381" y="16630"/>
                        <a:pt x="12197" y="16630"/>
                        <a:pt x="11836" y="16218"/>
                      </a:cubicBezTo>
                      <a:cubicBezTo>
                        <a:pt x="11713" y="16063"/>
                        <a:pt x="11591" y="16063"/>
                        <a:pt x="11529" y="16063"/>
                      </a:cubicBezTo>
                      <a:cubicBezTo>
                        <a:pt x="11406" y="16063"/>
                        <a:pt x="11291" y="16136"/>
                        <a:pt x="11230" y="16136"/>
                      </a:cubicBezTo>
                      <a:cubicBezTo>
                        <a:pt x="11168" y="16218"/>
                        <a:pt x="11107" y="16218"/>
                        <a:pt x="11046" y="16301"/>
                      </a:cubicBezTo>
                      <a:cubicBezTo>
                        <a:pt x="10861" y="16383"/>
                        <a:pt x="668" y="18992"/>
                        <a:pt x="246" y="19156"/>
                      </a:cubicBezTo>
                      <a:cubicBezTo>
                        <a:pt x="184" y="19156"/>
                        <a:pt x="184" y="19156"/>
                        <a:pt x="184" y="19156"/>
                      </a:cubicBezTo>
                      <a:cubicBezTo>
                        <a:pt x="0" y="17930"/>
                        <a:pt x="0" y="17930"/>
                        <a:pt x="0" y="17930"/>
                      </a:cubicBezTo>
                      <a:cubicBezTo>
                        <a:pt x="307" y="17527"/>
                        <a:pt x="606" y="17198"/>
                        <a:pt x="668" y="17043"/>
                      </a:cubicBezTo>
                      <a:cubicBezTo>
                        <a:pt x="791" y="16878"/>
                        <a:pt x="967" y="16630"/>
                        <a:pt x="1151" y="16301"/>
                      </a:cubicBezTo>
                      <a:cubicBezTo>
                        <a:pt x="1397" y="15898"/>
                        <a:pt x="1643" y="15404"/>
                        <a:pt x="1758" y="15321"/>
                      </a:cubicBezTo>
                      <a:cubicBezTo>
                        <a:pt x="1881" y="15166"/>
                        <a:pt x="1942" y="14919"/>
                        <a:pt x="2003" y="14754"/>
                      </a:cubicBezTo>
                      <a:cubicBezTo>
                        <a:pt x="2003" y="14672"/>
                        <a:pt x="2003" y="14589"/>
                        <a:pt x="2003" y="14589"/>
                      </a:cubicBezTo>
                      <a:cubicBezTo>
                        <a:pt x="2003" y="14507"/>
                        <a:pt x="2003" y="14507"/>
                        <a:pt x="2003" y="14507"/>
                      </a:cubicBezTo>
                      <a:cubicBezTo>
                        <a:pt x="2003" y="14434"/>
                        <a:pt x="1942" y="14434"/>
                        <a:pt x="1881" y="14434"/>
                      </a:cubicBezTo>
                      <a:cubicBezTo>
                        <a:pt x="1819" y="14434"/>
                        <a:pt x="1819" y="14507"/>
                        <a:pt x="1758" y="14507"/>
                      </a:cubicBezTo>
                      <a:cubicBezTo>
                        <a:pt x="1643" y="14269"/>
                        <a:pt x="1397" y="13775"/>
                        <a:pt x="1397" y="13537"/>
                      </a:cubicBezTo>
                      <a:cubicBezTo>
                        <a:pt x="1336" y="13290"/>
                        <a:pt x="1274" y="12960"/>
                        <a:pt x="1213" y="12630"/>
                      </a:cubicBezTo>
                      <a:cubicBezTo>
                        <a:pt x="1336" y="12558"/>
                        <a:pt x="1458" y="12393"/>
                        <a:pt x="1581" y="12310"/>
                      </a:cubicBezTo>
                      <a:cubicBezTo>
                        <a:pt x="2426" y="11413"/>
                        <a:pt x="3638" y="11413"/>
                        <a:pt x="4191" y="11331"/>
                      </a:cubicBezTo>
                      <a:cubicBezTo>
                        <a:pt x="4306" y="11331"/>
                        <a:pt x="4368" y="11331"/>
                        <a:pt x="4429" y="11331"/>
                      </a:cubicBezTo>
                      <a:lnTo>
                        <a:pt x="4490" y="11331"/>
                      </a:lnTo>
                      <a:cubicBezTo>
                        <a:pt x="4613" y="11331"/>
                        <a:pt x="4797" y="11496"/>
                        <a:pt x="4920" y="11661"/>
                      </a:cubicBezTo>
                      <a:cubicBezTo>
                        <a:pt x="5035" y="11733"/>
                        <a:pt x="5097" y="11733"/>
                        <a:pt x="5220" y="11578"/>
                      </a:cubicBezTo>
                      <a:cubicBezTo>
                        <a:pt x="5281" y="11496"/>
                        <a:pt x="5404" y="11413"/>
                        <a:pt x="5519" y="11331"/>
                      </a:cubicBezTo>
                      <a:cubicBezTo>
                        <a:pt x="5580" y="11331"/>
                        <a:pt x="5642" y="11248"/>
                        <a:pt x="5703" y="11248"/>
                      </a:cubicBezTo>
                      <a:cubicBezTo>
                        <a:pt x="5826" y="11166"/>
                        <a:pt x="6072" y="11084"/>
                        <a:pt x="6310" y="11084"/>
                      </a:cubicBezTo>
                      <a:cubicBezTo>
                        <a:pt x="6432" y="11084"/>
                        <a:pt x="6555" y="11084"/>
                        <a:pt x="6617" y="11166"/>
                      </a:cubicBezTo>
                      <a:lnTo>
                        <a:pt x="6678" y="11166"/>
                      </a:lnTo>
                      <a:cubicBezTo>
                        <a:pt x="6678" y="11166"/>
                        <a:pt x="6678" y="11166"/>
                        <a:pt x="6739" y="11166"/>
                      </a:cubicBezTo>
                      <a:cubicBezTo>
                        <a:pt x="6739" y="11084"/>
                        <a:pt x="6739" y="11084"/>
                        <a:pt x="6793" y="11001"/>
                      </a:cubicBezTo>
                      <a:cubicBezTo>
                        <a:pt x="6862" y="10929"/>
                        <a:pt x="6977" y="10764"/>
                        <a:pt x="7100" y="10599"/>
                      </a:cubicBezTo>
                      <a:cubicBezTo>
                        <a:pt x="7284" y="10516"/>
                        <a:pt x="7346" y="10352"/>
                        <a:pt x="7346" y="10187"/>
                      </a:cubicBezTo>
                      <a:cubicBezTo>
                        <a:pt x="7407" y="10032"/>
                        <a:pt x="7522" y="9949"/>
                        <a:pt x="7584" y="9949"/>
                      </a:cubicBezTo>
                      <a:cubicBezTo>
                        <a:pt x="7645" y="9949"/>
                        <a:pt x="7707" y="9784"/>
                        <a:pt x="7768" y="9619"/>
                      </a:cubicBezTo>
                      <a:cubicBezTo>
                        <a:pt x="7768" y="9619"/>
                        <a:pt x="7768" y="9619"/>
                        <a:pt x="7768" y="9537"/>
                      </a:cubicBezTo>
                      <a:cubicBezTo>
                        <a:pt x="7829" y="9455"/>
                        <a:pt x="7891" y="9455"/>
                        <a:pt x="7952" y="9455"/>
                      </a:cubicBezTo>
                      <a:lnTo>
                        <a:pt x="8014" y="9455"/>
                      </a:lnTo>
                      <a:cubicBezTo>
                        <a:pt x="8075" y="9455"/>
                        <a:pt x="8129" y="9455"/>
                        <a:pt x="8129" y="9455"/>
                      </a:cubicBezTo>
                      <a:cubicBezTo>
                        <a:pt x="8252" y="9455"/>
                        <a:pt x="8252" y="9372"/>
                        <a:pt x="8313" y="9135"/>
                      </a:cubicBezTo>
                      <a:cubicBezTo>
                        <a:pt x="8313" y="9135"/>
                        <a:pt x="8313" y="9052"/>
                        <a:pt x="8313" y="8970"/>
                      </a:cubicBezTo>
                      <a:cubicBezTo>
                        <a:pt x="8313" y="8887"/>
                        <a:pt x="8313" y="8722"/>
                        <a:pt x="8252" y="8640"/>
                      </a:cubicBezTo>
                      <a:cubicBezTo>
                        <a:pt x="8190" y="8558"/>
                        <a:pt x="8190" y="8475"/>
                        <a:pt x="8190" y="8393"/>
                      </a:cubicBezTo>
                      <a:cubicBezTo>
                        <a:pt x="8129" y="8393"/>
                        <a:pt x="8129" y="8320"/>
                        <a:pt x="8129" y="8320"/>
                      </a:cubicBezTo>
                      <a:cubicBezTo>
                        <a:pt x="8075" y="8155"/>
                        <a:pt x="8014" y="7990"/>
                        <a:pt x="8014" y="7825"/>
                      </a:cubicBezTo>
                      <a:cubicBezTo>
                        <a:pt x="8075" y="7743"/>
                        <a:pt x="8075" y="7661"/>
                        <a:pt x="8075" y="7661"/>
                      </a:cubicBezTo>
                      <a:cubicBezTo>
                        <a:pt x="8075" y="7578"/>
                        <a:pt x="8075" y="7578"/>
                        <a:pt x="8075" y="7578"/>
                      </a:cubicBezTo>
                      <a:lnTo>
                        <a:pt x="8075" y="7496"/>
                      </a:lnTo>
                      <a:cubicBezTo>
                        <a:pt x="8129" y="7341"/>
                        <a:pt x="8190" y="7176"/>
                        <a:pt x="8313" y="7176"/>
                      </a:cubicBezTo>
                      <a:cubicBezTo>
                        <a:pt x="8313" y="7093"/>
                        <a:pt x="8374" y="7093"/>
                        <a:pt x="8374" y="7093"/>
                      </a:cubicBezTo>
                      <a:cubicBezTo>
                        <a:pt x="8374" y="7011"/>
                        <a:pt x="8313" y="7011"/>
                        <a:pt x="8252" y="7011"/>
                      </a:cubicBezTo>
                      <a:cubicBezTo>
                        <a:pt x="8252" y="7011"/>
                        <a:pt x="8190" y="7011"/>
                        <a:pt x="8190" y="7093"/>
                      </a:cubicBezTo>
                      <a:cubicBezTo>
                        <a:pt x="8129" y="7093"/>
                        <a:pt x="8129" y="7093"/>
                        <a:pt x="8075" y="7093"/>
                      </a:cubicBezTo>
                      <a:cubicBezTo>
                        <a:pt x="8014" y="7093"/>
                        <a:pt x="8014" y="7011"/>
                        <a:pt x="8075" y="6928"/>
                      </a:cubicBezTo>
                      <a:cubicBezTo>
                        <a:pt x="8075" y="6846"/>
                        <a:pt x="8075" y="6846"/>
                        <a:pt x="8075" y="6846"/>
                      </a:cubicBezTo>
                      <a:cubicBezTo>
                        <a:pt x="8014" y="6846"/>
                        <a:pt x="8014" y="6846"/>
                        <a:pt x="8014" y="6846"/>
                      </a:cubicBezTo>
                      <a:cubicBezTo>
                        <a:pt x="7952" y="6846"/>
                        <a:pt x="7891" y="6846"/>
                        <a:pt x="7891" y="6846"/>
                      </a:cubicBezTo>
                      <a:cubicBezTo>
                        <a:pt x="7829" y="6928"/>
                        <a:pt x="7829" y="6928"/>
                        <a:pt x="7768" y="6928"/>
                      </a:cubicBezTo>
                      <a:cubicBezTo>
                        <a:pt x="7645" y="6928"/>
                        <a:pt x="7461" y="6846"/>
                        <a:pt x="7461" y="6681"/>
                      </a:cubicBezTo>
                      <a:cubicBezTo>
                        <a:pt x="7461" y="6526"/>
                        <a:pt x="7829" y="6032"/>
                        <a:pt x="7952" y="5867"/>
                      </a:cubicBezTo>
                      <a:cubicBezTo>
                        <a:pt x="7952" y="5867"/>
                        <a:pt x="7952" y="5867"/>
                        <a:pt x="7891" y="5867"/>
                      </a:cubicBezTo>
                      <a:cubicBezTo>
                        <a:pt x="7829" y="5867"/>
                        <a:pt x="7829" y="5867"/>
                        <a:pt x="7829" y="5867"/>
                      </a:cubicBezTo>
                      <a:cubicBezTo>
                        <a:pt x="7891" y="5784"/>
                        <a:pt x="7891" y="5784"/>
                        <a:pt x="7891" y="5784"/>
                      </a:cubicBezTo>
                      <a:cubicBezTo>
                        <a:pt x="7952" y="5784"/>
                        <a:pt x="7952" y="5712"/>
                        <a:pt x="8014" y="5712"/>
                      </a:cubicBezTo>
                      <a:cubicBezTo>
                        <a:pt x="8252" y="5382"/>
                        <a:pt x="8559" y="4980"/>
                        <a:pt x="8559" y="4732"/>
                      </a:cubicBezTo>
                      <a:cubicBezTo>
                        <a:pt x="8559" y="4238"/>
                        <a:pt x="10316" y="1309"/>
                        <a:pt x="10623" y="1227"/>
                      </a:cubicBezTo>
                      <a:cubicBezTo>
                        <a:pt x="10739" y="1227"/>
                        <a:pt x="12504" y="650"/>
                        <a:pt x="14385" y="0"/>
                      </a:cubicBezTo>
                      <a:cubicBezTo>
                        <a:pt x="14446" y="0"/>
                        <a:pt x="14446" y="0"/>
                        <a:pt x="14446" y="0"/>
                      </a:cubicBezTo>
                      <a:cubicBezTo>
                        <a:pt x="14446" y="82"/>
                        <a:pt x="14446" y="82"/>
                        <a:pt x="14446" y="82"/>
                      </a:cubicBezTo>
                      <a:cubicBezTo>
                        <a:pt x="14446" y="577"/>
                        <a:pt x="14446" y="897"/>
                        <a:pt x="14500" y="1062"/>
                      </a:cubicBezTo>
                      <a:cubicBezTo>
                        <a:pt x="14561" y="1144"/>
                        <a:pt x="14561" y="1309"/>
                        <a:pt x="14561" y="1547"/>
                      </a:cubicBezTo>
                      <a:cubicBezTo>
                        <a:pt x="14561" y="1712"/>
                        <a:pt x="14561" y="1876"/>
                        <a:pt x="14623" y="1959"/>
                      </a:cubicBezTo>
                      <a:cubicBezTo>
                        <a:pt x="14623" y="2206"/>
                        <a:pt x="14745" y="2279"/>
                        <a:pt x="14807" y="2371"/>
                      </a:cubicBezTo>
                      <a:cubicBezTo>
                        <a:pt x="14807" y="2444"/>
                        <a:pt x="14868" y="2526"/>
                        <a:pt x="14930" y="2608"/>
                      </a:cubicBezTo>
                      <a:cubicBezTo>
                        <a:pt x="15052" y="2773"/>
                        <a:pt x="15168" y="3423"/>
                        <a:pt x="15168" y="3670"/>
                      </a:cubicBezTo>
                      <a:cubicBezTo>
                        <a:pt x="15168" y="3835"/>
                        <a:pt x="15168" y="3918"/>
                        <a:pt x="15114" y="4083"/>
                      </a:cubicBezTo>
                      <a:cubicBezTo>
                        <a:pt x="15114" y="4238"/>
                        <a:pt x="15052" y="4402"/>
                        <a:pt x="15114" y="4650"/>
                      </a:cubicBezTo>
                      <a:cubicBezTo>
                        <a:pt x="15229" y="4980"/>
                        <a:pt x="15352" y="5629"/>
                        <a:pt x="15352" y="5949"/>
                      </a:cubicBezTo>
                      <a:cubicBezTo>
                        <a:pt x="15352" y="6361"/>
                        <a:pt x="15413" y="6846"/>
                        <a:pt x="15536" y="6846"/>
                      </a:cubicBezTo>
                      <a:cubicBezTo>
                        <a:pt x="15597" y="6846"/>
                        <a:pt x="15659" y="6846"/>
                        <a:pt x="15720" y="6764"/>
                      </a:cubicBezTo>
                      <a:cubicBezTo>
                        <a:pt x="15720" y="6764"/>
                        <a:pt x="15720" y="6764"/>
                        <a:pt x="15774" y="6764"/>
                      </a:cubicBezTo>
                      <a:cubicBezTo>
                        <a:pt x="15843" y="6764"/>
                        <a:pt x="15843" y="6764"/>
                        <a:pt x="15897" y="6846"/>
                      </a:cubicBezTo>
                      <a:cubicBezTo>
                        <a:pt x="16020" y="7176"/>
                        <a:pt x="16142" y="7908"/>
                        <a:pt x="16204" y="8475"/>
                      </a:cubicBezTo>
                      <a:cubicBezTo>
                        <a:pt x="16265" y="8640"/>
                        <a:pt x="16327" y="8970"/>
                        <a:pt x="16388" y="9290"/>
                      </a:cubicBezTo>
                      <a:cubicBezTo>
                        <a:pt x="16442" y="9867"/>
                        <a:pt x="16626" y="10681"/>
                        <a:pt x="16626" y="10764"/>
                      </a:cubicBezTo>
                      <a:cubicBezTo>
                        <a:pt x="16565" y="14104"/>
                        <a:pt x="16565" y="14104"/>
                        <a:pt x="16565" y="14104"/>
                      </a:cubicBezTo>
                      <a:cubicBezTo>
                        <a:pt x="16565" y="14104"/>
                        <a:pt x="16565" y="14187"/>
                        <a:pt x="16626" y="14187"/>
                      </a:cubicBezTo>
                      <a:cubicBezTo>
                        <a:pt x="16626" y="14269"/>
                        <a:pt x="16626" y="14269"/>
                        <a:pt x="16687" y="14507"/>
                      </a:cubicBezTo>
                      <a:cubicBezTo>
                        <a:pt x="16687" y="14672"/>
                        <a:pt x="16687" y="14919"/>
                        <a:pt x="16687" y="14919"/>
                      </a:cubicBezTo>
                      <a:cubicBezTo>
                        <a:pt x="16687" y="15001"/>
                        <a:pt x="16687" y="15084"/>
                        <a:pt x="16749" y="15239"/>
                      </a:cubicBezTo>
                      <a:cubicBezTo>
                        <a:pt x="16749" y="15486"/>
                        <a:pt x="16810" y="15816"/>
                        <a:pt x="16872" y="16063"/>
                      </a:cubicBezTo>
                      <a:cubicBezTo>
                        <a:pt x="17056" y="16465"/>
                        <a:pt x="17110" y="17198"/>
                        <a:pt x="17110" y="17445"/>
                      </a:cubicBezTo>
                      <a:cubicBezTo>
                        <a:pt x="17110" y="17610"/>
                        <a:pt x="17171" y="17692"/>
                        <a:pt x="17171" y="17775"/>
                      </a:cubicBezTo>
                      <a:cubicBezTo>
                        <a:pt x="17232" y="17775"/>
                        <a:pt x="17232" y="17847"/>
                        <a:pt x="17232" y="17930"/>
                      </a:cubicBezTo>
                      <a:cubicBezTo>
                        <a:pt x="17294" y="18012"/>
                        <a:pt x="17355" y="18342"/>
                        <a:pt x="17171" y="18507"/>
                      </a:cubicBezTo>
                      <a:cubicBezTo>
                        <a:pt x="17056" y="18589"/>
                        <a:pt x="16933" y="18909"/>
                        <a:pt x="16933" y="19074"/>
                      </a:cubicBezTo>
                      <a:cubicBezTo>
                        <a:pt x="16933" y="19074"/>
                        <a:pt x="16933" y="19156"/>
                        <a:pt x="17171" y="19486"/>
                      </a:cubicBezTo>
                      <a:cubicBezTo>
                        <a:pt x="17110" y="19559"/>
                        <a:pt x="16994" y="19641"/>
                        <a:pt x="16933" y="19724"/>
                      </a:cubicBezTo>
                      <a:cubicBezTo>
                        <a:pt x="16872" y="19888"/>
                        <a:pt x="16872" y="19971"/>
                        <a:pt x="16872" y="19971"/>
                      </a:cubicBezTo>
                      <a:cubicBezTo>
                        <a:pt x="16872" y="19971"/>
                        <a:pt x="16872" y="19971"/>
                        <a:pt x="16933" y="19971"/>
                      </a:cubicBezTo>
                      <a:cubicBezTo>
                        <a:pt x="16933" y="19971"/>
                        <a:pt x="16994" y="19888"/>
                        <a:pt x="17110" y="19888"/>
                      </a:cubicBezTo>
                      <a:cubicBezTo>
                        <a:pt x="17171" y="19806"/>
                        <a:pt x="17232" y="19724"/>
                        <a:pt x="17355" y="19641"/>
                      </a:cubicBezTo>
                      <a:cubicBezTo>
                        <a:pt x="17478" y="19559"/>
                        <a:pt x="17539" y="19486"/>
                        <a:pt x="17716" y="19404"/>
                      </a:cubicBezTo>
                      <a:cubicBezTo>
                        <a:pt x="17777" y="19404"/>
                        <a:pt x="17839" y="19321"/>
                        <a:pt x="17900" y="19321"/>
                      </a:cubicBezTo>
                      <a:cubicBezTo>
                        <a:pt x="18084" y="19321"/>
                        <a:pt x="18269" y="19239"/>
                        <a:pt x="18330" y="19074"/>
                      </a:cubicBezTo>
                      <a:cubicBezTo>
                        <a:pt x="18445" y="18744"/>
                        <a:pt x="18691" y="18672"/>
                        <a:pt x="18936" y="18672"/>
                      </a:cubicBezTo>
                      <a:cubicBezTo>
                        <a:pt x="19113" y="18672"/>
                        <a:pt x="19481" y="18589"/>
                        <a:pt x="19719" y="18342"/>
                      </a:cubicBezTo>
                      <a:cubicBezTo>
                        <a:pt x="20026" y="18177"/>
                        <a:pt x="20272" y="17692"/>
                        <a:pt x="20326" y="17362"/>
                      </a:cubicBezTo>
                      <a:lnTo>
                        <a:pt x="20387" y="17280"/>
                      </a:lnTo>
                      <a:cubicBezTo>
                        <a:pt x="20449" y="17280"/>
                        <a:pt x="20449" y="17280"/>
                        <a:pt x="20449" y="17280"/>
                      </a:cubicBezTo>
                      <a:cubicBezTo>
                        <a:pt x="20510" y="17362"/>
                        <a:pt x="20510" y="17692"/>
                        <a:pt x="20449" y="17847"/>
                      </a:cubicBezTo>
                      <a:cubicBezTo>
                        <a:pt x="20387" y="18012"/>
                        <a:pt x="20326" y="18095"/>
                        <a:pt x="20326" y="18177"/>
                      </a:cubicBezTo>
                      <a:cubicBezTo>
                        <a:pt x="20272" y="18342"/>
                        <a:pt x="20149" y="18507"/>
                        <a:pt x="20211" y="18507"/>
                      </a:cubicBezTo>
                      <a:cubicBezTo>
                        <a:pt x="20272" y="18507"/>
                        <a:pt x="20571" y="18012"/>
                        <a:pt x="20633" y="17847"/>
                      </a:cubicBezTo>
                      <a:cubicBezTo>
                        <a:pt x="20633" y="17692"/>
                        <a:pt x="20694" y="17527"/>
                        <a:pt x="20817" y="17527"/>
                      </a:cubicBezTo>
                      <a:cubicBezTo>
                        <a:pt x="20871" y="17527"/>
                        <a:pt x="20940" y="17527"/>
                        <a:pt x="20994" y="17527"/>
                      </a:cubicBezTo>
                      <a:cubicBezTo>
                        <a:pt x="20994" y="17610"/>
                        <a:pt x="21055" y="17610"/>
                        <a:pt x="21116" y="17610"/>
                      </a:cubicBezTo>
                      <a:cubicBezTo>
                        <a:pt x="21178" y="17610"/>
                        <a:pt x="21239" y="17527"/>
                        <a:pt x="21301" y="17527"/>
                      </a:cubicBezTo>
                      <a:cubicBezTo>
                        <a:pt x="21362" y="17527"/>
                        <a:pt x="21423" y="17445"/>
                        <a:pt x="21485" y="17445"/>
                      </a:cubicBezTo>
                      <a:cubicBezTo>
                        <a:pt x="21485" y="17445"/>
                        <a:pt x="21546" y="17445"/>
                        <a:pt x="21546" y="17527"/>
                      </a:cubicBezTo>
                      <a:cubicBezTo>
                        <a:pt x="21546" y="17527"/>
                        <a:pt x="21546" y="17527"/>
                        <a:pt x="21600" y="17610"/>
                      </a:cubicBezTo>
                      <a:cubicBezTo>
                        <a:pt x="21600" y="17692"/>
                        <a:pt x="21423" y="17847"/>
                        <a:pt x="21116" y="18177"/>
                      </a:cubicBezTo>
                      <a:cubicBezTo>
                        <a:pt x="21055" y="18259"/>
                        <a:pt x="20994" y="18342"/>
                        <a:pt x="20940" y="18424"/>
                      </a:cubicBezTo>
                      <a:cubicBezTo>
                        <a:pt x="20871" y="18507"/>
                        <a:pt x="20817" y="18507"/>
                        <a:pt x="20756" y="18589"/>
                      </a:cubicBezTo>
                      <a:cubicBezTo>
                        <a:pt x="20633" y="18744"/>
                        <a:pt x="20510" y="18909"/>
                        <a:pt x="20026" y="19239"/>
                      </a:cubicBezTo>
                      <a:cubicBezTo>
                        <a:pt x="19781" y="19404"/>
                        <a:pt x="19543" y="19559"/>
                        <a:pt x="19297" y="19806"/>
                      </a:cubicBezTo>
                      <a:cubicBezTo>
                        <a:pt x="19052" y="20053"/>
                        <a:pt x="18814" y="20301"/>
                        <a:pt x="18507" y="20456"/>
                      </a:cubicBezTo>
                      <a:cubicBezTo>
                        <a:pt x="18269" y="20621"/>
                        <a:pt x="17962" y="20785"/>
                        <a:pt x="17716" y="20950"/>
                      </a:cubicBezTo>
                      <a:cubicBezTo>
                        <a:pt x="17294" y="21280"/>
                        <a:pt x="16872" y="21518"/>
                        <a:pt x="16626" y="21600"/>
                      </a:cubicBezTo>
                      <a:cubicBezTo>
                        <a:pt x="16626" y="21600"/>
                        <a:pt x="16565" y="21600"/>
                        <a:pt x="16503" y="21600"/>
                      </a:cubicBezTo>
                      <a:close/>
                      <a:moveTo>
                        <a:pt x="16265" y="21280"/>
                      </a:moveTo>
                      <a:cubicBezTo>
                        <a:pt x="16327" y="21280"/>
                        <a:pt x="16327" y="21353"/>
                        <a:pt x="16388" y="21435"/>
                      </a:cubicBezTo>
                      <a:cubicBezTo>
                        <a:pt x="16388" y="21435"/>
                        <a:pt x="16388" y="21518"/>
                        <a:pt x="16503" y="21518"/>
                      </a:cubicBezTo>
                      <a:cubicBezTo>
                        <a:pt x="16565" y="21518"/>
                        <a:pt x="16565" y="21518"/>
                        <a:pt x="16626" y="21518"/>
                      </a:cubicBezTo>
                      <a:cubicBezTo>
                        <a:pt x="16872" y="21435"/>
                        <a:pt x="17294" y="21188"/>
                        <a:pt x="17716" y="20868"/>
                      </a:cubicBezTo>
                      <a:cubicBezTo>
                        <a:pt x="17962" y="20703"/>
                        <a:pt x="18207" y="20538"/>
                        <a:pt x="18445" y="20383"/>
                      </a:cubicBezTo>
                      <a:cubicBezTo>
                        <a:pt x="18752" y="20218"/>
                        <a:pt x="19052" y="19971"/>
                        <a:pt x="19297" y="19724"/>
                      </a:cubicBezTo>
                      <a:cubicBezTo>
                        <a:pt x="19543" y="19486"/>
                        <a:pt x="19781" y="19321"/>
                        <a:pt x="20026" y="19156"/>
                      </a:cubicBezTo>
                      <a:cubicBezTo>
                        <a:pt x="20449" y="18909"/>
                        <a:pt x="20571" y="18744"/>
                        <a:pt x="20756" y="18507"/>
                      </a:cubicBezTo>
                      <a:cubicBezTo>
                        <a:pt x="20756" y="18507"/>
                        <a:pt x="20817" y="18424"/>
                        <a:pt x="20871" y="18342"/>
                      </a:cubicBezTo>
                      <a:cubicBezTo>
                        <a:pt x="20940" y="18259"/>
                        <a:pt x="20994" y="18177"/>
                        <a:pt x="21116" y="18095"/>
                      </a:cubicBezTo>
                      <a:cubicBezTo>
                        <a:pt x="21301" y="17930"/>
                        <a:pt x="21546" y="17692"/>
                        <a:pt x="21546" y="17610"/>
                      </a:cubicBezTo>
                      <a:cubicBezTo>
                        <a:pt x="21546" y="17527"/>
                        <a:pt x="21546" y="17527"/>
                        <a:pt x="21546" y="17527"/>
                      </a:cubicBezTo>
                      <a:cubicBezTo>
                        <a:pt x="21485" y="17527"/>
                        <a:pt x="21423" y="17527"/>
                        <a:pt x="21362" y="17610"/>
                      </a:cubicBezTo>
                      <a:cubicBezTo>
                        <a:pt x="21301" y="17610"/>
                        <a:pt x="21178" y="17692"/>
                        <a:pt x="21116" y="17692"/>
                      </a:cubicBezTo>
                      <a:cubicBezTo>
                        <a:pt x="21055" y="17692"/>
                        <a:pt x="20994" y="17610"/>
                        <a:pt x="20940" y="17610"/>
                      </a:cubicBezTo>
                      <a:cubicBezTo>
                        <a:pt x="20871" y="17610"/>
                        <a:pt x="20871" y="17527"/>
                        <a:pt x="20817" y="17527"/>
                      </a:cubicBezTo>
                      <a:cubicBezTo>
                        <a:pt x="20756" y="17527"/>
                        <a:pt x="20694" y="17692"/>
                        <a:pt x="20694" y="17847"/>
                      </a:cubicBezTo>
                      <a:lnTo>
                        <a:pt x="20694" y="17930"/>
                      </a:lnTo>
                      <a:cubicBezTo>
                        <a:pt x="20633" y="18012"/>
                        <a:pt x="20326" y="18589"/>
                        <a:pt x="20211" y="18589"/>
                      </a:cubicBezTo>
                      <a:lnTo>
                        <a:pt x="20149" y="18589"/>
                      </a:lnTo>
                      <a:cubicBezTo>
                        <a:pt x="20149" y="18589"/>
                        <a:pt x="20149" y="18589"/>
                        <a:pt x="20149" y="18507"/>
                      </a:cubicBezTo>
                      <a:cubicBezTo>
                        <a:pt x="20088" y="18424"/>
                        <a:pt x="20149" y="18342"/>
                        <a:pt x="20272" y="18177"/>
                      </a:cubicBezTo>
                      <a:cubicBezTo>
                        <a:pt x="20326" y="18012"/>
                        <a:pt x="20387" y="17930"/>
                        <a:pt x="20387" y="17847"/>
                      </a:cubicBezTo>
                      <a:cubicBezTo>
                        <a:pt x="20449" y="17692"/>
                        <a:pt x="20449" y="17445"/>
                        <a:pt x="20387" y="17362"/>
                      </a:cubicBezTo>
                      <a:cubicBezTo>
                        <a:pt x="20387" y="17362"/>
                        <a:pt x="20387" y="17362"/>
                        <a:pt x="20387" y="17445"/>
                      </a:cubicBezTo>
                      <a:cubicBezTo>
                        <a:pt x="20326" y="17692"/>
                        <a:pt x="20026" y="18259"/>
                        <a:pt x="19781" y="18424"/>
                      </a:cubicBezTo>
                      <a:cubicBezTo>
                        <a:pt x="19543" y="18672"/>
                        <a:pt x="19113" y="18672"/>
                        <a:pt x="18936" y="18744"/>
                      </a:cubicBezTo>
                      <a:cubicBezTo>
                        <a:pt x="18691" y="18744"/>
                        <a:pt x="18445" y="18827"/>
                        <a:pt x="18384" y="19074"/>
                      </a:cubicBezTo>
                      <a:cubicBezTo>
                        <a:pt x="18269" y="19321"/>
                        <a:pt x="18084" y="19404"/>
                        <a:pt x="17900" y="19404"/>
                      </a:cubicBezTo>
                      <a:cubicBezTo>
                        <a:pt x="17839" y="19404"/>
                        <a:pt x="17777" y="19486"/>
                        <a:pt x="17716" y="19486"/>
                      </a:cubicBezTo>
                      <a:cubicBezTo>
                        <a:pt x="17601" y="19486"/>
                        <a:pt x="17478" y="19641"/>
                        <a:pt x="17355" y="19724"/>
                      </a:cubicBezTo>
                      <a:cubicBezTo>
                        <a:pt x="17294" y="19806"/>
                        <a:pt x="17171" y="19888"/>
                        <a:pt x="17110" y="19971"/>
                      </a:cubicBezTo>
                      <a:cubicBezTo>
                        <a:pt x="17056" y="19971"/>
                        <a:pt x="16994" y="20053"/>
                        <a:pt x="16933" y="20053"/>
                      </a:cubicBezTo>
                      <a:cubicBezTo>
                        <a:pt x="16872" y="20053"/>
                        <a:pt x="16872" y="19971"/>
                        <a:pt x="16810" y="19971"/>
                      </a:cubicBezTo>
                      <a:cubicBezTo>
                        <a:pt x="16810" y="19888"/>
                        <a:pt x="16872" y="19806"/>
                        <a:pt x="16933" y="19724"/>
                      </a:cubicBezTo>
                      <a:cubicBezTo>
                        <a:pt x="16994" y="19641"/>
                        <a:pt x="17056" y="19559"/>
                        <a:pt x="17110" y="19486"/>
                      </a:cubicBezTo>
                      <a:cubicBezTo>
                        <a:pt x="16933" y="19321"/>
                        <a:pt x="16872" y="19156"/>
                        <a:pt x="16872" y="19074"/>
                      </a:cubicBezTo>
                      <a:cubicBezTo>
                        <a:pt x="16872" y="18909"/>
                        <a:pt x="17056" y="18589"/>
                        <a:pt x="17171" y="18424"/>
                      </a:cubicBezTo>
                      <a:cubicBezTo>
                        <a:pt x="17294" y="18342"/>
                        <a:pt x="17232" y="18012"/>
                        <a:pt x="17171" y="17930"/>
                      </a:cubicBezTo>
                      <a:cubicBezTo>
                        <a:pt x="17171" y="17847"/>
                        <a:pt x="17171" y="17847"/>
                        <a:pt x="17110" y="17775"/>
                      </a:cubicBezTo>
                      <a:cubicBezTo>
                        <a:pt x="17110" y="17692"/>
                        <a:pt x="17056" y="17610"/>
                        <a:pt x="17056" y="17445"/>
                      </a:cubicBezTo>
                      <a:cubicBezTo>
                        <a:pt x="17056" y="17280"/>
                        <a:pt x="16994" y="16548"/>
                        <a:pt x="16872" y="16136"/>
                      </a:cubicBezTo>
                      <a:cubicBezTo>
                        <a:pt x="16749" y="15816"/>
                        <a:pt x="16687" y="15486"/>
                        <a:pt x="16687" y="15239"/>
                      </a:cubicBezTo>
                      <a:cubicBezTo>
                        <a:pt x="16687" y="15084"/>
                        <a:pt x="16626" y="15001"/>
                        <a:pt x="16626" y="15001"/>
                      </a:cubicBezTo>
                      <a:cubicBezTo>
                        <a:pt x="16626" y="15001"/>
                        <a:pt x="16626" y="14836"/>
                        <a:pt x="16626" y="14507"/>
                      </a:cubicBezTo>
                      <a:cubicBezTo>
                        <a:pt x="16626" y="14342"/>
                        <a:pt x="16565" y="14269"/>
                        <a:pt x="16565" y="14269"/>
                      </a:cubicBezTo>
                      <a:cubicBezTo>
                        <a:pt x="16503" y="14187"/>
                        <a:pt x="16503" y="14104"/>
                        <a:pt x="16503" y="14104"/>
                      </a:cubicBezTo>
                      <a:cubicBezTo>
                        <a:pt x="16565" y="10764"/>
                        <a:pt x="16565" y="10764"/>
                        <a:pt x="16565" y="10764"/>
                      </a:cubicBezTo>
                      <a:cubicBezTo>
                        <a:pt x="16565" y="10681"/>
                        <a:pt x="16442" y="10269"/>
                        <a:pt x="16327" y="9290"/>
                      </a:cubicBezTo>
                      <a:cubicBezTo>
                        <a:pt x="16265" y="8970"/>
                        <a:pt x="16204" y="8640"/>
                        <a:pt x="16204" y="8475"/>
                      </a:cubicBezTo>
                      <a:cubicBezTo>
                        <a:pt x="16020" y="7661"/>
                        <a:pt x="15897" y="7176"/>
                        <a:pt x="15843" y="6928"/>
                      </a:cubicBezTo>
                      <a:cubicBezTo>
                        <a:pt x="15774" y="6846"/>
                        <a:pt x="15774" y="6846"/>
                        <a:pt x="15774" y="6846"/>
                      </a:cubicBezTo>
                      <a:cubicBezTo>
                        <a:pt x="15774" y="6846"/>
                        <a:pt x="15774" y="6846"/>
                        <a:pt x="15720" y="6846"/>
                      </a:cubicBezTo>
                      <a:cubicBezTo>
                        <a:pt x="15720" y="6928"/>
                        <a:pt x="15659" y="6928"/>
                        <a:pt x="15597" y="6928"/>
                      </a:cubicBezTo>
                      <a:cubicBezTo>
                        <a:pt x="15536" y="6928"/>
                        <a:pt x="15536" y="6928"/>
                        <a:pt x="15536" y="6928"/>
                      </a:cubicBezTo>
                      <a:cubicBezTo>
                        <a:pt x="15352" y="6846"/>
                        <a:pt x="15290" y="6279"/>
                        <a:pt x="15290" y="5949"/>
                      </a:cubicBezTo>
                      <a:cubicBezTo>
                        <a:pt x="15290" y="5712"/>
                        <a:pt x="15168" y="4980"/>
                        <a:pt x="15114" y="4650"/>
                      </a:cubicBezTo>
                      <a:cubicBezTo>
                        <a:pt x="15052" y="4402"/>
                        <a:pt x="15052" y="4238"/>
                        <a:pt x="15114" y="3990"/>
                      </a:cubicBezTo>
                      <a:cubicBezTo>
                        <a:pt x="15114" y="3918"/>
                        <a:pt x="15114" y="3835"/>
                        <a:pt x="15114" y="3753"/>
                      </a:cubicBezTo>
                      <a:cubicBezTo>
                        <a:pt x="15114" y="3423"/>
                        <a:pt x="14991" y="2856"/>
                        <a:pt x="14868" y="2608"/>
                      </a:cubicBezTo>
                      <a:cubicBezTo>
                        <a:pt x="14868" y="2526"/>
                        <a:pt x="14807" y="2444"/>
                        <a:pt x="14745" y="2444"/>
                      </a:cubicBezTo>
                      <a:cubicBezTo>
                        <a:pt x="14684" y="2371"/>
                        <a:pt x="14623" y="2279"/>
                        <a:pt x="14561" y="2041"/>
                      </a:cubicBezTo>
                      <a:cubicBezTo>
                        <a:pt x="14500" y="1876"/>
                        <a:pt x="14500" y="1712"/>
                        <a:pt x="14500" y="1547"/>
                      </a:cubicBezTo>
                      <a:cubicBezTo>
                        <a:pt x="14500" y="1309"/>
                        <a:pt x="14500" y="1144"/>
                        <a:pt x="14446" y="1062"/>
                      </a:cubicBezTo>
                      <a:cubicBezTo>
                        <a:pt x="14385" y="979"/>
                        <a:pt x="14385" y="495"/>
                        <a:pt x="14385" y="82"/>
                      </a:cubicBezTo>
                      <a:cubicBezTo>
                        <a:pt x="12504" y="732"/>
                        <a:pt x="10739" y="1227"/>
                        <a:pt x="10623" y="1309"/>
                      </a:cubicBezTo>
                      <a:cubicBezTo>
                        <a:pt x="10316" y="1392"/>
                        <a:pt x="8620" y="4320"/>
                        <a:pt x="8620" y="4732"/>
                      </a:cubicBezTo>
                      <a:cubicBezTo>
                        <a:pt x="8620" y="5052"/>
                        <a:pt x="8313" y="5382"/>
                        <a:pt x="8014" y="5712"/>
                      </a:cubicBezTo>
                      <a:cubicBezTo>
                        <a:pt x="8014" y="5784"/>
                        <a:pt x="8014" y="5784"/>
                        <a:pt x="7952" y="5784"/>
                      </a:cubicBezTo>
                      <a:cubicBezTo>
                        <a:pt x="8014" y="5784"/>
                        <a:pt x="8014" y="5867"/>
                        <a:pt x="8014" y="5867"/>
                      </a:cubicBezTo>
                      <a:cubicBezTo>
                        <a:pt x="8075" y="5867"/>
                        <a:pt x="8014" y="5867"/>
                        <a:pt x="8014" y="5949"/>
                      </a:cubicBezTo>
                      <a:cubicBezTo>
                        <a:pt x="7891" y="6032"/>
                        <a:pt x="7522" y="6609"/>
                        <a:pt x="7522" y="6681"/>
                      </a:cubicBezTo>
                      <a:cubicBezTo>
                        <a:pt x="7522" y="6764"/>
                        <a:pt x="7645" y="6846"/>
                        <a:pt x="7768" y="6846"/>
                      </a:cubicBezTo>
                      <a:cubicBezTo>
                        <a:pt x="7829" y="6846"/>
                        <a:pt x="7829" y="6846"/>
                        <a:pt x="7829" y="6846"/>
                      </a:cubicBezTo>
                      <a:cubicBezTo>
                        <a:pt x="7891" y="6764"/>
                        <a:pt x="7952" y="6764"/>
                        <a:pt x="8014" y="6764"/>
                      </a:cubicBezTo>
                      <a:lnTo>
                        <a:pt x="8075" y="6764"/>
                      </a:lnTo>
                      <a:cubicBezTo>
                        <a:pt x="8129" y="6846"/>
                        <a:pt x="8129" y="6846"/>
                        <a:pt x="8129" y="6928"/>
                      </a:cubicBezTo>
                      <a:cubicBezTo>
                        <a:pt x="8075" y="7011"/>
                        <a:pt x="8075" y="7011"/>
                        <a:pt x="8075" y="7011"/>
                      </a:cubicBezTo>
                      <a:cubicBezTo>
                        <a:pt x="8075" y="7011"/>
                        <a:pt x="8129" y="7011"/>
                        <a:pt x="8190" y="7011"/>
                      </a:cubicBezTo>
                      <a:cubicBezTo>
                        <a:pt x="8190" y="6928"/>
                        <a:pt x="8252" y="6928"/>
                        <a:pt x="8252" y="6928"/>
                      </a:cubicBezTo>
                      <a:cubicBezTo>
                        <a:pt x="8374" y="6928"/>
                        <a:pt x="8436" y="7011"/>
                        <a:pt x="8436" y="7093"/>
                      </a:cubicBezTo>
                      <a:cubicBezTo>
                        <a:pt x="8436" y="7093"/>
                        <a:pt x="8436" y="7176"/>
                        <a:pt x="8374" y="7176"/>
                      </a:cubicBezTo>
                      <a:cubicBezTo>
                        <a:pt x="8190" y="7258"/>
                        <a:pt x="8129" y="7496"/>
                        <a:pt x="8129" y="7578"/>
                      </a:cubicBezTo>
                      <a:lnTo>
                        <a:pt x="8129" y="7661"/>
                      </a:lnTo>
                      <a:cubicBezTo>
                        <a:pt x="8129" y="7743"/>
                        <a:pt x="8075" y="7743"/>
                        <a:pt x="8075" y="7908"/>
                      </a:cubicBezTo>
                      <a:cubicBezTo>
                        <a:pt x="8075" y="7990"/>
                        <a:pt x="8129" y="8155"/>
                        <a:pt x="8190" y="8228"/>
                      </a:cubicBezTo>
                      <a:cubicBezTo>
                        <a:pt x="8190" y="8320"/>
                        <a:pt x="8190" y="8320"/>
                        <a:pt x="8190" y="8393"/>
                      </a:cubicBezTo>
                      <a:cubicBezTo>
                        <a:pt x="8252" y="8475"/>
                        <a:pt x="8252" y="8558"/>
                        <a:pt x="8313" y="8558"/>
                      </a:cubicBezTo>
                      <a:cubicBezTo>
                        <a:pt x="8313" y="8722"/>
                        <a:pt x="8374" y="8887"/>
                        <a:pt x="8374" y="9052"/>
                      </a:cubicBezTo>
                      <a:cubicBezTo>
                        <a:pt x="8374" y="9052"/>
                        <a:pt x="8374" y="9135"/>
                        <a:pt x="8313" y="9135"/>
                      </a:cubicBezTo>
                      <a:cubicBezTo>
                        <a:pt x="8313" y="9372"/>
                        <a:pt x="8313" y="9537"/>
                        <a:pt x="8129" y="9537"/>
                      </a:cubicBezTo>
                      <a:cubicBezTo>
                        <a:pt x="8129" y="9537"/>
                        <a:pt x="8075" y="9537"/>
                        <a:pt x="8014" y="9537"/>
                      </a:cubicBezTo>
                      <a:cubicBezTo>
                        <a:pt x="7952" y="9537"/>
                        <a:pt x="7891" y="9455"/>
                        <a:pt x="7829" y="9619"/>
                      </a:cubicBezTo>
                      <a:cubicBezTo>
                        <a:pt x="7829" y="9619"/>
                        <a:pt x="7829" y="9619"/>
                        <a:pt x="7829" y="9702"/>
                      </a:cubicBezTo>
                      <a:cubicBezTo>
                        <a:pt x="7768" y="9867"/>
                        <a:pt x="7707" y="9949"/>
                        <a:pt x="7584" y="10032"/>
                      </a:cubicBezTo>
                      <a:cubicBezTo>
                        <a:pt x="7522" y="10032"/>
                        <a:pt x="7407" y="10104"/>
                        <a:pt x="7407" y="10187"/>
                      </a:cubicBezTo>
                      <a:cubicBezTo>
                        <a:pt x="7346" y="10352"/>
                        <a:pt x="7284" y="10599"/>
                        <a:pt x="7162" y="10681"/>
                      </a:cubicBezTo>
                      <a:cubicBezTo>
                        <a:pt x="6977" y="10764"/>
                        <a:pt x="6862" y="10929"/>
                        <a:pt x="6793" y="11084"/>
                      </a:cubicBezTo>
                      <a:cubicBezTo>
                        <a:pt x="6793" y="11084"/>
                        <a:pt x="6793" y="11084"/>
                        <a:pt x="6793" y="11166"/>
                      </a:cubicBezTo>
                      <a:cubicBezTo>
                        <a:pt x="6793" y="11248"/>
                        <a:pt x="6793" y="11331"/>
                        <a:pt x="6678" y="11248"/>
                      </a:cubicBezTo>
                      <a:lnTo>
                        <a:pt x="6617" y="11248"/>
                      </a:lnTo>
                      <a:cubicBezTo>
                        <a:pt x="6494" y="11166"/>
                        <a:pt x="6432" y="11166"/>
                        <a:pt x="6310" y="11166"/>
                      </a:cubicBezTo>
                      <a:cubicBezTo>
                        <a:pt x="6072" y="11166"/>
                        <a:pt x="5826" y="11248"/>
                        <a:pt x="5703" y="11331"/>
                      </a:cubicBezTo>
                      <a:cubicBezTo>
                        <a:pt x="5703" y="11331"/>
                        <a:pt x="5642" y="11413"/>
                        <a:pt x="5580" y="11413"/>
                      </a:cubicBezTo>
                      <a:cubicBezTo>
                        <a:pt x="5465" y="11496"/>
                        <a:pt x="5342" y="11578"/>
                        <a:pt x="5281" y="11661"/>
                      </a:cubicBezTo>
                      <a:cubicBezTo>
                        <a:pt x="5158" y="11826"/>
                        <a:pt x="5035" y="11826"/>
                        <a:pt x="4851" y="11733"/>
                      </a:cubicBezTo>
                      <a:cubicBezTo>
                        <a:pt x="4736" y="11578"/>
                        <a:pt x="4613" y="11413"/>
                        <a:pt x="4490" y="11413"/>
                      </a:cubicBezTo>
                      <a:lnTo>
                        <a:pt x="4429" y="11413"/>
                      </a:lnTo>
                      <a:cubicBezTo>
                        <a:pt x="4429" y="11413"/>
                        <a:pt x="4306" y="11413"/>
                        <a:pt x="4191" y="11413"/>
                      </a:cubicBezTo>
                      <a:cubicBezTo>
                        <a:pt x="3638" y="11496"/>
                        <a:pt x="2426" y="11496"/>
                        <a:pt x="1581" y="12393"/>
                      </a:cubicBezTo>
                      <a:cubicBezTo>
                        <a:pt x="1458" y="12475"/>
                        <a:pt x="1397" y="12558"/>
                        <a:pt x="1274" y="12630"/>
                      </a:cubicBezTo>
                      <a:cubicBezTo>
                        <a:pt x="1336" y="12960"/>
                        <a:pt x="1397" y="13290"/>
                        <a:pt x="1458" y="13455"/>
                      </a:cubicBezTo>
                      <a:cubicBezTo>
                        <a:pt x="1458" y="13537"/>
                        <a:pt x="1458" y="13537"/>
                        <a:pt x="1458" y="13537"/>
                      </a:cubicBezTo>
                      <a:cubicBezTo>
                        <a:pt x="1458" y="13775"/>
                        <a:pt x="1696" y="14187"/>
                        <a:pt x="1758" y="14434"/>
                      </a:cubicBezTo>
                      <a:cubicBezTo>
                        <a:pt x="1819" y="14434"/>
                        <a:pt x="1819" y="14434"/>
                        <a:pt x="1819" y="14342"/>
                      </a:cubicBezTo>
                      <a:cubicBezTo>
                        <a:pt x="1881" y="14342"/>
                        <a:pt x="2003" y="14342"/>
                        <a:pt x="2065" y="14434"/>
                      </a:cubicBezTo>
                      <a:cubicBezTo>
                        <a:pt x="2065" y="14507"/>
                        <a:pt x="2065" y="14507"/>
                        <a:pt x="2065" y="14589"/>
                      </a:cubicBezTo>
                      <a:cubicBezTo>
                        <a:pt x="2065" y="14589"/>
                        <a:pt x="2065" y="14672"/>
                        <a:pt x="2003" y="14754"/>
                      </a:cubicBezTo>
                      <a:cubicBezTo>
                        <a:pt x="2003" y="14919"/>
                        <a:pt x="1942" y="15239"/>
                        <a:pt x="1819" y="15321"/>
                      </a:cubicBezTo>
                      <a:cubicBezTo>
                        <a:pt x="1696" y="15486"/>
                        <a:pt x="1397" y="15898"/>
                        <a:pt x="1151" y="16383"/>
                      </a:cubicBezTo>
                      <a:cubicBezTo>
                        <a:pt x="967" y="16630"/>
                        <a:pt x="852" y="16950"/>
                        <a:pt x="729" y="17115"/>
                      </a:cubicBezTo>
                      <a:cubicBezTo>
                        <a:pt x="606" y="17280"/>
                        <a:pt x="368" y="17610"/>
                        <a:pt x="61" y="17930"/>
                      </a:cubicBezTo>
                      <a:cubicBezTo>
                        <a:pt x="246" y="19074"/>
                        <a:pt x="246" y="19074"/>
                        <a:pt x="246" y="19074"/>
                      </a:cubicBezTo>
                      <a:cubicBezTo>
                        <a:pt x="852" y="18909"/>
                        <a:pt x="10861" y="16301"/>
                        <a:pt x="11046" y="16218"/>
                      </a:cubicBezTo>
                      <a:cubicBezTo>
                        <a:pt x="11107" y="16218"/>
                        <a:pt x="11168" y="16136"/>
                        <a:pt x="11168" y="16136"/>
                      </a:cubicBezTo>
                      <a:cubicBezTo>
                        <a:pt x="11291" y="16063"/>
                        <a:pt x="11406" y="15981"/>
                        <a:pt x="11529" y="15981"/>
                      </a:cubicBezTo>
                      <a:cubicBezTo>
                        <a:pt x="11591" y="15981"/>
                        <a:pt x="11713" y="16063"/>
                        <a:pt x="11836" y="16136"/>
                      </a:cubicBezTo>
                      <a:cubicBezTo>
                        <a:pt x="12197" y="16548"/>
                        <a:pt x="12381" y="16548"/>
                        <a:pt x="12619" y="16548"/>
                      </a:cubicBezTo>
                      <a:cubicBezTo>
                        <a:pt x="12803" y="16548"/>
                        <a:pt x="12926" y="17043"/>
                        <a:pt x="13049" y="17527"/>
                      </a:cubicBezTo>
                      <a:cubicBezTo>
                        <a:pt x="13110" y="17775"/>
                        <a:pt x="13172" y="17930"/>
                        <a:pt x="13233" y="18095"/>
                      </a:cubicBezTo>
                      <a:cubicBezTo>
                        <a:pt x="13287" y="18177"/>
                        <a:pt x="13287" y="18177"/>
                        <a:pt x="13348" y="18177"/>
                      </a:cubicBezTo>
                      <a:cubicBezTo>
                        <a:pt x="13348" y="18177"/>
                        <a:pt x="13348" y="18177"/>
                        <a:pt x="13410" y="18177"/>
                      </a:cubicBezTo>
                      <a:cubicBezTo>
                        <a:pt x="13410" y="18177"/>
                        <a:pt x="13471" y="18177"/>
                        <a:pt x="13533" y="18177"/>
                      </a:cubicBezTo>
                      <a:cubicBezTo>
                        <a:pt x="13594" y="18177"/>
                        <a:pt x="13655" y="18177"/>
                        <a:pt x="13717" y="18177"/>
                      </a:cubicBezTo>
                      <a:cubicBezTo>
                        <a:pt x="14016" y="18342"/>
                        <a:pt x="14139" y="18424"/>
                        <a:pt x="14385" y="18672"/>
                      </a:cubicBezTo>
                      <a:cubicBezTo>
                        <a:pt x="14561" y="18992"/>
                        <a:pt x="15958" y="19404"/>
                        <a:pt x="16142" y="19486"/>
                      </a:cubicBezTo>
                      <a:cubicBezTo>
                        <a:pt x="16327" y="19486"/>
                        <a:pt x="16442" y="19641"/>
                        <a:pt x="16503" y="19806"/>
                      </a:cubicBezTo>
                      <a:cubicBezTo>
                        <a:pt x="16565" y="19888"/>
                        <a:pt x="16503" y="20301"/>
                        <a:pt x="16442" y="20621"/>
                      </a:cubicBezTo>
                      <a:cubicBezTo>
                        <a:pt x="16388" y="20703"/>
                        <a:pt x="16388" y="20703"/>
                        <a:pt x="16388" y="20785"/>
                      </a:cubicBezTo>
                      <a:cubicBezTo>
                        <a:pt x="16388" y="20868"/>
                        <a:pt x="16327" y="21115"/>
                        <a:pt x="16265" y="21280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89" name="Shape 3651"/>
                <p:cNvSpPr/>
                <p:nvPr/>
              </p:nvSpPr>
              <p:spPr>
                <a:xfrm>
                  <a:off x="12145712" y="2645939"/>
                  <a:ext cx="353550" cy="8020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82" h="21600" extrusionOk="0">
                      <a:moveTo>
                        <a:pt x="11968" y="21600"/>
                      </a:moveTo>
                      <a:cubicBezTo>
                        <a:pt x="11632" y="21600"/>
                        <a:pt x="11295" y="21600"/>
                        <a:pt x="11295" y="21449"/>
                      </a:cubicBezTo>
                      <a:cubicBezTo>
                        <a:pt x="10959" y="21298"/>
                        <a:pt x="11295" y="21148"/>
                        <a:pt x="11632" y="20865"/>
                      </a:cubicBezTo>
                      <a:cubicBezTo>
                        <a:pt x="11968" y="20714"/>
                        <a:pt x="11968" y="20714"/>
                        <a:pt x="12304" y="20413"/>
                      </a:cubicBezTo>
                      <a:cubicBezTo>
                        <a:pt x="12304" y="20262"/>
                        <a:pt x="12304" y="20262"/>
                        <a:pt x="12304" y="20111"/>
                      </a:cubicBezTo>
                      <a:lnTo>
                        <a:pt x="11968" y="20111"/>
                      </a:lnTo>
                      <a:cubicBezTo>
                        <a:pt x="11632" y="20111"/>
                        <a:pt x="10959" y="20111"/>
                        <a:pt x="10959" y="19809"/>
                      </a:cubicBezTo>
                      <a:cubicBezTo>
                        <a:pt x="10959" y="19659"/>
                        <a:pt x="10959" y="19508"/>
                        <a:pt x="10665" y="19508"/>
                      </a:cubicBezTo>
                      <a:cubicBezTo>
                        <a:pt x="10665" y="19508"/>
                        <a:pt x="10665" y="19508"/>
                        <a:pt x="10329" y="19508"/>
                      </a:cubicBezTo>
                      <a:cubicBezTo>
                        <a:pt x="10329" y="19659"/>
                        <a:pt x="9993" y="19659"/>
                        <a:pt x="9657" y="19659"/>
                      </a:cubicBezTo>
                      <a:cubicBezTo>
                        <a:pt x="9657" y="19659"/>
                        <a:pt x="9657" y="19659"/>
                        <a:pt x="9320" y="19809"/>
                      </a:cubicBezTo>
                      <a:cubicBezTo>
                        <a:pt x="9320" y="19809"/>
                        <a:pt x="8984" y="19809"/>
                        <a:pt x="8648" y="19809"/>
                      </a:cubicBezTo>
                      <a:cubicBezTo>
                        <a:pt x="7976" y="19809"/>
                        <a:pt x="7303" y="19659"/>
                        <a:pt x="5664" y="19508"/>
                      </a:cubicBezTo>
                      <a:cubicBezTo>
                        <a:pt x="4025" y="19225"/>
                        <a:pt x="4025" y="19074"/>
                        <a:pt x="4025" y="18924"/>
                      </a:cubicBezTo>
                      <a:cubicBezTo>
                        <a:pt x="4025" y="18773"/>
                        <a:pt x="4025" y="18773"/>
                        <a:pt x="3647" y="18471"/>
                      </a:cubicBezTo>
                      <a:cubicBezTo>
                        <a:pt x="3353" y="18320"/>
                        <a:pt x="3017" y="18320"/>
                        <a:pt x="3017" y="18170"/>
                      </a:cubicBezTo>
                      <a:cubicBezTo>
                        <a:pt x="3017" y="18320"/>
                        <a:pt x="3017" y="18320"/>
                        <a:pt x="2681" y="18320"/>
                      </a:cubicBezTo>
                      <a:cubicBezTo>
                        <a:pt x="2681" y="18471"/>
                        <a:pt x="2681" y="18471"/>
                        <a:pt x="2681" y="18471"/>
                      </a:cubicBezTo>
                      <a:cubicBezTo>
                        <a:pt x="2344" y="18320"/>
                        <a:pt x="2344" y="18320"/>
                        <a:pt x="2344" y="18320"/>
                      </a:cubicBezTo>
                      <a:cubicBezTo>
                        <a:pt x="1336" y="17585"/>
                        <a:pt x="1000" y="16831"/>
                        <a:pt x="664" y="16096"/>
                      </a:cubicBezTo>
                      <a:cubicBezTo>
                        <a:pt x="369" y="15192"/>
                        <a:pt x="2344" y="14457"/>
                        <a:pt x="3647" y="14155"/>
                      </a:cubicBezTo>
                      <a:cubicBezTo>
                        <a:pt x="4656" y="14004"/>
                        <a:pt x="5328" y="13853"/>
                        <a:pt x="5664" y="13401"/>
                      </a:cubicBezTo>
                      <a:cubicBezTo>
                        <a:pt x="5664" y="13250"/>
                        <a:pt x="6001" y="13099"/>
                        <a:pt x="6001" y="12817"/>
                      </a:cubicBezTo>
                      <a:cubicBezTo>
                        <a:pt x="6337" y="12515"/>
                        <a:pt x="6673" y="12063"/>
                        <a:pt x="7009" y="11761"/>
                      </a:cubicBezTo>
                      <a:cubicBezTo>
                        <a:pt x="7639" y="11460"/>
                        <a:pt x="8984" y="10574"/>
                        <a:pt x="8984" y="10423"/>
                      </a:cubicBezTo>
                      <a:cubicBezTo>
                        <a:pt x="8984" y="10272"/>
                        <a:pt x="4992" y="8934"/>
                        <a:pt x="3017" y="8048"/>
                      </a:cubicBezTo>
                      <a:cubicBezTo>
                        <a:pt x="1672" y="7596"/>
                        <a:pt x="1000" y="7294"/>
                        <a:pt x="664" y="7294"/>
                      </a:cubicBezTo>
                      <a:cubicBezTo>
                        <a:pt x="369" y="7143"/>
                        <a:pt x="369" y="6993"/>
                        <a:pt x="369" y="6842"/>
                      </a:cubicBezTo>
                      <a:cubicBezTo>
                        <a:pt x="369" y="6559"/>
                        <a:pt x="664" y="6107"/>
                        <a:pt x="1336" y="5956"/>
                      </a:cubicBezTo>
                      <a:cubicBezTo>
                        <a:pt x="2008" y="5805"/>
                        <a:pt x="2008" y="5504"/>
                        <a:pt x="2008" y="5221"/>
                      </a:cubicBezTo>
                      <a:cubicBezTo>
                        <a:pt x="2008" y="5051"/>
                        <a:pt x="2008" y="4919"/>
                        <a:pt x="2008" y="4919"/>
                      </a:cubicBezTo>
                      <a:cubicBezTo>
                        <a:pt x="2008" y="4919"/>
                        <a:pt x="2008" y="4919"/>
                        <a:pt x="1672" y="4919"/>
                      </a:cubicBezTo>
                      <a:cubicBezTo>
                        <a:pt x="1672" y="4919"/>
                        <a:pt x="1000" y="4919"/>
                        <a:pt x="369" y="4769"/>
                      </a:cubicBezTo>
                      <a:cubicBezTo>
                        <a:pt x="369" y="4769"/>
                        <a:pt x="33" y="4618"/>
                        <a:pt x="33" y="4467"/>
                      </a:cubicBezTo>
                      <a:cubicBezTo>
                        <a:pt x="-303" y="3864"/>
                        <a:pt x="2008" y="2827"/>
                        <a:pt x="2344" y="2676"/>
                      </a:cubicBezTo>
                      <a:cubicBezTo>
                        <a:pt x="3017" y="2375"/>
                        <a:pt x="3017" y="1791"/>
                        <a:pt x="2681" y="1489"/>
                      </a:cubicBezTo>
                      <a:cubicBezTo>
                        <a:pt x="2681" y="1489"/>
                        <a:pt x="2681" y="1489"/>
                        <a:pt x="2681" y="1338"/>
                      </a:cubicBezTo>
                      <a:cubicBezTo>
                        <a:pt x="2681" y="1187"/>
                        <a:pt x="4025" y="452"/>
                        <a:pt x="4992" y="0"/>
                      </a:cubicBezTo>
                      <a:cubicBezTo>
                        <a:pt x="5328" y="0"/>
                        <a:pt x="5328" y="0"/>
                        <a:pt x="5328" y="0"/>
                      </a:cubicBezTo>
                      <a:cubicBezTo>
                        <a:pt x="5664" y="151"/>
                        <a:pt x="6001" y="302"/>
                        <a:pt x="6673" y="452"/>
                      </a:cubicBezTo>
                      <a:cubicBezTo>
                        <a:pt x="7639" y="1037"/>
                        <a:pt x="15288" y="1791"/>
                        <a:pt x="16296" y="1941"/>
                      </a:cubicBezTo>
                      <a:cubicBezTo>
                        <a:pt x="17305" y="1941"/>
                        <a:pt x="17935" y="2224"/>
                        <a:pt x="18271" y="2526"/>
                      </a:cubicBezTo>
                      <a:cubicBezTo>
                        <a:pt x="18608" y="2676"/>
                        <a:pt x="18271" y="3430"/>
                        <a:pt x="17935" y="4015"/>
                      </a:cubicBezTo>
                      <a:cubicBezTo>
                        <a:pt x="17641" y="4165"/>
                        <a:pt x="17641" y="4165"/>
                        <a:pt x="17641" y="4316"/>
                      </a:cubicBezTo>
                      <a:cubicBezTo>
                        <a:pt x="17641" y="4467"/>
                        <a:pt x="17305" y="4919"/>
                        <a:pt x="16969" y="5221"/>
                      </a:cubicBezTo>
                      <a:cubicBezTo>
                        <a:pt x="16969" y="5353"/>
                        <a:pt x="16969" y="5353"/>
                        <a:pt x="16969" y="5353"/>
                      </a:cubicBezTo>
                      <a:cubicBezTo>
                        <a:pt x="16969" y="5221"/>
                        <a:pt x="16969" y="5221"/>
                        <a:pt x="16969" y="5221"/>
                      </a:cubicBezTo>
                      <a:cubicBezTo>
                        <a:pt x="16632" y="5221"/>
                        <a:pt x="16632" y="5221"/>
                        <a:pt x="16632" y="5221"/>
                      </a:cubicBezTo>
                      <a:cubicBezTo>
                        <a:pt x="15960" y="5221"/>
                        <a:pt x="15624" y="5805"/>
                        <a:pt x="15624" y="6408"/>
                      </a:cubicBezTo>
                      <a:cubicBezTo>
                        <a:pt x="15624" y="6710"/>
                        <a:pt x="15288" y="6842"/>
                        <a:pt x="15288" y="6993"/>
                      </a:cubicBezTo>
                      <a:lnTo>
                        <a:pt x="14951" y="7143"/>
                      </a:lnTo>
                      <a:cubicBezTo>
                        <a:pt x="14951" y="7143"/>
                        <a:pt x="15288" y="7143"/>
                        <a:pt x="15624" y="7143"/>
                      </a:cubicBezTo>
                      <a:cubicBezTo>
                        <a:pt x="15960" y="7143"/>
                        <a:pt x="16632" y="7143"/>
                        <a:pt x="17935" y="6993"/>
                      </a:cubicBezTo>
                      <a:cubicBezTo>
                        <a:pt x="19280" y="6993"/>
                        <a:pt x="19952" y="6993"/>
                        <a:pt x="20625" y="7294"/>
                      </a:cubicBezTo>
                      <a:cubicBezTo>
                        <a:pt x="21297" y="7596"/>
                        <a:pt x="21297" y="8199"/>
                        <a:pt x="20961" y="8783"/>
                      </a:cubicBezTo>
                      <a:cubicBezTo>
                        <a:pt x="20961" y="9236"/>
                        <a:pt x="20961" y="9537"/>
                        <a:pt x="20961" y="9820"/>
                      </a:cubicBezTo>
                      <a:cubicBezTo>
                        <a:pt x="21297" y="10725"/>
                        <a:pt x="20961" y="14588"/>
                        <a:pt x="19616" y="14890"/>
                      </a:cubicBezTo>
                      <a:cubicBezTo>
                        <a:pt x="18608" y="15041"/>
                        <a:pt x="18608" y="15342"/>
                        <a:pt x="18608" y="15644"/>
                      </a:cubicBezTo>
                      <a:cubicBezTo>
                        <a:pt x="18608" y="15795"/>
                        <a:pt x="18608" y="16096"/>
                        <a:pt x="18608" y="16228"/>
                      </a:cubicBezTo>
                      <a:cubicBezTo>
                        <a:pt x="17935" y="17133"/>
                        <a:pt x="17935" y="17284"/>
                        <a:pt x="16969" y="17868"/>
                      </a:cubicBezTo>
                      <a:cubicBezTo>
                        <a:pt x="16296" y="18320"/>
                        <a:pt x="16296" y="18622"/>
                        <a:pt x="16296" y="18924"/>
                      </a:cubicBezTo>
                      <a:cubicBezTo>
                        <a:pt x="16296" y="19225"/>
                        <a:pt x="16632" y="19508"/>
                        <a:pt x="16296" y="19659"/>
                      </a:cubicBezTo>
                      <a:cubicBezTo>
                        <a:pt x="15960" y="20111"/>
                        <a:pt x="15624" y="20413"/>
                        <a:pt x="15288" y="20563"/>
                      </a:cubicBezTo>
                      <a:cubicBezTo>
                        <a:pt x="14951" y="20714"/>
                        <a:pt x="14657" y="20865"/>
                        <a:pt x="14657" y="20997"/>
                      </a:cubicBezTo>
                      <a:cubicBezTo>
                        <a:pt x="14279" y="21449"/>
                        <a:pt x="13649" y="21600"/>
                        <a:pt x="12304" y="21600"/>
                      </a:cubicBezTo>
                      <a:cubicBezTo>
                        <a:pt x="11968" y="21600"/>
                        <a:pt x="11968" y="21600"/>
                        <a:pt x="11968" y="21600"/>
                      </a:cubicBezTo>
                      <a:close/>
                      <a:moveTo>
                        <a:pt x="10665" y="19357"/>
                      </a:moveTo>
                      <a:cubicBezTo>
                        <a:pt x="11295" y="19357"/>
                        <a:pt x="11295" y="19659"/>
                        <a:pt x="11295" y="19809"/>
                      </a:cubicBezTo>
                      <a:cubicBezTo>
                        <a:pt x="11295" y="19960"/>
                        <a:pt x="11632" y="19960"/>
                        <a:pt x="11968" y="19960"/>
                      </a:cubicBezTo>
                      <a:cubicBezTo>
                        <a:pt x="12304" y="19960"/>
                        <a:pt x="12640" y="19960"/>
                        <a:pt x="12640" y="20111"/>
                      </a:cubicBezTo>
                      <a:cubicBezTo>
                        <a:pt x="12640" y="20262"/>
                        <a:pt x="12640" y="20262"/>
                        <a:pt x="12304" y="20563"/>
                      </a:cubicBezTo>
                      <a:cubicBezTo>
                        <a:pt x="12304" y="20714"/>
                        <a:pt x="11968" y="20865"/>
                        <a:pt x="11968" y="20997"/>
                      </a:cubicBezTo>
                      <a:cubicBezTo>
                        <a:pt x="11632" y="21148"/>
                        <a:pt x="11295" y="21298"/>
                        <a:pt x="11632" y="21449"/>
                      </a:cubicBezTo>
                      <a:cubicBezTo>
                        <a:pt x="11632" y="21449"/>
                        <a:pt x="11632" y="21449"/>
                        <a:pt x="11968" y="21449"/>
                      </a:cubicBezTo>
                      <a:cubicBezTo>
                        <a:pt x="11968" y="21449"/>
                        <a:pt x="11968" y="21449"/>
                        <a:pt x="12304" y="21449"/>
                      </a:cubicBezTo>
                      <a:cubicBezTo>
                        <a:pt x="13649" y="21449"/>
                        <a:pt x="13985" y="21298"/>
                        <a:pt x="14279" y="20997"/>
                      </a:cubicBezTo>
                      <a:cubicBezTo>
                        <a:pt x="14657" y="20714"/>
                        <a:pt x="14657" y="20714"/>
                        <a:pt x="14951" y="20563"/>
                      </a:cubicBezTo>
                      <a:cubicBezTo>
                        <a:pt x="15288" y="20262"/>
                        <a:pt x="15960" y="20111"/>
                        <a:pt x="15960" y="19659"/>
                      </a:cubicBezTo>
                      <a:cubicBezTo>
                        <a:pt x="16296" y="19357"/>
                        <a:pt x="16296" y="19225"/>
                        <a:pt x="15960" y="18924"/>
                      </a:cubicBezTo>
                      <a:cubicBezTo>
                        <a:pt x="15960" y="18622"/>
                        <a:pt x="15960" y="18170"/>
                        <a:pt x="16632" y="17868"/>
                      </a:cubicBezTo>
                      <a:cubicBezTo>
                        <a:pt x="17641" y="17284"/>
                        <a:pt x="17935" y="16982"/>
                        <a:pt x="18271" y="16228"/>
                      </a:cubicBezTo>
                      <a:cubicBezTo>
                        <a:pt x="18271" y="15946"/>
                        <a:pt x="18271" y="15795"/>
                        <a:pt x="18271" y="15644"/>
                      </a:cubicBezTo>
                      <a:cubicBezTo>
                        <a:pt x="18271" y="15342"/>
                        <a:pt x="18271" y="15041"/>
                        <a:pt x="19280" y="14890"/>
                      </a:cubicBezTo>
                      <a:cubicBezTo>
                        <a:pt x="20625" y="14588"/>
                        <a:pt x="20961" y="10875"/>
                        <a:pt x="20625" y="9820"/>
                      </a:cubicBezTo>
                      <a:cubicBezTo>
                        <a:pt x="20625" y="9537"/>
                        <a:pt x="20625" y="9236"/>
                        <a:pt x="20625" y="8783"/>
                      </a:cubicBezTo>
                      <a:cubicBezTo>
                        <a:pt x="20961" y="8199"/>
                        <a:pt x="20961" y="7747"/>
                        <a:pt x="20288" y="7294"/>
                      </a:cubicBezTo>
                      <a:cubicBezTo>
                        <a:pt x="19952" y="7143"/>
                        <a:pt x="19280" y="7143"/>
                        <a:pt x="17935" y="7143"/>
                      </a:cubicBezTo>
                      <a:cubicBezTo>
                        <a:pt x="16632" y="7294"/>
                        <a:pt x="15960" y="7294"/>
                        <a:pt x="15624" y="7294"/>
                      </a:cubicBezTo>
                      <a:cubicBezTo>
                        <a:pt x="14951" y="7294"/>
                        <a:pt x="14951" y="7294"/>
                        <a:pt x="14951" y="7294"/>
                      </a:cubicBezTo>
                      <a:cubicBezTo>
                        <a:pt x="14657" y="7143"/>
                        <a:pt x="14951" y="6993"/>
                        <a:pt x="14951" y="6842"/>
                      </a:cubicBezTo>
                      <a:cubicBezTo>
                        <a:pt x="14951" y="6710"/>
                        <a:pt x="15288" y="6559"/>
                        <a:pt x="15288" y="6408"/>
                      </a:cubicBezTo>
                      <a:cubicBezTo>
                        <a:pt x="15288" y="5805"/>
                        <a:pt x="15960" y="5051"/>
                        <a:pt x="16632" y="5051"/>
                      </a:cubicBezTo>
                      <a:cubicBezTo>
                        <a:pt x="16632" y="5051"/>
                        <a:pt x="16632" y="5051"/>
                        <a:pt x="16969" y="5051"/>
                      </a:cubicBezTo>
                      <a:cubicBezTo>
                        <a:pt x="16969" y="4919"/>
                        <a:pt x="17305" y="4467"/>
                        <a:pt x="17305" y="4316"/>
                      </a:cubicBezTo>
                      <a:cubicBezTo>
                        <a:pt x="17305" y="4165"/>
                        <a:pt x="17641" y="4165"/>
                        <a:pt x="17641" y="4015"/>
                      </a:cubicBezTo>
                      <a:cubicBezTo>
                        <a:pt x="17641" y="3581"/>
                        <a:pt x="18271" y="2827"/>
                        <a:pt x="17935" y="2526"/>
                      </a:cubicBezTo>
                      <a:cubicBezTo>
                        <a:pt x="17935" y="2224"/>
                        <a:pt x="17305" y="2073"/>
                        <a:pt x="16296" y="2073"/>
                      </a:cubicBezTo>
                      <a:cubicBezTo>
                        <a:pt x="15624" y="1941"/>
                        <a:pt x="7303" y="1187"/>
                        <a:pt x="6337" y="584"/>
                      </a:cubicBezTo>
                      <a:cubicBezTo>
                        <a:pt x="6001" y="452"/>
                        <a:pt x="5664" y="302"/>
                        <a:pt x="5328" y="151"/>
                      </a:cubicBezTo>
                      <a:cubicBezTo>
                        <a:pt x="4025" y="735"/>
                        <a:pt x="3017" y="1187"/>
                        <a:pt x="3017" y="1338"/>
                      </a:cubicBezTo>
                      <a:cubicBezTo>
                        <a:pt x="3017" y="1489"/>
                        <a:pt x="3017" y="1489"/>
                        <a:pt x="3017" y="1489"/>
                      </a:cubicBezTo>
                      <a:cubicBezTo>
                        <a:pt x="3017" y="1941"/>
                        <a:pt x="3353" y="2526"/>
                        <a:pt x="2681" y="2676"/>
                      </a:cubicBezTo>
                      <a:cubicBezTo>
                        <a:pt x="2008" y="2978"/>
                        <a:pt x="33" y="4015"/>
                        <a:pt x="369" y="4467"/>
                      </a:cubicBezTo>
                      <a:cubicBezTo>
                        <a:pt x="369" y="4618"/>
                        <a:pt x="369" y="4618"/>
                        <a:pt x="664" y="4618"/>
                      </a:cubicBezTo>
                      <a:cubicBezTo>
                        <a:pt x="1336" y="4769"/>
                        <a:pt x="1672" y="4769"/>
                        <a:pt x="1672" y="4769"/>
                      </a:cubicBezTo>
                      <a:cubicBezTo>
                        <a:pt x="2344" y="4769"/>
                        <a:pt x="2344" y="4919"/>
                        <a:pt x="2344" y="5221"/>
                      </a:cubicBezTo>
                      <a:cubicBezTo>
                        <a:pt x="2344" y="5654"/>
                        <a:pt x="2008" y="5805"/>
                        <a:pt x="1336" y="6107"/>
                      </a:cubicBezTo>
                      <a:cubicBezTo>
                        <a:pt x="1000" y="6258"/>
                        <a:pt x="664" y="6559"/>
                        <a:pt x="664" y="6842"/>
                      </a:cubicBezTo>
                      <a:cubicBezTo>
                        <a:pt x="664" y="6993"/>
                        <a:pt x="664" y="7143"/>
                        <a:pt x="1000" y="7143"/>
                      </a:cubicBezTo>
                      <a:cubicBezTo>
                        <a:pt x="1000" y="7143"/>
                        <a:pt x="2008" y="7596"/>
                        <a:pt x="3017" y="8048"/>
                      </a:cubicBezTo>
                      <a:cubicBezTo>
                        <a:pt x="7976" y="9820"/>
                        <a:pt x="9320" y="10272"/>
                        <a:pt x="9320" y="10423"/>
                      </a:cubicBezTo>
                      <a:cubicBezTo>
                        <a:pt x="9657" y="10574"/>
                        <a:pt x="7303" y="11912"/>
                        <a:pt x="7303" y="11912"/>
                      </a:cubicBezTo>
                      <a:cubicBezTo>
                        <a:pt x="6673" y="12063"/>
                        <a:pt x="6673" y="12515"/>
                        <a:pt x="6337" y="12968"/>
                      </a:cubicBezTo>
                      <a:cubicBezTo>
                        <a:pt x="6337" y="13099"/>
                        <a:pt x="6001" y="13250"/>
                        <a:pt x="6001" y="13401"/>
                      </a:cubicBezTo>
                      <a:cubicBezTo>
                        <a:pt x="5328" y="14004"/>
                        <a:pt x="4992" y="14155"/>
                        <a:pt x="3647" y="14306"/>
                      </a:cubicBezTo>
                      <a:cubicBezTo>
                        <a:pt x="2681" y="14457"/>
                        <a:pt x="664" y="15192"/>
                        <a:pt x="1000" y="16096"/>
                      </a:cubicBezTo>
                      <a:cubicBezTo>
                        <a:pt x="1336" y="16681"/>
                        <a:pt x="1672" y="17435"/>
                        <a:pt x="2681" y="18170"/>
                      </a:cubicBezTo>
                      <a:cubicBezTo>
                        <a:pt x="2681" y="18170"/>
                        <a:pt x="2681" y="18019"/>
                        <a:pt x="3017" y="18019"/>
                      </a:cubicBezTo>
                      <a:cubicBezTo>
                        <a:pt x="3017" y="18019"/>
                        <a:pt x="3353" y="18019"/>
                        <a:pt x="3647" y="18471"/>
                      </a:cubicBezTo>
                      <a:cubicBezTo>
                        <a:pt x="4320" y="18622"/>
                        <a:pt x="4320" y="18773"/>
                        <a:pt x="4320" y="18924"/>
                      </a:cubicBezTo>
                      <a:cubicBezTo>
                        <a:pt x="4320" y="19074"/>
                        <a:pt x="4320" y="19074"/>
                        <a:pt x="6001" y="19357"/>
                      </a:cubicBezTo>
                      <a:cubicBezTo>
                        <a:pt x="7303" y="19508"/>
                        <a:pt x="8312" y="19659"/>
                        <a:pt x="8648" y="19659"/>
                      </a:cubicBezTo>
                      <a:cubicBezTo>
                        <a:pt x="8984" y="19659"/>
                        <a:pt x="8984" y="19659"/>
                        <a:pt x="9320" y="19659"/>
                      </a:cubicBezTo>
                      <a:lnTo>
                        <a:pt x="9657" y="19508"/>
                      </a:lnTo>
                      <a:cubicBezTo>
                        <a:pt x="9993" y="19508"/>
                        <a:pt x="9993" y="19508"/>
                        <a:pt x="10329" y="19508"/>
                      </a:cubicBezTo>
                      <a:cubicBezTo>
                        <a:pt x="10329" y="19357"/>
                        <a:pt x="10665" y="19357"/>
                        <a:pt x="10665" y="19357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0" name="Shape 3652"/>
                <p:cNvSpPr/>
                <p:nvPr/>
              </p:nvSpPr>
              <p:spPr>
                <a:xfrm>
                  <a:off x="12088171" y="3183154"/>
                  <a:ext cx="289524" cy="4809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72" h="21600" extrusionOk="0">
                      <a:moveTo>
                        <a:pt x="5030" y="0"/>
                      </a:moveTo>
                      <a:cubicBezTo>
                        <a:pt x="3432" y="0"/>
                        <a:pt x="1783" y="723"/>
                        <a:pt x="1370" y="975"/>
                      </a:cubicBezTo>
                      <a:cubicBezTo>
                        <a:pt x="958" y="1478"/>
                        <a:pt x="133" y="2232"/>
                        <a:pt x="133" y="2484"/>
                      </a:cubicBezTo>
                      <a:cubicBezTo>
                        <a:pt x="-228" y="2735"/>
                        <a:pt x="133" y="3962"/>
                        <a:pt x="1370" y="5691"/>
                      </a:cubicBezTo>
                      <a:cubicBezTo>
                        <a:pt x="2607" y="7703"/>
                        <a:pt x="4669" y="11665"/>
                        <a:pt x="5030" y="12922"/>
                      </a:cubicBezTo>
                      <a:cubicBezTo>
                        <a:pt x="5030" y="14400"/>
                        <a:pt x="6680" y="19619"/>
                        <a:pt x="7092" y="20122"/>
                      </a:cubicBezTo>
                      <a:cubicBezTo>
                        <a:pt x="7505" y="20374"/>
                        <a:pt x="9928" y="20374"/>
                        <a:pt x="13588" y="20877"/>
                      </a:cubicBezTo>
                      <a:cubicBezTo>
                        <a:pt x="16062" y="21097"/>
                        <a:pt x="19310" y="21097"/>
                        <a:pt x="21372" y="21600"/>
                      </a:cubicBezTo>
                      <a:cubicBezTo>
                        <a:pt x="21372" y="21380"/>
                        <a:pt x="21372" y="21097"/>
                        <a:pt x="21372" y="21097"/>
                      </a:cubicBezTo>
                      <a:cubicBezTo>
                        <a:pt x="21372" y="20122"/>
                        <a:pt x="20547" y="20625"/>
                        <a:pt x="18898" y="19871"/>
                      </a:cubicBezTo>
                      <a:cubicBezTo>
                        <a:pt x="17660" y="19116"/>
                        <a:pt x="20547" y="19116"/>
                        <a:pt x="18073" y="17638"/>
                      </a:cubicBezTo>
                      <a:cubicBezTo>
                        <a:pt x="16062" y="16129"/>
                        <a:pt x="18073" y="16129"/>
                        <a:pt x="18073" y="15909"/>
                      </a:cubicBezTo>
                      <a:cubicBezTo>
                        <a:pt x="18073" y="15406"/>
                        <a:pt x="18073" y="14652"/>
                        <a:pt x="16887" y="14148"/>
                      </a:cubicBezTo>
                      <a:cubicBezTo>
                        <a:pt x="15237" y="13425"/>
                        <a:pt x="13588" y="12671"/>
                        <a:pt x="12814" y="12168"/>
                      </a:cubicBezTo>
                      <a:cubicBezTo>
                        <a:pt x="11990" y="11665"/>
                        <a:pt x="11165" y="9181"/>
                        <a:pt x="9154" y="8175"/>
                      </a:cubicBezTo>
                      <a:cubicBezTo>
                        <a:pt x="7505" y="7200"/>
                        <a:pt x="6680" y="6697"/>
                        <a:pt x="7505" y="6445"/>
                      </a:cubicBezTo>
                      <a:cubicBezTo>
                        <a:pt x="6267" y="5219"/>
                        <a:pt x="5443" y="3710"/>
                        <a:pt x="5443" y="2735"/>
                      </a:cubicBezTo>
                      <a:cubicBezTo>
                        <a:pt x="5030" y="1981"/>
                        <a:pt x="5855" y="1226"/>
                        <a:pt x="6680" y="723"/>
                      </a:cubicBezTo>
                      <a:cubicBezTo>
                        <a:pt x="6267" y="503"/>
                        <a:pt x="5855" y="0"/>
                        <a:pt x="5030" y="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1" name="Shape 3653"/>
                <p:cNvSpPr/>
                <p:nvPr/>
              </p:nvSpPr>
              <p:spPr>
                <a:xfrm>
                  <a:off x="12085084" y="3183154"/>
                  <a:ext cx="292611" cy="4871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188" y="21351"/>
                        <a:pt x="21188" y="21351"/>
                        <a:pt x="21188" y="21351"/>
                      </a:cubicBezTo>
                      <a:cubicBezTo>
                        <a:pt x="19950" y="21134"/>
                        <a:pt x="17888" y="21134"/>
                        <a:pt x="16290" y="20854"/>
                      </a:cubicBezTo>
                      <a:cubicBezTo>
                        <a:pt x="15465" y="20854"/>
                        <a:pt x="14641" y="20854"/>
                        <a:pt x="13816" y="20637"/>
                      </a:cubicBezTo>
                      <a:cubicBezTo>
                        <a:pt x="12630" y="20637"/>
                        <a:pt x="11393" y="20637"/>
                        <a:pt x="10568" y="20388"/>
                      </a:cubicBezTo>
                      <a:cubicBezTo>
                        <a:pt x="8558" y="20388"/>
                        <a:pt x="7320" y="20139"/>
                        <a:pt x="7320" y="19891"/>
                      </a:cubicBezTo>
                      <a:cubicBezTo>
                        <a:pt x="6908" y="19393"/>
                        <a:pt x="5258" y="14234"/>
                        <a:pt x="4897" y="12774"/>
                      </a:cubicBezTo>
                      <a:cubicBezTo>
                        <a:pt x="4897" y="11530"/>
                        <a:pt x="2835" y="7614"/>
                        <a:pt x="1186" y="5874"/>
                      </a:cubicBezTo>
                      <a:cubicBezTo>
                        <a:pt x="0" y="4165"/>
                        <a:pt x="0" y="2704"/>
                        <a:pt x="0" y="2455"/>
                      </a:cubicBezTo>
                      <a:cubicBezTo>
                        <a:pt x="361" y="2455"/>
                        <a:pt x="361" y="2207"/>
                        <a:pt x="361" y="1958"/>
                      </a:cubicBezTo>
                      <a:cubicBezTo>
                        <a:pt x="773" y="1709"/>
                        <a:pt x="1186" y="1212"/>
                        <a:pt x="1598" y="963"/>
                      </a:cubicBezTo>
                      <a:cubicBezTo>
                        <a:pt x="2011" y="497"/>
                        <a:pt x="3660" y="0"/>
                        <a:pt x="5258" y="0"/>
                      </a:cubicBezTo>
                      <a:cubicBezTo>
                        <a:pt x="6083" y="0"/>
                        <a:pt x="6908" y="218"/>
                        <a:pt x="6908" y="497"/>
                      </a:cubicBezTo>
                      <a:cubicBezTo>
                        <a:pt x="6908" y="715"/>
                        <a:pt x="6908" y="715"/>
                        <a:pt x="6908" y="715"/>
                      </a:cubicBezTo>
                      <a:cubicBezTo>
                        <a:pt x="6495" y="963"/>
                        <a:pt x="5258" y="1709"/>
                        <a:pt x="5671" y="2704"/>
                      </a:cubicBezTo>
                      <a:cubicBezTo>
                        <a:pt x="6083" y="3667"/>
                        <a:pt x="6495" y="5159"/>
                        <a:pt x="7733" y="6371"/>
                      </a:cubicBezTo>
                      <a:cubicBezTo>
                        <a:pt x="7320" y="6620"/>
                        <a:pt x="7320" y="6620"/>
                        <a:pt x="7320" y="6620"/>
                      </a:cubicBezTo>
                      <a:cubicBezTo>
                        <a:pt x="7320" y="6868"/>
                        <a:pt x="8918" y="7614"/>
                        <a:pt x="9743" y="8081"/>
                      </a:cubicBezTo>
                      <a:cubicBezTo>
                        <a:pt x="10980" y="8578"/>
                        <a:pt x="11805" y="10070"/>
                        <a:pt x="12218" y="10784"/>
                      </a:cubicBezTo>
                      <a:cubicBezTo>
                        <a:pt x="12630" y="11282"/>
                        <a:pt x="13042" y="11779"/>
                        <a:pt x="13042" y="12028"/>
                      </a:cubicBezTo>
                      <a:cubicBezTo>
                        <a:pt x="13403" y="12276"/>
                        <a:pt x="14228" y="12525"/>
                        <a:pt x="15465" y="12991"/>
                      </a:cubicBezTo>
                      <a:cubicBezTo>
                        <a:pt x="15878" y="13271"/>
                        <a:pt x="16703" y="13488"/>
                        <a:pt x="17115" y="13737"/>
                      </a:cubicBezTo>
                      <a:cubicBezTo>
                        <a:pt x="18301" y="14483"/>
                        <a:pt x="18301" y="15229"/>
                        <a:pt x="18301" y="15726"/>
                      </a:cubicBezTo>
                      <a:cubicBezTo>
                        <a:pt x="18301" y="15726"/>
                        <a:pt x="18301" y="15944"/>
                        <a:pt x="17888" y="15944"/>
                      </a:cubicBezTo>
                      <a:cubicBezTo>
                        <a:pt x="17888" y="15944"/>
                        <a:pt x="17527" y="16192"/>
                        <a:pt x="17527" y="16441"/>
                      </a:cubicBezTo>
                      <a:cubicBezTo>
                        <a:pt x="17527" y="16689"/>
                        <a:pt x="17888" y="16938"/>
                        <a:pt x="18713" y="17435"/>
                      </a:cubicBezTo>
                      <a:cubicBezTo>
                        <a:pt x="19950" y="18430"/>
                        <a:pt x="19538" y="18647"/>
                        <a:pt x="19126" y="19145"/>
                      </a:cubicBezTo>
                      <a:cubicBezTo>
                        <a:pt x="19126" y="19145"/>
                        <a:pt x="19126" y="19393"/>
                        <a:pt x="19538" y="19642"/>
                      </a:cubicBezTo>
                      <a:cubicBezTo>
                        <a:pt x="19950" y="19891"/>
                        <a:pt x="20363" y="19891"/>
                        <a:pt x="20775" y="19891"/>
                      </a:cubicBezTo>
                      <a:cubicBezTo>
                        <a:pt x="21188" y="20139"/>
                        <a:pt x="21600" y="20139"/>
                        <a:pt x="21600" y="20854"/>
                      </a:cubicBezTo>
                      <a:cubicBezTo>
                        <a:pt x="21600" y="20854"/>
                        <a:pt x="21600" y="21134"/>
                        <a:pt x="21600" y="21351"/>
                      </a:cubicBezTo>
                      <a:lnTo>
                        <a:pt x="21600" y="21600"/>
                      </a:lnTo>
                      <a:close/>
                      <a:moveTo>
                        <a:pt x="5258" y="218"/>
                      </a:moveTo>
                      <a:cubicBezTo>
                        <a:pt x="3660" y="218"/>
                        <a:pt x="2011" y="715"/>
                        <a:pt x="2011" y="1212"/>
                      </a:cubicBezTo>
                      <a:cubicBezTo>
                        <a:pt x="1598" y="1212"/>
                        <a:pt x="1186" y="1709"/>
                        <a:pt x="773" y="2207"/>
                      </a:cubicBezTo>
                      <a:cubicBezTo>
                        <a:pt x="773" y="2207"/>
                        <a:pt x="361" y="2455"/>
                        <a:pt x="361" y="2704"/>
                      </a:cubicBezTo>
                      <a:cubicBezTo>
                        <a:pt x="361" y="2704"/>
                        <a:pt x="361" y="3916"/>
                        <a:pt x="1598" y="5625"/>
                      </a:cubicBezTo>
                      <a:cubicBezTo>
                        <a:pt x="3248" y="7614"/>
                        <a:pt x="5258" y="11530"/>
                        <a:pt x="5258" y="12774"/>
                      </a:cubicBezTo>
                      <a:cubicBezTo>
                        <a:pt x="5258" y="14234"/>
                        <a:pt x="7320" y="19393"/>
                        <a:pt x="7320" y="19891"/>
                      </a:cubicBezTo>
                      <a:cubicBezTo>
                        <a:pt x="7733" y="20139"/>
                        <a:pt x="8918" y="20139"/>
                        <a:pt x="10568" y="20139"/>
                      </a:cubicBezTo>
                      <a:cubicBezTo>
                        <a:pt x="11805" y="20388"/>
                        <a:pt x="12630" y="20388"/>
                        <a:pt x="13816" y="20388"/>
                      </a:cubicBezTo>
                      <a:cubicBezTo>
                        <a:pt x="14641" y="20637"/>
                        <a:pt x="15465" y="20637"/>
                        <a:pt x="16290" y="20637"/>
                      </a:cubicBezTo>
                      <a:cubicBezTo>
                        <a:pt x="17888" y="20854"/>
                        <a:pt x="19950" y="20854"/>
                        <a:pt x="21188" y="21134"/>
                      </a:cubicBezTo>
                      <a:lnTo>
                        <a:pt x="21188" y="20854"/>
                      </a:lnTo>
                      <a:cubicBezTo>
                        <a:pt x="21188" y="20388"/>
                        <a:pt x="21188" y="20388"/>
                        <a:pt x="20363" y="20139"/>
                      </a:cubicBezTo>
                      <a:cubicBezTo>
                        <a:pt x="20363" y="20139"/>
                        <a:pt x="19538" y="19891"/>
                        <a:pt x="19126" y="19642"/>
                      </a:cubicBezTo>
                      <a:cubicBezTo>
                        <a:pt x="18713" y="19393"/>
                        <a:pt x="18713" y="19145"/>
                        <a:pt x="19126" y="18896"/>
                      </a:cubicBezTo>
                      <a:cubicBezTo>
                        <a:pt x="19126" y="18647"/>
                        <a:pt x="19538" y="18430"/>
                        <a:pt x="18301" y="17684"/>
                      </a:cubicBezTo>
                      <a:cubicBezTo>
                        <a:pt x="17527" y="16938"/>
                        <a:pt x="17115" y="16689"/>
                        <a:pt x="17115" y="16441"/>
                      </a:cubicBezTo>
                      <a:cubicBezTo>
                        <a:pt x="17115" y="15944"/>
                        <a:pt x="17527" y="15944"/>
                        <a:pt x="17888" y="15726"/>
                      </a:cubicBezTo>
                      <a:cubicBezTo>
                        <a:pt x="17888" y="15229"/>
                        <a:pt x="17888" y="14483"/>
                        <a:pt x="16703" y="13986"/>
                      </a:cubicBezTo>
                      <a:cubicBezTo>
                        <a:pt x="16290" y="13737"/>
                        <a:pt x="15878" y="13488"/>
                        <a:pt x="15053" y="13271"/>
                      </a:cubicBezTo>
                      <a:cubicBezTo>
                        <a:pt x="14228" y="12774"/>
                        <a:pt x="13403" y="12276"/>
                        <a:pt x="13042" y="12028"/>
                      </a:cubicBezTo>
                      <a:cubicBezTo>
                        <a:pt x="12630" y="12028"/>
                        <a:pt x="12218" y="11530"/>
                        <a:pt x="12218" y="11033"/>
                      </a:cubicBezTo>
                      <a:cubicBezTo>
                        <a:pt x="11393" y="10070"/>
                        <a:pt x="10568" y="8826"/>
                        <a:pt x="9382" y="8081"/>
                      </a:cubicBezTo>
                      <a:cubicBezTo>
                        <a:pt x="7733" y="7366"/>
                        <a:pt x="6908" y="6868"/>
                        <a:pt x="6908" y="6620"/>
                      </a:cubicBezTo>
                      <a:cubicBezTo>
                        <a:pt x="6908" y="6371"/>
                        <a:pt x="7320" y="6371"/>
                        <a:pt x="7320" y="6371"/>
                      </a:cubicBezTo>
                      <a:cubicBezTo>
                        <a:pt x="6083" y="5159"/>
                        <a:pt x="5671" y="3916"/>
                        <a:pt x="5258" y="2704"/>
                      </a:cubicBezTo>
                      <a:cubicBezTo>
                        <a:pt x="5258" y="1958"/>
                        <a:pt x="5671" y="1212"/>
                        <a:pt x="6495" y="715"/>
                      </a:cubicBezTo>
                      <a:cubicBezTo>
                        <a:pt x="6083" y="218"/>
                        <a:pt x="5671" y="218"/>
                        <a:pt x="5258" y="218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2" name="Shape 3654"/>
                <p:cNvSpPr/>
                <p:nvPr/>
              </p:nvSpPr>
              <p:spPr>
                <a:xfrm>
                  <a:off x="10772921" y="2483792"/>
                  <a:ext cx="1527584" cy="9888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02" extrusionOk="0">
                      <a:moveTo>
                        <a:pt x="18620" y="16517"/>
                      </a:moveTo>
                      <a:cubicBezTo>
                        <a:pt x="18620" y="16411"/>
                        <a:pt x="18620" y="16291"/>
                        <a:pt x="18620" y="16291"/>
                      </a:cubicBezTo>
                      <a:cubicBezTo>
                        <a:pt x="18620" y="16170"/>
                        <a:pt x="18779" y="15808"/>
                        <a:pt x="18858" y="15566"/>
                      </a:cubicBezTo>
                      <a:cubicBezTo>
                        <a:pt x="18937" y="15445"/>
                        <a:pt x="19254" y="15098"/>
                        <a:pt x="19561" y="15098"/>
                      </a:cubicBezTo>
                      <a:cubicBezTo>
                        <a:pt x="19719" y="15098"/>
                        <a:pt x="19798" y="15340"/>
                        <a:pt x="19878" y="15445"/>
                      </a:cubicBezTo>
                      <a:cubicBezTo>
                        <a:pt x="19957" y="15204"/>
                        <a:pt x="20115" y="14977"/>
                        <a:pt x="20264" y="14977"/>
                      </a:cubicBezTo>
                      <a:cubicBezTo>
                        <a:pt x="20501" y="14857"/>
                        <a:pt x="20660" y="14736"/>
                        <a:pt x="20739" y="14253"/>
                      </a:cubicBezTo>
                      <a:cubicBezTo>
                        <a:pt x="20897" y="13906"/>
                        <a:pt x="20897" y="13302"/>
                        <a:pt x="21056" y="12940"/>
                      </a:cubicBezTo>
                      <a:cubicBezTo>
                        <a:pt x="21204" y="12698"/>
                        <a:pt x="21600" y="11868"/>
                        <a:pt x="21600" y="11868"/>
                      </a:cubicBezTo>
                      <a:cubicBezTo>
                        <a:pt x="21521" y="11747"/>
                        <a:pt x="19719" y="9483"/>
                        <a:pt x="19561" y="9242"/>
                      </a:cubicBezTo>
                      <a:cubicBezTo>
                        <a:pt x="19491" y="9121"/>
                        <a:pt x="19561" y="8532"/>
                        <a:pt x="19719" y="8411"/>
                      </a:cubicBezTo>
                      <a:cubicBezTo>
                        <a:pt x="19878" y="8170"/>
                        <a:pt x="19957" y="7928"/>
                        <a:pt x="19957" y="7702"/>
                      </a:cubicBezTo>
                      <a:cubicBezTo>
                        <a:pt x="19957" y="7340"/>
                        <a:pt x="19878" y="7566"/>
                        <a:pt x="19561" y="7340"/>
                      </a:cubicBezTo>
                      <a:cubicBezTo>
                        <a:pt x="19175" y="7098"/>
                        <a:pt x="19798" y="5906"/>
                        <a:pt x="20036" y="5664"/>
                      </a:cubicBezTo>
                      <a:cubicBezTo>
                        <a:pt x="20194" y="5544"/>
                        <a:pt x="20115" y="4834"/>
                        <a:pt x="20115" y="4593"/>
                      </a:cubicBezTo>
                      <a:cubicBezTo>
                        <a:pt x="20115" y="4472"/>
                        <a:pt x="20501" y="3762"/>
                        <a:pt x="20660" y="3642"/>
                      </a:cubicBezTo>
                      <a:cubicBezTo>
                        <a:pt x="20501" y="3400"/>
                        <a:pt x="20353" y="3400"/>
                        <a:pt x="20115" y="3279"/>
                      </a:cubicBezTo>
                      <a:cubicBezTo>
                        <a:pt x="19640" y="3159"/>
                        <a:pt x="19640" y="3521"/>
                        <a:pt x="19412" y="3038"/>
                      </a:cubicBezTo>
                      <a:cubicBezTo>
                        <a:pt x="19254" y="2570"/>
                        <a:pt x="19016" y="894"/>
                        <a:pt x="18700" y="894"/>
                      </a:cubicBezTo>
                      <a:cubicBezTo>
                        <a:pt x="18393" y="774"/>
                        <a:pt x="18155" y="774"/>
                        <a:pt x="17690" y="291"/>
                      </a:cubicBezTo>
                      <a:cubicBezTo>
                        <a:pt x="17215" y="-298"/>
                        <a:pt x="16987" y="170"/>
                        <a:pt x="16670" y="291"/>
                      </a:cubicBezTo>
                      <a:cubicBezTo>
                        <a:pt x="16433" y="532"/>
                        <a:pt x="2663" y="4472"/>
                        <a:pt x="2663" y="4472"/>
                      </a:cubicBezTo>
                      <a:cubicBezTo>
                        <a:pt x="2425" y="2796"/>
                        <a:pt x="2425" y="2796"/>
                        <a:pt x="2425" y="2796"/>
                      </a:cubicBezTo>
                      <a:cubicBezTo>
                        <a:pt x="1802" y="3642"/>
                        <a:pt x="1020" y="4713"/>
                        <a:pt x="544" y="5076"/>
                      </a:cubicBezTo>
                      <a:cubicBezTo>
                        <a:pt x="396" y="5181"/>
                        <a:pt x="238" y="5302"/>
                        <a:pt x="0" y="5423"/>
                      </a:cubicBezTo>
                      <a:cubicBezTo>
                        <a:pt x="1960" y="21302"/>
                        <a:pt x="1960" y="21302"/>
                        <a:pt x="1960" y="21302"/>
                      </a:cubicBezTo>
                      <a:lnTo>
                        <a:pt x="18620" y="16517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3" name="Shape 3655"/>
                <p:cNvSpPr/>
                <p:nvPr/>
              </p:nvSpPr>
              <p:spPr>
                <a:xfrm>
                  <a:off x="10772921" y="2479217"/>
                  <a:ext cx="1528703" cy="9965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600" extrusionOk="0">
                      <a:moveTo>
                        <a:pt x="1953" y="21600"/>
                      </a:moveTo>
                      <a:cubicBezTo>
                        <a:pt x="1953" y="21494"/>
                        <a:pt x="1953" y="21494"/>
                        <a:pt x="1953" y="21494"/>
                      </a:cubicBezTo>
                      <a:cubicBezTo>
                        <a:pt x="0" y="5514"/>
                        <a:pt x="0" y="5514"/>
                        <a:pt x="0" y="5514"/>
                      </a:cubicBezTo>
                      <a:cubicBezTo>
                        <a:pt x="237" y="5271"/>
                        <a:pt x="395" y="5165"/>
                        <a:pt x="464" y="5043"/>
                      </a:cubicBezTo>
                      <a:cubicBezTo>
                        <a:pt x="1095" y="4678"/>
                        <a:pt x="1953" y="3478"/>
                        <a:pt x="2416" y="2871"/>
                      </a:cubicBezTo>
                      <a:cubicBezTo>
                        <a:pt x="2495" y="2749"/>
                        <a:pt x="2495" y="2749"/>
                        <a:pt x="2495" y="2749"/>
                      </a:cubicBezTo>
                      <a:cubicBezTo>
                        <a:pt x="2732" y="4557"/>
                        <a:pt x="2732" y="4557"/>
                        <a:pt x="2732" y="4557"/>
                      </a:cubicBezTo>
                      <a:cubicBezTo>
                        <a:pt x="3511" y="4314"/>
                        <a:pt x="16373" y="471"/>
                        <a:pt x="16609" y="349"/>
                      </a:cubicBezTo>
                      <a:cubicBezTo>
                        <a:pt x="16688" y="349"/>
                        <a:pt x="16767" y="228"/>
                        <a:pt x="16767" y="228"/>
                      </a:cubicBezTo>
                      <a:cubicBezTo>
                        <a:pt x="16925" y="122"/>
                        <a:pt x="17073" y="0"/>
                        <a:pt x="17231" y="0"/>
                      </a:cubicBezTo>
                      <a:cubicBezTo>
                        <a:pt x="17310" y="0"/>
                        <a:pt x="17467" y="122"/>
                        <a:pt x="17625" y="228"/>
                      </a:cubicBezTo>
                      <a:cubicBezTo>
                        <a:pt x="18089" y="835"/>
                        <a:pt x="18325" y="835"/>
                        <a:pt x="18631" y="835"/>
                      </a:cubicBezTo>
                      <a:cubicBezTo>
                        <a:pt x="18868" y="835"/>
                        <a:pt x="19026" y="1565"/>
                        <a:pt x="19184" y="2278"/>
                      </a:cubicBezTo>
                      <a:cubicBezTo>
                        <a:pt x="19262" y="2643"/>
                        <a:pt x="19341" y="2871"/>
                        <a:pt x="19420" y="3114"/>
                      </a:cubicBezTo>
                      <a:cubicBezTo>
                        <a:pt x="19489" y="3235"/>
                        <a:pt x="19489" y="3235"/>
                        <a:pt x="19568" y="3235"/>
                      </a:cubicBezTo>
                      <a:cubicBezTo>
                        <a:pt x="19568" y="3235"/>
                        <a:pt x="19568" y="3235"/>
                        <a:pt x="19647" y="3235"/>
                      </a:cubicBezTo>
                      <a:cubicBezTo>
                        <a:pt x="19647" y="3235"/>
                        <a:pt x="19726" y="3235"/>
                        <a:pt x="19805" y="3235"/>
                      </a:cubicBezTo>
                      <a:cubicBezTo>
                        <a:pt x="19884" y="3235"/>
                        <a:pt x="19963" y="3235"/>
                        <a:pt x="20042" y="3235"/>
                      </a:cubicBezTo>
                      <a:cubicBezTo>
                        <a:pt x="20278" y="3357"/>
                        <a:pt x="20426" y="3478"/>
                        <a:pt x="20584" y="3600"/>
                      </a:cubicBezTo>
                      <a:cubicBezTo>
                        <a:pt x="20584" y="3722"/>
                        <a:pt x="20584" y="3722"/>
                        <a:pt x="20584" y="3722"/>
                      </a:cubicBezTo>
                      <a:cubicBezTo>
                        <a:pt x="20278" y="4192"/>
                        <a:pt x="20042" y="4557"/>
                        <a:pt x="20042" y="4678"/>
                      </a:cubicBezTo>
                      <a:cubicBezTo>
                        <a:pt x="20042" y="4800"/>
                        <a:pt x="20042" y="4800"/>
                        <a:pt x="20042" y="4800"/>
                      </a:cubicBezTo>
                      <a:cubicBezTo>
                        <a:pt x="20042" y="5165"/>
                        <a:pt x="20121" y="5635"/>
                        <a:pt x="19963" y="5757"/>
                      </a:cubicBezTo>
                      <a:cubicBezTo>
                        <a:pt x="19805" y="6000"/>
                        <a:pt x="19341" y="6835"/>
                        <a:pt x="19420" y="7200"/>
                      </a:cubicBezTo>
                      <a:cubicBezTo>
                        <a:pt x="19420" y="7322"/>
                        <a:pt x="19420" y="7322"/>
                        <a:pt x="19489" y="7322"/>
                      </a:cubicBezTo>
                      <a:cubicBezTo>
                        <a:pt x="19647" y="7443"/>
                        <a:pt x="19726" y="7443"/>
                        <a:pt x="19726" y="7443"/>
                      </a:cubicBezTo>
                      <a:cubicBezTo>
                        <a:pt x="19884" y="7443"/>
                        <a:pt x="19884" y="7565"/>
                        <a:pt x="19884" y="7808"/>
                      </a:cubicBezTo>
                      <a:cubicBezTo>
                        <a:pt x="19884" y="8157"/>
                        <a:pt x="19805" y="8278"/>
                        <a:pt x="19647" y="8522"/>
                      </a:cubicBezTo>
                      <a:cubicBezTo>
                        <a:pt x="19568" y="8643"/>
                        <a:pt x="19489" y="8886"/>
                        <a:pt x="19489" y="9114"/>
                      </a:cubicBezTo>
                      <a:cubicBezTo>
                        <a:pt x="19489" y="9235"/>
                        <a:pt x="19489" y="9357"/>
                        <a:pt x="19568" y="9357"/>
                      </a:cubicBezTo>
                      <a:cubicBezTo>
                        <a:pt x="19568" y="9357"/>
                        <a:pt x="19805" y="9722"/>
                        <a:pt x="20042" y="10086"/>
                      </a:cubicBezTo>
                      <a:cubicBezTo>
                        <a:pt x="21205" y="11514"/>
                        <a:pt x="21521" y="11878"/>
                        <a:pt x="21521" y="12000"/>
                      </a:cubicBezTo>
                      <a:cubicBezTo>
                        <a:pt x="21600" y="12122"/>
                        <a:pt x="21048" y="13200"/>
                        <a:pt x="21048" y="13200"/>
                      </a:cubicBezTo>
                      <a:cubicBezTo>
                        <a:pt x="20900" y="13322"/>
                        <a:pt x="20900" y="13686"/>
                        <a:pt x="20821" y="14051"/>
                      </a:cubicBezTo>
                      <a:cubicBezTo>
                        <a:pt x="20821" y="14157"/>
                        <a:pt x="20742" y="14278"/>
                        <a:pt x="20742" y="14400"/>
                      </a:cubicBezTo>
                      <a:cubicBezTo>
                        <a:pt x="20584" y="14886"/>
                        <a:pt x="20505" y="15008"/>
                        <a:pt x="20190" y="15129"/>
                      </a:cubicBezTo>
                      <a:cubicBezTo>
                        <a:pt x="20042" y="15251"/>
                        <a:pt x="19884" y="15357"/>
                        <a:pt x="19805" y="15600"/>
                      </a:cubicBezTo>
                      <a:cubicBezTo>
                        <a:pt x="19726" y="15600"/>
                        <a:pt x="19726" y="15600"/>
                        <a:pt x="19726" y="15600"/>
                      </a:cubicBezTo>
                      <a:cubicBezTo>
                        <a:pt x="19726" y="15494"/>
                        <a:pt x="19647" y="15357"/>
                        <a:pt x="19489" y="15357"/>
                      </a:cubicBezTo>
                      <a:cubicBezTo>
                        <a:pt x="19184" y="15357"/>
                        <a:pt x="18868" y="15600"/>
                        <a:pt x="18868" y="15843"/>
                      </a:cubicBezTo>
                      <a:cubicBezTo>
                        <a:pt x="18789" y="15843"/>
                        <a:pt x="18710" y="16086"/>
                        <a:pt x="18631" y="16329"/>
                      </a:cubicBezTo>
                      <a:cubicBezTo>
                        <a:pt x="18631" y="16329"/>
                        <a:pt x="18552" y="16451"/>
                        <a:pt x="18552" y="16572"/>
                      </a:cubicBezTo>
                      <a:cubicBezTo>
                        <a:pt x="18552" y="16572"/>
                        <a:pt x="18552" y="16572"/>
                        <a:pt x="18552" y="16678"/>
                      </a:cubicBezTo>
                      <a:lnTo>
                        <a:pt x="1953" y="21600"/>
                      </a:lnTo>
                      <a:close/>
                      <a:moveTo>
                        <a:pt x="79" y="5514"/>
                      </a:moveTo>
                      <a:cubicBezTo>
                        <a:pt x="2032" y="21494"/>
                        <a:pt x="2032" y="21494"/>
                        <a:pt x="2032" y="21494"/>
                      </a:cubicBezTo>
                      <a:cubicBezTo>
                        <a:pt x="18483" y="16572"/>
                        <a:pt x="18483" y="16572"/>
                        <a:pt x="18483" y="16572"/>
                      </a:cubicBezTo>
                      <a:cubicBezTo>
                        <a:pt x="18483" y="16451"/>
                        <a:pt x="18483" y="16451"/>
                        <a:pt x="18483" y="16451"/>
                      </a:cubicBezTo>
                      <a:cubicBezTo>
                        <a:pt x="18552" y="16451"/>
                        <a:pt x="18552" y="16329"/>
                        <a:pt x="18552" y="16208"/>
                      </a:cubicBezTo>
                      <a:cubicBezTo>
                        <a:pt x="18631" y="16086"/>
                        <a:pt x="18710" y="15843"/>
                        <a:pt x="18789" y="15722"/>
                      </a:cubicBezTo>
                      <a:cubicBezTo>
                        <a:pt x="18868" y="15494"/>
                        <a:pt x="19184" y="15251"/>
                        <a:pt x="19489" y="15251"/>
                      </a:cubicBezTo>
                      <a:cubicBezTo>
                        <a:pt x="19647" y="15251"/>
                        <a:pt x="19726" y="15357"/>
                        <a:pt x="19805" y="15494"/>
                      </a:cubicBezTo>
                      <a:cubicBezTo>
                        <a:pt x="19884" y="15251"/>
                        <a:pt x="20042" y="15129"/>
                        <a:pt x="20190" y="15008"/>
                      </a:cubicBezTo>
                      <a:cubicBezTo>
                        <a:pt x="20426" y="14886"/>
                        <a:pt x="20584" y="14765"/>
                        <a:pt x="20663" y="14400"/>
                      </a:cubicBezTo>
                      <a:cubicBezTo>
                        <a:pt x="20663" y="14278"/>
                        <a:pt x="20742" y="14157"/>
                        <a:pt x="20742" y="13929"/>
                      </a:cubicBezTo>
                      <a:cubicBezTo>
                        <a:pt x="20821" y="13686"/>
                        <a:pt x="20900" y="13322"/>
                        <a:pt x="20979" y="13078"/>
                      </a:cubicBezTo>
                      <a:cubicBezTo>
                        <a:pt x="21127" y="12835"/>
                        <a:pt x="21442" y="12122"/>
                        <a:pt x="21442" y="12000"/>
                      </a:cubicBezTo>
                      <a:cubicBezTo>
                        <a:pt x="21442" y="11878"/>
                        <a:pt x="20505" y="10800"/>
                        <a:pt x="20042" y="10086"/>
                      </a:cubicBezTo>
                      <a:cubicBezTo>
                        <a:pt x="19726" y="9722"/>
                        <a:pt x="19568" y="9478"/>
                        <a:pt x="19489" y="9478"/>
                      </a:cubicBezTo>
                      <a:cubicBezTo>
                        <a:pt x="19420" y="9357"/>
                        <a:pt x="19420" y="9235"/>
                        <a:pt x="19420" y="9114"/>
                      </a:cubicBezTo>
                      <a:cubicBezTo>
                        <a:pt x="19420" y="8886"/>
                        <a:pt x="19489" y="8522"/>
                        <a:pt x="19647" y="8400"/>
                      </a:cubicBezTo>
                      <a:cubicBezTo>
                        <a:pt x="19805" y="8278"/>
                        <a:pt x="19805" y="8035"/>
                        <a:pt x="19805" y="7808"/>
                      </a:cubicBezTo>
                      <a:cubicBezTo>
                        <a:pt x="19805" y="7671"/>
                        <a:pt x="19805" y="7565"/>
                        <a:pt x="19805" y="7565"/>
                      </a:cubicBezTo>
                      <a:cubicBezTo>
                        <a:pt x="19805" y="7565"/>
                        <a:pt x="19805" y="7565"/>
                        <a:pt x="19726" y="7565"/>
                      </a:cubicBezTo>
                      <a:cubicBezTo>
                        <a:pt x="19726" y="7565"/>
                        <a:pt x="19568" y="7565"/>
                        <a:pt x="19420" y="7443"/>
                      </a:cubicBezTo>
                      <a:cubicBezTo>
                        <a:pt x="19420" y="7443"/>
                        <a:pt x="19341" y="7322"/>
                        <a:pt x="19341" y="7200"/>
                      </a:cubicBezTo>
                      <a:cubicBezTo>
                        <a:pt x="19262" y="6714"/>
                        <a:pt x="19805" y="5878"/>
                        <a:pt x="19884" y="5757"/>
                      </a:cubicBezTo>
                      <a:cubicBezTo>
                        <a:pt x="20042" y="5514"/>
                        <a:pt x="20042" y="5043"/>
                        <a:pt x="19963" y="4800"/>
                      </a:cubicBezTo>
                      <a:cubicBezTo>
                        <a:pt x="19963" y="4800"/>
                        <a:pt x="19963" y="4800"/>
                        <a:pt x="19963" y="4678"/>
                      </a:cubicBezTo>
                      <a:cubicBezTo>
                        <a:pt x="19963" y="4557"/>
                        <a:pt x="20278" y="4071"/>
                        <a:pt x="20505" y="3722"/>
                      </a:cubicBezTo>
                      <a:cubicBezTo>
                        <a:pt x="20347" y="3600"/>
                        <a:pt x="20278" y="3478"/>
                        <a:pt x="20042" y="3357"/>
                      </a:cubicBezTo>
                      <a:cubicBezTo>
                        <a:pt x="19963" y="3357"/>
                        <a:pt x="19884" y="3357"/>
                        <a:pt x="19805" y="3357"/>
                      </a:cubicBezTo>
                      <a:cubicBezTo>
                        <a:pt x="19726" y="3357"/>
                        <a:pt x="19726" y="3357"/>
                        <a:pt x="19647" y="3357"/>
                      </a:cubicBezTo>
                      <a:lnTo>
                        <a:pt x="19568" y="3357"/>
                      </a:lnTo>
                      <a:cubicBezTo>
                        <a:pt x="19489" y="3357"/>
                        <a:pt x="19420" y="3357"/>
                        <a:pt x="19341" y="3114"/>
                      </a:cubicBezTo>
                      <a:cubicBezTo>
                        <a:pt x="19262" y="2992"/>
                        <a:pt x="19184" y="2643"/>
                        <a:pt x="19105" y="2400"/>
                      </a:cubicBezTo>
                      <a:cubicBezTo>
                        <a:pt x="18947" y="1792"/>
                        <a:pt x="18789" y="957"/>
                        <a:pt x="18631" y="957"/>
                      </a:cubicBezTo>
                      <a:cubicBezTo>
                        <a:pt x="18325" y="957"/>
                        <a:pt x="18089" y="957"/>
                        <a:pt x="17625" y="349"/>
                      </a:cubicBezTo>
                      <a:cubicBezTo>
                        <a:pt x="17467" y="122"/>
                        <a:pt x="17310" y="122"/>
                        <a:pt x="17231" y="122"/>
                      </a:cubicBezTo>
                      <a:cubicBezTo>
                        <a:pt x="17073" y="122"/>
                        <a:pt x="16925" y="228"/>
                        <a:pt x="16846" y="228"/>
                      </a:cubicBezTo>
                      <a:cubicBezTo>
                        <a:pt x="16767" y="349"/>
                        <a:pt x="16688" y="349"/>
                        <a:pt x="16609" y="471"/>
                      </a:cubicBezTo>
                      <a:cubicBezTo>
                        <a:pt x="16373" y="592"/>
                        <a:pt x="3275" y="4435"/>
                        <a:pt x="2732" y="4678"/>
                      </a:cubicBezTo>
                      <a:cubicBezTo>
                        <a:pt x="2653" y="4678"/>
                        <a:pt x="2653" y="4678"/>
                        <a:pt x="2653" y="4678"/>
                      </a:cubicBezTo>
                      <a:cubicBezTo>
                        <a:pt x="2416" y="2992"/>
                        <a:pt x="2416" y="2992"/>
                        <a:pt x="2416" y="2992"/>
                      </a:cubicBezTo>
                      <a:cubicBezTo>
                        <a:pt x="1953" y="3722"/>
                        <a:pt x="1095" y="4800"/>
                        <a:pt x="542" y="5165"/>
                      </a:cubicBezTo>
                      <a:cubicBezTo>
                        <a:pt x="395" y="5271"/>
                        <a:pt x="237" y="5392"/>
                        <a:pt x="79" y="5514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4" name="Shape 3656"/>
                <p:cNvSpPr/>
                <p:nvPr/>
              </p:nvSpPr>
              <p:spPr>
                <a:xfrm>
                  <a:off x="11171201" y="3247990"/>
                  <a:ext cx="1206491" cy="8388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57" extrusionOk="0">
                      <a:moveTo>
                        <a:pt x="20798" y="13424"/>
                      </a:moveTo>
                      <a:cubicBezTo>
                        <a:pt x="20610" y="12996"/>
                        <a:pt x="20410" y="12710"/>
                        <a:pt x="20698" y="12424"/>
                      </a:cubicBezTo>
                      <a:cubicBezTo>
                        <a:pt x="20999" y="12139"/>
                        <a:pt x="20798" y="12139"/>
                        <a:pt x="21199" y="11585"/>
                      </a:cubicBezTo>
                      <a:cubicBezTo>
                        <a:pt x="21500" y="11157"/>
                        <a:pt x="21500" y="10871"/>
                        <a:pt x="21600" y="10586"/>
                      </a:cubicBezTo>
                      <a:cubicBezTo>
                        <a:pt x="21099" y="10300"/>
                        <a:pt x="20310" y="10300"/>
                        <a:pt x="19708" y="10175"/>
                      </a:cubicBezTo>
                      <a:cubicBezTo>
                        <a:pt x="18819" y="9890"/>
                        <a:pt x="18230" y="9890"/>
                        <a:pt x="18129" y="9747"/>
                      </a:cubicBezTo>
                      <a:cubicBezTo>
                        <a:pt x="18029" y="9461"/>
                        <a:pt x="17628" y="6498"/>
                        <a:pt x="17628" y="5659"/>
                      </a:cubicBezTo>
                      <a:cubicBezTo>
                        <a:pt x="17541" y="4945"/>
                        <a:pt x="17039" y="2696"/>
                        <a:pt x="16739" y="1553"/>
                      </a:cubicBezTo>
                      <a:cubicBezTo>
                        <a:pt x="16438" y="857"/>
                        <a:pt x="16438" y="286"/>
                        <a:pt x="16438" y="0"/>
                      </a:cubicBezTo>
                      <a:cubicBezTo>
                        <a:pt x="0" y="4391"/>
                        <a:pt x="0" y="4391"/>
                        <a:pt x="0" y="4391"/>
                      </a:cubicBezTo>
                      <a:cubicBezTo>
                        <a:pt x="501" y="8622"/>
                        <a:pt x="501" y="8622"/>
                        <a:pt x="501" y="8622"/>
                      </a:cubicBezTo>
                      <a:cubicBezTo>
                        <a:pt x="1980" y="6212"/>
                        <a:pt x="1980" y="6212"/>
                        <a:pt x="1980" y="6212"/>
                      </a:cubicBezTo>
                      <a:cubicBezTo>
                        <a:pt x="1980" y="6212"/>
                        <a:pt x="2581" y="5784"/>
                        <a:pt x="2581" y="6069"/>
                      </a:cubicBezTo>
                      <a:cubicBezTo>
                        <a:pt x="2681" y="6498"/>
                        <a:pt x="2781" y="6069"/>
                        <a:pt x="2882" y="5944"/>
                      </a:cubicBezTo>
                      <a:cubicBezTo>
                        <a:pt x="2882" y="5659"/>
                        <a:pt x="3170" y="4106"/>
                        <a:pt x="3370" y="4391"/>
                      </a:cubicBezTo>
                      <a:cubicBezTo>
                        <a:pt x="3471" y="4659"/>
                        <a:pt x="3471" y="4945"/>
                        <a:pt x="3972" y="5088"/>
                      </a:cubicBezTo>
                      <a:cubicBezTo>
                        <a:pt x="4460" y="5088"/>
                        <a:pt x="4561" y="4391"/>
                        <a:pt x="4761" y="4249"/>
                      </a:cubicBezTo>
                      <a:cubicBezTo>
                        <a:pt x="5049" y="4106"/>
                        <a:pt x="5350" y="3963"/>
                        <a:pt x="5550" y="3820"/>
                      </a:cubicBezTo>
                      <a:cubicBezTo>
                        <a:pt x="5651" y="3535"/>
                        <a:pt x="5951" y="3249"/>
                        <a:pt x="6239" y="3392"/>
                      </a:cubicBezTo>
                      <a:cubicBezTo>
                        <a:pt x="6440" y="3677"/>
                        <a:pt x="6741" y="3677"/>
                        <a:pt x="7029" y="3677"/>
                      </a:cubicBezTo>
                      <a:cubicBezTo>
                        <a:pt x="7430" y="3677"/>
                        <a:pt x="7730" y="3963"/>
                        <a:pt x="7730" y="4391"/>
                      </a:cubicBezTo>
                      <a:cubicBezTo>
                        <a:pt x="7831" y="4659"/>
                        <a:pt x="8219" y="5659"/>
                        <a:pt x="8219" y="5659"/>
                      </a:cubicBezTo>
                      <a:cubicBezTo>
                        <a:pt x="8219" y="5659"/>
                        <a:pt x="9309" y="5373"/>
                        <a:pt x="9309" y="5784"/>
                      </a:cubicBezTo>
                      <a:cubicBezTo>
                        <a:pt x="9409" y="6212"/>
                        <a:pt x="9409" y="7069"/>
                        <a:pt x="9610" y="7355"/>
                      </a:cubicBezTo>
                      <a:cubicBezTo>
                        <a:pt x="9710" y="7480"/>
                        <a:pt x="10299" y="7212"/>
                        <a:pt x="10600" y="7480"/>
                      </a:cubicBezTo>
                      <a:cubicBezTo>
                        <a:pt x="10900" y="7765"/>
                        <a:pt x="11890" y="8337"/>
                        <a:pt x="11890" y="8908"/>
                      </a:cubicBezTo>
                      <a:cubicBezTo>
                        <a:pt x="11890" y="9461"/>
                        <a:pt x="11990" y="10032"/>
                        <a:pt x="11690" y="10729"/>
                      </a:cubicBezTo>
                      <a:cubicBezTo>
                        <a:pt x="11389" y="11443"/>
                        <a:pt x="11101" y="12424"/>
                        <a:pt x="11289" y="12853"/>
                      </a:cubicBezTo>
                      <a:cubicBezTo>
                        <a:pt x="11489" y="13281"/>
                        <a:pt x="11990" y="13139"/>
                        <a:pt x="12291" y="12853"/>
                      </a:cubicBezTo>
                      <a:cubicBezTo>
                        <a:pt x="12479" y="12424"/>
                        <a:pt x="12980" y="12567"/>
                        <a:pt x="13080" y="12853"/>
                      </a:cubicBezTo>
                      <a:cubicBezTo>
                        <a:pt x="13181" y="12996"/>
                        <a:pt x="12780" y="13139"/>
                        <a:pt x="13080" y="13424"/>
                      </a:cubicBezTo>
                      <a:cubicBezTo>
                        <a:pt x="13469" y="13549"/>
                        <a:pt x="13970" y="13835"/>
                        <a:pt x="14458" y="13978"/>
                      </a:cubicBezTo>
                      <a:cubicBezTo>
                        <a:pt x="14859" y="14120"/>
                        <a:pt x="15348" y="13835"/>
                        <a:pt x="15548" y="13835"/>
                      </a:cubicBezTo>
                      <a:cubicBezTo>
                        <a:pt x="15548" y="13549"/>
                        <a:pt x="15649" y="13424"/>
                        <a:pt x="15548" y="12996"/>
                      </a:cubicBezTo>
                      <a:cubicBezTo>
                        <a:pt x="15461" y="12282"/>
                        <a:pt x="15548" y="12139"/>
                        <a:pt x="15348" y="11585"/>
                      </a:cubicBezTo>
                      <a:cubicBezTo>
                        <a:pt x="15160" y="10871"/>
                        <a:pt x="14960" y="11014"/>
                        <a:pt x="14859" y="10586"/>
                      </a:cubicBezTo>
                      <a:cubicBezTo>
                        <a:pt x="14759" y="10032"/>
                        <a:pt x="14458" y="9461"/>
                        <a:pt x="14458" y="8765"/>
                      </a:cubicBezTo>
                      <a:cubicBezTo>
                        <a:pt x="14371" y="7908"/>
                        <a:pt x="14371" y="7212"/>
                        <a:pt x="14371" y="6498"/>
                      </a:cubicBezTo>
                      <a:cubicBezTo>
                        <a:pt x="14271" y="5944"/>
                        <a:pt x="14458" y="5516"/>
                        <a:pt x="14170" y="5373"/>
                      </a:cubicBezTo>
                      <a:cubicBezTo>
                        <a:pt x="13870" y="5230"/>
                        <a:pt x="13569" y="4106"/>
                        <a:pt x="13769" y="4249"/>
                      </a:cubicBezTo>
                      <a:cubicBezTo>
                        <a:pt x="13870" y="4391"/>
                        <a:pt x="14070" y="4659"/>
                        <a:pt x="14170" y="4249"/>
                      </a:cubicBezTo>
                      <a:cubicBezTo>
                        <a:pt x="14271" y="3820"/>
                        <a:pt x="14659" y="3249"/>
                        <a:pt x="14659" y="3249"/>
                      </a:cubicBezTo>
                      <a:cubicBezTo>
                        <a:pt x="14759" y="3249"/>
                        <a:pt x="14960" y="3106"/>
                        <a:pt x="15160" y="2963"/>
                      </a:cubicBezTo>
                      <a:cubicBezTo>
                        <a:pt x="15461" y="2696"/>
                        <a:pt x="15649" y="2410"/>
                        <a:pt x="15649" y="2267"/>
                      </a:cubicBezTo>
                      <a:cubicBezTo>
                        <a:pt x="15548" y="1981"/>
                        <a:pt x="15749" y="1696"/>
                        <a:pt x="15749" y="2124"/>
                      </a:cubicBezTo>
                      <a:cubicBezTo>
                        <a:pt x="15749" y="2410"/>
                        <a:pt x="15749" y="2963"/>
                        <a:pt x="15849" y="2963"/>
                      </a:cubicBezTo>
                      <a:cubicBezTo>
                        <a:pt x="16050" y="2963"/>
                        <a:pt x="16250" y="3106"/>
                        <a:pt x="15949" y="3106"/>
                      </a:cubicBezTo>
                      <a:cubicBezTo>
                        <a:pt x="15749" y="3249"/>
                        <a:pt x="14659" y="3535"/>
                        <a:pt x="14859" y="3963"/>
                      </a:cubicBezTo>
                      <a:cubicBezTo>
                        <a:pt x="14960" y="4516"/>
                        <a:pt x="14859" y="5659"/>
                        <a:pt x="15160" y="5659"/>
                      </a:cubicBezTo>
                      <a:cubicBezTo>
                        <a:pt x="15461" y="5516"/>
                        <a:pt x="15548" y="5516"/>
                        <a:pt x="15461" y="5944"/>
                      </a:cubicBezTo>
                      <a:cubicBezTo>
                        <a:pt x="15461" y="6355"/>
                        <a:pt x="15160" y="6212"/>
                        <a:pt x="15060" y="6641"/>
                      </a:cubicBezTo>
                      <a:cubicBezTo>
                        <a:pt x="14859" y="6926"/>
                        <a:pt x="14371" y="7355"/>
                        <a:pt x="14759" y="7355"/>
                      </a:cubicBezTo>
                      <a:cubicBezTo>
                        <a:pt x="15160" y="7480"/>
                        <a:pt x="15461" y="6783"/>
                        <a:pt x="15461" y="7069"/>
                      </a:cubicBezTo>
                      <a:cubicBezTo>
                        <a:pt x="15548" y="7212"/>
                        <a:pt x="15849" y="7355"/>
                        <a:pt x="15649" y="7622"/>
                      </a:cubicBezTo>
                      <a:cubicBezTo>
                        <a:pt x="15461" y="7908"/>
                        <a:pt x="15260" y="7765"/>
                        <a:pt x="15260" y="8051"/>
                      </a:cubicBezTo>
                      <a:cubicBezTo>
                        <a:pt x="15260" y="8337"/>
                        <a:pt x="15060" y="8479"/>
                        <a:pt x="15348" y="8622"/>
                      </a:cubicBezTo>
                      <a:cubicBezTo>
                        <a:pt x="15649" y="8765"/>
                        <a:pt x="15849" y="8337"/>
                        <a:pt x="15949" y="8622"/>
                      </a:cubicBezTo>
                      <a:cubicBezTo>
                        <a:pt x="16150" y="8908"/>
                        <a:pt x="16438" y="9033"/>
                        <a:pt x="16150" y="9176"/>
                      </a:cubicBezTo>
                      <a:cubicBezTo>
                        <a:pt x="15949" y="9461"/>
                        <a:pt x="15749" y="9176"/>
                        <a:pt x="15649" y="9604"/>
                      </a:cubicBezTo>
                      <a:cubicBezTo>
                        <a:pt x="15548" y="10175"/>
                        <a:pt x="15461" y="10300"/>
                        <a:pt x="15749" y="10300"/>
                      </a:cubicBezTo>
                      <a:cubicBezTo>
                        <a:pt x="16150" y="10461"/>
                        <a:pt x="16150" y="10300"/>
                        <a:pt x="16250" y="10729"/>
                      </a:cubicBezTo>
                      <a:cubicBezTo>
                        <a:pt x="16250" y="11157"/>
                        <a:pt x="16250" y="10871"/>
                        <a:pt x="16150" y="11585"/>
                      </a:cubicBezTo>
                      <a:cubicBezTo>
                        <a:pt x="16150" y="12139"/>
                        <a:pt x="16050" y="12282"/>
                        <a:pt x="16438" y="12424"/>
                      </a:cubicBezTo>
                      <a:cubicBezTo>
                        <a:pt x="16839" y="12424"/>
                        <a:pt x="17039" y="11996"/>
                        <a:pt x="17140" y="11728"/>
                      </a:cubicBezTo>
                      <a:cubicBezTo>
                        <a:pt x="17140" y="11585"/>
                        <a:pt x="17340" y="11157"/>
                        <a:pt x="17729" y="11996"/>
                      </a:cubicBezTo>
                      <a:cubicBezTo>
                        <a:pt x="18029" y="12853"/>
                        <a:pt x="18330" y="12996"/>
                        <a:pt x="18230" y="13549"/>
                      </a:cubicBezTo>
                      <a:cubicBezTo>
                        <a:pt x="18029" y="14120"/>
                        <a:pt x="17929" y="13978"/>
                        <a:pt x="18230" y="14263"/>
                      </a:cubicBezTo>
                      <a:cubicBezTo>
                        <a:pt x="18518" y="14549"/>
                        <a:pt x="18718" y="14549"/>
                        <a:pt x="18819" y="14406"/>
                      </a:cubicBezTo>
                      <a:cubicBezTo>
                        <a:pt x="18919" y="14406"/>
                        <a:pt x="19019" y="14549"/>
                        <a:pt x="19019" y="15102"/>
                      </a:cubicBezTo>
                      <a:cubicBezTo>
                        <a:pt x="19119" y="15531"/>
                        <a:pt x="18631" y="16798"/>
                        <a:pt x="18631" y="17369"/>
                      </a:cubicBezTo>
                      <a:cubicBezTo>
                        <a:pt x="18631" y="17923"/>
                        <a:pt x="18518" y="18494"/>
                        <a:pt x="18518" y="19333"/>
                      </a:cubicBezTo>
                      <a:cubicBezTo>
                        <a:pt x="18631" y="20190"/>
                        <a:pt x="18430" y="20618"/>
                        <a:pt x="18718" y="21029"/>
                      </a:cubicBezTo>
                      <a:cubicBezTo>
                        <a:pt x="19019" y="21457"/>
                        <a:pt x="19219" y="21600"/>
                        <a:pt x="19219" y="20618"/>
                      </a:cubicBezTo>
                      <a:cubicBezTo>
                        <a:pt x="19219" y="19761"/>
                        <a:pt x="19119" y="19065"/>
                        <a:pt x="19320" y="18637"/>
                      </a:cubicBezTo>
                      <a:cubicBezTo>
                        <a:pt x="19420" y="18351"/>
                        <a:pt x="19520" y="18494"/>
                        <a:pt x="19520" y="17923"/>
                      </a:cubicBezTo>
                      <a:cubicBezTo>
                        <a:pt x="19520" y="17512"/>
                        <a:pt x="20109" y="18351"/>
                        <a:pt x="20109" y="17512"/>
                      </a:cubicBezTo>
                      <a:cubicBezTo>
                        <a:pt x="20009" y="16798"/>
                        <a:pt x="19909" y="15959"/>
                        <a:pt x="20109" y="15531"/>
                      </a:cubicBezTo>
                      <a:cubicBezTo>
                        <a:pt x="20310" y="14977"/>
                        <a:pt x="20109" y="14549"/>
                        <a:pt x="20610" y="14406"/>
                      </a:cubicBezTo>
                      <a:cubicBezTo>
                        <a:pt x="21099" y="14120"/>
                        <a:pt x="21199" y="13978"/>
                        <a:pt x="21199" y="13692"/>
                      </a:cubicBezTo>
                      <a:cubicBezTo>
                        <a:pt x="21199" y="13424"/>
                        <a:pt x="20898" y="13692"/>
                        <a:pt x="20798" y="13424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5" name="Shape 3657"/>
                <p:cNvSpPr/>
                <p:nvPr/>
              </p:nvSpPr>
              <p:spPr>
                <a:xfrm>
                  <a:off x="11168114" y="3244903"/>
                  <a:ext cx="1212664" cy="845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031" y="21600"/>
                      </a:moveTo>
                      <a:cubicBezTo>
                        <a:pt x="18931" y="21600"/>
                        <a:pt x="18831" y="21457"/>
                        <a:pt x="18732" y="21171"/>
                      </a:cubicBezTo>
                      <a:cubicBezTo>
                        <a:pt x="18445" y="20903"/>
                        <a:pt x="18532" y="20617"/>
                        <a:pt x="18532" y="20189"/>
                      </a:cubicBezTo>
                      <a:cubicBezTo>
                        <a:pt x="18532" y="20046"/>
                        <a:pt x="18532" y="19760"/>
                        <a:pt x="18532" y="19474"/>
                      </a:cubicBezTo>
                      <a:cubicBezTo>
                        <a:pt x="18445" y="18920"/>
                        <a:pt x="18532" y="18491"/>
                        <a:pt x="18532" y="18063"/>
                      </a:cubicBezTo>
                      <a:cubicBezTo>
                        <a:pt x="18644" y="17937"/>
                        <a:pt x="18644" y="17795"/>
                        <a:pt x="18644" y="17509"/>
                      </a:cubicBezTo>
                      <a:cubicBezTo>
                        <a:pt x="18644" y="17223"/>
                        <a:pt x="18732" y="16794"/>
                        <a:pt x="18831" y="16383"/>
                      </a:cubicBezTo>
                      <a:cubicBezTo>
                        <a:pt x="18931" y="15954"/>
                        <a:pt x="19031" y="15383"/>
                        <a:pt x="19031" y="15240"/>
                      </a:cubicBezTo>
                      <a:cubicBezTo>
                        <a:pt x="19031" y="14829"/>
                        <a:pt x="18931" y="14543"/>
                        <a:pt x="18831" y="14543"/>
                      </a:cubicBezTo>
                      <a:cubicBezTo>
                        <a:pt x="18831" y="14686"/>
                        <a:pt x="18831" y="14686"/>
                        <a:pt x="18831" y="14686"/>
                      </a:cubicBezTo>
                      <a:cubicBezTo>
                        <a:pt x="18732" y="14686"/>
                        <a:pt x="18532" y="14686"/>
                        <a:pt x="18245" y="14400"/>
                      </a:cubicBezTo>
                      <a:lnTo>
                        <a:pt x="18145" y="14400"/>
                      </a:lnTo>
                      <a:cubicBezTo>
                        <a:pt x="18046" y="14257"/>
                        <a:pt x="18046" y="14257"/>
                        <a:pt x="18046" y="13971"/>
                      </a:cubicBezTo>
                      <a:cubicBezTo>
                        <a:pt x="18046" y="13971"/>
                        <a:pt x="18145" y="13828"/>
                        <a:pt x="18145" y="13685"/>
                      </a:cubicBezTo>
                      <a:cubicBezTo>
                        <a:pt x="18245" y="13274"/>
                        <a:pt x="18145" y="13132"/>
                        <a:pt x="17946" y="12846"/>
                      </a:cubicBezTo>
                      <a:cubicBezTo>
                        <a:pt x="17946" y="12560"/>
                        <a:pt x="17746" y="12417"/>
                        <a:pt x="17647" y="12131"/>
                      </a:cubicBezTo>
                      <a:cubicBezTo>
                        <a:pt x="17559" y="11720"/>
                        <a:pt x="17460" y="11720"/>
                        <a:pt x="17360" y="11720"/>
                      </a:cubicBezTo>
                      <a:cubicBezTo>
                        <a:pt x="17260" y="11720"/>
                        <a:pt x="17160" y="11863"/>
                        <a:pt x="17160" y="11988"/>
                      </a:cubicBezTo>
                      <a:cubicBezTo>
                        <a:pt x="17061" y="12131"/>
                        <a:pt x="16861" y="12560"/>
                        <a:pt x="16462" y="12560"/>
                      </a:cubicBezTo>
                      <a:cubicBezTo>
                        <a:pt x="16375" y="12560"/>
                        <a:pt x="16275" y="12560"/>
                        <a:pt x="16175" y="12417"/>
                      </a:cubicBezTo>
                      <a:cubicBezTo>
                        <a:pt x="16175" y="12274"/>
                        <a:pt x="16175" y="12131"/>
                        <a:pt x="16175" y="11863"/>
                      </a:cubicBezTo>
                      <a:lnTo>
                        <a:pt x="16175" y="11720"/>
                      </a:lnTo>
                      <a:cubicBezTo>
                        <a:pt x="16175" y="11434"/>
                        <a:pt x="16175" y="11291"/>
                        <a:pt x="16175" y="11148"/>
                      </a:cubicBezTo>
                      <a:cubicBezTo>
                        <a:pt x="16275" y="11148"/>
                        <a:pt x="16275" y="11005"/>
                        <a:pt x="16175" y="10863"/>
                      </a:cubicBezTo>
                      <a:cubicBezTo>
                        <a:pt x="16175" y="10595"/>
                        <a:pt x="16175" y="10595"/>
                        <a:pt x="15976" y="10595"/>
                      </a:cubicBezTo>
                      <a:cubicBezTo>
                        <a:pt x="15876" y="10595"/>
                        <a:pt x="15876" y="10595"/>
                        <a:pt x="15776" y="10595"/>
                      </a:cubicBezTo>
                      <a:cubicBezTo>
                        <a:pt x="15676" y="10595"/>
                        <a:pt x="15576" y="10434"/>
                        <a:pt x="15576" y="10434"/>
                      </a:cubicBezTo>
                      <a:cubicBezTo>
                        <a:pt x="15489" y="10309"/>
                        <a:pt x="15576" y="10166"/>
                        <a:pt x="15576" y="10023"/>
                      </a:cubicBezTo>
                      <a:cubicBezTo>
                        <a:pt x="15576" y="10023"/>
                        <a:pt x="15576" y="9880"/>
                        <a:pt x="15676" y="9737"/>
                      </a:cubicBezTo>
                      <a:cubicBezTo>
                        <a:pt x="15676" y="9451"/>
                        <a:pt x="15876" y="9451"/>
                        <a:pt x="15976" y="9451"/>
                      </a:cubicBezTo>
                      <a:cubicBezTo>
                        <a:pt x="16075" y="9451"/>
                        <a:pt x="16075" y="9308"/>
                        <a:pt x="16175" y="9308"/>
                      </a:cubicBezTo>
                      <a:cubicBezTo>
                        <a:pt x="16275" y="9308"/>
                        <a:pt x="16275" y="9165"/>
                        <a:pt x="16275" y="9165"/>
                      </a:cubicBezTo>
                      <a:lnTo>
                        <a:pt x="16175" y="9040"/>
                      </a:lnTo>
                      <a:cubicBezTo>
                        <a:pt x="16075" y="9040"/>
                        <a:pt x="16075" y="8897"/>
                        <a:pt x="15976" y="8754"/>
                      </a:cubicBezTo>
                      <a:lnTo>
                        <a:pt x="15776" y="8754"/>
                      </a:lnTo>
                      <a:cubicBezTo>
                        <a:pt x="15676" y="8754"/>
                        <a:pt x="15576" y="8897"/>
                        <a:pt x="15489" y="8897"/>
                      </a:cubicBezTo>
                      <a:cubicBezTo>
                        <a:pt x="15489" y="8897"/>
                        <a:pt x="15489" y="8897"/>
                        <a:pt x="15377" y="8897"/>
                      </a:cubicBezTo>
                      <a:cubicBezTo>
                        <a:pt x="15290" y="8754"/>
                        <a:pt x="15190" y="8754"/>
                        <a:pt x="15190" y="8611"/>
                      </a:cubicBezTo>
                      <a:cubicBezTo>
                        <a:pt x="15190" y="8611"/>
                        <a:pt x="15190" y="8468"/>
                        <a:pt x="15190" y="8326"/>
                      </a:cubicBezTo>
                      <a:cubicBezTo>
                        <a:pt x="15190" y="8326"/>
                        <a:pt x="15190" y="8183"/>
                        <a:pt x="15290" y="8183"/>
                      </a:cubicBezTo>
                      <a:cubicBezTo>
                        <a:pt x="15290" y="7897"/>
                        <a:pt x="15377" y="7897"/>
                        <a:pt x="15489" y="7897"/>
                      </a:cubicBezTo>
                      <a:cubicBezTo>
                        <a:pt x="15489" y="7897"/>
                        <a:pt x="15576" y="7754"/>
                        <a:pt x="15676" y="7754"/>
                      </a:cubicBezTo>
                      <a:cubicBezTo>
                        <a:pt x="15676" y="7611"/>
                        <a:pt x="15676" y="7611"/>
                        <a:pt x="15676" y="7611"/>
                      </a:cubicBezTo>
                      <a:cubicBezTo>
                        <a:pt x="15676" y="7486"/>
                        <a:pt x="15676" y="7486"/>
                        <a:pt x="15576" y="7343"/>
                      </a:cubicBezTo>
                      <a:lnTo>
                        <a:pt x="15489" y="7200"/>
                      </a:lnTo>
                      <a:cubicBezTo>
                        <a:pt x="15489" y="7200"/>
                        <a:pt x="15377" y="7200"/>
                        <a:pt x="15377" y="7343"/>
                      </a:cubicBezTo>
                      <a:cubicBezTo>
                        <a:pt x="15190" y="7486"/>
                        <a:pt x="15090" y="7611"/>
                        <a:pt x="14791" y="7611"/>
                      </a:cubicBezTo>
                      <a:cubicBezTo>
                        <a:pt x="14791" y="7611"/>
                        <a:pt x="14691" y="7611"/>
                        <a:pt x="14591" y="7486"/>
                      </a:cubicBezTo>
                      <a:cubicBezTo>
                        <a:pt x="14591" y="7343"/>
                        <a:pt x="14691" y="7200"/>
                        <a:pt x="14791" y="7057"/>
                      </a:cubicBezTo>
                      <a:cubicBezTo>
                        <a:pt x="14891" y="6914"/>
                        <a:pt x="14990" y="6771"/>
                        <a:pt x="14990" y="6628"/>
                      </a:cubicBezTo>
                      <a:cubicBezTo>
                        <a:pt x="15090" y="6485"/>
                        <a:pt x="15190" y="6342"/>
                        <a:pt x="15290" y="6342"/>
                      </a:cubicBezTo>
                      <a:cubicBezTo>
                        <a:pt x="15377" y="6200"/>
                        <a:pt x="15489" y="6200"/>
                        <a:pt x="15489" y="6074"/>
                      </a:cubicBezTo>
                      <a:cubicBezTo>
                        <a:pt x="15489" y="5914"/>
                        <a:pt x="15489" y="5789"/>
                        <a:pt x="15489" y="5789"/>
                      </a:cubicBezTo>
                      <a:cubicBezTo>
                        <a:pt x="15489" y="5789"/>
                        <a:pt x="15377" y="5789"/>
                        <a:pt x="15290" y="5789"/>
                      </a:cubicBezTo>
                      <a:cubicBezTo>
                        <a:pt x="15190" y="5789"/>
                        <a:pt x="15190" y="5789"/>
                        <a:pt x="15190" y="5789"/>
                      </a:cubicBezTo>
                      <a:cubicBezTo>
                        <a:pt x="14990" y="5789"/>
                        <a:pt x="14990" y="5360"/>
                        <a:pt x="14891" y="4931"/>
                      </a:cubicBezTo>
                      <a:cubicBezTo>
                        <a:pt x="14891" y="4645"/>
                        <a:pt x="14891" y="4377"/>
                        <a:pt x="14791" y="4091"/>
                      </a:cubicBezTo>
                      <a:lnTo>
                        <a:pt x="14791" y="3948"/>
                      </a:lnTo>
                      <a:cubicBezTo>
                        <a:pt x="14891" y="3663"/>
                        <a:pt x="15377" y="3377"/>
                        <a:pt x="15776" y="3234"/>
                      </a:cubicBezTo>
                      <a:cubicBezTo>
                        <a:pt x="15876" y="3234"/>
                        <a:pt x="15976" y="3234"/>
                        <a:pt x="15976" y="3234"/>
                      </a:cubicBezTo>
                      <a:cubicBezTo>
                        <a:pt x="16075" y="3234"/>
                        <a:pt x="16075" y="3234"/>
                        <a:pt x="16075" y="3234"/>
                      </a:cubicBezTo>
                      <a:cubicBezTo>
                        <a:pt x="16075" y="3091"/>
                        <a:pt x="15976" y="3091"/>
                        <a:pt x="15876" y="3091"/>
                      </a:cubicBezTo>
                      <a:cubicBezTo>
                        <a:pt x="15876" y="3091"/>
                        <a:pt x="15876" y="3091"/>
                        <a:pt x="15776" y="3091"/>
                      </a:cubicBezTo>
                      <a:cubicBezTo>
                        <a:pt x="15776" y="2966"/>
                        <a:pt x="15776" y="2680"/>
                        <a:pt x="15776" y="2537"/>
                      </a:cubicBezTo>
                      <a:cubicBezTo>
                        <a:pt x="15776" y="2394"/>
                        <a:pt x="15776" y="2251"/>
                        <a:pt x="15776" y="2251"/>
                      </a:cubicBezTo>
                      <a:cubicBezTo>
                        <a:pt x="15776" y="2108"/>
                        <a:pt x="15776" y="2108"/>
                        <a:pt x="15776" y="2108"/>
                      </a:cubicBezTo>
                      <a:cubicBezTo>
                        <a:pt x="15776" y="2108"/>
                        <a:pt x="15776" y="2108"/>
                        <a:pt x="15676" y="2108"/>
                      </a:cubicBezTo>
                      <a:cubicBezTo>
                        <a:pt x="15676" y="2251"/>
                        <a:pt x="15676" y="2251"/>
                        <a:pt x="15676" y="2394"/>
                      </a:cubicBezTo>
                      <a:cubicBezTo>
                        <a:pt x="15676" y="2680"/>
                        <a:pt x="15489" y="2823"/>
                        <a:pt x="15190" y="3091"/>
                      </a:cubicBezTo>
                      <a:cubicBezTo>
                        <a:pt x="14990" y="3234"/>
                        <a:pt x="14891" y="3377"/>
                        <a:pt x="14791" y="3377"/>
                      </a:cubicBezTo>
                      <a:cubicBezTo>
                        <a:pt x="14691" y="3520"/>
                        <a:pt x="14404" y="3948"/>
                        <a:pt x="14205" y="4377"/>
                      </a:cubicBezTo>
                      <a:cubicBezTo>
                        <a:pt x="14205" y="4520"/>
                        <a:pt x="14105" y="4645"/>
                        <a:pt x="14005" y="4645"/>
                      </a:cubicBezTo>
                      <a:cubicBezTo>
                        <a:pt x="14005" y="4645"/>
                        <a:pt x="13905" y="4645"/>
                        <a:pt x="13806" y="4520"/>
                      </a:cubicBezTo>
                      <a:cubicBezTo>
                        <a:pt x="13806" y="4645"/>
                        <a:pt x="14005" y="5217"/>
                        <a:pt x="14205" y="5360"/>
                      </a:cubicBezTo>
                      <a:cubicBezTo>
                        <a:pt x="14404" y="5503"/>
                        <a:pt x="14404" y="5789"/>
                        <a:pt x="14404" y="6200"/>
                      </a:cubicBezTo>
                      <a:cubicBezTo>
                        <a:pt x="14404" y="6342"/>
                        <a:pt x="14404" y="6485"/>
                        <a:pt x="14404" y="6628"/>
                      </a:cubicBezTo>
                      <a:cubicBezTo>
                        <a:pt x="14491" y="7057"/>
                        <a:pt x="14491" y="7486"/>
                        <a:pt x="14491" y="7897"/>
                      </a:cubicBezTo>
                      <a:cubicBezTo>
                        <a:pt x="14491" y="8183"/>
                        <a:pt x="14491" y="8468"/>
                        <a:pt x="14491" y="8754"/>
                      </a:cubicBezTo>
                      <a:cubicBezTo>
                        <a:pt x="14491" y="9308"/>
                        <a:pt x="14691" y="9737"/>
                        <a:pt x="14791" y="10023"/>
                      </a:cubicBezTo>
                      <a:cubicBezTo>
                        <a:pt x="14891" y="10309"/>
                        <a:pt x="14891" y="10434"/>
                        <a:pt x="14990" y="10595"/>
                      </a:cubicBezTo>
                      <a:cubicBezTo>
                        <a:pt x="14990" y="10863"/>
                        <a:pt x="15090" y="11005"/>
                        <a:pt x="15190" y="11148"/>
                      </a:cubicBezTo>
                      <a:cubicBezTo>
                        <a:pt x="15290" y="11148"/>
                        <a:pt x="15377" y="11291"/>
                        <a:pt x="15489" y="11577"/>
                      </a:cubicBezTo>
                      <a:cubicBezTo>
                        <a:pt x="15576" y="11988"/>
                        <a:pt x="15576" y="12131"/>
                        <a:pt x="15576" y="12417"/>
                      </a:cubicBezTo>
                      <a:cubicBezTo>
                        <a:pt x="15576" y="12560"/>
                        <a:pt x="15576" y="12846"/>
                        <a:pt x="15576" y="12989"/>
                      </a:cubicBezTo>
                      <a:cubicBezTo>
                        <a:pt x="15676" y="13417"/>
                        <a:pt x="15676" y="13685"/>
                        <a:pt x="15676" y="13828"/>
                      </a:cubicBezTo>
                      <a:cubicBezTo>
                        <a:pt x="15576" y="13971"/>
                        <a:pt x="15576" y="13971"/>
                        <a:pt x="15576" y="14114"/>
                      </a:cubicBezTo>
                      <a:cubicBezTo>
                        <a:pt x="15489" y="14114"/>
                        <a:pt x="15290" y="14114"/>
                        <a:pt x="15190" y="14114"/>
                      </a:cubicBezTo>
                      <a:cubicBezTo>
                        <a:pt x="14990" y="14114"/>
                        <a:pt x="14791" y="14257"/>
                        <a:pt x="14691" y="14257"/>
                      </a:cubicBezTo>
                      <a:cubicBezTo>
                        <a:pt x="14591" y="14257"/>
                        <a:pt x="14491" y="14257"/>
                        <a:pt x="14491" y="14257"/>
                      </a:cubicBezTo>
                      <a:cubicBezTo>
                        <a:pt x="14005" y="14114"/>
                        <a:pt x="13506" y="13828"/>
                        <a:pt x="13120" y="13560"/>
                      </a:cubicBezTo>
                      <a:cubicBezTo>
                        <a:pt x="13020" y="13560"/>
                        <a:pt x="13020" y="13417"/>
                        <a:pt x="13020" y="13417"/>
                      </a:cubicBezTo>
                      <a:cubicBezTo>
                        <a:pt x="12920" y="13274"/>
                        <a:pt x="13020" y="13274"/>
                        <a:pt x="13020" y="13132"/>
                      </a:cubicBezTo>
                      <a:cubicBezTo>
                        <a:pt x="13020" y="13132"/>
                        <a:pt x="13120" y="12989"/>
                        <a:pt x="13020" y="12989"/>
                      </a:cubicBezTo>
                      <a:cubicBezTo>
                        <a:pt x="13020" y="12846"/>
                        <a:pt x="12820" y="12846"/>
                        <a:pt x="12721" y="12846"/>
                      </a:cubicBezTo>
                      <a:cubicBezTo>
                        <a:pt x="12621" y="12846"/>
                        <a:pt x="12421" y="12846"/>
                        <a:pt x="12334" y="12989"/>
                      </a:cubicBezTo>
                      <a:cubicBezTo>
                        <a:pt x="12222" y="13132"/>
                        <a:pt x="11935" y="13274"/>
                        <a:pt x="11735" y="13274"/>
                      </a:cubicBezTo>
                      <a:cubicBezTo>
                        <a:pt x="11536" y="13274"/>
                        <a:pt x="11436" y="13132"/>
                        <a:pt x="11336" y="12989"/>
                      </a:cubicBezTo>
                      <a:cubicBezTo>
                        <a:pt x="11149" y="12560"/>
                        <a:pt x="11536" y="11291"/>
                        <a:pt x="11735" y="10863"/>
                      </a:cubicBezTo>
                      <a:cubicBezTo>
                        <a:pt x="12035" y="10309"/>
                        <a:pt x="11935" y="9880"/>
                        <a:pt x="11935" y="9308"/>
                      </a:cubicBezTo>
                      <a:cubicBezTo>
                        <a:pt x="11935" y="9308"/>
                        <a:pt x="11935" y="9165"/>
                        <a:pt x="11935" y="9040"/>
                      </a:cubicBezTo>
                      <a:cubicBezTo>
                        <a:pt x="11835" y="8611"/>
                        <a:pt x="11336" y="8183"/>
                        <a:pt x="10950" y="7897"/>
                      </a:cubicBezTo>
                      <a:cubicBezTo>
                        <a:pt x="10850" y="7897"/>
                        <a:pt x="10750" y="7754"/>
                        <a:pt x="10650" y="7611"/>
                      </a:cubicBezTo>
                      <a:cubicBezTo>
                        <a:pt x="10551" y="7486"/>
                        <a:pt x="10351" y="7486"/>
                        <a:pt x="10251" y="7486"/>
                      </a:cubicBezTo>
                      <a:cubicBezTo>
                        <a:pt x="10164" y="7486"/>
                        <a:pt x="10064" y="7486"/>
                        <a:pt x="10064" y="7486"/>
                      </a:cubicBezTo>
                      <a:cubicBezTo>
                        <a:pt x="9964" y="7486"/>
                        <a:pt x="9865" y="7486"/>
                        <a:pt x="9865" y="7486"/>
                      </a:cubicBezTo>
                      <a:cubicBezTo>
                        <a:pt x="9765" y="7486"/>
                        <a:pt x="9665" y="7486"/>
                        <a:pt x="9565" y="7486"/>
                      </a:cubicBezTo>
                      <a:cubicBezTo>
                        <a:pt x="9466" y="7343"/>
                        <a:pt x="9466" y="6914"/>
                        <a:pt x="9366" y="6342"/>
                      </a:cubicBezTo>
                      <a:cubicBezTo>
                        <a:pt x="9366" y="6200"/>
                        <a:pt x="9366" y="6074"/>
                        <a:pt x="9366" y="5914"/>
                      </a:cubicBezTo>
                      <a:cubicBezTo>
                        <a:pt x="9366" y="5914"/>
                        <a:pt x="9266" y="5789"/>
                        <a:pt x="8879" y="5789"/>
                      </a:cubicBezTo>
                      <a:cubicBezTo>
                        <a:pt x="8680" y="5789"/>
                        <a:pt x="8381" y="5914"/>
                        <a:pt x="8381" y="5914"/>
                      </a:cubicBezTo>
                      <a:cubicBezTo>
                        <a:pt x="8281" y="5914"/>
                        <a:pt x="8281" y="5914"/>
                        <a:pt x="8281" y="5914"/>
                      </a:cubicBezTo>
                      <a:cubicBezTo>
                        <a:pt x="8281" y="5789"/>
                        <a:pt x="8281" y="5789"/>
                        <a:pt x="8281" y="5789"/>
                      </a:cubicBezTo>
                      <a:cubicBezTo>
                        <a:pt x="8281" y="5789"/>
                        <a:pt x="7894" y="4788"/>
                        <a:pt x="7794" y="4520"/>
                      </a:cubicBezTo>
                      <a:cubicBezTo>
                        <a:pt x="7695" y="4091"/>
                        <a:pt x="7495" y="3805"/>
                        <a:pt x="7096" y="3805"/>
                      </a:cubicBezTo>
                      <a:cubicBezTo>
                        <a:pt x="6809" y="3805"/>
                        <a:pt x="6510" y="3805"/>
                        <a:pt x="6211" y="3663"/>
                      </a:cubicBezTo>
                      <a:cubicBezTo>
                        <a:pt x="6211" y="3663"/>
                        <a:pt x="6211" y="3520"/>
                        <a:pt x="6111" y="3520"/>
                      </a:cubicBezTo>
                      <a:cubicBezTo>
                        <a:pt x="5924" y="3520"/>
                        <a:pt x="5724" y="3805"/>
                        <a:pt x="5624" y="3948"/>
                      </a:cubicBezTo>
                      <a:cubicBezTo>
                        <a:pt x="5525" y="4091"/>
                        <a:pt x="5325" y="4234"/>
                        <a:pt x="5126" y="4234"/>
                      </a:cubicBezTo>
                      <a:cubicBezTo>
                        <a:pt x="5026" y="4377"/>
                        <a:pt x="5026" y="4377"/>
                        <a:pt x="4939" y="4377"/>
                      </a:cubicBezTo>
                      <a:cubicBezTo>
                        <a:pt x="4839" y="4520"/>
                        <a:pt x="4739" y="4645"/>
                        <a:pt x="4639" y="4788"/>
                      </a:cubicBezTo>
                      <a:cubicBezTo>
                        <a:pt x="4539" y="5074"/>
                        <a:pt x="4440" y="5360"/>
                        <a:pt x="4053" y="5217"/>
                      </a:cubicBezTo>
                      <a:cubicBezTo>
                        <a:pt x="3654" y="5217"/>
                        <a:pt x="3554" y="4931"/>
                        <a:pt x="3455" y="4788"/>
                      </a:cubicBezTo>
                      <a:cubicBezTo>
                        <a:pt x="3455" y="4645"/>
                        <a:pt x="3455" y="4645"/>
                        <a:pt x="3455" y="4645"/>
                      </a:cubicBezTo>
                      <a:cubicBezTo>
                        <a:pt x="3355" y="4645"/>
                        <a:pt x="3155" y="5360"/>
                        <a:pt x="3055" y="5789"/>
                      </a:cubicBezTo>
                      <a:cubicBezTo>
                        <a:pt x="2968" y="5914"/>
                        <a:pt x="2968" y="6074"/>
                        <a:pt x="2968" y="6074"/>
                      </a:cubicBezTo>
                      <a:cubicBezTo>
                        <a:pt x="2868" y="6342"/>
                        <a:pt x="2868" y="6485"/>
                        <a:pt x="2769" y="6485"/>
                      </a:cubicBezTo>
                      <a:cubicBezTo>
                        <a:pt x="2669" y="6485"/>
                        <a:pt x="2669" y="6342"/>
                        <a:pt x="2669" y="6342"/>
                      </a:cubicBezTo>
                      <a:cubicBezTo>
                        <a:pt x="2669" y="6200"/>
                        <a:pt x="2669" y="6200"/>
                        <a:pt x="2569" y="6200"/>
                      </a:cubicBezTo>
                      <a:cubicBezTo>
                        <a:pt x="2370" y="6200"/>
                        <a:pt x="2170" y="6342"/>
                        <a:pt x="2170" y="6342"/>
                      </a:cubicBezTo>
                      <a:cubicBezTo>
                        <a:pt x="599" y="8897"/>
                        <a:pt x="599" y="8897"/>
                        <a:pt x="599" y="8897"/>
                      </a:cubicBezTo>
                      <a:cubicBezTo>
                        <a:pt x="0" y="4520"/>
                        <a:pt x="0" y="4520"/>
                        <a:pt x="0" y="4520"/>
                      </a:cubicBezTo>
                      <a:cubicBezTo>
                        <a:pt x="16462" y="0"/>
                        <a:pt x="16462" y="0"/>
                        <a:pt x="16462" y="0"/>
                      </a:cubicBezTo>
                      <a:cubicBezTo>
                        <a:pt x="16462" y="125"/>
                        <a:pt x="16462" y="125"/>
                        <a:pt x="16462" y="125"/>
                      </a:cubicBezTo>
                      <a:cubicBezTo>
                        <a:pt x="16462" y="268"/>
                        <a:pt x="16462" y="840"/>
                        <a:pt x="16761" y="1679"/>
                      </a:cubicBezTo>
                      <a:cubicBezTo>
                        <a:pt x="17160" y="2823"/>
                        <a:pt x="17647" y="5074"/>
                        <a:pt x="17647" y="5789"/>
                      </a:cubicBezTo>
                      <a:cubicBezTo>
                        <a:pt x="17647" y="6628"/>
                        <a:pt x="18145" y="9594"/>
                        <a:pt x="18145" y="9880"/>
                      </a:cubicBezTo>
                      <a:cubicBezTo>
                        <a:pt x="18245" y="10023"/>
                        <a:pt x="18532" y="10023"/>
                        <a:pt x="18931" y="10023"/>
                      </a:cubicBezTo>
                      <a:cubicBezTo>
                        <a:pt x="19230" y="10166"/>
                        <a:pt x="19430" y="10166"/>
                        <a:pt x="19717" y="10166"/>
                      </a:cubicBezTo>
                      <a:cubicBezTo>
                        <a:pt x="19916" y="10309"/>
                        <a:pt x="20116" y="10309"/>
                        <a:pt x="20315" y="10309"/>
                      </a:cubicBezTo>
                      <a:cubicBezTo>
                        <a:pt x="20702" y="10434"/>
                        <a:pt x="21201" y="10434"/>
                        <a:pt x="21600" y="10720"/>
                      </a:cubicBezTo>
                      <a:cubicBezTo>
                        <a:pt x="21600" y="11005"/>
                        <a:pt x="21500" y="11291"/>
                        <a:pt x="21201" y="11720"/>
                      </a:cubicBezTo>
                      <a:cubicBezTo>
                        <a:pt x="21101" y="11988"/>
                        <a:pt x="21001" y="12131"/>
                        <a:pt x="21001" y="12274"/>
                      </a:cubicBezTo>
                      <a:cubicBezTo>
                        <a:pt x="20902" y="12417"/>
                        <a:pt x="20902" y="12417"/>
                        <a:pt x="20702" y="12560"/>
                      </a:cubicBezTo>
                      <a:cubicBezTo>
                        <a:pt x="20515" y="12846"/>
                        <a:pt x="20615" y="12989"/>
                        <a:pt x="20702" y="13274"/>
                      </a:cubicBezTo>
                      <a:cubicBezTo>
                        <a:pt x="20702" y="13417"/>
                        <a:pt x="20802" y="13417"/>
                        <a:pt x="20802" y="13560"/>
                      </a:cubicBezTo>
                      <a:cubicBezTo>
                        <a:pt x="20902" y="13685"/>
                        <a:pt x="20902" y="13685"/>
                        <a:pt x="21001" y="13685"/>
                      </a:cubicBezTo>
                      <a:cubicBezTo>
                        <a:pt x="21001" y="13685"/>
                        <a:pt x="21001" y="13685"/>
                        <a:pt x="21101" y="13685"/>
                      </a:cubicBezTo>
                      <a:cubicBezTo>
                        <a:pt x="21101" y="13685"/>
                        <a:pt x="21201" y="13685"/>
                        <a:pt x="21301" y="13828"/>
                      </a:cubicBezTo>
                      <a:cubicBezTo>
                        <a:pt x="21301" y="14114"/>
                        <a:pt x="21101" y="14257"/>
                        <a:pt x="20615" y="14543"/>
                      </a:cubicBezTo>
                      <a:cubicBezTo>
                        <a:pt x="20415" y="14686"/>
                        <a:pt x="20315" y="14829"/>
                        <a:pt x="20315" y="15115"/>
                      </a:cubicBezTo>
                      <a:cubicBezTo>
                        <a:pt x="20315" y="15240"/>
                        <a:pt x="20315" y="15526"/>
                        <a:pt x="20216" y="15668"/>
                      </a:cubicBezTo>
                      <a:cubicBezTo>
                        <a:pt x="20016" y="16240"/>
                        <a:pt x="20016" y="16937"/>
                        <a:pt x="20116" y="17652"/>
                      </a:cubicBezTo>
                      <a:cubicBezTo>
                        <a:pt x="20116" y="17795"/>
                        <a:pt x="20116" y="17937"/>
                        <a:pt x="20116" y="18063"/>
                      </a:cubicBezTo>
                      <a:cubicBezTo>
                        <a:pt x="20016" y="18063"/>
                        <a:pt x="20016" y="18063"/>
                        <a:pt x="19916" y="18063"/>
                      </a:cubicBezTo>
                      <a:cubicBezTo>
                        <a:pt x="19916" y="18063"/>
                        <a:pt x="19817" y="18063"/>
                        <a:pt x="19717" y="18063"/>
                      </a:cubicBezTo>
                      <a:lnTo>
                        <a:pt x="19617" y="18063"/>
                      </a:lnTo>
                      <a:cubicBezTo>
                        <a:pt x="19617" y="18491"/>
                        <a:pt x="19530" y="18491"/>
                        <a:pt x="19430" y="18777"/>
                      </a:cubicBezTo>
                      <a:cubicBezTo>
                        <a:pt x="19430" y="18777"/>
                        <a:pt x="19330" y="18777"/>
                        <a:pt x="19330" y="18920"/>
                      </a:cubicBezTo>
                      <a:cubicBezTo>
                        <a:pt x="19230" y="19063"/>
                        <a:pt x="19230" y="19474"/>
                        <a:pt x="19230" y="19903"/>
                      </a:cubicBezTo>
                      <a:cubicBezTo>
                        <a:pt x="19230" y="20189"/>
                        <a:pt x="19230" y="20474"/>
                        <a:pt x="19230" y="20760"/>
                      </a:cubicBezTo>
                      <a:cubicBezTo>
                        <a:pt x="19230" y="21314"/>
                        <a:pt x="19230" y="21600"/>
                        <a:pt x="19031" y="21600"/>
                      </a:cubicBezTo>
                      <a:close/>
                      <a:moveTo>
                        <a:pt x="18831" y="14543"/>
                      </a:moveTo>
                      <a:cubicBezTo>
                        <a:pt x="19031" y="14543"/>
                        <a:pt x="19131" y="14686"/>
                        <a:pt x="19131" y="15240"/>
                      </a:cubicBezTo>
                      <a:cubicBezTo>
                        <a:pt x="19131" y="15526"/>
                        <a:pt x="19031" y="15954"/>
                        <a:pt x="18931" y="16383"/>
                      </a:cubicBezTo>
                      <a:cubicBezTo>
                        <a:pt x="18831" y="16794"/>
                        <a:pt x="18732" y="17223"/>
                        <a:pt x="18732" y="17509"/>
                      </a:cubicBezTo>
                      <a:cubicBezTo>
                        <a:pt x="18732" y="17795"/>
                        <a:pt x="18644" y="17937"/>
                        <a:pt x="18644" y="18063"/>
                      </a:cubicBezTo>
                      <a:cubicBezTo>
                        <a:pt x="18644" y="18491"/>
                        <a:pt x="18532" y="18920"/>
                        <a:pt x="18644" y="19474"/>
                      </a:cubicBezTo>
                      <a:cubicBezTo>
                        <a:pt x="18644" y="19760"/>
                        <a:pt x="18644" y="20046"/>
                        <a:pt x="18644" y="20189"/>
                      </a:cubicBezTo>
                      <a:cubicBezTo>
                        <a:pt x="18644" y="20617"/>
                        <a:pt x="18532" y="20903"/>
                        <a:pt x="18732" y="21028"/>
                      </a:cubicBezTo>
                      <a:cubicBezTo>
                        <a:pt x="18831" y="21171"/>
                        <a:pt x="19031" y="21457"/>
                        <a:pt x="19031" y="21457"/>
                      </a:cubicBezTo>
                      <a:cubicBezTo>
                        <a:pt x="19131" y="21457"/>
                        <a:pt x="19131" y="21314"/>
                        <a:pt x="19131" y="20760"/>
                      </a:cubicBezTo>
                      <a:cubicBezTo>
                        <a:pt x="19131" y="20474"/>
                        <a:pt x="19131" y="20189"/>
                        <a:pt x="19131" y="19903"/>
                      </a:cubicBezTo>
                      <a:cubicBezTo>
                        <a:pt x="19131" y="19349"/>
                        <a:pt x="19131" y="19063"/>
                        <a:pt x="19230" y="18777"/>
                      </a:cubicBezTo>
                      <a:cubicBezTo>
                        <a:pt x="19330" y="18777"/>
                        <a:pt x="19330" y="18634"/>
                        <a:pt x="19330" y="18634"/>
                      </a:cubicBezTo>
                      <a:cubicBezTo>
                        <a:pt x="19430" y="18491"/>
                        <a:pt x="19530" y="18491"/>
                        <a:pt x="19530" y="18063"/>
                      </a:cubicBezTo>
                      <a:cubicBezTo>
                        <a:pt x="19530" y="17937"/>
                        <a:pt x="19530" y="17937"/>
                        <a:pt x="19617" y="17937"/>
                      </a:cubicBezTo>
                      <a:cubicBezTo>
                        <a:pt x="19717" y="17937"/>
                        <a:pt x="19717" y="17937"/>
                        <a:pt x="19817" y="17937"/>
                      </a:cubicBezTo>
                      <a:lnTo>
                        <a:pt x="19916" y="17937"/>
                      </a:lnTo>
                      <a:cubicBezTo>
                        <a:pt x="20016" y="17937"/>
                        <a:pt x="20016" y="17937"/>
                        <a:pt x="20016" y="17937"/>
                      </a:cubicBezTo>
                      <a:cubicBezTo>
                        <a:pt x="20016" y="17937"/>
                        <a:pt x="20016" y="17937"/>
                        <a:pt x="20016" y="17652"/>
                      </a:cubicBezTo>
                      <a:cubicBezTo>
                        <a:pt x="19916" y="16937"/>
                        <a:pt x="19916" y="16097"/>
                        <a:pt x="20116" y="15668"/>
                      </a:cubicBezTo>
                      <a:cubicBezTo>
                        <a:pt x="20216" y="15383"/>
                        <a:pt x="20216" y="15240"/>
                        <a:pt x="20216" y="15115"/>
                      </a:cubicBezTo>
                      <a:cubicBezTo>
                        <a:pt x="20216" y="14829"/>
                        <a:pt x="20315" y="14543"/>
                        <a:pt x="20615" y="14400"/>
                      </a:cubicBezTo>
                      <a:cubicBezTo>
                        <a:pt x="21101" y="14114"/>
                        <a:pt x="21201" y="13971"/>
                        <a:pt x="21201" y="13828"/>
                      </a:cubicBezTo>
                      <a:lnTo>
                        <a:pt x="21101" y="13828"/>
                      </a:lnTo>
                      <a:cubicBezTo>
                        <a:pt x="21001" y="13828"/>
                        <a:pt x="20802" y="13828"/>
                        <a:pt x="20702" y="13560"/>
                      </a:cubicBezTo>
                      <a:cubicBezTo>
                        <a:pt x="20702" y="13560"/>
                        <a:pt x="20702" y="13417"/>
                        <a:pt x="20615" y="13417"/>
                      </a:cubicBezTo>
                      <a:cubicBezTo>
                        <a:pt x="20515" y="13132"/>
                        <a:pt x="20415" y="12846"/>
                        <a:pt x="20615" y="12560"/>
                      </a:cubicBezTo>
                      <a:cubicBezTo>
                        <a:pt x="20802" y="12417"/>
                        <a:pt x="20802" y="12274"/>
                        <a:pt x="20902" y="12131"/>
                      </a:cubicBezTo>
                      <a:cubicBezTo>
                        <a:pt x="20902" y="12131"/>
                        <a:pt x="21001" y="11988"/>
                        <a:pt x="21201" y="11720"/>
                      </a:cubicBezTo>
                      <a:cubicBezTo>
                        <a:pt x="21400" y="11291"/>
                        <a:pt x="21500" y="11005"/>
                        <a:pt x="21500" y="10720"/>
                      </a:cubicBezTo>
                      <a:cubicBezTo>
                        <a:pt x="21201" y="10595"/>
                        <a:pt x="20702" y="10595"/>
                        <a:pt x="20315" y="10434"/>
                      </a:cubicBezTo>
                      <a:cubicBezTo>
                        <a:pt x="20116" y="10434"/>
                        <a:pt x="19916" y="10434"/>
                        <a:pt x="19717" y="10309"/>
                      </a:cubicBezTo>
                      <a:cubicBezTo>
                        <a:pt x="19430" y="10309"/>
                        <a:pt x="19131" y="10309"/>
                        <a:pt x="18931" y="10166"/>
                      </a:cubicBezTo>
                      <a:cubicBezTo>
                        <a:pt x="18445" y="10166"/>
                        <a:pt x="18145" y="10023"/>
                        <a:pt x="18145" y="9880"/>
                      </a:cubicBezTo>
                      <a:cubicBezTo>
                        <a:pt x="18046" y="9594"/>
                        <a:pt x="17647" y="6628"/>
                        <a:pt x="17559" y="5789"/>
                      </a:cubicBezTo>
                      <a:cubicBezTo>
                        <a:pt x="17559" y="5074"/>
                        <a:pt x="17061" y="2823"/>
                        <a:pt x="16661" y="1822"/>
                      </a:cubicBezTo>
                      <a:cubicBezTo>
                        <a:pt x="16462" y="983"/>
                        <a:pt x="16375" y="411"/>
                        <a:pt x="16375" y="125"/>
                      </a:cubicBezTo>
                      <a:cubicBezTo>
                        <a:pt x="100" y="4645"/>
                        <a:pt x="100" y="4645"/>
                        <a:pt x="100" y="4645"/>
                      </a:cubicBezTo>
                      <a:cubicBezTo>
                        <a:pt x="599" y="8611"/>
                        <a:pt x="599" y="8611"/>
                        <a:pt x="599" y="8611"/>
                      </a:cubicBezTo>
                      <a:cubicBezTo>
                        <a:pt x="2070" y="6200"/>
                        <a:pt x="2070" y="6200"/>
                        <a:pt x="2070" y="6200"/>
                      </a:cubicBezTo>
                      <a:cubicBezTo>
                        <a:pt x="2070" y="6200"/>
                        <a:pt x="2370" y="6074"/>
                        <a:pt x="2569" y="6074"/>
                      </a:cubicBezTo>
                      <a:cubicBezTo>
                        <a:pt x="2669" y="6074"/>
                        <a:pt x="2669" y="6200"/>
                        <a:pt x="2769" y="6200"/>
                      </a:cubicBezTo>
                      <a:cubicBezTo>
                        <a:pt x="2769" y="6342"/>
                        <a:pt x="2769" y="6342"/>
                        <a:pt x="2769" y="6342"/>
                      </a:cubicBezTo>
                      <a:lnTo>
                        <a:pt x="2868" y="6074"/>
                      </a:lnTo>
                      <a:cubicBezTo>
                        <a:pt x="2868" y="5914"/>
                        <a:pt x="2968" y="5789"/>
                        <a:pt x="2968" y="5646"/>
                      </a:cubicBezTo>
                      <a:cubicBezTo>
                        <a:pt x="3155" y="4788"/>
                        <a:pt x="3255" y="4520"/>
                        <a:pt x="3455" y="4520"/>
                      </a:cubicBezTo>
                      <a:cubicBezTo>
                        <a:pt x="3554" y="4520"/>
                        <a:pt x="3554" y="4645"/>
                        <a:pt x="3554" y="4645"/>
                      </a:cubicBezTo>
                      <a:cubicBezTo>
                        <a:pt x="3654" y="4931"/>
                        <a:pt x="3754" y="5074"/>
                        <a:pt x="4053" y="5074"/>
                      </a:cubicBezTo>
                      <a:cubicBezTo>
                        <a:pt x="4340" y="5217"/>
                        <a:pt x="4440" y="4931"/>
                        <a:pt x="4639" y="4645"/>
                      </a:cubicBezTo>
                      <a:cubicBezTo>
                        <a:pt x="4639" y="4520"/>
                        <a:pt x="4739" y="4377"/>
                        <a:pt x="4839" y="4377"/>
                      </a:cubicBezTo>
                      <a:cubicBezTo>
                        <a:pt x="4939" y="4234"/>
                        <a:pt x="5026" y="4234"/>
                        <a:pt x="5126" y="4234"/>
                      </a:cubicBezTo>
                      <a:cubicBezTo>
                        <a:pt x="5325" y="4091"/>
                        <a:pt x="5425" y="3948"/>
                        <a:pt x="5525" y="3805"/>
                      </a:cubicBezTo>
                      <a:cubicBezTo>
                        <a:pt x="5624" y="3663"/>
                        <a:pt x="5924" y="3520"/>
                        <a:pt x="6111" y="3520"/>
                      </a:cubicBezTo>
                      <a:cubicBezTo>
                        <a:pt x="6211" y="3520"/>
                        <a:pt x="6211" y="3520"/>
                        <a:pt x="6310" y="3520"/>
                      </a:cubicBezTo>
                      <a:cubicBezTo>
                        <a:pt x="6510" y="3663"/>
                        <a:pt x="6809" y="3663"/>
                        <a:pt x="7096" y="3663"/>
                      </a:cubicBezTo>
                      <a:cubicBezTo>
                        <a:pt x="7495" y="3663"/>
                        <a:pt x="7794" y="4091"/>
                        <a:pt x="7894" y="4377"/>
                      </a:cubicBezTo>
                      <a:cubicBezTo>
                        <a:pt x="7894" y="4788"/>
                        <a:pt x="8281" y="5503"/>
                        <a:pt x="8381" y="5789"/>
                      </a:cubicBezTo>
                      <a:cubicBezTo>
                        <a:pt x="8480" y="5646"/>
                        <a:pt x="8680" y="5646"/>
                        <a:pt x="8879" y="5646"/>
                      </a:cubicBezTo>
                      <a:cubicBezTo>
                        <a:pt x="9266" y="5646"/>
                        <a:pt x="9466" y="5789"/>
                        <a:pt x="9466" y="5914"/>
                      </a:cubicBezTo>
                      <a:cubicBezTo>
                        <a:pt x="9466" y="6074"/>
                        <a:pt x="9466" y="6200"/>
                        <a:pt x="9466" y="6342"/>
                      </a:cubicBezTo>
                      <a:cubicBezTo>
                        <a:pt x="9565" y="6771"/>
                        <a:pt x="9565" y="7200"/>
                        <a:pt x="9665" y="7343"/>
                      </a:cubicBezTo>
                      <a:cubicBezTo>
                        <a:pt x="9665" y="7343"/>
                        <a:pt x="9765" y="7486"/>
                        <a:pt x="9865" y="7486"/>
                      </a:cubicBezTo>
                      <a:cubicBezTo>
                        <a:pt x="9865" y="7486"/>
                        <a:pt x="9964" y="7343"/>
                        <a:pt x="10064" y="7343"/>
                      </a:cubicBezTo>
                      <a:cubicBezTo>
                        <a:pt x="10064" y="7343"/>
                        <a:pt x="10164" y="7343"/>
                        <a:pt x="10251" y="7343"/>
                      </a:cubicBezTo>
                      <a:cubicBezTo>
                        <a:pt x="10351" y="7343"/>
                        <a:pt x="10551" y="7486"/>
                        <a:pt x="10750" y="7611"/>
                      </a:cubicBezTo>
                      <a:cubicBezTo>
                        <a:pt x="10750" y="7611"/>
                        <a:pt x="10850" y="7754"/>
                        <a:pt x="11049" y="7754"/>
                      </a:cubicBezTo>
                      <a:cubicBezTo>
                        <a:pt x="11436" y="8183"/>
                        <a:pt x="11935" y="8611"/>
                        <a:pt x="12035" y="9040"/>
                      </a:cubicBezTo>
                      <a:cubicBezTo>
                        <a:pt x="12035" y="9165"/>
                        <a:pt x="12035" y="9165"/>
                        <a:pt x="12035" y="9308"/>
                      </a:cubicBezTo>
                      <a:cubicBezTo>
                        <a:pt x="12035" y="9880"/>
                        <a:pt x="12035" y="10309"/>
                        <a:pt x="11835" y="10863"/>
                      </a:cubicBezTo>
                      <a:cubicBezTo>
                        <a:pt x="11436" y="11863"/>
                        <a:pt x="11249" y="12703"/>
                        <a:pt x="11436" y="12989"/>
                      </a:cubicBezTo>
                      <a:cubicBezTo>
                        <a:pt x="11436" y="13132"/>
                        <a:pt x="11636" y="13132"/>
                        <a:pt x="11735" y="13132"/>
                      </a:cubicBezTo>
                      <a:cubicBezTo>
                        <a:pt x="11935" y="13132"/>
                        <a:pt x="12134" y="13132"/>
                        <a:pt x="12222" y="12846"/>
                      </a:cubicBezTo>
                      <a:cubicBezTo>
                        <a:pt x="12334" y="12703"/>
                        <a:pt x="12521" y="12703"/>
                        <a:pt x="12721" y="12703"/>
                      </a:cubicBezTo>
                      <a:cubicBezTo>
                        <a:pt x="12820" y="12703"/>
                        <a:pt x="13020" y="12703"/>
                        <a:pt x="13120" y="12989"/>
                      </a:cubicBezTo>
                      <a:cubicBezTo>
                        <a:pt x="13219" y="13132"/>
                        <a:pt x="13120" y="13132"/>
                        <a:pt x="13120" y="13274"/>
                      </a:cubicBezTo>
                      <a:cubicBezTo>
                        <a:pt x="13120" y="13274"/>
                        <a:pt x="13020" y="13274"/>
                        <a:pt x="13020" y="13417"/>
                      </a:cubicBezTo>
                      <a:cubicBezTo>
                        <a:pt x="13020" y="13417"/>
                        <a:pt x="13120" y="13417"/>
                        <a:pt x="13219" y="13417"/>
                      </a:cubicBezTo>
                      <a:cubicBezTo>
                        <a:pt x="13506" y="13685"/>
                        <a:pt x="14105" y="13971"/>
                        <a:pt x="14491" y="14114"/>
                      </a:cubicBezTo>
                      <a:cubicBezTo>
                        <a:pt x="14491" y="14114"/>
                        <a:pt x="14591" y="14114"/>
                        <a:pt x="14691" y="14114"/>
                      </a:cubicBezTo>
                      <a:cubicBezTo>
                        <a:pt x="14791" y="14114"/>
                        <a:pt x="14990" y="14114"/>
                        <a:pt x="15090" y="13971"/>
                      </a:cubicBezTo>
                      <a:cubicBezTo>
                        <a:pt x="15290" y="13971"/>
                        <a:pt x="15489" y="13971"/>
                        <a:pt x="15489" y="13971"/>
                      </a:cubicBezTo>
                      <a:cubicBezTo>
                        <a:pt x="15576" y="13971"/>
                        <a:pt x="15576" y="13828"/>
                        <a:pt x="15576" y="13828"/>
                      </a:cubicBezTo>
                      <a:cubicBezTo>
                        <a:pt x="15576" y="13560"/>
                        <a:pt x="15576" y="13417"/>
                        <a:pt x="15576" y="13132"/>
                      </a:cubicBezTo>
                      <a:cubicBezTo>
                        <a:pt x="15489" y="12846"/>
                        <a:pt x="15489" y="12560"/>
                        <a:pt x="15489" y="12417"/>
                      </a:cubicBezTo>
                      <a:cubicBezTo>
                        <a:pt x="15489" y="12131"/>
                        <a:pt x="15489" y="11988"/>
                        <a:pt x="15377" y="11720"/>
                      </a:cubicBezTo>
                      <a:cubicBezTo>
                        <a:pt x="15290" y="11434"/>
                        <a:pt x="15190" y="11291"/>
                        <a:pt x="15090" y="11148"/>
                      </a:cubicBezTo>
                      <a:cubicBezTo>
                        <a:pt x="14990" y="11005"/>
                        <a:pt x="14891" y="11005"/>
                        <a:pt x="14891" y="10720"/>
                      </a:cubicBezTo>
                      <a:cubicBezTo>
                        <a:pt x="14791" y="10434"/>
                        <a:pt x="14791" y="10309"/>
                        <a:pt x="14691" y="10166"/>
                      </a:cubicBezTo>
                      <a:cubicBezTo>
                        <a:pt x="14591" y="9737"/>
                        <a:pt x="14404" y="9308"/>
                        <a:pt x="14404" y="8897"/>
                      </a:cubicBezTo>
                      <a:cubicBezTo>
                        <a:pt x="14404" y="8468"/>
                        <a:pt x="14404" y="8183"/>
                        <a:pt x="14404" y="7897"/>
                      </a:cubicBezTo>
                      <a:cubicBezTo>
                        <a:pt x="14404" y="7486"/>
                        <a:pt x="14404" y="7057"/>
                        <a:pt x="14304" y="6628"/>
                      </a:cubicBezTo>
                      <a:cubicBezTo>
                        <a:pt x="14304" y="6485"/>
                        <a:pt x="14304" y="6342"/>
                        <a:pt x="14304" y="6200"/>
                      </a:cubicBezTo>
                      <a:cubicBezTo>
                        <a:pt x="14304" y="5789"/>
                        <a:pt x="14304" y="5646"/>
                        <a:pt x="14205" y="5503"/>
                      </a:cubicBezTo>
                      <a:cubicBezTo>
                        <a:pt x="13905" y="5360"/>
                        <a:pt x="13606" y="4645"/>
                        <a:pt x="13706" y="4377"/>
                      </a:cubicBezTo>
                      <a:lnTo>
                        <a:pt x="13905" y="4377"/>
                      </a:lnTo>
                      <a:cubicBezTo>
                        <a:pt x="13905" y="4520"/>
                        <a:pt x="14005" y="4520"/>
                        <a:pt x="14005" y="4520"/>
                      </a:cubicBezTo>
                      <a:cubicBezTo>
                        <a:pt x="14005" y="4520"/>
                        <a:pt x="14105" y="4520"/>
                        <a:pt x="14205" y="4377"/>
                      </a:cubicBezTo>
                      <a:cubicBezTo>
                        <a:pt x="14304" y="3948"/>
                        <a:pt x="14591" y="3377"/>
                        <a:pt x="14691" y="3377"/>
                      </a:cubicBezTo>
                      <a:cubicBezTo>
                        <a:pt x="14791" y="3234"/>
                        <a:pt x="14791" y="3234"/>
                        <a:pt x="14791" y="3234"/>
                      </a:cubicBezTo>
                      <a:cubicBezTo>
                        <a:pt x="14891" y="3234"/>
                        <a:pt x="14990" y="3234"/>
                        <a:pt x="15190" y="2966"/>
                      </a:cubicBezTo>
                      <a:cubicBezTo>
                        <a:pt x="15377" y="2823"/>
                        <a:pt x="15576" y="2537"/>
                        <a:pt x="15576" y="2394"/>
                      </a:cubicBezTo>
                      <a:cubicBezTo>
                        <a:pt x="15576" y="2251"/>
                        <a:pt x="15576" y="2108"/>
                        <a:pt x="15676" y="2108"/>
                      </a:cubicBezTo>
                      <a:cubicBezTo>
                        <a:pt x="15676" y="1965"/>
                        <a:pt x="15676" y="1965"/>
                        <a:pt x="15776" y="1965"/>
                      </a:cubicBezTo>
                      <a:cubicBezTo>
                        <a:pt x="15776" y="1965"/>
                        <a:pt x="15876" y="1965"/>
                        <a:pt x="15876" y="2251"/>
                      </a:cubicBezTo>
                      <a:cubicBezTo>
                        <a:pt x="15876" y="2394"/>
                        <a:pt x="15876" y="2394"/>
                        <a:pt x="15876" y="2537"/>
                      </a:cubicBezTo>
                      <a:cubicBezTo>
                        <a:pt x="15876" y="2680"/>
                        <a:pt x="15876" y="2966"/>
                        <a:pt x="15876" y="2966"/>
                      </a:cubicBezTo>
                      <a:cubicBezTo>
                        <a:pt x="15976" y="2966"/>
                        <a:pt x="16175" y="3091"/>
                        <a:pt x="16175" y="3091"/>
                      </a:cubicBezTo>
                      <a:cubicBezTo>
                        <a:pt x="16175" y="3234"/>
                        <a:pt x="16075" y="3377"/>
                        <a:pt x="15976" y="3377"/>
                      </a:cubicBezTo>
                      <a:lnTo>
                        <a:pt x="15876" y="3377"/>
                      </a:lnTo>
                      <a:cubicBezTo>
                        <a:pt x="15576" y="3520"/>
                        <a:pt x="14990" y="3663"/>
                        <a:pt x="14891" y="3948"/>
                      </a:cubicBezTo>
                      <a:lnTo>
                        <a:pt x="14891" y="4091"/>
                      </a:lnTo>
                      <a:cubicBezTo>
                        <a:pt x="14990" y="4377"/>
                        <a:pt x="14990" y="4645"/>
                        <a:pt x="14990" y="4931"/>
                      </a:cubicBezTo>
                      <a:cubicBezTo>
                        <a:pt x="15090" y="5360"/>
                        <a:pt x="15090" y="5646"/>
                        <a:pt x="15190" y="5646"/>
                      </a:cubicBezTo>
                      <a:cubicBezTo>
                        <a:pt x="15290" y="5646"/>
                        <a:pt x="15377" y="5646"/>
                        <a:pt x="15377" y="5646"/>
                      </a:cubicBezTo>
                      <a:cubicBezTo>
                        <a:pt x="15489" y="5646"/>
                        <a:pt x="15489" y="5646"/>
                        <a:pt x="15576" y="5789"/>
                      </a:cubicBezTo>
                      <a:cubicBezTo>
                        <a:pt x="15576" y="5789"/>
                        <a:pt x="15576" y="5914"/>
                        <a:pt x="15576" y="6074"/>
                      </a:cubicBezTo>
                      <a:cubicBezTo>
                        <a:pt x="15576" y="6342"/>
                        <a:pt x="15489" y="6342"/>
                        <a:pt x="15290" y="6485"/>
                      </a:cubicBezTo>
                      <a:cubicBezTo>
                        <a:pt x="15290" y="6485"/>
                        <a:pt x="15190" y="6628"/>
                        <a:pt x="15090" y="6771"/>
                      </a:cubicBezTo>
                      <a:cubicBezTo>
                        <a:pt x="15090" y="6914"/>
                        <a:pt x="14990" y="6914"/>
                        <a:pt x="14891" y="7057"/>
                      </a:cubicBezTo>
                      <a:cubicBezTo>
                        <a:pt x="14791" y="7200"/>
                        <a:pt x="14691" y="7343"/>
                        <a:pt x="14691" y="7486"/>
                      </a:cubicBezTo>
                      <a:lnTo>
                        <a:pt x="14791" y="7486"/>
                      </a:lnTo>
                      <a:cubicBezTo>
                        <a:pt x="14990" y="7486"/>
                        <a:pt x="15190" y="7343"/>
                        <a:pt x="15290" y="7200"/>
                      </a:cubicBezTo>
                      <a:cubicBezTo>
                        <a:pt x="15377" y="7057"/>
                        <a:pt x="15377" y="7057"/>
                        <a:pt x="15489" y="7057"/>
                      </a:cubicBezTo>
                      <a:lnTo>
                        <a:pt x="15576" y="7057"/>
                      </a:lnTo>
                      <a:cubicBezTo>
                        <a:pt x="15576" y="7200"/>
                        <a:pt x="15676" y="7200"/>
                        <a:pt x="15676" y="7200"/>
                      </a:cubicBezTo>
                      <a:cubicBezTo>
                        <a:pt x="15776" y="7343"/>
                        <a:pt x="15776" y="7486"/>
                        <a:pt x="15776" y="7611"/>
                      </a:cubicBezTo>
                      <a:lnTo>
                        <a:pt x="15776" y="7754"/>
                      </a:lnTo>
                      <a:cubicBezTo>
                        <a:pt x="15676" y="7897"/>
                        <a:pt x="15576" y="7897"/>
                        <a:pt x="15489" y="8040"/>
                      </a:cubicBezTo>
                      <a:cubicBezTo>
                        <a:pt x="15377" y="8040"/>
                        <a:pt x="15290" y="8040"/>
                        <a:pt x="15290" y="8183"/>
                      </a:cubicBezTo>
                      <a:lnTo>
                        <a:pt x="15290" y="8326"/>
                      </a:lnTo>
                      <a:cubicBezTo>
                        <a:pt x="15290" y="8468"/>
                        <a:pt x="15290" y="8611"/>
                        <a:pt x="15290" y="8611"/>
                      </a:cubicBezTo>
                      <a:lnTo>
                        <a:pt x="15377" y="8754"/>
                      </a:lnTo>
                      <a:cubicBezTo>
                        <a:pt x="15489" y="8754"/>
                        <a:pt x="15489" y="8754"/>
                        <a:pt x="15489" y="8754"/>
                      </a:cubicBezTo>
                      <a:cubicBezTo>
                        <a:pt x="15576" y="8754"/>
                        <a:pt x="15676" y="8754"/>
                        <a:pt x="15676" y="8611"/>
                      </a:cubicBezTo>
                      <a:cubicBezTo>
                        <a:pt x="15776" y="8611"/>
                        <a:pt x="15776" y="8611"/>
                        <a:pt x="15876" y="8611"/>
                      </a:cubicBezTo>
                      <a:cubicBezTo>
                        <a:pt x="15976" y="8611"/>
                        <a:pt x="15976" y="8611"/>
                        <a:pt x="16075" y="8754"/>
                      </a:cubicBezTo>
                      <a:lnTo>
                        <a:pt x="16175" y="8897"/>
                      </a:lnTo>
                      <a:cubicBezTo>
                        <a:pt x="16275" y="9040"/>
                        <a:pt x="16375" y="9040"/>
                        <a:pt x="16375" y="9165"/>
                      </a:cubicBezTo>
                      <a:cubicBezTo>
                        <a:pt x="16375" y="9308"/>
                        <a:pt x="16275" y="9308"/>
                        <a:pt x="16275" y="9451"/>
                      </a:cubicBezTo>
                      <a:cubicBezTo>
                        <a:pt x="16175" y="9451"/>
                        <a:pt x="16075" y="9451"/>
                        <a:pt x="15976" y="9594"/>
                      </a:cubicBezTo>
                      <a:cubicBezTo>
                        <a:pt x="15876" y="9594"/>
                        <a:pt x="15776" y="9594"/>
                        <a:pt x="15776" y="9737"/>
                      </a:cubicBezTo>
                      <a:cubicBezTo>
                        <a:pt x="15676" y="9880"/>
                        <a:pt x="15676" y="10023"/>
                        <a:pt x="15676" y="10166"/>
                      </a:cubicBezTo>
                      <a:cubicBezTo>
                        <a:pt x="15676" y="10166"/>
                        <a:pt x="15576" y="10309"/>
                        <a:pt x="15676" y="10309"/>
                      </a:cubicBezTo>
                      <a:cubicBezTo>
                        <a:pt x="15676" y="10434"/>
                        <a:pt x="15676" y="10434"/>
                        <a:pt x="15776" y="10434"/>
                      </a:cubicBezTo>
                      <a:cubicBezTo>
                        <a:pt x="15876" y="10434"/>
                        <a:pt x="15976" y="10434"/>
                        <a:pt x="15976" y="10434"/>
                      </a:cubicBezTo>
                      <a:cubicBezTo>
                        <a:pt x="16175" y="10434"/>
                        <a:pt x="16275" y="10434"/>
                        <a:pt x="16275" y="10863"/>
                      </a:cubicBezTo>
                      <a:cubicBezTo>
                        <a:pt x="16375" y="11005"/>
                        <a:pt x="16275" y="11148"/>
                        <a:pt x="16275" y="11291"/>
                      </a:cubicBezTo>
                      <a:cubicBezTo>
                        <a:pt x="16275" y="11291"/>
                        <a:pt x="16275" y="11434"/>
                        <a:pt x="16275" y="11720"/>
                      </a:cubicBezTo>
                      <a:lnTo>
                        <a:pt x="16275" y="11863"/>
                      </a:lnTo>
                      <a:cubicBezTo>
                        <a:pt x="16275" y="12131"/>
                        <a:pt x="16275" y="12274"/>
                        <a:pt x="16275" y="12274"/>
                      </a:cubicBezTo>
                      <a:cubicBezTo>
                        <a:pt x="16275" y="12417"/>
                        <a:pt x="16375" y="12417"/>
                        <a:pt x="16462" y="12417"/>
                      </a:cubicBezTo>
                      <a:cubicBezTo>
                        <a:pt x="16861" y="12560"/>
                        <a:pt x="17061" y="11988"/>
                        <a:pt x="17061" y="11863"/>
                      </a:cubicBezTo>
                      <a:cubicBezTo>
                        <a:pt x="17160" y="11720"/>
                        <a:pt x="17260" y="11577"/>
                        <a:pt x="17360" y="11577"/>
                      </a:cubicBezTo>
                      <a:cubicBezTo>
                        <a:pt x="17460" y="11577"/>
                        <a:pt x="17647" y="11720"/>
                        <a:pt x="17746" y="12131"/>
                      </a:cubicBezTo>
                      <a:cubicBezTo>
                        <a:pt x="17846" y="12417"/>
                        <a:pt x="17946" y="12560"/>
                        <a:pt x="18046" y="12703"/>
                      </a:cubicBezTo>
                      <a:cubicBezTo>
                        <a:pt x="18245" y="13132"/>
                        <a:pt x="18345" y="13274"/>
                        <a:pt x="18245" y="13685"/>
                      </a:cubicBezTo>
                      <a:cubicBezTo>
                        <a:pt x="18245" y="13828"/>
                        <a:pt x="18145" y="13971"/>
                        <a:pt x="18145" y="14114"/>
                      </a:cubicBezTo>
                      <a:lnTo>
                        <a:pt x="18145" y="14257"/>
                      </a:lnTo>
                      <a:cubicBezTo>
                        <a:pt x="18245" y="14257"/>
                        <a:pt x="18245" y="14257"/>
                        <a:pt x="18345" y="14257"/>
                      </a:cubicBezTo>
                      <a:cubicBezTo>
                        <a:pt x="18445" y="14400"/>
                        <a:pt x="18532" y="14543"/>
                        <a:pt x="18732" y="14543"/>
                      </a:cubicBezTo>
                      <a:cubicBezTo>
                        <a:pt x="18732" y="14543"/>
                        <a:pt x="18732" y="14543"/>
                        <a:pt x="18831" y="14543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6" name="Shape 3658"/>
                <p:cNvSpPr/>
                <p:nvPr/>
              </p:nvSpPr>
              <p:spPr>
                <a:xfrm>
                  <a:off x="10464177" y="3180241"/>
                  <a:ext cx="1172530" cy="11690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46" extrusionOk="0">
                      <a:moveTo>
                        <a:pt x="6934" y="131"/>
                      </a:moveTo>
                      <a:cubicBezTo>
                        <a:pt x="6934" y="333"/>
                        <a:pt x="7037" y="739"/>
                        <a:pt x="7037" y="1043"/>
                      </a:cubicBezTo>
                      <a:cubicBezTo>
                        <a:pt x="7140" y="1435"/>
                        <a:pt x="7436" y="1941"/>
                        <a:pt x="7230" y="2043"/>
                      </a:cubicBezTo>
                      <a:cubicBezTo>
                        <a:pt x="7037" y="2144"/>
                        <a:pt x="6934" y="1941"/>
                        <a:pt x="7037" y="2435"/>
                      </a:cubicBezTo>
                      <a:cubicBezTo>
                        <a:pt x="7037" y="2942"/>
                        <a:pt x="7230" y="3942"/>
                        <a:pt x="7037" y="4043"/>
                      </a:cubicBezTo>
                      <a:cubicBezTo>
                        <a:pt x="6934" y="4246"/>
                        <a:pt x="6521" y="3942"/>
                        <a:pt x="6521" y="4740"/>
                      </a:cubicBezTo>
                      <a:cubicBezTo>
                        <a:pt x="6624" y="5449"/>
                        <a:pt x="6727" y="6246"/>
                        <a:pt x="6418" y="6537"/>
                      </a:cubicBezTo>
                      <a:cubicBezTo>
                        <a:pt x="6225" y="6943"/>
                        <a:pt x="5709" y="7842"/>
                        <a:pt x="5400" y="7842"/>
                      </a:cubicBezTo>
                      <a:cubicBezTo>
                        <a:pt x="5000" y="7943"/>
                        <a:pt x="5000" y="8145"/>
                        <a:pt x="4588" y="7943"/>
                      </a:cubicBezTo>
                      <a:cubicBezTo>
                        <a:pt x="4279" y="7740"/>
                        <a:pt x="3982" y="7449"/>
                        <a:pt x="3879" y="7842"/>
                      </a:cubicBezTo>
                      <a:cubicBezTo>
                        <a:pt x="3776" y="8247"/>
                        <a:pt x="3879" y="8652"/>
                        <a:pt x="3570" y="8741"/>
                      </a:cubicBezTo>
                      <a:cubicBezTo>
                        <a:pt x="3261" y="8842"/>
                        <a:pt x="2655" y="8943"/>
                        <a:pt x="2758" y="9348"/>
                      </a:cubicBezTo>
                      <a:cubicBezTo>
                        <a:pt x="2861" y="9842"/>
                        <a:pt x="3054" y="11247"/>
                        <a:pt x="2861" y="11045"/>
                      </a:cubicBezTo>
                      <a:cubicBezTo>
                        <a:pt x="2552" y="10842"/>
                        <a:pt x="2139" y="10450"/>
                        <a:pt x="2049" y="10652"/>
                      </a:cubicBezTo>
                      <a:cubicBezTo>
                        <a:pt x="1843" y="10754"/>
                        <a:pt x="1534" y="11247"/>
                        <a:pt x="1534" y="11551"/>
                      </a:cubicBezTo>
                      <a:cubicBezTo>
                        <a:pt x="1637" y="11944"/>
                        <a:pt x="1327" y="12349"/>
                        <a:pt x="1534" y="12653"/>
                      </a:cubicBezTo>
                      <a:cubicBezTo>
                        <a:pt x="1637" y="12944"/>
                        <a:pt x="1740" y="13450"/>
                        <a:pt x="1534" y="13552"/>
                      </a:cubicBezTo>
                      <a:cubicBezTo>
                        <a:pt x="1224" y="13653"/>
                        <a:pt x="1018" y="13552"/>
                        <a:pt x="1018" y="13944"/>
                      </a:cubicBezTo>
                      <a:cubicBezTo>
                        <a:pt x="1018" y="14451"/>
                        <a:pt x="1121" y="14552"/>
                        <a:pt x="722" y="14552"/>
                      </a:cubicBezTo>
                      <a:cubicBezTo>
                        <a:pt x="412" y="14653"/>
                        <a:pt x="0" y="14755"/>
                        <a:pt x="0" y="14856"/>
                      </a:cubicBezTo>
                      <a:cubicBezTo>
                        <a:pt x="0" y="14945"/>
                        <a:pt x="103" y="16147"/>
                        <a:pt x="412" y="16451"/>
                      </a:cubicBezTo>
                      <a:cubicBezTo>
                        <a:pt x="825" y="16755"/>
                        <a:pt x="1018" y="17148"/>
                        <a:pt x="1224" y="17553"/>
                      </a:cubicBezTo>
                      <a:cubicBezTo>
                        <a:pt x="1534" y="18059"/>
                        <a:pt x="1534" y="18553"/>
                        <a:pt x="2346" y="18945"/>
                      </a:cubicBezTo>
                      <a:cubicBezTo>
                        <a:pt x="3054" y="19338"/>
                        <a:pt x="3364" y="19047"/>
                        <a:pt x="3673" y="19541"/>
                      </a:cubicBezTo>
                      <a:cubicBezTo>
                        <a:pt x="3982" y="19946"/>
                        <a:pt x="3261" y="20136"/>
                        <a:pt x="4485" y="20439"/>
                      </a:cubicBezTo>
                      <a:cubicBezTo>
                        <a:pt x="5709" y="20642"/>
                        <a:pt x="5606" y="21541"/>
                        <a:pt x="6122" y="20946"/>
                      </a:cubicBezTo>
                      <a:cubicBezTo>
                        <a:pt x="6521" y="20338"/>
                        <a:pt x="6019" y="20047"/>
                        <a:pt x="6831" y="20338"/>
                      </a:cubicBezTo>
                      <a:cubicBezTo>
                        <a:pt x="7642" y="20541"/>
                        <a:pt x="8454" y="20047"/>
                        <a:pt x="8661" y="19946"/>
                      </a:cubicBezTo>
                      <a:cubicBezTo>
                        <a:pt x="8764" y="19743"/>
                        <a:pt x="8055" y="19541"/>
                        <a:pt x="8970" y="19338"/>
                      </a:cubicBezTo>
                      <a:cubicBezTo>
                        <a:pt x="9885" y="19237"/>
                        <a:pt x="10491" y="19047"/>
                        <a:pt x="10491" y="18844"/>
                      </a:cubicBezTo>
                      <a:cubicBezTo>
                        <a:pt x="10400" y="18553"/>
                        <a:pt x="10607" y="18844"/>
                        <a:pt x="11006" y="18654"/>
                      </a:cubicBezTo>
                      <a:cubicBezTo>
                        <a:pt x="11419" y="18452"/>
                        <a:pt x="11522" y="17654"/>
                        <a:pt x="11818" y="17654"/>
                      </a:cubicBezTo>
                      <a:cubicBezTo>
                        <a:pt x="12024" y="17654"/>
                        <a:pt x="12437" y="17451"/>
                        <a:pt x="11921" y="17249"/>
                      </a:cubicBezTo>
                      <a:cubicBezTo>
                        <a:pt x="11419" y="17059"/>
                        <a:pt x="11006" y="17350"/>
                        <a:pt x="11419" y="16755"/>
                      </a:cubicBezTo>
                      <a:cubicBezTo>
                        <a:pt x="11818" y="16046"/>
                        <a:pt x="11818" y="15856"/>
                        <a:pt x="12127" y="15350"/>
                      </a:cubicBezTo>
                      <a:cubicBezTo>
                        <a:pt x="12540" y="14856"/>
                        <a:pt x="12540" y="14856"/>
                        <a:pt x="12643" y="14349"/>
                      </a:cubicBezTo>
                      <a:cubicBezTo>
                        <a:pt x="12746" y="13754"/>
                        <a:pt x="12836" y="14046"/>
                        <a:pt x="13042" y="13248"/>
                      </a:cubicBezTo>
                      <a:cubicBezTo>
                        <a:pt x="13249" y="12450"/>
                        <a:pt x="12836" y="11944"/>
                        <a:pt x="13352" y="11653"/>
                      </a:cubicBezTo>
                      <a:cubicBezTo>
                        <a:pt x="13958" y="11349"/>
                        <a:pt x="14061" y="11045"/>
                        <a:pt x="14370" y="11349"/>
                      </a:cubicBezTo>
                      <a:cubicBezTo>
                        <a:pt x="14679" y="11653"/>
                        <a:pt x="15079" y="12045"/>
                        <a:pt x="15285" y="11855"/>
                      </a:cubicBezTo>
                      <a:cubicBezTo>
                        <a:pt x="15388" y="11741"/>
                        <a:pt x="15388" y="11551"/>
                        <a:pt x="15388" y="11247"/>
                      </a:cubicBezTo>
                      <a:cubicBezTo>
                        <a:pt x="15285" y="11045"/>
                        <a:pt x="15594" y="10450"/>
                        <a:pt x="15904" y="10652"/>
                      </a:cubicBezTo>
                      <a:cubicBezTo>
                        <a:pt x="16097" y="10754"/>
                        <a:pt x="16200" y="10754"/>
                        <a:pt x="16200" y="10349"/>
                      </a:cubicBezTo>
                      <a:cubicBezTo>
                        <a:pt x="16200" y="9943"/>
                        <a:pt x="15800" y="9551"/>
                        <a:pt x="16200" y="9551"/>
                      </a:cubicBezTo>
                      <a:cubicBezTo>
                        <a:pt x="16612" y="9551"/>
                        <a:pt x="17128" y="9741"/>
                        <a:pt x="17218" y="9450"/>
                      </a:cubicBezTo>
                      <a:cubicBezTo>
                        <a:pt x="17321" y="9044"/>
                        <a:pt x="17218" y="8538"/>
                        <a:pt x="17631" y="8449"/>
                      </a:cubicBezTo>
                      <a:cubicBezTo>
                        <a:pt x="18043" y="8348"/>
                        <a:pt x="18133" y="8652"/>
                        <a:pt x="18339" y="7842"/>
                      </a:cubicBezTo>
                      <a:cubicBezTo>
                        <a:pt x="18442" y="7145"/>
                        <a:pt x="18546" y="6537"/>
                        <a:pt x="18442" y="6044"/>
                      </a:cubicBezTo>
                      <a:cubicBezTo>
                        <a:pt x="18442" y="5537"/>
                        <a:pt x="18649" y="4942"/>
                        <a:pt x="18958" y="5145"/>
                      </a:cubicBezTo>
                      <a:cubicBezTo>
                        <a:pt x="19254" y="5246"/>
                        <a:pt x="20182" y="6145"/>
                        <a:pt x="20685" y="6246"/>
                      </a:cubicBezTo>
                      <a:cubicBezTo>
                        <a:pt x="21097" y="6246"/>
                        <a:pt x="21394" y="5841"/>
                        <a:pt x="21600" y="5246"/>
                      </a:cubicBezTo>
                      <a:lnTo>
                        <a:pt x="21497" y="5246"/>
                      </a:lnTo>
                      <a:cubicBezTo>
                        <a:pt x="21497" y="5246"/>
                        <a:pt x="21097" y="4537"/>
                        <a:pt x="20994" y="4347"/>
                      </a:cubicBezTo>
                      <a:cubicBezTo>
                        <a:pt x="20994" y="4043"/>
                        <a:pt x="20685" y="3841"/>
                        <a:pt x="20273" y="3841"/>
                      </a:cubicBezTo>
                      <a:cubicBezTo>
                        <a:pt x="19976" y="3841"/>
                        <a:pt x="19667" y="3841"/>
                        <a:pt x="19461" y="3638"/>
                      </a:cubicBezTo>
                      <a:cubicBezTo>
                        <a:pt x="19164" y="3537"/>
                        <a:pt x="18855" y="3739"/>
                        <a:pt x="18752" y="3942"/>
                      </a:cubicBezTo>
                      <a:cubicBezTo>
                        <a:pt x="18546" y="4043"/>
                        <a:pt x="18236" y="4145"/>
                        <a:pt x="17940" y="4246"/>
                      </a:cubicBezTo>
                      <a:cubicBezTo>
                        <a:pt x="17734" y="4347"/>
                        <a:pt x="17631" y="4841"/>
                        <a:pt x="17128" y="4841"/>
                      </a:cubicBezTo>
                      <a:cubicBezTo>
                        <a:pt x="16612" y="4740"/>
                        <a:pt x="16612" y="4537"/>
                        <a:pt x="16509" y="4347"/>
                      </a:cubicBezTo>
                      <a:cubicBezTo>
                        <a:pt x="16303" y="4145"/>
                        <a:pt x="16007" y="5246"/>
                        <a:pt x="16007" y="5449"/>
                      </a:cubicBezTo>
                      <a:cubicBezTo>
                        <a:pt x="15904" y="5537"/>
                        <a:pt x="15800" y="5841"/>
                        <a:pt x="15697" y="5537"/>
                      </a:cubicBezTo>
                      <a:cubicBezTo>
                        <a:pt x="15697" y="5335"/>
                        <a:pt x="15079" y="5639"/>
                        <a:pt x="15079" y="5639"/>
                      </a:cubicBezTo>
                      <a:cubicBezTo>
                        <a:pt x="13558" y="7348"/>
                        <a:pt x="13558" y="7348"/>
                        <a:pt x="13558" y="7348"/>
                      </a:cubicBezTo>
                      <a:cubicBezTo>
                        <a:pt x="13042" y="4347"/>
                        <a:pt x="13042" y="4347"/>
                        <a:pt x="13042" y="4347"/>
                      </a:cubicBezTo>
                      <a:cubicBezTo>
                        <a:pt x="8261" y="5246"/>
                        <a:pt x="8261" y="5246"/>
                        <a:pt x="8261" y="5246"/>
                      </a:cubicBezTo>
                      <a:cubicBezTo>
                        <a:pt x="7230" y="42"/>
                        <a:pt x="7230" y="42"/>
                        <a:pt x="7230" y="42"/>
                      </a:cubicBezTo>
                      <a:cubicBezTo>
                        <a:pt x="7037" y="-59"/>
                        <a:pt x="6831" y="42"/>
                        <a:pt x="6934" y="131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7" name="Shape 3659"/>
                <p:cNvSpPr/>
                <p:nvPr/>
              </p:nvSpPr>
              <p:spPr>
                <a:xfrm>
                  <a:off x="10458001" y="3176979"/>
                  <a:ext cx="1184879" cy="11787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60" y="21600"/>
                      </a:moveTo>
                      <a:cubicBezTo>
                        <a:pt x="5757" y="21600"/>
                        <a:pt x="5655" y="21510"/>
                        <a:pt x="5553" y="21407"/>
                      </a:cubicBezTo>
                      <a:cubicBezTo>
                        <a:pt x="5451" y="21202"/>
                        <a:pt x="5157" y="20894"/>
                        <a:pt x="4545" y="20791"/>
                      </a:cubicBezTo>
                      <a:cubicBezTo>
                        <a:pt x="4149" y="20688"/>
                        <a:pt x="3945" y="20598"/>
                        <a:pt x="3843" y="20483"/>
                      </a:cubicBezTo>
                      <a:cubicBezTo>
                        <a:pt x="3740" y="20393"/>
                        <a:pt x="3740" y="20290"/>
                        <a:pt x="3740" y="20187"/>
                      </a:cubicBezTo>
                      <a:cubicBezTo>
                        <a:pt x="3740" y="20085"/>
                        <a:pt x="3843" y="19982"/>
                        <a:pt x="3740" y="19879"/>
                      </a:cubicBezTo>
                      <a:cubicBezTo>
                        <a:pt x="3536" y="19674"/>
                        <a:pt x="3434" y="19674"/>
                        <a:pt x="3230" y="19571"/>
                      </a:cubicBezTo>
                      <a:cubicBezTo>
                        <a:pt x="3038" y="19571"/>
                        <a:pt x="2732" y="19571"/>
                        <a:pt x="2323" y="19378"/>
                      </a:cubicBezTo>
                      <a:cubicBezTo>
                        <a:pt x="1723" y="19070"/>
                        <a:pt x="1621" y="18569"/>
                        <a:pt x="1417" y="18274"/>
                      </a:cubicBezTo>
                      <a:cubicBezTo>
                        <a:pt x="1417" y="18171"/>
                        <a:pt x="1315" y="17966"/>
                        <a:pt x="1315" y="17863"/>
                      </a:cubicBezTo>
                      <a:cubicBezTo>
                        <a:pt x="1213" y="17760"/>
                        <a:pt x="1213" y="17760"/>
                        <a:pt x="1213" y="17760"/>
                      </a:cubicBezTo>
                      <a:cubicBezTo>
                        <a:pt x="1009" y="17362"/>
                        <a:pt x="817" y="17054"/>
                        <a:pt x="511" y="16746"/>
                      </a:cubicBezTo>
                      <a:cubicBezTo>
                        <a:pt x="102" y="16438"/>
                        <a:pt x="0" y="15218"/>
                        <a:pt x="0" y="15128"/>
                      </a:cubicBezTo>
                      <a:cubicBezTo>
                        <a:pt x="0" y="14922"/>
                        <a:pt x="613" y="14820"/>
                        <a:pt x="817" y="14820"/>
                      </a:cubicBezTo>
                      <a:cubicBezTo>
                        <a:pt x="1111" y="14717"/>
                        <a:pt x="1111" y="14717"/>
                        <a:pt x="1111" y="14306"/>
                      </a:cubicBezTo>
                      <a:cubicBezTo>
                        <a:pt x="1111" y="14203"/>
                        <a:pt x="1111" y="14203"/>
                        <a:pt x="1111" y="14203"/>
                      </a:cubicBezTo>
                      <a:cubicBezTo>
                        <a:pt x="1111" y="13908"/>
                        <a:pt x="1213" y="13805"/>
                        <a:pt x="1417" y="13805"/>
                      </a:cubicBezTo>
                      <a:lnTo>
                        <a:pt x="1519" y="13805"/>
                      </a:lnTo>
                      <a:cubicBezTo>
                        <a:pt x="1621" y="13702"/>
                        <a:pt x="1621" y="13702"/>
                        <a:pt x="1621" y="13702"/>
                      </a:cubicBezTo>
                      <a:cubicBezTo>
                        <a:pt x="1723" y="13497"/>
                        <a:pt x="1621" y="13189"/>
                        <a:pt x="1519" y="12893"/>
                      </a:cubicBezTo>
                      <a:cubicBezTo>
                        <a:pt x="1417" y="12688"/>
                        <a:pt x="1519" y="12482"/>
                        <a:pt x="1519" y="12277"/>
                      </a:cubicBezTo>
                      <a:cubicBezTo>
                        <a:pt x="1621" y="12084"/>
                        <a:pt x="1621" y="11969"/>
                        <a:pt x="1621" y="11776"/>
                      </a:cubicBezTo>
                      <a:cubicBezTo>
                        <a:pt x="1621" y="11468"/>
                        <a:pt x="1928" y="10967"/>
                        <a:pt x="2017" y="10761"/>
                      </a:cubicBezTo>
                      <a:cubicBezTo>
                        <a:pt x="2132" y="10761"/>
                        <a:pt x="2132" y="10761"/>
                        <a:pt x="2221" y="10761"/>
                      </a:cubicBezTo>
                      <a:cubicBezTo>
                        <a:pt x="2323" y="10761"/>
                        <a:pt x="2528" y="10864"/>
                        <a:pt x="2630" y="11057"/>
                      </a:cubicBezTo>
                      <a:cubicBezTo>
                        <a:pt x="2732" y="11057"/>
                        <a:pt x="2834" y="11160"/>
                        <a:pt x="2936" y="11262"/>
                      </a:cubicBezTo>
                      <a:cubicBezTo>
                        <a:pt x="3038" y="11160"/>
                        <a:pt x="2936" y="10145"/>
                        <a:pt x="2834" y="9644"/>
                      </a:cubicBezTo>
                      <a:cubicBezTo>
                        <a:pt x="2732" y="9233"/>
                        <a:pt x="3128" y="9028"/>
                        <a:pt x="3434" y="8925"/>
                      </a:cubicBezTo>
                      <a:cubicBezTo>
                        <a:pt x="3434" y="8925"/>
                        <a:pt x="3536" y="8925"/>
                        <a:pt x="3638" y="8925"/>
                      </a:cubicBezTo>
                      <a:cubicBezTo>
                        <a:pt x="3843" y="8835"/>
                        <a:pt x="3843" y="8527"/>
                        <a:pt x="3843" y="8322"/>
                      </a:cubicBezTo>
                      <a:cubicBezTo>
                        <a:pt x="3843" y="8219"/>
                        <a:pt x="3945" y="8116"/>
                        <a:pt x="3945" y="8013"/>
                      </a:cubicBezTo>
                      <a:cubicBezTo>
                        <a:pt x="3945" y="7808"/>
                        <a:pt x="4047" y="7718"/>
                        <a:pt x="4149" y="7718"/>
                      </a:cubicBezTo>
                      <a:cubicBezTo>
                        <a:pt x="4238" y="7718"/>
                        <a:pt x="4340" y="7808"/>
                        <a:pt x="4545" y="8013"/>
                      </a:cubicBezTo>
                      <a:cubicBezTo>
                        <a:pt x="4647" y="8013"/>
                        <a:pt x="4647" y="8013"/>
                        <a:pt x="4749" y="8116"/>
                      </a:cubicBezTo>
                      <a:cubicBezTo>
                        <a:pt x="4749" y="8116"/>
                        <a:pt x="4851" y="8219"/>
                        <a:pt x="4953" y="8219"/>
                      </a:cubicBezTo>
                      <a:cubicBezTo>
                        <a:pt x="5055" y="8219"/>
                        <a:pt x="5055" y="8116"/>
                        <a:pt x="5157" y="8116"/>
                      </a:cubicBezTo>
                      <a:cubicBezTo>
                        <a:pt x="5247" y="8116"/>
                        <a:pt x="5349" y="8013"/>
                        <a:pt x="5451" y="8013"/>
                      </a:cubicBezTo>
                      <a:cubicBezTo>
                        <a:pt x="5655" y="7911"/>
                        <a:pt x="5962" y="7512"/>
                        <a:pt x="6166" y="7102"/>
                      </a:cubicBezTo>
                      <a:cubicBezTo>
                        <a:pt x="6268" y="6999"/>
                        <a:pt x="6357" y="6793"/>
                        <a:pt x="6460" y="6691"/>
                      </a:cubicBezTo>
                      <a:cubicBezTo>
                        <a:pt x="6766" y="6395"/>
                        <a:pt x="6664" y="5586"/>
                        <a:pt x="6562" y="4867"/>
                      </a:cubicBezTo>
                      <a:cubicBezTo>
                        <a:pt x="6460" y="4366"/>
                        <a:pt x="6664" y="4263"/>
                        <a:pt x="6868" y="4263"/>
                      </a:cubicBezTo>
                      <a:cubicBezTo>
                        <a:pt x="6970" y="4263"/>
                        <a:pt x="7072" y="4161"/>
                        <a:pt x="7072" y="4161"/>
                      </a:cubicBezTo>
                      <a:cubicBezTo>
                        <a:pt x="7174" y="4058"/>
                        <a:pt x="7072" y="3442"/>
                        <a:pt x="7072" y="3044"/>
                      </a:cubicBezTo>
                      <a:cubicBezTo>
                        <a:pt x="7072" y="2838"/>
                        <a:pt x="6970" y="2633"/>
                        <a:pt x="6970" y="2530"/>
                      </a:cubicBezTo>
                      <a:cubicBezTo>
                        <a:pt x="6970" y="2132"/>
                        <a:pt x="6970" y="2132"/>
                        <a:pt x="7174" y="2132"/>
                      </a:cubicBezTo>
                      <a:lnTo>
                        <a:pt x="7264" y="2029"/>
                      </a:lnTo>
                      <a:cubicBezTo>
                        <a:pt x="7379" y="2029"/>
                        <a:pt x="7264" y="1721"/>
                        <a:pt x="7174" y="1515"/>
                      </a:cubicBezTo>
                      <a:cubicBezTo>
                        <a:pt x="7174" y="1413"/>
                        <a:pt x="7072" y="1310"/>
                        <a:pt x="7072" y="1117"/>
                      </a:cubicBezTo>
                      <a:cubicBezTo>
                        <a:pt x="7072" y="1015"/>
                        <a:pt x="6970" y="809"/>
                        <a:pt x="6970" y="604"/>
                      </a:cubicBezTo>
                      <a:cubicBezTo>
                        <a:pt x="6970" y="501"/>
                        <a:pt x="6868" y="308"/>
                        <a:pt x="6868" y="193"/>
                      </a:cubicBezTo>
                      <a:lnTo>
                        <a:pt x="6868" y="103"/>
                      </a:lnTo>
                      <a:cubicBezTo>
                        <a:pt x="6970" y="0"/>
                        <a:pt x="7072" y="0"/>
                        <a:pt x="7174" y="0"/>
                      </a:cubicBezTo>
                      <a:cubicBezTo>
                        <a:pt x="7264" y="0"/>
                        <a:pt x="7264" y="0"/>
                        <a:pt x="7264" y="0"/>
                      </a:cubicBezTo>
                      <a:cubicBezTo>
                        <a:pt x="7379" y="0"/>
                        <a:pt x="7379" y="0"/>
                        <a:pt x="7379" y="0"/>
                      </a:cubicBezTo>
                      <a:cubicBezTo>
                        <a:pt x="8387" y="5381"/>
                        <a:pt x="8387" y="5381"/>
                        <a:pt x="8387" y="5381"/>
                      </a:cubicBezTo>
                      <a:cubicBezTo>
                        <a:pt x="13021" y="4469"/>
                        <a:pt x="13021" y="4469"/>
                        <a:pt x="13021" y="4469"/>
                      </a:cubicBezTo>
                      <a:cubicBezTo>
                        <a:pt x="13532" y="7410"/>
                        <a:pt x="13532" y="7410"/>
                        <a:pt x="13532" y="7410"/>
                      </a:cubicBezTo>
                      <a:cubicBezTo>
                        <a:pt x="15038" y="5676"/>
                        <a:pt x="15038" y="5676"/>
                        <a:pt x="15038" y="5676"/>
                      </a:cubicBezTo>
                      <a:cubicBezTo>
                        <a:pt x="15038" y="5676"/>
                        <a:pt x="15345" y="5586"/>
                        <a:pt x="15549" y="5586"/>
                      </a:cubicBezTo>
                      <a:cubicBezTo>
                        <a:pt x="15651" y="5586"/>
                        <a:pt x="15651" y="5676"/>
                        <a:pt x="15753" y="5676"/>
                      </a:cubicBezTo>
                      <a:cubicBezTo>
                        <a:pt x="15753" y="5779"/>
                        <a:pt x="15753" y="5779"/>
                        <a:pt x="15753" y="5779"/>
                      </a:cubicBezTo>
                      <a:lnTo>
                        <a:pt x="15855" y="5586"/>
                      </a:lnTo>
                      <a:cubicBezTo>
                        <a:pt x="15855" y="5471"/>
                        <a:pt x="15957" y="5381"/>
                        <a:pt x="15957" y="5278"/>
                      </a:cubicBezTo>
                      <a:cubicBezTo>
                        <a:pt x="16149" y="4662"/>
                        <a:pt x="16251" y="4469"/>
                        <a:pt x="16455" y="4469"/>
                      </a:cubicBezTo>
                      <a:cubicBezTo>
                        <a:pt x="16557" y="4469"/>
                        <a:pt x="16557" y="4559"/>
                        <a:pt x="16557" y="4559"/>
                      </a:cubicBezTo>
                      <a:cubicBezTo>
                        <a:pt x="16660" y="4764"/>
                        <a:pt x="16762" y="4867"/>
                        <a:pt x="17068" y="4867"/>
                      </a:cubicBezTo>
                      <a:cubicBezTo>
                        <a:pt x="17362" y="4970"/>
                        <a:pt x="17464" y="4764"/>
                        <a:pt x="17668" y="4559"/>
                      </a:cubicBezTo>
                      <a:cubicBezTo>
                        <a:pt x="17668" y="4469"/>
                        <a:pt x="17770" y="4366"/>
                        <a:pt x="17872" y="4366"/>
                      </a:cubicBezTo>
                      <a:cubicBezTo>
                        <a:pt x="17974" y="4263"/>
                        <a:pt x="18064" y="4263"/>
                        <a:pt x="18166" y="4263"/>
                      </a:cubicBezTo>
                      <a:cubicBezTo>
                        <a:pt x="18370" y="4161"/>
                        <a:pt x="18472" y="4058"/>
                        <a:pt x="18574" y="3955"/>
                      </a:cubicBezTo>
                      <a:cubicBezTo>
                        <a:pt x="18677" y="3853"/>
                        <a:pt x="18983" y="3750"/>
                        <a:pt x="19174" y="3750"/>
                      </a:cubicBezTo>
                      <a:cubicBezTo>
                        <a:pt x="19277" y="3750"/>
                        <a:pt x="19277" y="3750"/>
                        <a:pt x="19379" y="3750"/>
                      </a:cubicBezTo>
                      <a:cubicBezTo>
                        <a:pt x="19583" y="3853"/>
                        <a:pt x="19889" y="3853"/>
                        <a:pt x="20183" y="3853"/>
                      </a:cubicBezTo>
                      <a:cubicBezTo>
                        <a:pt x="20591" y="3853"/>
                        <a:pt x="20898" y="4161"/>
                        <a:pt x="21000" y="4366"/>
                      </a:cubicBezTo>
                      <a:cubicBezTo>
                        <a:pt x="21000" y="4662"/>
                        <a:pt x="21396" y="5175"/>
                        <a:pt x="21498" y="5381"/>
                      </a:cubicBezTo>
                      <a:cubicBezTo>
                        <a:pt x="21600" y="5278"/>
                        <a:pt x="21600" y="5278"/>
                        <a:pt x="21600" y="5278"/>
                      </a:cubicBezTo>
                      <a:cubicBezTo>
                        <a:pt x="21600" y="5381"/>
                        <a:pt x="21600" y="5381"/>
                        <a:pt x="21600" y="5381"/>
                      </a:cubicBezTo>
                      <a:cubicBezTo>
                        <a:pt x="21294" y="6087"/>
                        <a:pt x="20898" y="6498"/>
                        <a:pt x="20591" y="6395"/>
                      </a:cubicBezTo>
                      <a:cubicBezTo>
                        <a:pt x="20298" y="6293"/>
                        <a:pt x="19685" y="5882"/>
                        <a:pt x="19277" y="5586"/>
                      </a:cubicBezTo>
                      <a:cubicBezTo>
                        <a:pt x="19085" y="5471"/>
                        <a:pt x="18881" y="5278"/>
                        <a:pt x="18881" y="5278"/>
                      </a:cubicBezTo>
                      <a:cubicBezTo>
                        <a:pt x="18779" y="5278"/>
                        <a:pt x="18677" y="5278"/>
                        <a:pt x="18677" y="5278"/>
                      </a:cubicBezTo>
                      <a:cubicBezTo>
                        <a:pt x="18574" y="5471"/>
                        <a:pt x="18472" y="5779"/>
                        <a:pt x="18472" y="6190"/>
                      </a:cubicBezTo>
                      <a:cubicBezTo>
                        <a:pt x="18472" y="6793"/>
                        <a:pt x="18472" y="7410"/>
                        <a:pt x="18268" y="8013"/>
                      </a:cubicBezTo>
                      <a:cubicBezTo>
                        <a:pt x="18166" y="8630"/>
                        <a:pt x="18064" y="8630"/>
                        <a:pt x="17770" y="8630"/>
                      </a:cubicBezTo>
                      <a:cubicBezTo>
                        <a:pt x="17770" y="8630"/>
                        <a:pt x="17668" y="8720"/>
                        <a:pt x="17566" y="8720"/>
                      </a:cubicBezTo>
                      <a:cubicBezTo>
                        <a:pt x="17260" y="8720"/>
                        <a:pt x="17260" y="9028"/>
                        <a:pt x="17260" y="9233"/>
                      </a:cubicBezTo>
                      <a:cubicBezTo>
                        <a:pt x="17260" y="9439"/>
                        <a:pt x="17260" y="9541"/>
                        <a:pt x="17157" y="9644"/>
                      </a:cubicBezTo>
                      <a:cubicBezTo>
                        <a:pt x="17157" y="9837"/>
                        <a:pt x="16953" y="9837"/>
                        <a:pt x="16864" y="9837"/>
                      </a:cubicBezTo>
                      <a:cubicBezTo>
                        <a:pt x="16762" y="9837"/>
                        <a:pt x="16660" y="9837"/>
                        <a:pt x="16557" y="9837"/>
                      </a:cubicBezTo>
                      <a:cubicBezTo>
                        <a:pt x="16455" y="9837"/>
                        <a:pt x="16251" y="9747"/>
                        <a:pt x="16149" y="9837"/>
                      </a:cubicBezTo>
                      <a:cubicBezTo>
                        <a:pt x="16047" y="9837"/>
                        <a:pt x="16047" y="9837"/>
                        <a:pt x="16047" y="9837"/>
                      </a:cubicBezTo>
                      <a:cubicBezTo>
                        <a:pt x="16047" y="9837"/>
                        <a:pt x="16047" y="9940"/>
                        <a:pt x="16047" y="10042"/>
                      </a:cubicBezTo>
                      <a:cubicBezTo>
                        <a:pt x="16149" y="10145"/>
                        <a:pt x="16149" y="10351"/>
                        <a:pt x="16149" y="10556"/>
                      </a:cubicBezTo>
                      <a:cubicBezTo>
                        <a:pt x="16149" y="10761"/>
                        <a:pt x="16149" y="10967"/>
                        <a:pt x="16047" y="10967"/>
                      </a:cubicBezTo>
                      <a:cubicBezTo>
                        <a:pt x="15957" y="10967"/>
                        <a:pt x="15855" y="10967"/>
                        <a:pt x="15753" y="10864"/>
                      </a:cubicBezTo>
                      <a:cubicBezTo>
                        <a:pt x="15753" y="10761"/>
                        <a:pt x="15651" y="10864"/>
                        <a:pt x="15549" y="10967"/>
                      </a:cubicBezTo>
                      <a:cubicBezTo>
                        <a:pt x="15447" y="11057"/>
                        <a:pt x="15345" y="11365"/>
                        <a:pt x="15345" y="11468"/>
                      </a:cubicBezTo>
                      <a:cubicBezTo>
                        <a:pt x="15345" y="11776"/>
                        <a:pt x="15345" y="11969"/>
                        <a:pt x="15243" y="12084"/>
                      </a:cubicBezTo>
                      <a:cubicBezTo>
                        <a:pt x="15243" y="12174"/>
                        <a:pt x="15140" y="12174"/>
                        <a:pt x="15140" y="12174"/>
                      </a:cubicBezTo>
                      <a:cubicBezTo>
                        <a:pt x="14936" y="12174"/>
                        <a:pt x="14643" y="11879"/>
                        <a:pt x="14336" y="11673"/>
                      </a:cubicBezTo>
                      <a:cubicBezTo>
                        <a:pt x="14336" y="11571"/>
                        <a:pt x="14336" y="11571"/>
                        <a:pt x="14336" y="11571"/>
                      </a:cubicBezTo>
                      <a:cubicBezTo>
                        <a:pt x="14132" y="11468"/>
                        <a:pt x="14030" y="11468"/>
                        <a:pt x="13723" y="11673"/>
                      </a:cubicBezTo>
                      <a:cubicBezTo>
                        <a:pt x="13634" y="11776"/>
                        <a:pt x="13532" y="11776"/>
                        <a:pt x="13430" y="11879"/>
                      </a:cubicBezTo>
                      <a:cubicBezTo>
                        <a:pt x="13123" y="12084"/>
                        <a:pt x="13123" y="12277"/>
                        <a:pt x="13123" y="12688"/>
                      </a:cubicBezTo>
                      <a:cubicBezTo>
                        <a:pt x="13123" y="12893"/>
                        <a:pt x="13123" y="13189"/>
                        <a:pt x="13021" y="13497"/>
                      </a:cubicBezTo>
                      <a:cubicBezTo>
                        <a:pt x="12919" y="13908"/>
                        <a:pt x="12817" y="14113"/>
                        <a:pt x="12817" y="14203"/>
                      </a:cubicBezTo>
                      <a:cubicBezTo>
                        <a:pt x="12728" y="14306"/>
                        <a:pt x="12728" y="14306"/>
                        <a:pt x="12728" y="14614"/>
                      </a:cubicBezTo>
                      <a:cubicBezTo>
                        <a:pt x="12626" y="15025"/>
                        <a:pt x="12626" y="15128"/>
                        <a:pt x="12319" y="15423"/>
                      </a:cubicBezTo>
                      <a:cubicBezTo>
                        <a:pt x="12319" y="15423"/>
                        <a:pt x="12217" y="15526"/>
                        <a:pt x="12217" y="15629"/>
                      </a:cubicBezTo>
                      <a:cubicBezTo>
                        <a:pt x="12013" y="15937"/>
                        <a:pt x="11911" y="16039"/>
                        <a:pt x="11809" y="16335"/>
                      </a:cubicBezTo>
                      <a:cubicBezTo>
                        <a:pt x="11706" y="16540"/>
                        <a:pt x="11617" y="16746"/>
                        <a:pt x="11413" y="17054"/>
                      </a:cubicBezTo>
                      <a:cubicBezTo>
                        <a:pt x="11311" y="17259"/>
                        <a:pt x="11311" y="17362"/>
                        <a:pt x="11311" y="17452"/>
                      </a:cubicBezTo>
                      <a:cubicBezTo>
                        <a:pt x="11311" y="17452"/>
                        <a:pt x="11413" y="17452"/>
                        <a:pt x="11515" y="17452"/>
                      </a:cubicBezTo>
                      <a:cubicBezTo>
                        <a:pt x="11617" y="17452"/>
                        <a:pt x="11809" y="17452"/>
                        <a:pt x="11911" y="17555"/>
                      </a:cubicBezTo>
                      <a:cubicBezTo>
                        <a:pt x="12115" y="17658"/>
                        <a:pt x="12217" y="17760"/>
                        <a:pt x="12217" y="17863"/>
                      </a:cubicBezTo>
                      <a:cubicBezTo>
                        <a:pt x="12217" y="17966"/>
                        <a:pt x="11911" y="17966"/>
                        <a:pt x="11809" y="17966"/>
                      </a:cubicBezTo>
                      <a:cubicBezTo>
                        <a:pt x="11706" y="17966"/>
                        <a:pt x="11617" y="18171"/>
                        <a:pt x="11515" y="18377"/>
                      </a:cubicBezTo>
                      <a:cubicBezTo>
                        <a:pt x="11413" y="18672"/>
                        <a:pt x="11311" y="18878"/>
                        <a:pt x="11004" y="18980"/>
                      </a:cubicBezTo>
                      <a:cubicBezTo>
                        <a:pt x="10902" y="19070"/>
                        <a:pt x="10800" y="19070"/>
                        <a:pt x="10698" y="19070"/>
                      </a:cubicBezTo>
                      <a:lnTo>
                        <a:pt x="10609" y="19070"/>
                      </a:lnTo>
                      <a:cubicBezTo>
                        <a:pt x="10494" y="19070"/>
                        <a:pt x="10494" y="19070"/>
                        <a:pt x="10494" y="19070"/>
                      </a:cubicBezTo>
                      <a:cubicBezTo>
                        <a:pt x="10609" y="19481"/>
                        <a:pt x="9996" y="19571"/>
                        <a:pt x="9089" y="19776"/>
                      </a:cubicBezTo>
                      <a:cubicBezTo>
                        <a:pt x="8987" y="19776"/>
                        <a:pt x="8987" y="19776"/>
                        <a:pt x="8987" y="19776"/>
                      </a:cubicBezTo>
                      <a:cubicBezTo>
                        <a:pt x="8681" y="19879"/>
                        <a:pt x="8579" y="19879"/>
                        <a:pt x="8579" y="19879"/>
                      </a:cubicBezTo>
                      <a:cubicBezTo>
                        <a:pt x="8579" y="19982"/>
                        <a:pt x="8579" y="19982"/>
                        <a:pt x="8681" y="19982"/>
                      </a:cubicBezTo>
                      <a:cubicBezTo>
                        <a:pt x="8681" y="20085"/>
                        <a:pt x="8783" y="20187"/>
                        <a:pt x="8681" y="20290"/>
                      </a:cubicBezTo>
                      <a:cubicBezTo>
                        <a:pt x="8477" y="20393"/>
                        <a:pt x="7979" y="20791"/>
                        <a:pt x="7264" y="20791"/>
                      </a:cubicBezTo>
                      <a:cubicBezTo>
                        <a:pt x="7174" y="20791"/>
                        <a:pt x="6970" y="20688"/>
                        <a:pt x="6868" y="20688"/>
                      </a:cubicBezTo>
                      <a:cubicBezTo>
                        <a:pt x="6664" y="20688"/>
                        <a:pt x="6562" y="20598"/>
                        <a:pt x="6460" y="20598"/>
                      </a:cubicBezTo>
                      <a:cubicBezTo>
                        <a:pt x="6357" y="20598"/>
                        <a:pt x="6357" y="20688"/>
                        <a:pt x="6357" y="20791"/>
                      </a:cubicBezTo>
                      <a:cubicBezTo>
                        <a:pt x="6357" y="20894"/>
                        <a:pt x="6357" y="21099"/>
                        <a:pt x="6166" y="21407"/>
                      </a:cubicBezTo>
                      <a:cubicBezTo>
                        <a:pt x="6064" y="21510"/>
                        <a:pt x="5962" y="21600"/>
                        <a:pt x="5860" y="21600"/>
                      </a:cubicBezTo>
                      <a:close/>
                      <a:moveTo>
                        <a:pt x="2221" y="10864"/>
                      </a:moveTo>
                      <a:cubicBezTo>
                        <a:pt x="2132" y="10864"/>
                        <a:pt x="2132" y="10864"/>
                        <a:pt x="2132" y="10864"/>
                      </a:cubicBezTo>
                      <a:cubicBezTo>
                        <a:pt x="1928" y="10967"/>
                        <a:pt x="1723" y="11468"/>
                        <a:pt x="1723" y="11776"/>
                      </a:cubicBezTo>
                      <a:cubicBezTo>
                        <a:pt x="1723" y="11969"/>
                        <a:pt x="1723" y="12174"/>
                        <a:pt x="1621" y="12277"/>
                      </a:cubicBezTo>
                      <a:cubicBezTo>
                        <a:pt x="1621" y="12482"/>
                        <a:pt x="1519" y="12688"/>
                        <a:pt x="1621" y="12893"/>
                      </a:cubicBezTo>
                      <a:cubicBezTo>
                        <a:pt x="1723" y="12996"/>
                        <a:pt x="1826" y="13394"/>
                        <a:pt x="1723" y="13702"/>
                      </a:cubicBezTo>
                      <a:cubicBezTo>
                        <a:pt x="1723" y="13805"/>
                        <a:pt x="1621" y="13805"/>
                        <a:pt x="1621" y="13805"/>
                      </a:cubicBezTo>
                      <a:cubicBezTo>
                        <a:pt x="1519" y="13908"/>
                        <a:pt x="1417" y="13908"/>
                        <a:pt x="1417" y="13908"/>
                      </a:cubicBezTo>
                      <a:cubicBezTo>
                        <a:pt x="1213" y="13908"/>
                        <a:pt x="1213" y="13908"/>
                        <a:pt x="1213" y="14203"/>
                      </a:cubicBezTo>
                      <a:cubicBezTo>
                        <a:pt x="1213" y="14306"/>
                        <a:pt x="1213" y="14306"/>
                        <a:pt x="1213" y="14306"/>
                      </a:cubicBezTo>
                      <a:cubicBezTo>
                        <a:pt x="1213" y="14717"/>
                        <a:pt x="1213" y="14820"/>
                        <a:pt x="817" y="14922"/>
                      </a:cubicBezTo>
                      <a:cubicBezTo>
                        <a:pt x="409" y="14922"/>
                        <a:pt x="102" y="15128"/>
                        <a:pt x="102" y="15128"/>
                      </a:cubicBezTo>
                      <a:cubicBezTo>
                        <a:pt x="102" y="15320"/>
                        <a:pt x="204" y="16438"/>
                        <a:pt x="613" y="16746"/>
                      </a:cubicBezTo>
                      <a:cubicBezTo>
                        <a:pt x="919" y="16951"/>
                        <a:pt x="1111" y="17362"/>
                        <a:pt x="1315" y="17760"/>
                      </a:cubicBezTo>
                      <a:cubicBezTo>
                        <a:pt x="1417" y="17863"/>
                        <a:pt x="1417" y="17863"/>
                        <a:pt x="1417" y="17863"/>
                      </a:cubicBezTo>
                      <a:cubicBezTo>
                        <a:pt x="1417" y="17966"/>
                        <a:pt x="1519" y="18068"/>
                        <a:pt x="1519" y="18171"/>
                      </a:cubicBezTo>
                      <a:cubicBezTo>
                        <a:pt x="1723" y="18569"/>
                        <a:pt x="1826" y="18980"/>
                        <a:pt x="2426" y="19276"/>
                      </a:cubicBezTo>
                      <a:cubicBezTo>
                        <a:pt x="2732" y="19481"/>
                        <a:pt x="3038" y="19481"/>
                        <a:pt x="3230" y="19481"/>
                      </a:cubicBezTo>
                      <a:cubicBezTo>
                        <a:pt x="3434" y="19571"/>
                        <a:pt x="3638" y="19571"/>
                        <a:pt x="3843" y="19879"/>
                      </a:cubicBezTo>
                      <a:cubicBezTo>
                        <a:pt x="3945" y="19982"/>
                        <a:pt x="3843" y="20187"/>
                        <a:pt x="3843" y="20290"/>
                      </a:cubicBezTo>
                      <a:cubicBezTo>
                        <a:pt x="3843" y="20393"/>
                        <a:pt x="3843" y="20393"/>
                        <a:pt x="3843" y="20483"/>
                      </a:cubicBezTo>
                      <a:cubicBezTo>
                        <a:pt x="3945" y="20598"/>
                        <a:pt x="4149" y="20598"/>
                        <a:pt x="4545" y="20688"/>
                      </a:cubicBezTo>
                      <a:cubicBezTo>
                        <a:pt x="5157" y="20894"/>
                        <a:pt x="5451" y="21099"/>
                        <a:pt x="5655" y="21305"/>
                      </a:cubicBezTo>
                      <a:cubicBezTo>
                        <a:pt x="5757" y="21407"/>
                        <a:pt x="5860" y="21510"/>
                        <a:pt x="5860" y="21510"/>
                      </a:cubicBezTo>
                      <a:cubicBezTo>
                        <a:pt x="5962" y="21510"/>
                        <a:pt x="5962" y="21407"/>
                        <a:pt x="6064" y="21305"/>
                      </a:cubicBezTo>
                      <a:cubicBezTo>
                        <a:pt x="6268" y="21099"/>
                        <a:pt x="6268" y="20894"/>
                        <a:pt x="6268" y="20791"/>
                      </a:cubicBezTo>
                      <a:cubicBezTo>
                        <a:pt x="6268" y="20598"/>
                        <a:pt x="6357" y="20483"/>
                        <a:pt x="6460" y="20483"/>
                      </a:cubicBezTo>
                      <a:cubicBezTo>
                        <a:pt x="6562" y="20483"/>
                        <a:pt x="6664" y="20598"/>
                        <a:pt x="6868" y="20598"/>
                      </a:cubicBezTo>
                      <a:cubicBezTo>
                        <a:pt x="6970" y="20598"/>
                        <a:pt x="7174" y="20688"/>
                        <a:pt x="7264" y="20688"/>
                      </a:cubicBezTo>
                      <a:cubicBezTo>
                        <a:pt x="7877" y="20688"/>
                        <a:pt x="8477" y="20393"/>
                        <a:pt x="8579" y="20187"/>
                      </a:cubicBezTo>
                      <a:cubicBezTo>
                        <a:pt x="8681" y="20187"/>
                        <a:pt x="8681" y="20187"/>
                        <a:pt x="8579" y="20085"/>
                      </a:cubicBezTo>
                      <a:cubicBezTo>
                        <a:pt x="8477" y="19982"/>
                        <a:pt x="8477" y="19982"/>
                        <a:pt x="8477" y="19879"/>
                      </a:cubicBezTo>
                      <a:cubicBezTo>
                        <a:pt x="8579" y="19776"/>
                        <a:pt x="8681" y="19776"/>
                        <a:pt x="8987" y="19674"/>
                      </a:cubicBezTo>
                      <a:cubicBezTo>
                        <a:pt x="9089" y="19674"/>
                        <a:pt x="9089" y="19674"/>
                        <a:pt x="9089" y="19674"/>
                      </a:cubicBezTo>
                      <a:cubicBezTo>
                        <a:pt x="9791" y="19481"/>
                        <a:pt x="10494" y="19378"/>
                        <a:pt x="10404" y="19173"/>
                      </a:cubicBezTo>
                      <a:cubicBezTo>
                        <a:pt x="10404" y="19070"/>
                        <a:pt x="10404" y="19070"/>
                        <a:pt x="10404" y="18980"/>
                      </a:cubicBezTo>
                      <a:cubicBezTo>
                        <a:pt x="10494" y="18980"/>
                        <a:pt x="10494" y="18980"/>
                        <a:pt x="10609" y="18980"/>
                      </a:cubicBezTo>
                      <a:lnTo>
                        <a:pt x="10698" y="18980"/>
                      </a:lnTo>
                      <a:cubicBezTo>
                        <a:pt x="10800" y="18980"/>
                        <a:pt x="10902" y="18980"/>
                        <a:pt x="11004" y="18980"/>
                      </a:cubicBezTo>
                      <a:cubicBezTo>
                        <a:pt x="11209" y="18878"/>
                        <a:pt x="11311" y="18569"/>
                        <a:pt x="11413" y="18377"/>
                      </a:cubicBezTo>
                      <a:cubicBezTo>
                        <a:pt x="11515" y="18171"/>
                        <a:pt x="11617" y="17966"/>
                        <a:pt x="11809" y="17966"/>
                      </a:cubicBezTo>
                      <a:cubicBezTo>
                        <a:pt x="11911" y="17966"/>
                        <a:pt x="12115" y="17863"/>
                        <a:pt x="12115" y="17760"/>
                      </a:cubicBezTo>
                      <a:cubicBezTo>
                        <a:pt x="12115" y="17760"/>
                        <a:pt x="12115" y="17658"/>
                        <a:pt x="11911" y="17658"/>
                      </a:cubicBezTo>
                      <a:cubicBezTo>
                        <a:pt x="11706" y="17555"/>
                        <a:pt x="11617" y="17555"/>
                        <a:pt x="11515" y="17555"/>
                      </a:cubicBezTo>
                      <a:cubicBezTo>
                        <a:pt x="11311" y="17555"/>
                        <a:pt x="11209" y="17555"/>
                        <a:pt x="11209" y="17452"/>
                      </a:cubicBezTo>
                      <a:cubicBezTo>
                        <a:pt x="11209" y="17362"/>
                        <a:pt x="11209" y="17259"/>
                        <a:pt x="11413" y="17054"/>
                      </a:cubicBezTo>
                      <a:cubicBezTo>
                        <a:pt x="11617" y="16746"/>
                        <a:pt x="11617" y="16438"/>
                        <a:pt x="11706" y="16245"/>
                      </a:cubicBezTo>
                      <a:cubicBezTo>
                        <a:pt x="11809" y="16039"/>
                        <a:pt x="11911" y="15834"/>
                        <a:pt x="12115" y="15526"/>
                      </a:cubicBezTo>
                      <a:cubicBezTo>
                        <a:pt x="12217" y="15526"/>
                        <a:pt x="12217" y="15423"/>
                        <a:pt x="12319" y="15320"/>
                      </a:cubicBezTo>
                      <a:cubicBezTo>
                        <a:pt x="12523" y="15025"/>
                        <a:pt x="12523" y="15025"/>
                        <a:pt x="12626" y="14614"/>
                      </a:cubicBezTo>
                      <a:cubicBezTo>
                        <a:pt x="12626" y="14306"/>
                        <a:pt x="12626" y="14203"/>
                        <a:pt x="12728" y="14113"/>
                      </a:cubicBezTo>
                      <a:cubicBezTo>
                        <a:pt x="12817" y="14010"/>
                        <a:pt x="12817" y="13908"/>
                        <a:pt x="12919" y="13497"/>
                      </a:cubicBezTo>
                      <a:cubicBezTo>
                        <a:pt x="13021" y="13189"/>
                        <a:pt x="13021" y="12893"/>
                        <a:pt x="13021" y="12688"/>
                      </a:cubicBezTo>
                      <a:cubicBezTo>
                        <a:pt x="13021" y="12277"/>
                        <a:pt x="13021" y="11969"/>
                        <a:pt x="13328" y="11776"/>
                      </a:cubicBezTo>
                      <a:cubicBezTo>
                        <a:pt x="13532" y="11776"/>
                        <a:pt x="13634" y="11673"/>
                        <a:pt x="13723" y="11571"/>
                      </a:cubicBezTo>
                      <a:cubicBezTo>
                        <a:pt x="13838" y="11468"/>
                        <a:pt x="13928" y="11365"/>
                        <a:pt x="14132" y="11365"/>
                      </a:cubicBezTo>
                      <a:cubicBezTo>
                        <a:pt x="14234" y="11365"/>
                        <a:pt x="14234" y="11468"/>
                        <a:pt x="14336" y="11571"/>
                      </a:cubicBezTo>
                      <a:cubicBezTo>
                        <a:pt x="14438" y="11571"/>
                        <a:pt x="14438" y="11571"/>
                        <a:pt x="14438" y="11571"/>
                      </a:cubicBezTo>
                      <a:cubicBezTo>
                        <a:pt x="14643" y="11776"/>
                        <a:pt x="14936" y="12084"/>
                        <a:pt x="15140" y="12084"/>
                      </a:cubicBezTo>
                      <a:cubicBezTo>
                        <a:pt x="15345" y="11879"/>
                        <a:pt x="15243" y="11776"/>
                        <a:pt x="15243" y="11571"/>
                      </a:cubicBezTo>
                      <a:cubicBezTo>
                        <a:pt x="15243" y="11468"/>
                        <a:pt x="15243" y="11468"/>
                        <a:pt x="15243" y="11468"/>
                      </a:cubicBezTo>
                      <a:cubicBezTo>
                        <a:pt x="15243" y="11365"/>
                        <a:pt x="15345" y="11057"/>
                        <a:pt x="15447" y="10864"/>
                      </a:cubicBezTo>
                      <a:cubicBezTo>
                        <a:pt x="15651" y="10761"/>
                        <a:pt x="15753" y="10659"/>
                        <a:pt x="15855" y="10761"/>
                      </a:cubicBezTo>
                      <a:cubicBezTo>
                        <a:pt x="15957" y="10864"/>
                        <a:pt x="15957" y="10864"/>
                        <a:pt x="16047" y="10864"/>
                      </a:cubicBezTo>
                      <a:cubicBezTo>
                        <a:pt x="16047" y="10864"/>
                        <a:pt x="16047" y="10864"/>
                        <a:pt x="16047" y="10556"/>
                      </a:cubicBezTo>
                      <a:cubicBezTo>
                        <a:pt x="16047" y="10351"/>
                        <a:pt x="16047" y="10248"/>
                        <a:pt x="15957" y="10145"/>
                      </a:cubicBezTo>
                      <a:cubicBezTo>
                        <a:pt x="15957" y="9940"/>
                        <a:pt x="15957" y="9837"/>
                        <a:pt x="15957" y="9747"/>
                      </a:cubicBezTo>
                      <a:cubicBezTo>
                        <a:pt x="15957" y="9747"/>
                        <a:pt x="16047" y="9747"/>
                        <a:pt x="16149" y="9747"/>
                      </a:cubicBezTo>
                      <a:cubicBezTo>
                        <a:pt x="16251" y="9747"/>
                        <a:pt x="16455" y="9747"/>
                        <a:pt x="16557" y="9747"/>
                      </a:cubicBezTo>
                      <a:cubicBezTo>
                        <a:pt x="16660" y="9747"/>
                        <a:pt x="16762" y="9747"/>
                        <a:pt x="16864" y="9747"/>
                      </a:cubicBezTo>
                      <a:cubicBezTo>
                        <a:pt x="16953" y="9747"/>
                        <a:pt x="17068" y="9747"/>
                        <a:pt x="17068" y="9644"/>
                      </a:cubicBezTo>
                      <a:cubicBezTo>
                        <a:pt x="17157" y="9541"/>
                        <a:pt x="17157" y="9336"/>
                        <a:pt x="17157" y="9233"/>
                      </a:cubicBezTo>
                      <a:cubicBezTo>
                        <a:pt x="17157" y="9028"/>
                        <a:pt x="17157" y="8720"/>
                        <a:pt x="17566" y="8630"/>
                      </a:cubicBezTo>
                      <a:cubicBezTo>
                        <a:pt x="17668" y="8630"/>
                        <a:pt x="17770" y="8630"/>
                        <a:pt x="17770" y="8630"/>
                      </a:cubicBezTo>
                      <a:cubicBezTo>
                        <a:pt x="17974" y="8527"/>
                        <a:pt x="18064" y="8527"/>
                        <a:pt x="18166" y="8013"/>
                      </a:cubicBezTo>
                      <a:cubicBezTo>
                        <a:pt x="18370" y="7204"/>
                        <a:pt x="18370" y="6601"/>
                        <a:pt x="18370" y="6190"/>
                      </a:cubicBezTo>
                      <a:cubicBezTo>
                        <a:pt x="18370" y="5882"/>
                        <a:pt x="18370" y="5381"/>
                        <a:pt x="18574" y="5278"/>
                      </a:cubicBezTo>
                      <a:cubicBezTo>
                        <a:pt x="18677" y="5175"/>
                        <a:pt x="18779" y="5175"/>
                        <a:pt x="18881" y="5175"/>
                      </a:cubicBezTo>
                      <a:cubicBezTo>
                        <a:pt x="18983" y="5278"/>
                        <a:pt x="19174" y="5381"/>
                        <a:pt x="19379" y="5471"/>
                      </a:cubicBezTo>
                      <a:cubicBezTo>
                        <a:pt x="19787" y="5779"/>
                        <a:pt x="20298" y="6293"/>
                        <a:pt x="20591" y="6293"/>
                      </a:cubicBezTo>
                      <a:lnTo>
                        <a:pt x="20694" y="6293"/>
                      </a:lnTo>
                      <a:cubicBezTo>
                        <a:pt x="20898" y="6293"/>
                        <a:pt x="21204" y="5984"/>
                        <a:pt x="21396" y="5471"/>
                      </a:cubicBezTo>
                      <a:cubicBezTo>
                        <a:pt x="21396" y="5381"/>
                        <a:pt x="21396" y="5381"/>
                        <a:pt x="21396" y="5381"/>
                      </a:cubicBezTo>
                      <a:cubicBezTo>
                        <a:pt x="21396" y="5381"/>
                        <a:pt x="21000" y="4662"/>
                        <a:pt x="20898" y="4469"/>
                      </a:cubicBezTo>
                      <a:cubicBezTo>
                        <a:pt x="20796" y="4161"/>
                        <a:pt x="20591" y="3955"/>
                        <a:pt x="20183" y="3955"/>
                      </a:cubicBezTo>
                      <a:cubicBezTo>
                        <a:pt x="19889" y="3955"/>
                        <a:pt x="19583" y="3955"/>
                        <a:pt x="19277" y="3853"/>
                      </a:cubicBezTo>
                      <a:cubicBezTo>
                        <a:pt x="19277" y="3853"/>
                        <a:pt x="19277" y="3750"/>
                        <a:pt x="19174" y="3750"/>
                      </a:cubicBezTo>
                      <a:cubicBezTo>
                        <a:pt x="18983" y="3750"/>
                        <a:pt x="18779" y="3955"/>
                        <a:pt x="18677" y="4058"/>
                      </a:cubicBezTo>
                      <a:cubicBezTo>
                        <a:pt x="18574" y="4161"/>
                        <a:pt x="18370" y="4263"/>
                        <a:pt x="18166" y="4263"/>
                      </a:cubicBezTo>
                      <a:cubicBezTo>
                        <a:pt x="18064" y="4366"/>
                        <a:pt x="18064" y="4366"/>
                        <a:pt x="17974" y="4366"/>
                      </a:cubicBezTo>
                      <a:cubicBezTo>
                        <a:pt x="17872" y="4469"/>
                        <a:pt x="17770" y="4559"/>
                        <a:pt x="17668" y="4662"/>
                      </a:cubicBezTo>
                      <a:cubicBezTo>
                        <a:pt x="17566" y="4867"/>
                        <a:pt x="17464" y="5073"/>
                        <a:pt x="17068" y="4970"/>
                      </a:cubicBezTo>
                      <a:cubicBezTo>
                        <a:pt x="16660" y="4970"/>
                        <a:pt x="16557" y="4764"/>
                        <a:pt x="16455" y="4662"/>
                      </a:cubicBezTo>
                      <a:cubicBezTo>
                        <a:pt x="16455" y="4559"/>
                        <a:pt x="16455" y="4559"/>
                        <a:pt x="16455" y="4559"/>
                      </a:cubicBezTo>
                      <a:cubicBezTo>
                        <a:pt x="16353" y="4559"/>
                        <a:pt x="16149" y="5073"/>
                        <a:pt x="16047" y="5381"/>
                      </a:cubicBezTo>
                      <a:cubicBezTo>
                        <a:pt x="15957" y="5471"/>
                        <a:pt x="15957" y="5586"/>
                        <a:pt x="15957" y="5586"/>
                      </a:cubicBezTo>
                      <a:cubicBezTo>
                        <a:pt x="15855" y="5779"/>
                        <a:pt x="15855" y="5882"/>
                        <a:pt x="15753" y="5882"/>
                      </a:cubicBezTo>
                      <a:cubicBezTo>
                        <a:pt x="15651" y="5882"/>
                        <a:pt x="15651" y="5779"/>
                        <a:pt x="15651" y="5779"/>
                      </a:cubicBezTo>
                      <a:cubicBezTo>
                        <a:pt x="15651" y="5676"/>
                        <a:pt x="15651" y="5676"/>
                        <a:pt x="15549" y="5676"/>
                      </a:cubicBezTo>
                      <a:cubicBezTo>
                        <a:pt x="15345" y="5676"/>
                        <a:pt x="15140" y="5779"/>
                        <a:pt x="15140" y="5779"/>
                      </a:cubicBezTo>
                      <a:cubicBezTo>
                        <a:pt x="13532" y="7615"/>
                        <a:pt x="13532" y="7615"/>
                        <a:pt x="13532" y="7615"/>
                      </a:cubicBezTo>
                      <a:cubicBezTo>
                        <a:pt x="13021" y="4559"/>
                        <a:pt x="13021" y="4559"/>
                        <a:pt x="13021" y="4559"/>
                      </a:cubicBezTo>
                      <a:cubicBezTo>
                        <a:pt x="8285" y="5471"/>
                        <a:pt x="8285" y="5471"/>
                        <a:pt x="8285" y="5471"/>
                      </a:cubicBezTo>
                      <a:cubicBezTo>
                        <a:pt x="7264" y="103"/>
                        <a:pt x="7264" y="103"/>
                        <a:pt x="7264" y="103"/>
                      </a:cubicBezTo>
                      <a:cubicBezTo>
                        <a:pt x="7264" y="103"/>
                        <a:pt x="7264" y="103"/>
                        <a:pt x="7174" y="103"/>
                      </a:cubicBezTo>
                      <a:cubicBezTo>
                        <a:pt x="7072" y="103"/>
                        <a:pt x="6970" y="103"/>
                        <a:pt x="6970" y="193"/>
                      </a:cubicBezTo>
                      <a:cubicBezTo>
                        <a:pt x="6970" y="308"/>
                        <a:pt x="7072" y="398"/>
                        <a:pt x="7072" y="604"/>
                      </a:cubicBezTo>
                      <a:cubicBezTo>
                        <a:pt x="7072" y="809"/>
                        <a:pt x="7174" y="912"/>
                        <a:pt x="7174" y="1117"/>
                      </a:cubicBezTo>
                      <a:cubicBezTo>
                        <a:pt x="7174" y="1220"/>
                        <a:pt x="7264" y="1413"/>
                        <a:pt x="7264" y="1515"/>
                      </a:cubicBezTo>
                      <a:cubicBezTo>
                        <a:pt x="7379" y="1824"/>
                        <a:pt x="7468" y="2029"/>
                        <a:pt x="7264" y="2132"/>
                      </a:cubicBezTo>
                      <a:lnTo>
                        <a:pt x="7174" y="2132"/>
                      </a:lnTo>
                      <a:cubicBezTo>
                        <a:pt x="7072" y="2234"/>
                        <a:pt x="7072" y="2234"/>
                        <a:pt x="7072" y="2530"/>
                      </a:cubicBezTo>
                      <a:cubicBezTo>
                        <a:pt x="7072" y="2633"/>
                        <a:pt x="7072" y="2838"/>
                        <a:pt x="7174" y="3044"/>
                      </a:cubicBezTo>
                      <a:cubicBezTo>
                        <a:pt x="7174" y="3647"/>
                        <a:pt x="7264" y="4058"/>
                        <a:pt x="7174" y="4263"/>
                      </a:cubicBezTo>
                      <a:cubicBezTo>
                        <a:pt x="7072" y="4263"/>
                        <a:pt x="6970" y="4263"/>
                        <a:pt x="6868" y="4366"/>
                      </a:cubicBezTo>
                      <a:cubicBezTo>
                        <a:pt x="6766" y="4366"/>
                        <a:pt x="6562" y="4366"/>
                        <a:pt x="6664" y="4867"/>
                      </a:cubicBezTo>
                      <a:cubicBezTo>
                        <a:pt x="6766" y="5676"/>
                        <a:pt x="6766" y="6395"/>
                        <a:pt x="6562" y="6793"/>
                      </a:cubicBezTo>
                      <a:cubicBezTo>
                        <a:pt x="6460" y="6896"/>
                        <a:pt x="6357" y="6999"/>
                        <a:pt x="6268" y="7204"/>
                      </a:cubicBezTo>
                      <a:cubicBezTo>
                        <a:pt x="5962" y="7615"/>
                        <a:pt x="5757" y="8013"/>
                        <a:pt x="5451" y="8116"/>
                      </a:cubicBezTo>
                      <a:cubicBezTo>
                        <a:pt x="5349" y="8116"/>
                        <a:pt x="5247" y="8116"/>
                        <a:pt x="5157" y="8219"/>
                      </a:cubicBezTo>
                      <a:cubicBezTo>
                        <a:pt x="5157" y="8219"/>
                        <a:pt x="5055" y="8219"/>
                        <a:pt x="4953" y="8219"/>
                      </a:cubicBezTo>
                      <a:cubicBezTo>
                        <a:pt x="4851" y="8219"/>
                        <a:pt x="4749" y="8219"/>
                        <a:pt x="4647" y="8116"/>
                      </a:cubicBezTo>
                      <a:cubicBezTo>
                        <a:pt x="4647" y="8116"/>
                        <a:pt x="4545" y="8116"/>
                        <a:pt x="4545" y="8013"/>
                      </a:cubicBezTo>
                      <a:cubicBezTo>
                        <a:pt x="4340" y="7911"/>
                        <a:pt x="4238" y="7808"/>
                        <a:pt x="4149" y="7808"/>
                      </a:cubicBezTo>
                      <a:cubicBezTo>
                        <a:pt x="4149" y="7808"/>
                        <a:pt x="4047" y="7808"/>
                        <a:pt x="4047" y="8013"/>
                      </a:cubicBezTo>
                      <a:cubicBezTo>
                        <a:pt x="4047" y="8116"/>
                        <a:pt x="3945" y="8219"/>
                        <a:pt x="3945" y="8322"/>
                      </a:cubicBezTo>
                      <a:cubicBezTo>
                        <a:pt x="3945" y="8630"/>
                        <a:pt x="3945" y="8835"/>
                        <a:pt x="3638" y="8925"/>
                      </a:cubicBezTo>
                      <a:cubicBezTo>
                        <a:pt x="3638" y="9028"/>
                        <a:pt x="3536" y="9028"/>
                        <a:pt x="3434" y="9028"/>
                      </a:cubicBezTo>
                      <a:cubicBezTo>
                        <a:pt x="3128" y="9233"/>
                        <a:pt x="2834" y="9336"/>
                        <a:pt x="2936" y="9541"/>
                      </a:cubicBezTo>
                      <a:cubicBezTo>
                        <a:pt x="3038" y="9940"/>
                        <a:pt x="3128" y="11057"/>
                        <a:pt x="3038" y="11262"/>
                      </a:cubicBezTo>
                      <a:cubicBezTo>
                        <a:pt x="3038" y="11365"/>
                        <a:pt x="2936" y="11365"/>
                        <a:pt x="2936" y="11365"/>
                      </a:cubicBezTo>
                      <a:cubicBezTo>
                        <a:pt x="2936" y="11365"/>
                        <a:pt x="2936" y="11365"/>
                        <a:pt x="2936" y="11262"/>
                      </a:cubicBezTo>
                      <a:cubicBezTo>
                        <a:pt x="2834" y="11262"/>
                        <a:pt x="2732" y="11160"/>
                        <a:pt x="2630" y="11057"/>
                      </a:cubicBezTo>
                      <a:cubicBezTo>
                        <a:pt x="2426" y="10967"/>
                        <a:pt x="2323" y="10864"/>
                        <a:pt x="2221" y="10864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8" name="Shape 3660"/>
                <p:cNvSpPr/>
                <p:nvPr/>
              </p:nvSpPr>
              <p:spPr>
                <a:xfrm>
                  <a:off x="10291280" y="3463799"/>
                  <a:ext cx="2015400" cy="11574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34" extrusionOk="0">
                      <a:moveTo>
                        <a:pt x="21360" y="14372"/>
                      </a:moveTo>
                      <a:cubicBezTo>
                        <a:pt x="21180" y="13660"/>
                        <a:pt x="21300" y="13556"/>
                        <a:pt x="21067" y="13258"/>
                      </a:cubicBezTo>
                      <a:cubicBezTo>
                        <a:pt x="20827" y="12947"/>
                        <a:pt x="20767" y="12947"/>
                        <a:pt x="20594" y="12947"/>
                      </a:cubicBezTo>
                      <a:cubicBezTo>
                        <a:pt x="20414" y="12947"/>
                        <a:pt x="20114" y="12947"/>
                        <a:pt x="20054" y="12947"/>
                      </a:cubicBezTo>
                      <a:cubicBezTo>
                        <a:pt x="20054" y="12947"/>
                        <a:pt x="20114" y="13258"/>
                        <a:pt x="19994" y="13349"/>
                      </a:cubicBezTo>
                      <a:cubicBezTo>
                        <a:pt x="19881" y="13349"/>
                        <a:pt x="19761" y="13660"/>
                        <a:pt x="19641" y="13452"/>
                      </a:cubicBezTo>
                      <a:cubicBezTo>
                        <a:pt x="19461" y="13258"/>
                        <a:pt x="19521" y="13452"/>
                        <a:pt x="19228" y="12947"/>
                      </a:cubicBezTo>
                      <a:cubicBezTo>
                        <a:pt x="18988" y="12429"/>
                        <a:pt x="18868" y="12325"/>
                        <a:pt x="18808" y="12234"/>
                      </a:cubicBezTo>
                      <a:cubicBezTo>
                        <a:pt x="18695" y="12131"/>
                        <a:pt x="18748" y="11923"/>
                        <a:pt x="18928" y="12131"/>
                      </a:cubicBezTo>
                      <a:cubicBezTo>
                        <a:pt x="19108" y="12325"/>
                        <a:pt x="19108" y="12429"/>
                        <a:pt x="19401" y="12636"/>
                      </a:cubicBezTo>
                      <a:cubicBezTo>
                        <a:pt x="19701" y="12947"/>
                        <a:pt x="19701" y="13154"/>
                        <a:pt x="19821" y="12947"/>
                      </a:cubicBezTo>
                      <a:cubicBezTo>
                        <a:pt x="19994" y="12740"/>
                        <a:pt x="19941" y="12636"/>
                        <a:pt x="20054" y="12429"/>
                      </a:cubicBezTo>
                      <a:cubicBezTo>
                        <a:pt x="20114" y="12325"/>
                        <a:pt x="20054" y="11923"/>
                        <a:pt x="19941" y="11923"/>
                      </a:cubicBezTo>
                      <a:cubicBezTo>
                        <a:pt x="19881" y="11923"/>
                        <a:pt x="19881" y="12131"/>
                        <a:pt x="19761" y="11820"/>
                      </a:cubicBezTo>
                      <a:cubicBezTo>
                        <a:pt x="19641" y="11612"/>
                        <a:pt x="19521" y="11301"/>
                        <a:pt x="19461" y="11509"/>
                      </a:cubicBezTo>
                      <a:cubicBezTo>
                        <a:pt x="19401" y="11716"/>
                        <a:pt x="19341" y="11716"/>
                        <a:pt x="19168" y="11509"/>
                      </a:cubicBezTo>
                      <a:cubicBezTo>
                        <a:pt x="19048" y="11301"/>
                        <a:pt x="19108" y="11198"/>
                        <a:pt x="19228" y="11198"/>
                      </a:cubicBezTo>
                      <a:cubicBezTo>
                        <a:pt x="19281" y="11198"/>
                        <a:pt x="19521" y="11107"/>
                        <a:pt x="19461" y="10900"/>
                      </a:cubicBezTo>
                      <a:cubicBezTo>
                        <a:pt x="19461" y="10589"/>
                        <a:pt x="19281" y="10381"/>
                        <a:pt x="19401" y="10381"/>
                      </a:cubicBezTo>
                      <a:cubicBezTo>
                        <a:pt x="19521" y="10485"/>
                        <a:pt x="19521" y="10796"/>
                        <a:pt x="19641" y="10796"/>
                      </a:cubicBezTo>
                      <a:cubicBezTo>
                        <a:pt x="19821" y="10796"/>
                        <a:pt x="19881" y="10278"/>
                        <a:pt x="19821" y="10070"/>
                      </a:cubicBezTo>
                      <a:cubicBezTo>
                        <a:pt x="19701" y="9772"/>
                        <a:pt x="19701" y="9669"/>
                        <a:pt x="19581" y="9565"/>
                      </a:cubicBezTo>
                      <a:cubicBezTo>
                        <a:pt x="19461" y="9461"/>
                        <a:pt x="19228" y="9461"/>
                        <a:pt x="19048" y="9254"/>
                      </a:cubicBezTo>
                      <a:cubicBezTo>
                        <a:pt x="18868" y="9047"/>
                        <a:pt x="18928" y="9150"/>
                        <a:pt x="18748" y="8852"/>
                      </a:cubicBezTo>
                      <a:cubicBezTo>
                        <a:pt x="18628" y="8541"/>
                        <a:pt x="18808" y="8541"/>
                        <a:pt x="18868" y="8645"/>
                      </a:cubicBezTo>
                      <a:cubicBezTo>
                        <a:pt x="18928" y="8749"/>
                        <a:pt x="18988" y="8956"/>
                        <a:pt x="19228" y="8956"/>
                      </a:cubicBezTo>
                      <a:cubicBezTo>
                        <a:pt x="19401" y="8956"/>
                        <a:pt x="19401" y="9047"/>
                        <a:pt x="19401" y="8645"/>
                      </a:cubicBezTo>
                      <a:cubicBezTo>
                        <a:pt x="19401" y="8230"/>
                        <a:pt x="19228" y="7919"/>
                        <a:pt x="19401" y="7919"/>
                      </a:cubicBezTo>
                      <a:cubicBezTo>
                        <a:pt x="19521" y="7919"/>
                        <a:pt x="19641" y="7518"/>
                        <a:pt x="19581" y="7518"/>
                      </a:cubicBezTo>
                      <a:cubicBezTo>
                        <a:pt x="19521" y="7414"/>
                        <a:pt x="19401" y="7207"/>
                        <a:pt x="19168" y="7103"/>
                      </a:cubicBezTo>
                      <a:cubicBezTo>
                        <a:pt x="18988" y="6909"/>
                        <a:pt x="18748" y="6792"/>
                        <a:pt x="18748" y="6390"/>
                      </a:cubicBezTo>
                      <a:cubicBezTo>
                        <a:pt x="18748" y="6287"/>
                        <a:pt x="18748" y="6183"/>
                        <a:pt x="18748" y="6079"/>
                      </a:cubicBezTo>
                      <a:cubicBezTo>
                        <a:pt x="18628" y="6079"/>
                        <a:pt x="18335" y="6287"/>
                        <a:pt x="18095" y="6183"/>
                      </a:cubicBezTo>
                      <a:cubicBezTo>
                        <a:pt x="17802" y="6079"/>
                        <a:pt x="17502" y="5872"/>
                        <a:pt x="17269" y="5781"/>
                      </a:cubicBezTo>
                      <a:cubicBezTo>
                        <a:pt x="17089" y="5574"/>
                        <a:pt x="17330" y="5470"/>
                        <a:pt x="17269" y="5367"/>
                      </a:cubicBezTo>
                      <a:cubicBezTo>
                        <a:pt x="17209" y="5159"/>
                        <a:pt x="16909" y="5056"/>
                        <a:pt x="16797" y="5367"/>
                      </a:cubicBezTo>
                      <a:cubicBezTo>
                        <a:pt x="16617" y="5574"/>
                        <a:pt x="16316" y="5678"/>
                        <a:pt x="16196" y="5367"/>
                      </a:cubicBezTo>
                      <a:cubicBezTo>
                        <a:pt x="16084" y="5056"/>
                        <a:pt x="16256" y="4343"/>
                        <a:pt x="16436" y="3825"/>
                      </a:cubicBezTo>
                      <a:cubicBezTo>
                        <a:pt x="16617" y="3320"/>
                        <a:pt x="16556" y="2905"/>
                        <a:pt x="16556" y="2503"/>
                      </a:cubicBezTo>
                      <a:cubicBezTo>
                        <a:pt x="16556" y="2089"/>
                        <a:pt x="15964" y="1674"/>
                        <a:pt x="15783" y="1467"/>
                      </a:cubicBezTo>
                      <a:cubicBezTo>
                        <a:pt x="15603" y="1272"/>
                        <a:pt x="15251" y="1467"/>
                        <a:pt x="15191" y="1376"/>
                      </a:cubicBezTo>
                      <a:cubicBezTo>
                        <a:pt x="15070" y="1169"/>
                        <a:pt x="15070" y="547"/>
                        <a:pt x="15010" y="236"/>
                      </a:cubicBezTo>
                      <a:cubicBezTo>
                        <a:pt x="15010" y="41"/>
                        <a:pt x="14538" y="145"/>
                        <a:pt x="14418" y="145"/>
                      </a:cubicBezTo>
                      <a:cubicBezTo>
                        <a:pt x="14297" y="754"/>
                        <a:pt x="14125" y="1169"/>
                        <a:pt x="13885" y="1169"/>
                      </a:cubicBezTo>
                      <a:cubicBezTo>
                        <a:pt x="13592" y="1065"/>
                        <a:pt x="13052" y="145"/>
                        <a:pt x="12879" y="41"/>
                      </a:cubicBezTo>
                      <a:cubicBezTo>
                        <a:pt x="12699" y="-166"/>
                        <a:pt x="12579" y="443"/>
                        <a:pt x="12579" y="961"/>
                      </a:cubicBezTo>
                      <a:cubicBezTo>
                        <a:pt x="12639" y="1467"/>
                        <a:pt x="12579" y="2089"/>
                        <a:pt x="12519" y="2801"/>
                      </a:cubicBezTo>
                      <a:cubicBezTo>
                        <a:pt x="12399" y="3631"/>
                        <a:pt x="12346" y="3320"/>
                        <a:pt x="12106" y="3423"/>
                      </a:cubicBezTo>
                      <a:cubicBezTo>
                        <a:pt x="11866" y="3514"/>
                        <a:pt x="11926" y="4032"/>
                        <a:pt x="11866" y="4447"/>
                      </a:cubicBezTo>
                      <a:cubicBezTo>
                        <a:pt x="11813" y="4745"/>
                        <a:pt x="11513" y="4550"/>
                        <a:pt x="11273" y="4550"/>
                      </a:cubicBezTo>
                      <a:cubicBezTo>
                        <a:pt x="11040" y="4550"/>
                        <a:pt x="11273" y="4952"/>
                        <a:pt x="11273" y="5367"/>
                      </a:cubicBezTo>
                      <a:cubicBezTo>
                        <a:pt x="11273" y="5781"/>
                        <a:pt x="11213" y="5781"/>
                        <a:pt x="11100" y="5678"/>
                      </a:cubicBezTo>
                      <a:cubicBezTo>
                        <a:pt x="10920" y="5470"/>
                        <a:pt x="10740" y="6079"/>
                        <a:pt x="10800" y="6287"/>
                      </a:cubicBezTo>
                      <a:cubicBezTo>
                        <a:pt x="10800" y="6598"/>
                        <a:pt x="10800" y="6792"/>
                        <a:pt x="10740" y="6909"/>
                      </a:cubicBezTo>
                      <a:cubicBezTo>
                        <a:pt x="10620" y="7103"/>
                        <a:pt x="10387" y="6701"/>
                        <a:pt x="10207" y="6390"/>
                      </a:cubicBezTo>
                      <a:cubicBezTo>
                        <a:pt x="10027" y="6079"/>
                        <a:pt x="9967" y="6390"/>
                        <a:pt x="9614" y="6701"/>
                      </a:cubicBezTo>
                      <a:cubicBezTo>
                        <a:pt x="9314" y="6999"/>
                        <a:pt x="9554" y="7518"/>
                        <a:pt x="9434" y="8334"/>
                      </a:cubicBezTo>
                      <a:cubicBezTo>
                        <a:pt x="9314" y="9150"/>
                        <a:pt x="9261" y="8852"/>
                        <a:pt x="9201" y="9461"/>
                      </a:cubicBezTo>
                      <a:cubicBezTo>
                        <a:pt x="9141" y="9980"/>
                        <a:pt x="9141" y="9980"/>
                        <a:pt x="8901" y="10485"/>
                      </a:cubicBezTo>
                      <a:cubicBezTo>
                        <a:pt x="8721" y="11003"/>
                        <a:pt x="8721" y="11198"/>
                        <a:pt x="8488" y="11923"/>
                      </a:cubicBezTo>
                      <a:cubicBezTo>
                        <a:pt x="8248" y="12532"/>
                        <a:pt x="8488" y="12234"/>
                        <a:pt x="8781" y="12429"/>
                      </a:cubicBezTo>
                      <a:cubicBezTo>
                        <a:pt x="9081" y="12636"/>
                        <a:pt x="8841" y="12843"/>
                        <a:pt x="8721" y="12843"/>
                      </a:cubicBezTo>
                      <a:cubicBezTo>
                        <a:pt x="8548" y="12843"/>
                        <a:pt x="8488" y="13660"/>
                        <a:pt x="8248" y="13867"/>
                      </a:cubicBezTo>
                      <a:cubicBezTo>
                        <a:pt x="8016" y="14061"/>
                        <a:pt x="7895" y="13763"/>
                        <a:pt x="7948" y="14061"/>
                      </a:cubicBezTo>
                      <a:cubicBezTo>
                        <a:pt x="7948" y="14269"/>
                        <a:pt x="7595" y="14463"/>
                        <a:pt x="7062" y="14567"/>
                      </a:cubicBezTo>
                      <a:cubicBezTo>
                        <a:pt x="6530" y="14774"/>
                        <a:pt x="6942" y="14981"/>
                        <a:pt x="6882" y="15189"/>
                      </a:cubicBezTo>
                      <a:cubicBezTo>
                        <a:pt x="6762" y="15292"/>
                        <a:pt x="6289" y="15798"/>
                        <a:pt x="5817" y="15590"/>
                      </a:cubicBezTo>
                      <a:cubicBezTo>
                        <a:pt x="5344" y="15292"/>
                        <a:pt x="5636" y="15590"/>
                        <a:pt x="5404" y="16212"/>
                      </a:cubicBezTo>
                      <a:cubicBezTo>
                        <a:pt x="5104" y="16821"/>
                        <a:pt x="5164" y="15901"/>
                        <a:pt x="4451" y="15694"/>
                      </a:cubicBezTo>
                      <a:cubicBezTo>
                        <a:pt x="3738" y="15383"/>
                        <a:pt x="4158" y="15189"/>
                        <a:pt x="3978" y="14774"/>
                      </a:cubicBezTo>
                      <a:lnTo>
                        <a:pt x="3978" y="14670"/>
                      </a:lnTo>
                      <a:cubicBezTo>
                        <a:pt x="3798" y="15085"/>
                        <a:pt x="3505" y="15590"/>
                        <a:pt x="3445" y="15798"/>
                      </a:cubicBezTo>
                      <a:cubicBezTo>
                        <a:pt x="3325" y="16005"/>
                        <a:pt x="2852" y="16718"/>
                        <a:pt x="2732" y="16925"/>
                      </a:cubicBezTo>
                      <a:cubicBezTo>
                        <a:pt x="2552" y="17028"/>
                        <a:pt x="2259" y="17339"/>
                        <a:pt x="2259" y="17650"/>
                      </a:cubicBezTo>
                      <a:cubicBezTo>
                        <a:pt x="2259" y="17948"/>
                        <a:pt x="2079" y="18259"/>
                        <a:pt x="2019" y="18363"/>
                      </a:cubicBezTo>
                      <a:cubicBezTo>
                        <a:pt x="1959" y="18467"/>
                        <a:pt x="1899" y="18259"/>
                        <a:pt x="1899" y="18661"/>
                      </a:cubicBezTo>
                      <a:cubicBezTo>
                        <a:pt x="1839" y="19076"/>
                        <a:pt x="1899" y="19076"/>
                        <a:pt x="1719" y="19179"/>
                      </a:cubicBezTo>
                      <a:cubicBezTo>
                        <a:pt x="1606" y="19387"/>
                        <a:pt x="1366" y="19179"/>
                        <a:pt x="1306" y="19698"/>
                      </a:cubicBezTo>
                      <a:cubicBezTo>
                        <a:pt x="1246" y="20203"/>
                        <a:pt x="1186" y="20410"/>
                        <a:pt x="1066" y="20410"/>
                      </a:cubicBezTo>
                      <a:cubicBezTo>
                        <a:pt x="893" y="20410"/>
                        <a:pt x="893" y="20099"/>
                        <a:pt x="713" y="20410"/>
                      </a:cubicBezTo>
                      <a:cubicBezTo>
                        <a:pt x="653" y="20618"/>
                        <a:pt x="300" y="21019"/>
                        <a:pt x="0" y="21434"/>
                      </a:cubicBezTo>
                      <a:cubicBezTo>
                        <a:pt x="2199" y="20916"/>
                        <a:pt x="3858" y="20410"/>
                        <a:pt x="4098" y="20410"/>
                      </a:cubicBezTo>
                      <a:cubicBezTo>
                        <a:pt x="4631" y="20203"/>
                        <a:pt x="5284" y="19996"/>
                        <a:pt x="5464" y="20099"/>
                      </a:cubicBezTo>
                      <a:cubicBezTo>
                        <a:pt x="5636" y="20203"/>
                        <a:pt x="6169" y="19996"/>
                        <a:pt x="6169" y="19996"/>
                      </a:cubicBezTo>
                      <a:cubicBezTo>
                        <a:pt x="12759" y="18570"/>
                        <a:pt x="20294" y="15500"/>
                        <a:pt x="21600" y="14981"/>
                      </a:cubicBezTo>
                      <a:cubicBezTo>
                        <a:pt x="21480" y="14774"/>
                        <a:pt x="21480" y="14878"/>
                        <a:pt x="21360" y="14372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99" name="Shape 3661"/>
                <p:cNvSpPr/>
                <p:nvPr/>
              </p:nvSpPr>
              <p:spPr>
                <a:xfrm>
                  <a:off x="10282017" y="3461025"/>
                  <a:ext cx="2027751" cy="11601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60" y="21496"/>
                        <a:pt x="60" y="21496"/>
                        <a:pt x="60" y="21496"/>
                      </a:cubicBezTo>
                      <a:cubicBezTo>
                        <a:pt x="478" y="21079"/>
                        <a:pt x="769" y="20676"/>
                        <a:pt x="828" y="20571"/>
                      </a:cubicBezTo>
                      <a:cubicBezTo>
                        <a:pt x="888" y="20467"/>
                        <a:pt x="948" y="20363"/>
                        <a:pt x="1008" y="20363"/>
                      </a:cubicBezTo>
                      <a:lnTo>
                        <a:pt x="1067" y="20467"/>
                      </a:lnTo>
                      <a:cubicBezTo>
                        <a:pt x="1127" y="20467"/>
                        <a:pt x="1127" y="20467"/>
                        <a:pt x="1179" y="20467"/>
                      </a:cubicBezTo>
                      <a:cubicBezTo>
                        <a:pt x="1299" y="20467"/>
                        <a:pt x="1299" y="20363"/>
                        <a:pt x="1358" y="19946"/>
                      </a:cubicBezTo>
                      <a:lnTo>
                        <a:pt x="1358" y="19855"/>
                      </a:lnTo>
                      <a:cubicBezTo>
                        <a:pt x="1418" y="19439"/>
                        <a:pt x="1597" y="19439"/>
                        <a:pt x="1717" y="19439"/>
                      </a:cubicBezTo>
                      <a:cubicBezTo>
                        <a:pt x="1776" y="19335"/>
                        <a:pt x="1829" y="19335"/>
                        <a:pt x="1829" y="19335"/>
                      </a:cubicBezTo>
                      <a:cubicBezTo>
                        <a:pt x="1948" y="19230"/>
                        <a:pt x="1948" y="19230"/>
                        <a:pt x="1948" y="19126"/>
                      </a:cubicBezTo>
                      <a:cubicBezTo>
                        <a:pt x="1948" y="19022"/>
                        <a:pt x="1948" y="18931"/>
                        <a:pt x="1948" y="18814"/>
                      </a:cubicBezTo>
                      <a:cubicBezTo>
                        <a:pt x="1948" y="18618"/>
                        <a:pt x="2008" y="18514"/>
                        <a:pt x="2067" y="18514"/>
                      </a:cubicBezTo>
                      <a:cubicBezTo>
                        <a:pt x="2067" y="18514"/>
                        <a:pt x="2067" y="18514"/>
                        <a:pt x="2127" y="18514"/>
                      </a:cubicBezTo>
                      <a:lnTo>
                        <a:pt x="2127" y="18410"/>
                      </a:lnTo>
                      <a:cubicBezTo>
                        <a:pt x="2187" y="18306"/>
                        <a:pt x="2366" y="17993"/>
                        <a:pt x="2366" y="17798"/>
                      </a:cubicBezTo>
                      <a:cubicBezTo>
                        <a:pt x="2366" y="17486"/>
                        <a:pt x="2657" y="17173"/>
                        <a:pt x="2836" y="16965"/>
                      </a:cubicBezTo>
                      <a:cubicBezTo>
                        <a:pt x="2956" y="16861"/>
                        <a:pt x="3426" y="16145"/>
                        <a:pt x="3486" y="15936"/>
                      </a:cubicBezTo>
                      <a:cubicBezTo>
                        <a:pt x="3545" y="15728"/>
                        <a:pt x="3896" y="15116"/>
                        <a:pt x="4015" y="14804"/>
                      </a:cubicBezTo>
                      <a:cubicBezTo>
                        <a:pt x="4075" y="14804"/>
                        <a:pt x="4075" y="14804"/>
                        <a:pt x="4075" y="14804"/>
                      </a:cubicBezTo>
                      <a:cubicBezTo>
                        <a:pt x="4075" y="14804"/>
                        <a:pt x="4075" y="14804"/>
                        <a:pt x="4135" y="14908"/>
                      </a:cubicBezTo>
                      <a:cubicBezTo>
                        <a:pt x="4195" y="15012"/>
                        <a:pt x="4135" y="15220"/>
                        <a:pt x="4135" y="15324"/>
                      </a:cubicBezTo>
                      <a:cubicBezTo>
                        <a:pt x="4135" y="15429"/>
                        <a:pt x="4135" y="15429"/>
                        <a:pt x="4135" y="15520"/>
                      </a:cubicBezTo>
                      <a:cubicBezTo>
                        <a:pt x="4195" y="15637"/>
                        <a:pt x="4314" y="15637"/>
                        <a:pt x="4545" y="15728"/>
                      </a:cubicBezTo>
                      <a:cubicBezTo>
                        <a:pt x="4904" y="15936"/>
                        <a:pt x="5075" y="16145"/>
                        <a:pt x="5195" y="16353"/>
                      </a:cubicBezTo>
                      <a:cubicBezTo>
                        <a:pt x="5254" y="16457"/>
                        <a:pt x="5314" y="16561"/>
                        <a:pt x="5314" y="16561"/>
                      </a:cubicBezTo>
                      <a:cubicBezTo>
                        <a:pt x="5374" y="16561"/>
                        <a:pt x="5374" y="16457"/>
                        <a:pt x="5434" y="16353"/>
                      </a:cubicBezTo>
                      <a:cubicBezTo>
                        <a:pt x="5553" y="16145"/>
                        <a:pt x="5553" y="15936"/>
                        <a:pt x="5553" y="15832"/>
                      </a:cubicBezTo>
                      <a:cubicBezTo>
                        <a:pt x="5553" y="15637"/>
                        <a:pt x="5605" y="15520"/>
                        <a:pt x="5665" y="15520"/>
                      </a:cubicBezTo>
                      <a:cubicBezTo>
                        <a:pt x="5725" y="15520"/>
                        <a:pt x="5784" y="15637"/>
                        <a:pt x="5904" y="15637"/>
                      </a:cubicBezTo>
                      <a:cubicBezTo>
                        <a:pt x="5964" y="15637"/>
                        <a:pt x="6083" y="15728"/>
                        <a:pt x="6135" y="15728"/>
                      </a:cubicBezTo>
                      <a:cubicBezTo>
                        <a:pt x="6493" y="15728"/>
                        <a:pt x="6844" y="15429"/>
                        <a:pt x="6904" y="15220"/>
                      </a:cubicBezTo>
                      <a:cubicBezTo>
                        <a:pt x="6964" y="15220"/>
                        <a:pt x="6964" y="15220"/>
                        <a:pt x="6904" y="15116"/>
                      </a:cubicBezTo>
                      <a:cubicBezTo>
                        <a:pt x="6844" y="15012"/>
                        <a:pt x="6844" y="15012"/>
                        <a:pt x="6844" y="14908"/>
                      </a:cubicBezTo>
                      <a:cubicBezTo>
                        <a:pt x="6904" y="14804"/>
                        <a:pt x="6964" y="14804"/>
                        <a:pt x="7143" y="14699"/>
                      </a:cubicBezTo>
                      <a:cubicBezTo>
                        <a:pt x="7202" y="14699"/>
                        <a:pt x="7202" y="14699"/>
                        <a:pt x="7202" y="14699"/>
                      </a:cubicBezTo>
                      <a:cubicBezTo>
                        <a:pt x="7613" y="14504"/>
                        <a:pt x="8023" y="14400"/>
                        <a:pt x="7971" y="14192"/>
                      </a:cubicBezTo>
                      <a:cubicBezTo>
                        <a:pt x="7971" y="14088"/>
                        <a:pt x="7971" y="14088"/>
                        <a:pt x="7971" y="13996"/>
                      </a:cubicBezTo>
                      <a:cubicBezTo>
                        <a:pt x="8023" y="13996"/>
                        <a:pt x="8023" y="13996"/>
                        <a:pt x="8091" y="13996"/>
                      </a:cubicBezTo>
                      <a:lnTo>
                        <a:pt x="8143" y="13996"/>
                      </a:lnTo>
                      <a:cubicBezTo>
                        <a:pt x="8203" y="13996"/>
                        <a:pt x="8262" y="13996"/>
                        <a:pt x="8322" y="13996"/>
                      </a:cubicBezTo>
                      <a:cubicBezTo>
                        <a:pt x="8441" y="13892"/>
                        <a:pt x="8501" y="13580"/>
                        <a:pt x="8561" y="13384"/>
                      </a:cubicBezTo>
                      <a:cubicBezTo>
                        <a:pt x="8621" y="13176"/>
                        <a:pt x="8680" y="12968"/>
                        <a:pt x="8792" y="12968"/>
                      </a:cubicBezTo>
                      <a:cubicBezTo>
                        <a:pt x="8852" y="12968"/>
                        <a:pt x="8971" y="12864"/>
                        <a:pt x="8971" y="12759"/>
                      </a:cubicBezTo>
                      <a:cubicBezTo>
                        <a:pt x="8971" y="12759"/>
                        <a:pt x="8971" y="12655"/>
                        <a:pt x="8852" y="12655"/>
                      </a:cubicBezTo>
                      <a:cubicBezTo>
                        <a:pt x="8733" y="12551"/>
                        <a:pt x="8680" y="12551"/>
                        <a:pt x="8621" y="12551"/>
                      </a:cubicBezTo>
                      <a:cubicBezTo>
                        <a:pt x="8501" y="12551"/>
                        <a:pt x="8441" y="12551"/>
                        <a:pt x="8441" y="12447"/>
                      </a:cubicBezTo>
                      <a:cubicBezTo>
                        <a:pt x="8441" y="12356"/>
                        <a:pt x="8441" y="12252"/>
                        <a:pt x="8561" y="12043"/>
                      </a:cubicBezTo>
                      <a:cubicBezTo>
                        <a:pt x="8680" y="11731"/>
                        <a:pt x="8680" y="11418"/>
                        <a:pt x="8733" y="11223"/>
                      </a:cubicBezTo>
                      <a:cubicBezTo>
                        <a:pt x="8792" y="11015"/>
                        <a:pt x="8852" y="10807"/>
                        <a:pt x="8971" y="10494"/>
                      </a:cubicBezTo>
                      <a:cubicBezTo>
                        <a:pt x="9031" y="10494"/>
                        <a:pt x="9031" y="10390"/>
                        <a:pt x="9091" y="10286"/>
                      </a:cubicBezTo>
                      <a:cubicBezTo>
                        <a:pt x="9210" y="9986"/>
                        <a:pt x="9210" y="9986"/>
                        <a:pt x="9270" y="9570"/>
                      </a:cubicBezTo>
                      <a:cubicBezTo>
                        <a:pt x="9270" y="9257"/>
                        <a:pt x="9270" y="9153"/>
                        <a:pt x="9330" y="9062"/>
                      </a:cubicBezTo>
                      <a:cubicBezTo>
                        <a:pt x="9382" y="8958"/>
                        <a:pt x="9382" y="8854"/>
                        <a:pt x="9442" y="8437"/>
                      </a:cubicBezTo>
                      <a:cubicBezTo>
                        <a:pt x="9501" y="8124"/>
                        <a:pt x="9501" y="7825"/>
                        <a:pt x="9501" y="7617"/>
                      </a:cubicBezTo>
                      <a:cubicBezTo>
                        <a:pt x="9501" y="7200"/>
                        <a:pt x="9501" y="6888"/>
                        <a:pt x="9680" y="6692"/>
                      </a:cubicBezTo>
                      <a:cubicBezTo>
                        <a:pt x="9800" y="6692"/>
                        <a:pt x="9860" y="6588"/>
                        <a:pt x="9912" y="6484"/>
                      </a:cubicBezTo>
                      <a:cubicBezTo>
                        <a:pt x="9979" y="6380"/>
                        <a:pt x="10031" y="6276"/>
                        <a:pt x="10151" y="6276"/>
                      </a:cubicBezTo>
                      <a:cubicBezTo>
                        <a:pt x="10210" y="6276"/>
                        <a:pt x="10210" y="6380"/>
                        <a:pt x="10270" y="6484"/>
                      </a:cubicBezTo>
                      <a:cubicBezTo>
                        <a:pt x="10330" y="6484"/>
                        <a:pt x="10330" y="6484"/>
                        <a:pt x="10330" y="6484"/>
                      </a:cubicBezTo>
                      <a:cubicBezTo>
                        <a:pt x="10449" y="6692"/>
                        <a:pt x="10621" y="7005"/>
                        <a:pt x="10740" y="7005"/>
                      </a:cubicBezTo>
                      <a:cubicBezTo>
                        <a:pt x="10860" y="6796"/>
                        <a:pt x="10800" y="6692"/>
                        <a:pt x="10800" y="6484"/>
                      </a:cubicBezTo>
                      <a:cubicBezTo>
                        <a:pt x="10800" y="6380"/>
                        <a:pt x="10800" y="6380"/>
                        <a:pt x="10800" y="6380"/>
                      </a:cubicBezTo>
                      <a:cubicBezTo>
                        <a:pt x="10800" y="6276"/>
                        <a:pt x="10860" y="5963"/>
                        <a:pt x="10919" y="5768"/>
                      </a:cubicBezTo>
                      <a:cubicBezTo>
                        <a:pt x="11039" y="5664"/>
                        <a:pt x="11099" y="5559"/>
                        <a:pt x="11158" y="5664"/>
                      </a:cubicBezTo>
                      <a:cubicBezTo>
                        <a:pt x="11218" y="5768"/>
                        <a:pt x="11218" y="5768"/>
                        <a:pt x="11270" y="5768"/>
                      </a:cubicBezTo>
                      <a:cubicBezTo>
                        <a:pt x="11270" y="5768"/>
                        <a:pt x="11270" y="5768"/>
                        <a:pt x="11270" y="5455"/>
                      </a:cubicBezTo>
                      <a:cubicBezTo>
                        <a:pt x="11270" y="5247"/>
                        <a:pt x="11270" y="5143"/>
                        <a:pt x="11218" y="5039"/>
                      </a:cubicBezTo>
                      <a:cubicBezTo>
                        <a:pt x="11218" y="4830"/>
                        <a:pt x="11218" y="4726"/>
                        <a:pt x="11218" y="4635"/>
                      </a:cubicBezTo>
                      <a:cubicBezTo>
                        <a:pt x="11218" y="4635"/>
                        <a:pt x="11270" y="4635"/>
                        <a:pt x="11330" y="4635"/>
                      </a:cubicBezTo>
                      <a:cubicBezTo>
                        <a:pt x="11390" y="4635"/>
                        <a:pt x="11509" y="4635"/>
                        <a:pt x="11569" y="4635"/>
                      </a:cubicBezTo>
                      <a:cubicBezTo>
                        <a:pt x="11628" y="4635"/>
                        <a:pt x="11688" y="4635"/>
                        <a:pt x="11748" y="4635"/>
                      </a:cubicBezTo>
                      <a:cubicBezTo>
                        <a:pt x="11800" y="4635"/>
                        <a:pt x="11867" y="4635"/>
                        <a:pt x="11867" y="4531"/>
                      </a:cubicBezTo>
                      <a:cubicBezTo>
                        <a:pt x="11920" y="4427"/>
                        <a:pt x="11920" y="4218"/>
                        <a:pt x="11920" y="4114"/>
                      </a:cubicBezTo>
                      <a:cubicBezTo>
                        <a:pt x="11920" y="3906"/>
                        <a:pt x="11920" y="3593"/>
                        <a:pt x="12158" y="3502"/>
                      </a:cubicBezTo>
                      <a:cubicBezTo>
                        <a:pt x="12218" y="3502"/>
                        <a:pt x="12278" y="3502"/>
                        <a:pt x="12278" y="3502"/>
                      </a:cubicBezTo>
                      <a:cubicBezTo>
                        <a:pt x="12397" y="3398"/>
                        <a:pt x="12449" y="3398"/>
                        <a:pt x="12509" y="2877"/>
                      </a:cubicBezTo>
                      <a:cubicBezTo>
                        <a:pt x="12629" y="2057"/>
                        <a:pt x="12629" y="1445"/>
                        <a:pt x="12629" y="1029"/>
                      </a:cubicBezTo>
                      <a:cubicBezTo>
                        <a:pt x="12629" y="716"/>
                        <a:pt x="12629" y="208"/>
                        <a:pt x="12748" y="104"/>
                      </a:cubicBezTo>
                      <a:cubicBezTo>
                        <a:pt x="12808" y="0"/>
                        <a:pt x="12867" y="0"/>
                        <a:pt x="12927" y="0"/>
                      </a:cubicBezTo>
                      <a:cubicBezTo>
                        <a:pt x="12987" y="104"/>
                        <a:pt x="13099" y="208"/>
                        <a:pt x="13218" y="299"/>
                      </a:cubicBezTo>
                      <a:cubicBezTo>
                        <a:pt x="13457" y="612"/>
                        <a:pt x="13756" y="1133"/>
                        <a:pt x="13927" y="1133"/>
                      </a:cubicBezTo>
                      <a:cubicBezTo>
                        <a:pt x="14106" y="1237"/>
                        <a:pt x="14286" y="820"/>
                        <a:pt x="14457" y="208"/>
                      </a:cubicBezTo>
                      <a:cubicBezTo>
                        <a:pt x="14517" y="104"/>
                        <a:pt x="14636" y="104"/>
                        <a:pt x="14756" y="104"/>
                      </a:cubicBezTo>
                      <a:cubicBezTo>
                        <a:pt x="14987" y="104"/>
                        <a:pt x="15107" y="208"/>
                        <a:pt x="15107" y="299"/>
                      </a:cubicBezTo>
                      <a:cubicBezTo>
                        <a:pt x="15107" y="417"/>
                        <a:pt x="15107" y="508"/>
                        <a:pt x="15107" y="612"/>
                      </a:cubicBezTo>
                      <a:cubicBezTo>
                        <a:pt x="15166" y="924"/>
                        <a:pt x="15166" y="1237"/>
                        <a:pt x="15226" y="1341"/>
                      </a:cubicBezTo>
                      <a:cubicBezTo>
                        <a:pt x="15226" y="1341"/>
                        <a:pt x="15286" y="1445"/>
                        <a:pt x="15345" y="1445"/>
                      </a:cubicBezTo>
                      <a:cubicBezTo>
                        <a:pt x="15345" y="1445"/>
                        <a:pt x="15405" y="1341"/>
                        <a:pt x="15465" y="1341"/>
                      </a:cubicBezTo>
                      <a:cubicBezTo>
                        <a:pt x="15465" y="1341"/>
                        <a:pt x="15525" y="1341"/>
                        <a:pt x="15577" y="1341"/>
                      </a:cubicBezTo>
                      <a:cubicBezTo>
                        <a:pt x="15636" y="1341"/>
                        <a:pt x="15756" y="1445"/>
                        <a:pt x="15875" y="1536"/>
                      </a:cubicBezTo>
                      <a:cubicBezTo>
                        <a:pt x="15875" y="1536"/>
                        <a:pt x="15935" y="1641"/>
                        <a:pt x="16054" y="1641"/>
                      </a:cubicBezTo>
                      <a:cubicBezTo>
                        <a:pt x="16286" y="1953"/>
                        <a:pt x="16584" y="2265"/>
                        <a:pt x="16644" y="2578"/>
                      </a:cubicBezTo>
                      <a:cubicBezTo>
                        <a:pt x="16644" y="2669"/>
                        <a:pt x="16644" y="2669"/>
                        <a:pt x="16644" y="2773"/>
                      </a:cubicBezTo>
                      <a:cubicBezTo>
                        <a:pt x="16644" y="3190"/>
                        <a:pt x="16644" y="3502"/>
                        <a:pt x="16525" y="3906"/>
                      </a:cubicBezTo>
                      <a:cubicBezTo>
                        <a:pt x="16286" y="4635"/>
                        <a:pt x="16174" y="5247"/>
                        <a:pt x="16286" y="5455"/>
                      </a:cubicBezTo>
                      <a:cubicBezTo>
                        <a:pt x="16286" y="5559"/>
                        <a:pt x="16405" y="5559"/>
                        <a:pt x="16465" y="5559"/>
                      </a:cubicBezTo>
                      <a:cubicBezTo>
                        <a:pt x="16584" y="5559"/>
                        <a:pt x="16704" y="5559"/>
                        <a:pt x="16756" y="5351"/>
                      </a:cubicBezTo>
                      <a:cubicBezTo>
                        <a:pt x="16823" y="5247"/>
                        <a:pt x="16935" y="5247"/>
                        <a:pt x="17055" y="5247"/>
                      </a:cubicBezTo>
                      <a:cubicBezTo>
                        <a:pt x="17114" y="5247"/>
                        <a:pt x="17234" y="5247"/>
                        <a:pt x="17293" y="5455"/>
                      </a:cubicBezTo>
                      <a:cubicBezTo>
                        <a:pt x="17353" y="5559"/>
                        <a:pt x="17293" y="5559"/>
                        <a:pt x="17293" y="5664"/>
                      </a:cubicBezTo>
                      <a:cubicBezTo>
                        <a:pt x="17293" y="5664"/>
                        <a:pt x="17234" y="5664"/>
                        <a:pt x="17234" y="5768"/>
                      </a:cubicBezTo>
                      <a:cubicBezTo>
                        <a:pt x="17234" y="5768"/>
                        <a:pt x="17293" y="5768"/>
                        <a:pt x="17353" y="5768"/>
                      </a:cubicBezTo>
                      <a:cubicBezTo>
                        <a:pt x="17525" y="5963"/>
                        <a:pt x="17883" y="6171"/>
                        <a:pt x="18114" y="6276"/>
                      </a:cubicBezTo>
                      <a:cubicBezTo>
                        <a:pt x="18114" y="6276"/>
                        <a:pt x="18174" y="6276"/>
                        <a:pt x="18234" y="6276"/>
                      </a:cubicBezTo>
                      <a:cubicBezTo>
                        <a:pt x="18294" y="6276"/>
                        <a:pt x="18413" y="6276"/>
                        <a:pt x="18473" y="6171"/>
                      </a:cubicBezTo>
                      <a:cubicBezTo>
                        <a:pt x="18592" y="6171"/>
                        <a:pt x="18712" y="6171"/>
                        <a:pt x="18764" y="6171"/>
                      </a:cubicBezTo>
                      <a:cubicBezTo>
                        <a:pt x="18764" y="6276"/>
                        <a:pt x="18764" y="6276"/>
                        <a:pt x="18764" y="6276"/>
                      </a:cubicBezTo>
                      <a:cubicBezTo>
                        <a:pt x="18764" y="6276"/>
                        <a:pt x="18764" y="6380"/>
                        <a:pt x="18764" y="6484"/>
                      </a:cubicBezTo>
                      <a:cubicBezTo>
                        <a:pt x="18764" y="6796"/>
                        <a:pt x="19003" y="7005"/>
                        <a:pt x="19182" y="7096"/>
                      </a:cubicBezTo>
                      <a:cubicBezTo>
                        <a:pt x="19353" y="7200"/>
                        <a:pt x="19592" y="7408"/>
                        <a:pt x="19592" y="7512"/>
                      </a:cubicBezTo>
                      <a:cubicBezTo>
                        <a:pt x="19652" y="7617"/>
                        <a:pt x="19592" y="7721"/>
                        <a:pt x="19592" y="7825"/>
                      </a:cubicBezTo>
                      <a:cubicBezTo>
                        <a:pt x="19533" y="7929"/>
                        <a:pt x="19473" y="8020"/>
                        <a:pt x="19413" y="8020"/>
                      </a:cubicBezTo>
                      <a:cubicBezTo>
                        <a:pt x="19353" y="8124"/>
                        <a:pt x="19353" y="8124"/>
                        <a:pt x="19353" y="8124"/>
                      </a:cubicBezTo>
                      <a:cubicBezTo>
                        <a:pt x="19353" y="8124"/>
                        <a:pt x="19353" y="8229"/>
                        <a:pt x="19353" y="8333"/>
                      </a:cubicBezTo>
                      <a:cubicBezTo>
                        <a:pt x="19413" y="8437"/>
                        <a:pt x="19413" y="8645"/>
                        <a:pt x="19413" y="8749"/>
                      </a:cubicBezTo>
                      <a:cubicBezTo>
                        <a:pt x="19473" y="8958"/>
                        <a:pt x="19473" y="9062"/>
                        <a:pt x="19413" y="9062"/>
                      </a:cubicBezTo>
                      <a:cubicBezTo>
                        <a:pt x="19413" y="9153"/>
                        <a:pt x="19413" y="9153"/>
                        <a:pt x="19353" y="9153"/>
                      </a:cubicBezTo>
                      <a:cubicBezTo>
                        <a:pt x="19353" y="9153"/>
                        <a:pt x="19353" y="9153"/>
                        <a:pt x="19294" y="9153"/>
                      </a:cubicBezTo>
                      <a:lnTo>
                        <a:pt x="19241" y="9153"/>
                      </a:lnTo>
                      <a:cubicBezTo>
                        <a:pt x="19003" y="9153"/>
                        <a:pt x="18943" y="8958"/>
                        <a:pt x="18883" y="8854"/>
                      </a:cubicBezTo>
                      <a:lnTo>
                        <a:pt x="18883" y="8749"/>
                      </a:lnTo>
                      <a:cubicBezTo>
                        <a:pt x="18823" y="8749"/>
                        <a:pt x="18823" y="8749"/>
                        <a:pt x="18764" y="8749"/>
                      </a:cubicBezTo>
                      <a:cubicBezTo>
                        <a:pt x="18764" y="8749"/>
                        <a:pt x="18764" y="8749"/>
                        <a:pt x="18823" y="8958"/>
                      </a:cubicBezTo>
                      <a:cubicBezTo>
                        <a:pt x="18883" y="9153"/>
                        <a:pt x="18883" y="9153"/>
                        <a:pt x="18943" y="9153"/>
                      </a:cubicBezTo>
                      <a:cubicBezTo>
                        <a:pt x="19003" y="9153"/>
                        <a:pt x="19003" y="9257"/>
                        <a:pt x="19062" y="9257"/>
                      </a:cubicBezTo>
                      <a:cubicBezTo>
                        <a:pt x="19182" y="9361"/>
                        <a:pt x="19294" y="9465"/>
                        <a:pt x="19413" y="9465"/>
                      </a:cubicBezTo>
                      <a:cubicBezTo>
                        <a:pt x="19473" y="9465"/>
                        <a:pt x="19533" y="9570"/>
                        <a:pt x="19592" y="9570"/>
                      </a:cubicBezTo>
                      <a:cubicBezTo>
                        <a:pt x="19712" y="9674"/>
                        <a:pt x="19712" y="9778"/>
                        <a:pt x="19771" y="9882"/>
                      </a:cubicBezTo>
                      <a:cubicBezTo>
                        <a:pt x="19771" y="9986"/>
                        <a:pt x="19831" y="10090"/>
                        <a:pt x="19831" y="10090"/>
                      </a:cubicBezTo>
                      <a:cubicBezTo>
                        <a:pt x="19891" y="10286"/>
                        <a:pt x="19891" y="10494"/>
                        <a:pt x="19831" y="10702"/>
                      </a:cubicBezTo>
                      <a:cubicBezTo>
                        <a:pt x="19831" y="10807"/>
                        <a:pt x="19712" y="10911"/>
                        <a:pt x="19652" y="10911"/>
                      </a:cubicBezTo>
                      <a:cubicBezTo>
                        <a:pt x="19592" y="11015"/>
                        <a:pt x="19533" y="10807"/>
                        <a:pt x="19533" y="10702"/>
                      </a:cubicBezTo>
                      <a:cubicBezTo>
                        <a:pt x="19473" y="10702"/>
                        <a:pt x="19473" y="10598"/>
                        <a:pt x="19413" y="10598"/>
                      </a:cubicBezTo>
                      <a:cubicBezTo>
                        <a:pt x="19413" y="10598"/>
                        <a:pt x="19413" y="10598"/>
                        <a:pt x="19413" y="10702"/>
                      </a:cubicBezTo>
                      <a:cubicBezTo>
                        <a:pt x="19473" y="10702"/>
                        <a:pt x="19473" y="10911"/>
                        <a:pt x="19533" y="11015"/>
                      </a:cubicBezTo>
                      <a:cubicBezTo>
                        <a:pt x="19533" y="11015"/>
                        <a:pt x="19533" y="11119"/>
                        <a:pt x="19473" y="11223"/>
                      </a:cubicBezTo>
                      <a:cubicBezTo>
                        <a:pt x="19413" y="11314"/>
                        <a:pt x="19241" y="11314"/>
                        <a:pt x="19241" y="11314"/>
                      </a:cubicBezTo>
                      <a:cubicBezTo>
                        <a:pt x="19182" y="11314"/>
                        <a:pt x="19122" y="11314"/>
                        <a:pt x="19122" y="11418"/>
                      </a:cubicBezTo>
                      <a:cubicBezTo>
                        <a:pt x="19122" y="11418"/>
                        <a:pt x="19122" y="11523"/>
                        <a:pt x="19241" y="11627"/>
                      </a:cubicBezTo>
                      <a:cubicBezTo>
                        <a:pt x="19294" y="11731"/>
                        <a:pt x="19353" y="11731"/>
                        <a:pt x="19353" y="11731"/>
                      </a:cubicBezTo>
                      <a:cubicBezTo>
                        <a:pt x="19413" y="11731"/>
                        <a:pt x="19413" y="11731"/>
                        <a:pt x="19413" y="11627"/>
                      </a:cubicBezTo>
                      <a:cubicBezTo>
                        <a:pt x="19473" y="11523"/>
                        <a:pt x="19473" y="11523"/>
                        <a:pt x="19533" y="11523"/>
                      </a:cubicBezTo>
                      <a:cubicBezTo>
                        <a:pt x="19533" y="11523"/>
                        <a:pt x="19592" y="11523"/>
                        <a:pt x="19771" y="11939"/>
                      </a:cubicBezTo>
                      <a:cubicBezTo>
                        <a:pt x="19831" y="12043"/>
                        <a:pt x="19891" y="12043"/>
                        <a:pt x="19891" y="12043"/>
                      </a:cubicBezTo>
                      <a:lnTo>
                        <a:pt x="19951" y="12043"/>
                      </a:lnTo>
                      <a:cubicBezTo>
                        <a:pt x="20003" y="12043"/>
                        <a:pt x="20062" y="12148"/>
                        <a:pt x="20062" y="12252"/>
                      </a:cubicBezTo>
                      <a:cubicBezTo>
                        <a:pt x="20122" y="12356"/>
                        <a:pt x="20122" y="12551"/>
                        <a:pt x="20062" y="12655"/>
                      </a:cubicBezTo>
                      <a:cubicBezTo>
                        <a:pt x="20003" y="12655"/>
                        <a:pt x="20003" y="12759"/>
                        <a:pt x="20003" y="12759"/>
                      </a:cubicBezTo>
                      <a:cubicBezTo>
                        <a:pt x="19951" y="12864"/>
                        <a:pt x="19951" y="12968"/>
                        <a:pt x="19891" y="13072"/>
                      </a:cubicBezTo>
                      <a:cubicBezTo>
                        <a:pt x="19831" y="13176"/>
                        <a:pt x="19771" y="13176"/>
                        <a:pt x="19771" y="13176"/>
                      </a:cubicBezTo>
                      <a:cubicBezTo>
                        <a:pt x="19712" y="13176"/>
                        <a:pt x="19652" y="13176"/>
                        <a:pt x="19592" y="13072"/>
                      </a:cubicBezTo>
                      <a:cubicBezTo>
                        <a:pt x="19533" y="12968"/>
                        <a:pt x="19473" y="12968"/>
                        <a:pt x="19413" y="12864"/>
                      </a:cubicBezTo>
                      <a:cubicBezTo>
                        <a:pt x="19241" y="12655"/>
                        <a:pt x="19182" y="12551"/>
                        <a:pt x="19122" y="12551"/>
                      </a:cubicBezTo>
                      <a:cubicBezTo>
                        <a:pt x="19062" y="12447"/>
                        <a:pt x="19003" y="12356"/>
                        <a:pt x="18943" y="12356"/>
                      </a:cubicBezTo>
                      <a:cubicBezTo>
                        <a:pt x="18883" y="12252"/>
                        <a:pt x="18823" y="12252"/>
                        <a:pt x="18823" y="12252"/>
                      </a:cubicBezTo>
                      <a:lnTo>
                        <a:pt x="18823" y="12356"/>
                      </a:lnTo>
                      <a:cubicBezTo>
                        <a:pt x="18943" y="12447"/>
                        <a:pt x="19062" y="12551"/>
                        <a:pt x="19294" y="13072"/>
                      </a:cubicBezTo>
                      <a:cubicBezTo>
                        <a:pt x="19413" y="13384"/>
                        <a:pt x="19473" y="13384"/>
                        <a:pt x="19533" y="13384"/>
                      </a:cubicBezTo>
                      <a:cubicBezTo>
                        <a:pt x="19592" y="13384"/>
                        <a:pt x="19592" y="13476"/>
                        <a:pt x="19652" y="13476"/>
                      </a:cubicBezTo>
                      <a:cubicBezTo>
                        <a:pt x="19712" y="13580"/>
                        <a:pt x="19712" y="13580"/>
                        <a:pt x="19771" y="13580"/>
                      </a:cubicBezTo>
                      <a:cubicBezTo>
                        <a:pt x="19831" y="13580"/>
                        <a:pt x="19831" y="13580"/>
                        <a:pt x="19891" y="13476"/>
                      </a:cubicBezTo>
                      <a:lnTo>
                        <a:pt x="19951" y="13384"/>
                      </a:lnTo>
                      <a:cubicBezTo>
                        <a:pt x="20003" y="13384"/>
                        <a:pt x="20003" y="13280"/>
                        <a:pt x="20062" y="13176"/>
                      </a:cubicBezTo>
                      <a:lnTo>
                        <a:pt x="20062" y="13072"/>
                      </a:lnTo>
                      <a:cubicBezTo>
                        <a:pt x="20122" y="12968"/>
                        <a:pt x="20122" y="12968"/>
                        <a:pt x="20182" y="12968"/>
                      </a:cubicBezTo>
                      <a:cubicBezTo>
                        <a:pt x="20242" y="12968"/>
                        <a:pt x="20361" y="12968"/>
                        <a:pt x="20421" y="12968"/>
                      </a:cubicBezTo>
                      <a:cubicBezTo>
                        <a:pt x="20480" y="12968"/>
                        <a:pt x="20533" y="13072"/>
                        <a:pt x="20600" y="13072"/>
                      </a:cubicBezTo>
                      <a:cubicBezTo>
                        <a:pt x="20772" y="13072"/>
                        <a:pt x="20891" y="13072"/>
                        <a:pt x="21070" y="13384"/>
                      </a:cubicBezTo>
                      <a:cubicBezTo>
                        <a:pt x="21182" y="13580"/>
                        <a:pt x="21242" y="13684"/>
                        <a:pt x="21242" y="13892"/>
                      </a:cubicBezTo>
                      <a:cubicBezTo>
                        <a:pt x="21242" y="13996"/>
                        <a:pt x="21301" y="14192"/>
                        <a:pt x="21361" y="14504"/>
                      </a:cubicBezTo>
                      <a:cubicBezTo>
                        <a:pt x="21481" y="14804"/>
                        <a:pt x="21481" y="14908"/>
                        <a:pt x="21540" y="14908"/>
                      </a:cubicBezTo>
                      <a:cubicBezTo>
                        <a:pt x="21540" y="15012"/>
                        <a:pt x="21540" y="15012"/>
                        <a:pt x="21600" y="15012"/>
                      </a:cubicBezTo>
                      <a:cubicBezTo>
                        <a:pt x="21600" y="15116"/>
                        <a:pt x="21600" y="15116"/>
                        <a:pt x="21600" y="15116"/>
                      </a:cubicBezTo>
                      <a:cubicBezTo>
                        <a:pt x="20182" y="15728"/>
                        <a:pt x="12748" y="18723"/>
                        <a:pt x="6255" y="20259"/>
                      </a:cubicBezTo>
                      <a:cubicBezTo>
                        <a:pt x="6255" y="20259"/>
                        <a:pt x="5904" y="20363"/>
                        <a:pt x="5665" y="20363"/>
                      </a:cubicBezTo>
                      <a:cubicBezTo>
                        <a:pt x="5605" y="20363"/>
                        <a:pt x="5553" y="20363"/>
                        <a:pt x="5553" y="20363"/>
                      </a:cubicBezTo>
                      <a:cubicBezTo>
                        <a:pt x="5493" y="20259"/>
                        <a:pt x="5493" y="20259"/>
                        <a:pt x="5374" y="20259"/>
                      </a:cubicBezTo>
                      <a:cubicBezTo>
                        <a:pt x="5075" y="20259"/>
                        <a:pt x="4545" y="20467"/>
                        <a:pt x="4195" y="20571"/>
                      </a:cubicBezTo>
                      <a:cubicBezTo>
                        <a:pt x="3956" y="20676"/>
                        <a:pt x="2306" y="21079"/>
                        <a:pt x="119" y="21600"/>
                      </a:cubicBezTo>
                      <a:lnTo>
                        <a:pt x="0" y="21600"/>
                      </a:lnTo>
                      <a:close/>
                      <a:moveTo>
                        <a:pt x="1008" y="20467"/>
                      </a:moveTo>
                      <a:cubicBezTo>
                        <a:pt x="948" y="20467"/>
                        <a:pt x="948" y="20467"/>
                        <a:pt x="888" y="20676"/>
                      </a:cubicBezTo>
                      <a:cubicBezTo>
                        <a:pt x="769" y="20780"/>
                        <a:pt x="478" y="21183"/>
                        <a:pt x="239" y="21496"/>
                      </a:cubicBezTo>
                      <a:cubicBezTo>
                        <a:pt x="2366" y="20988"/>
                        <a:pt x="3956" y="20571"/>
                        <a:pt x="4195" y="20467"/>
                      </a:cubicBezTo>
                      <a:cubicBezTo>
                        <a:pt x="4784" y="20259"/>
                        <a:pt x="5195" y="20155"/>
                        <a:pt x="5374" y="20155"/>
                      </a:cubicBezTo>
                      <a:cubicBezTo>
                        <a:pt x="5493" y="20155"/>
                        <a:pt x="5553" y="20259"/>
                        <a:pt x="5553" y="20259"/>
                      </a:cubicBezTo>
                      <a:cubicBezTo>
                        <a:pt x="5605" y="20259"/>
                        <a:pt x="5605" y="20259"/>
                        <a:pt x="5665" y="20259"/>
                      </a:cubicBezTo>
                      <a:cubicBezTo>
                        <a:pt x="5904" y="20259"/>
                        <a:pt x="6255" y="20155"/>
                        <a:pt x="6255" y="20155"/>
                      </a:cubicBezTo>
                      <a:cubicBezTo>
                        <a:pt x="12688" y="18723"/>
                        <a:pt x="20003" y="15637"/>
                        <a:pt x="21540" y="15012"/>
                      </a:cubicBezTo>
                      <a:cubicBezTo>
                        <a:pt x="21481" y="15012"/>
                        <a:pt x="21481" y="15012"/>
                        <a:pt x="21481" y="15012"/>
                      </a:cubicBezTo>
                      <a:cubicBezTo>
                        <a:pt x="21481" y="14908"/>
                        <a:pt x="21421" y="14908"/>
                        <a:pt x="21301" y="14504"/>
                      </a:cubicBezTo>
                      <a:cubicBezTo>
                        <a:pt x="21242" y="14192"/>
                        <a:pt x="21182" y="14088"/>
                        <a:pt x="21182" y="13892"/>
                      </a:cubicBezTo>
                      <a:cubicBezTo>
                        <a:pt x="21182" y="13684"/>
                        <a:pt x="21182" y="13580"/>
                        <a:pt x="21070" y="13476"/>
                      </a:cubicBezTo>
                      <a:cubicBezTo>
                        <a:pt x="20831" y="13072"/>
                        <a:pt x="20772" y="13072"/>
                        <a:pt x="20600" y="13072"/>
                      </a:cubicBezTo>
                      <a:cubicBezTo>
                        <a:pt x="20533" y="13072"/>
                        <a:pt x="20480" y="13072"/>
                        <a:pt x="20421" y="13072"/>
                      </a:cubicBezTo>
                      <a:cubicBezTo>
                        <a:pt x="20361" y="13072"/>
                        <a:pt x="20242" y="13072"/>
                        <a:pt x="20182" y="13072"/>
                      </a:cubicBezTo>
                      <a:cubicBezTo>
                        <a:pt x="20122" y="13072"/>
                        <a:pt x="20122" y="13072"/>
                        <a:pt x="20122" y="13072"/>
                      </a:cubicBezTo>
                      <a:lnTo>
                        <a:pt x="20062" y="13176"/>
                      </a:lnTo>
                      <a:cubicBezTo>
                        <a:pt x="20062" y="13280"/>
                        <a:pt x="20062" y="13384"/>
                        <a:pt x="20003" y="13476"/>
                      </a:cubicBezTo>
                      <a:cubicBezTo>
                        <a:pt x="19951" y="13476"/>
                        <a:pt x="19951" y="13580"/>
                        <a:pt x="19891" y="13580"/>
                      </a:cubicBezTo>
                      <a:cubicBezTo>
                        <a:pt x="19891" y="13580"/>
                        <a:pt x="19831" y="13684"/>
                        <a:pt x="19771" y="13684"/>
                      </a:cubicBezTo>
                      <a:cubicBezTo>
                        <a:pt x="19712" y="13684"/>
                        <a:pt x="19652" y="13684"/>
                        <a:pt x="19652" y="13580"/>
                      </a:cubicBezTo>
                      <a:cubicBezTo>
                        <a:pt x="19592" y="13580"/>
                        <a:pt x="19533" y="13476"/>
                        <a:pt x="19533" y="13476"/>
                      </a:cubicBezTo>
                      <a:cubicBezTo>
                        <a:pt x="19473" y="13476"/>
                        <a:pt x="19413" y="13476"/>
                        <a:pt x="19241" y="13072"/>
                      </a:cubicBezTo>
                      <a:cubicBezTo>
                        <a:pt x="19003" y="12655"/>
                        <a:pt x="18883" y="12447"/>
                        <a:pt x="18823" y="12356"/>
                      </a:cubicBezTo>
                      <a:lnTo>
                        <a:pt x="18764" y="12356"/>
                      </a:lnTo>
                      <a:lnTo>
                        <a:pt x="18764" y="12252"/>
                      </a:lnTo>
                      <a:cubicBezTo>
                        <a:pt x="18764" y="12148"/>
                        <a:pt x="18883" y="12148"/>
                        <a:pt x="19003" y="12252"/>
                      </a:cubicBezTo>
                      <a:cubicBezTo>
                        <a:pt x="19062" y="12356"/>
                        <a:pt x="19122" y="12356"/>
                        <a:pt x="19122" y="12447"/>
                      </a:cubicBezTo>
                      <a:cubicBezTo>
                        <a:pt x="19182" y="12551"/>
                        <a:pt x="19241" y="12655"/>
                        <a:pt x="19413" y="12759"/>
                      </a:cubicBezTo>
                      <a:cubicBezTo>
                        <a:pt x="19533" y="12864"/>
                        <a:pt x="19592" y="12968"/>
                        <a:pt x="19592" y="12968"/>
                      </a:cubicBezTo>
                      <a:cubicBezTo>
                        <a:pt x="19652" y="13072"/>
                        <a:pt x="19712" y="13072"/>
                        <a:pt x="19771" y="13072"/>
                      </a:cubicBezTo>
                      <a:cubicBezTo>
                        <a:pt x="19771" y="13072"/>
                        <a:pt x="19771" y="13072"/>
                        <a:pt x="19831" y="13072"/>
                      </a:cubicBezTo>
                      <a:cubicBezTo>
                        <a:pt x="19891" y="12968"/>
                        <a:pt x="19951" y="12864"/>
                        <a:pt x="19951" y="12759"/>
                      </a:cubicBezTo>
                      <a:cubicBezTo>
                        <a:pt x="19951" y="12655"/>
                        <a:pt x="20003" y="12655"/>
                        <a:pt x="20003" y="12551"/>
                      </a:cubicBezTo>
                      <a:cubicBezTo>
                        <a:pt x="20062" y="12551"/>
                        <a:pt x="20062" y="12356"/>
                        <a:pt x="20062" y="12252"/>
                      </a:cubicBezTo>
                      <a:cubicBezTo>
                        <a:pt x="20003" y="12148"/>
                        <a:pt x="20003" y="12148"/>
                        <a:pt x="19951" y="12148"/>
                      </a:cubicBezTo>
                      <a:cubicBezTo>
                        <a:pt x="19951" y="12148"/>
                        <a:pt x="19951" y="12148"/>
                        <a:pt x="19891" y="12148"/>
                      </a:cubicBezTo>
                      <a:cubicBezTo>
                        <a:pt x="19831" y="12148"/>
                        <a:pt x="19831" y="12148"/>
                        <a:pt x="19771" y="12043"/>
                      </a:cubicBezTo>
                      <a:cubicBezTo>
                        <a:pt x="19592" y="11731"/>
                        <a:pt x="19533" y="11627"/>
                        <a:pt x="19533" y="11627"/>
                      </a:cubicBezTo>
                      <a:lnTo>
                        <a:pt x="19473" y="11627"/>
                      </a:lnTo>
                      <a:cubicBezTo>
                        <a:pt x="19473" y="11731"/>
                        <a:pt x="19413" y="11835"/>
                        <a:pt x="19353" y="11835"/>
                      </a:cubicBezTo>
                      <a:cubicBezTo>
                        <a:pt x="19294" y="11835"/>
                        <a:pt x="19241" y="11731"/>
                        <a:pt x="19182" y="11627"/>
                      </a:cubicBezTo>
                      <a:cubicBezTo>
                        <a:pt x="19122" y="11523"/>
                        <a:pt x="19062" y="11418"/>
                        <a:pt x="19062" y="11314"/>
                      </a:cubicBezTo>
                      <a:cubicBezTo>
                        <a:pt x="19122" y="11314"/>
                        <a:pt x="19122" y="11223"/>
                        <a:pt x="19241" y="11223"/>
                      </a:cubicBezTo>
                      <a:cubicBezTo>
                        <a:pt x="19294" y="11223"/>
                        <a:pt x="19413" y="11223"/>
                        <a:pt x="19473" y="11119"/>
                      </a:cubicBezTo>
                      <a:lnTo>
                        <a:pt x="19473" y="11015"/>
                      </a:lnTo>
                      <a:cubicBezTo>
                        <a:pt x="19473" y="10911"/>
                        <a:pt x="19413" y="10807"/>
                        <a:pt x="19353" y="10702"/>
                      </a:cubicBezTo>
                      <a:cubicBezTo>
                        <a:pt x="19353" y="10598"/>
                        <a:pt x="19353" y="10494"/>
                        <a:pt x="19353" y="10494"/>
                      </a:cubicBezTo>
                      <a:cubicBezTo>
                        <a:pt x="19353" y="10494"/>
                        <a:pt x="19353" y="10390"/>
                        <a:pt x="19413" y="10494"/>
                      </a:cubicBezTo>
                      <a:cubicBezTo>
                        <a:pt x="19473" y="10494"/>
                        <a:pt x="19533" y="10598"/>
                        <a:pt x="19533" y="10702"/>
                      </a:cubicBezTo>
                      <a:cubicBezTo>
                        <a:pt x="19592" y="10807"/>
                        <a:pt x="19592" y="10911"/>
                        <a:pt x="19652" y="10807"/>
                      </a:cubicBezTo>
                      <a:cubicBezTo>
                        <a:pt x="19712" y="10807"/>
                        <a:pt x="19771" y="10807"/>
                        <a:pt x="19771" y="10598"/>
                      </a:cubicBezTo>
                      <a:cubicBezTo>
                        <a:pt x="19831" y="10494"/>
                        <a:pt x="19831" y="10286"/>
                        <a:pt x="19771" y="10182"/>
                      </a:cubicBezTo>
                      <a:cubicBezTo>
                        <a:pt x="19771" y="10090"/>
                        <a:pt x="19712" y="9986"/>
                        <a:pt x="19712" y="9986"/>
                      </a:cubicBezTo>
                      <a:cubicBezTo>
                        <a:pt x="19712" y="9778"/>
                        <a:pt x="19652" y="9778"/>
                        <a:pt x="19592" y="9674"/>
                      </a:cubicBezTo>
                      <a:cubicBezTo>
                        <a:pt x="19533" y="9674"/>
                        <a:pt x="19473" y="9570"/>
                        <a:pt x="19413" y="9570"/>
                      </a:cubicBezTo>
                      <a:cubicBezTo>
                        <a:pt x="19294" y="9570"/>
                        <a:pt x="19182" y="9465"/>
                        <a:pt x="19062" y="9361"/>
                      </a:cubicBezTo>
                      <a:cubicBezTo>
                        <a:pt x="19003" y="9257"/>
                        <a:pt x="18943" y="9257"/>
                        <a:pt x="18943" y="9257"/>
                      </a:cubicBezTo>
                      <a:cubicBezTo>
                        <a:pt x="18883" y="9153"/>
                        <a:pt x="18883" y="9153"/>
                        <a:pt x="18764" y="8958"/>
                      </a:cubicBezTo>
                      <a:cubicBezTo>
                        <a:pt x="18712" y="8854"/>
                        <a:pt x="18712" y="8749"/>
                        <a:pt x="18712" y="8645"/>
                      </a:cubicBezTo>
                      <a:lnTo>
                        <a:pt x="18764" y="8645"/>
                      </a:lnTo>
                      <a:cubicBezTo>
                        <a:pt x="18823" y="8645"/>
                        <a:pt x="18883" y="8645"/>
                        <a:pt x="18883" y="8749"/>
                      </a:cubicBezTo>
                      <a:lnTo>
                        <a:pt x="18943" y="8749"/>
                      </a:lnTo>
                      <a:cubicBezTo>
                        <a:pt x="19003" y="8854"/>
                        <a:pt x="19062" y="9062"/>
                        <a:pt x="19241" y="9062"/>
                      </a:cubicBezTo>
                      <a:lnTo>
                        <a:pt x="19294" y="9062"/>
                      </a:lnTo>
                      <a:cubicBezTo>
                        <a:pt x="19353" y="9062"/>
                        <a:pt x="19353" y="9062"/>
                        <a:pt x="19353" y="9062"/>
                      </a:cubicBezTo>
                      <a:lnTo>
                        <a:pt x="19413" y="9062"/>
                      </a:lnTo>
                      <a:cubicBezTo>
                        <a:pt x="19413" y="9062"/>
                        <a:pt x="19413" y="8958"/>
                        <a:pt x="19413" y="8749"/>
                      </a:cubicBezTo>
                      <a:cubicBezTo>
                        <a:pt x="19353" y="8645"/>
                        <a:pt x="19353" y="8541"/>
                        <a:pt x="19353" y="8333"/>
                      </a:cubicBezTo>
                      <a:cubicBezTo>
                        <a:pt x="19294" y="8229"/>
                        <a:pt x="19294" y="8124"/>
                        <a:pt x="19294" y="8020"/>
                      </a:cubicBezTo>
                      <a:cubicBezTo>
                        <a:pt x="19353" y="8020"/>
                        <a:pt x="19353" y="8020"/>
                        <a:pt x="19413" y="8020"/>
                      </a:cubicBezTo>
                      <a:cubicBezTo>
                        <a:pt x="19473" y="7929"/>
                        <a:pt x="19533" y="7825"/>
                        <a:pt x="19533" y="7825"/>
                      </a:cubicBezTo>
                      <a:cubicBezTo>
                        <a:pt x="19592" y="7721"/>
                        <a:pt x="19592" y="7617"/>
                        <a:pt x="19592" y="7617"/>
                      </a:cubicBezTo>
                      <a:cubicBezTo>
                        <a:pt x="19533" y="7512"/>
                        <a:pt x="19413" y="7408"/>
                        <a:pt x="19182" y="7200"/>
                      </a:cubicBezTo>
                      <a:cubicBezTo>
                        <a:pt x="18943" y="7005"/>
                        <a:pt x="18712" y="6888"/>
                        <a:pt x="18712" y="6484"/>
                      </a:cubicBezTo>
                      <a:cubicBezTo>
                        <a:pt x="18712" y="6380"/>
                        <a:pt x="18712" y="6276"/>
                        <a:pt x="18712" y="6276"/>
                      </a:cubicBezTo>
                      <a:cubicBezTo>
                        <a:pt x="18712" y="6276"/>
                        <a:pt x="18592" y="6276"/>
                        <a:pt x="18532" y="6276"/>
                      </a:cubicBezTo>
                      <a:cubicBezTo>
                        <a:pt x="18413" y="6276"/>
                        <a:pt x="18294" y="6380"/>
                        <a:pt x="18234" y="6380"/>
                      </a:cubicBezTo>
                      <a:cubicBezTo>
                        <a:pt x="18174" y="6380"/>
                        <a:pt x="18114" y="6380"/>
                        <a:pt x="18114" y="6380"/>
                      </a:cubicBezTo>
                      <a:cubicBezTo>
                        <a:pt x="17823" y="6276"/>
                        <a:pt x="17525" y="6067"/>
                        <a:pt x="17293" y="5872"/>
                      </a:cubicBezTo>
                      <a:cubicBezTo>
                        <a:pt x="17234" y="5872"/>
                        <a:pt x="17234" y="5768"/>
                        <a:pt x="17234" y="5768"/>
                      </a:cubicBezTo>
                      <a:cubicBezTo>
                        <a:pt x="17174" y="5664"/>
                        <a:pt x="17234" y="5664"/>
                        <a:pt x="17234" y="5559"/>
                      </a:cubicBezTo>
                      <a:cubicBezTo>
                        <a:pt x="17234" y="5559"/>
                        <a:pt x="17293" y="5455"/>
                        <a:pt x="17234" y="5455"/>
                      </a:cubicBezTo>
                      <a:cubicBezTo>
                        <a:pt x="17234" y="5351"/>
                        <a:pt x="17114" y="5351"/>
                        <a:pt x="17055" y="5351"/>
                      </a:cubicBezTo>
                      <a:cubicBezTo>
                        <a:pt x="16995" y="5351"/>
                        <a:pt x="16875" y="5351"/>
                        <a:pt x="16823" y="5455"/>
                      </a:cubicBezTo>
                      <a:cubicBezTo>
                        <a:pt x="16756" y="5559"/>
                        <a:pt x="16584" y="5664"/>
                        <a:pt x="16465" y="5664"/>
                      </a:cubicBezTo>
                      <a:cubicBezTo>
                        <a:pt x="16346" y="5664"/>
                        <a:pt x="16286" y="5559"/>
                        <a:pt x="16226" y="5455"/>
                      </a:cubicBezTo>
                      <a:cubicBezTo>
                        <a:pt x="16114" y="5143"/>
                        <a:pt x="16346" y="4218"/>
                        <a:pt x="16465" y="3906"/>
                      </a:cubicBezTo>
                      <a:cubicBezTo>
                        <a:pt x="16644" y="3502"/>
                        <a:pt x="16584" y="3190"/>
                        <a:pt x="16584" y="2773"/>
                      </a:cubicBezTo>
                      <a:cubicBezTo>
                        <a:pt x="16584" y="2773"/>
                        <a:pt x="16584" y="2669"/>
                        <a:pt x="16584" y="2578"/>
                      </a:cubicBezTo>
                      <a:cubicBezTo>
                        <a:pt x="16525" y="2265"/>
                        <a:pt x="16226" y="1953"/>
                        <a:pt x="15995" y="1745"/>
                      </a:cubicBezTo>
                      <a:cubicBezTo>
                        <a:pt x="15935" y="1745"/>
                        <a:pt x="15875" y="1641"/>
                        <a:pt x="15816" y="1536"/>
                      </a:cubicBezTo>
                      <a:cubicBezTo>
                        <a:pt x="15756" y="1445"/>
                        <a:pt x="15636" y="1445"/>
                        <a:pt x="15577" y="1445"/>
                      </a:cubicBezTo>
                      <a:cubicBezTo>
                        <a:pt x="15525" y="1445"/>
                        <a:pt x="15465" y="1445"/>
                        <a:pt x="15465" y="1445"/>
                      </a:cubicBezTo>
                      <a:cubicBezTo>
                        <a:pt x="15405" y="1445"/>
                        <a:pt x="15345" y="1445"/>
                        <a:pt x="15345" y="1445"/>
                      </a:cubicBezTo>
                      <a:cubicBezTo>
                        <a:pt x="15286" y="1445"/>
                        <a:pt x="15226" y="1445"/>
                        <a:pt x="15166" y="1445"/>
                      </a:cubicBezTo>
                      <a:cubicBezTo>
                        <a:pt x="15107" y="1341"/>
                        <a:pt x="15107" y="1029"/>
                        <a:pt x="15047" y="612"/>
                      </a:cubicBezTo>
                      <a:cubicBezTo>
                        <a:pt x="15047" y="508"/>
                        <a:pt x="15047" y="417"/>
                        <a:pt x="15047" y="299"/>
                      </a:cubicBezTo>
                      <a:cubicBezTo>
                        <a:pt x="15047" y="299"/>
                        <a:pt x="14987" y="208"/>
                        <a:pt x="14756" y="208"/>
                      </a:cubicBezTo>
                      <a:cubicBezTo>
                        <a:pt x="14696" y="208"/>
                        <a:pt x="14577" y="208"/>
                        <a:pt x="14457" y="208"/>
                      </a:cubicBezTo>
                      <a:cubicBezTo>
                        <a:pt x="14338" y="924"/>
                        <a:pt x="14106" y="1341"/>
                        <a:pt x="13927" y="1237"/>
                      </a:cubicBezTo>
                      <a:cubicBezTo>
                        <a:pt x="13756" y="1133"/>
                        <a:pt x="13397" y="716"/>
                        <a:pt x="13159" y="417"/>
                      </a:cubicBezTo>
                      <a:cubicBezTo>
                        <a:pt x="13047" y="299"/>
                        <a:pt x="12927" y="104"/>
                        <a:pt x="12927" y="104"/>
                      </a:cubicBezTo>
                      <a:cubicBezTo>
                        <a:pt x="12867" y="104"/>
                        <a:pt x="12808" y="104"/>
                        <a:pt x="12808" y="104"/>
                      </a:cubicBezTo>
                      <a:cubicBezTo>
                        <a:pt x="12748" y="299"/>
                        <a:pt x="12688" y="612"/>
                        <a:pt x="12688" y="1029"/>
                      </a:cubicBezTo>
                      <a:cubicBezTo>
                        <a:pt x="12688" y="1641"/>
                        <a:pt x="12688" y="2265"/>
                        <a:pt x="12569" y="2877"/>
                      </a:cubicBezTo>
                      <a:cubicBezTo>
                        <a:pt x="12509" y="3502"/>
                        <a:pt x="12449" y="3502"/>
                        <a:pt x="12278" y="3502"/>
                      </a:cubicBezTo>
                      <a:cubicBezTo>
                        <a:pt x="12278" y="3502"/>
                        <a:pt x="12218" y="3593"/>
                        <a:pt x="12158" y="3593"/>
                      </a:cubicBezTo>
                      <a:cubicBezTo>
                        <a:pt x="11979" y="3593"/>
                        <a:pt x="11979" y="3906"/>
                        <a:pt x="11979" y="4114"/>
                      </a:cubicBezTo>
                      <a:cubicBezTo>
                        <a:pt x="11979" y="4323"/>
                        <a:pt x="11979" y="4427"/>
                        <a:pt x="11920" y="4531"/>
                      </a:cubicBezTo>
                      <a:cubicBezTo>
                        <a:pt x="11920" y="4726"/>
                        <a:pt x="11800" y="4726"/>
                        <a:pt x="11748" y="4726"/>
                      </a:cubicBezTo>
                      <a:cubicBezTo>
                        <a:pt x="11688" y="4726"/>
                        <a:pt x="11628" y="4726"/>
                        <a:pt x="11569" y="4726"/>
                      </a:cubicBezTo>
                      <a:cubicBezTo>
                        <a:pt x="11509" y="4726"/>
                        <a:pt x="11390" y="4635"/>
                        <a:pt x="11330" y="4726"/>
                      </a:cubicBezTo>
                      <a:cubicBezTo>
                        <a:pt x="11270" y="4726"/>
                        <a:pt x="11270" y="4726"/>
                        <a:pt x="11270" y="4726"/>
                      </a:cubicBezTo>
                      <a:cubicBezTo>
                        <a:pt x="11270" y="4726"/>
                        <a:pt x="11270" y="4830"/>
                        <a:pt x="11270" y="4935"/>
                      </a:cubicBezTo>
                      <a:cubicBezTo>
                        <a:pt x="11330" y="5039"/>
                        <a:pt x="11330" y="5247"/>
                        <a:pt x="11330" y="5455"/>
                      </a:cubicBezTo>
                      <a:cubicBezTo>
                        <a:pt x="11330" y="5664"/>
                        <a:pt x="11330" y="5872"/>
                        <a:pt x="11270" y="5872"/>
                      </a:cubicBezTo>
                      <a:cubicBezTo>
                        <a:pt x="11218" y="5872"/>
                        <a:pt x="11158" y="5872"/>
                        <a:pt x="11099" y="5768"/>
                      </a:cubicBezTo>
                      <a:cubicBezTo>
                        <a:pt x="11099" y="5664"/>
                        <a:pt x="11039" y="5768"/>
                        <a:pt x="10979" y="5872"/>
                      </a:cubicBezTo>
                      <a:cubicBezTo>
                        <a:pt x="10919" y="5963"/>
                        <a:pt x="10860" y="6276"/>
                        <a:pt x="10860" y="6380"/>
                      </a:cubicBezTo>
                      <a:cubicBezTo>
                        <a:pt x="10860" y="6692"/>
                        <a:pt x="10860" y="6888"/>
                        <a:pt x="10800" y="7005"/>
                      </a:cubicBezTo>
                      <a:cubicBezTo>
                        <a:pt x="10800" y="7096"/>
                        <a:pt x="10740" y="7096"/>
                        <a:pt x="10740" y="7096"/>
                      </a:cubicBezTo>
                      <a:cubicBezTo>
                        <a:pt x="10621" y="7096"/>
                        <a:pt x="10449" y="6796"/>
                        <a:pt x="10270" y="6588"/>
                      </a:cubicBezTo>
                      <a:cubicBezTo>
                        <a:pt x="10270" y="6484"/>
                        <a:pt x="10270" y="6484"/>
                        <a:pt x="10270" y="6484"/>
                      </a:cubicBezTo>
                      <a:cubicBezTo>
                        <a:pt x="10151" y="6380"/>
                        <a:pt x="10091" y="6380"/>
                        <a:pt x="9912" y="6588"/>
                      </a:cubicBezTo>
                      <a:cubicBezTo>
                        <a:pt x="9860" y="6692"/>
                        <a:pt x="9800" y="6692"/>
                        <a:pt x="9740" y="6796"/>
                      </a:cubicBezTo>
                      <a:cubicBezTo>
                        <a:pt x="9561" y="7005"/>
                        <a:pt x="9561" y="7200"/>
                        <a:pt x="9561" y="7617"/>
                      </a:cubicBezTo>
                      <a:cubicBezTo>
                        <a:pt x="9561" y="7825"/>
                        <a:pt x="9561" y="8124"/>
                        <a:pt x="9501" y="8437"/>
                      </a:cubicBezTo>
                      <a:cubicBezTo>
                        <a:pt x="9442" y="8854"/>
                        <a:pt x="9382" y="9062"/>
                        <a:pt x="9382" y="9153"/>
                      </a:cubicBezTo>
                      <a:cubicBezTo>
                        <a:pt x="9330" y="9257"/>
                        <a:pt x="9330" y="9257"/>
                        <a:pt x="9330" y="9570"/>
                      </a:cubicBezTo>
                      <a:cubicBezTo>
                        <a:pt x="9270" y="9986"/>
                        <a:pt x="9270" y="10090"/>
                        <a:pt x="9091" y="10390"/>
                      </a:cubicBezTo>
                      <a:cubicBezTo>
                        <a:pt x="9091" y="10390"/>
                        <a:pt x="9031" y="10494"/>
                        <a:pt x="9031" y="10598"/>
                      </a:cubicBezTo>
                      <a:cubicBezTo>
                        <a:pt x="8912" y="10911"/>
                        <a:pt x="8852" y="11015"/>
                        <a:pt x="8792" y="11314"/>
                      </a:cubicBezTo>
                      <a:cubicBezTo>
                        <a:pt x="8733" y="11523"/>
                        <a:pt x="8680" y="11731"/>
                        <a:pt x="8561" y="12043"/>
                      </a:cubicBezTo>
                      <a:cubicBezTo>
                        <a:pt x="8501" y="12252"/>
                        <a:pt x="8501" y="12356"/>
                        <a:pt x="8501" y="12447"/>
                      </a:cubicBezTo>
                      <a:cubicBezTo>
                        <a:pt x="8501" y="12447"/>
                        <a:pt x="8561" y="12447"/>
                        <a:pt x="8621" y="12447"/>
                      </a:cubicBezTo>
                      <a:cubicBezTo>
                        <a:pt x="8680" y="12447"/>
                        <a:pt x="8792" y="12447"/>
                        <a:pt x="8852" y="12551"/>
                      </a:cubicBezTo>
                      <a:cubicBezTo>
                        <a:pt x="8971" y="12655"/>
                        <a:pt x="9031" y="12759"/>
                        <a:pt x="9031" y="12864"/>
                      </a:cubicBezTo>
                      <a:cubicBezTo>
                        <a:pt x="9031" y="12968"/>
                        <a:pt x="8852" y="12968"/>
                        <a:pt x="8792" y="12968"/>
                      </a:cubicBezTo>
                      <a:cubicBezTo>
                        <a:pt x="8733" y="12968"/>
                        <a:pt x="8680" y="13176"/>
                        <a:pt x="8621" y="13384"/>
                      </a:cubicBezTo>
                      <a:cubicBezTo>
                        <a:pt x="8561" y="13684"/>
                        <a:pt x="8501" y="13892"/>
                        <a:pt x="8322" y="13996"/>
                      </a:cubicBezTo>
                      <a:cubicBezTo>
                        <a:pt x="8262" y="14088"/>
                        <a:pt x="8203" y="14088"/>
                        <a:pt x="8143" y="14088"/>
                      </a:cubicBezTo>
                      <a:lnTo>
                        <a:pt x="8091" y="14088"/>
                      </a:lnTo>
                      <a:cubicBezTo>
                        <a:pt x="8023" y="14088"/>
                        <a:pt x="8023" y="14088"/>
                        <a:pt x="8023" y="14088"/>
                      </a:cubicBezTo>
                      <a:cubicBezTo>
                        <a:pt x="8091" y="14504"/>
                        <a:pt x="7732" y="14595"/>
                        <a:pt x="7202" y="14804"/>
                      </a:cubicBezTo>
                      <a:cubicBezTo>
                        <a:pt x="7143" y="14804"/>
                        <a:pt x="7143" y="14804"/>
                        <a:pt x="7143" y="14804"/>
                      </a:cubicBezTo>
                      <a:cubicBezTo>
                        <a:pt x="6964" y="14908"/>
                        <a:pt x="6904" y="14908"/>
                        <a:pt x="6904" y="14908"/>
                      </a:cubicBezTo>
                      <a:cubicBezTo>
                        <a:pt x="6904" y="15012"/>
                        <a:pt x="6904" y="15012"/>
                        <a:pt x="6964" y="15012"/>
                      </a:cubicBezTo>
                      <a:cubicBezTo>
                        <a:pt x="6964" y="15116"/>
                        <a:pt x="7023" y="15220"/>
                        <a:pt x="6964" y="15324"/>
                      </a:cubicBezTo>
                      <a:cubicBezTo>
                        <a:pt x="6844" y="15429"/>
                        <a:pt x="6553" y="15832"/>
                        <a:pt x="6135" y="15832"/>
                      </a:cubicBezTo>
                      <a:cubicBezTo>
                        <a:pt x="6083" y="15832"/>
                        <a:pt x="5964" y="15728"/>
                        <a:pt x="5904" y="15728"/>
                      </a:cubicBezTo>
                      <a:cubicBezTo>
                        <a:pt x="5784" y="15728"/>
                        <a:pt x="5725" y="15637"/>
                        <a:pt x="5665" y="15637"/>
                      </a:cubicBezTo>
                      <a:cubicBezTo>
                        <a:pt x="5605" y="15637"/>
                        <a:pt x="5605" y="15728"/>
                        <a:pt x="5605" y="15832"/>
                      </a:cubicBezTo>
                      <a:cubicBezTo>
                        <a:pt x="5605" y="15936"/>
                        <a:pt x="5605" y="16145"/>
                        <a:pt x="5493" y="16457"/>
                      </a:cubicBezTo>
                      <a:cubicBezTo>
                        <a:pt x="5434" y="16561"/>
                        <a:pt x="5374" y="16652"/>
                        <a:pt x="5314" y="16652"/>
                      </a:cubicBezTo>
                      <a:cubicBezTo>
                        <a:pt x="5254" y="16652"/>
                        <a:pt x="5195" y="16561"/>
                        <a:pt x="5135" y="16457"/>
                      </a:cubicBezTo>
                      <a:cubicBezTo>
                        <a:pt x="5075" y="16249"/>
                        <a:pt x="4904" y="15936"/>
                        <a:pt x="4545" y="15832"/>
                      </a:cubicBezTo>
                      <a:cubicBezTo>
                        <a:pt x="4314" y="15728"/>
                        <a:pt x="4195" y="15637"/>
                        <a:pt x="4135" y="15520"/>
                      </a:cubicBezTo>
                      <a:cubicBezTo>
                        <a:pt x="4075" y="15429"/>
                        <a:pt x="4075" y="15324"/>
                        <a:pt x="4075" y="15220"/>
                      </a:cubicBezTo>
                      <a:cubicBezTo>
                        <a:pt x="4075" y="15116"/>
                        <a:pt x="4135" y="15012"/>
                        <a:pt x="4075" y="14908"/>
                      </a:cubicBezTo>
                      <a:cubicBezTo>
                        <a:pt x="3896" y="15220"/>
                        <a:pt x="3605" y="15832"/>
                        <a:pt x="3545" y="15936"/>
                      </a:cubicBezTo>
                      <a:cubicBezTo>
                        <a:pt x="3426" y="16249"/>
                        <a:pt x="3015" y="16965"/>
                        <a:pt x="2836" y="17069"/>
                      </a:cubicBezTo>
                      <a:cubicBezTo>
                        <a:pt x="2717" y="17173"/>
                        <a:pt x="2426" y="17486"/>
                        <a:pt x="2426" y="17798"/>
                      </a:cubicBezTo>
                      <a:cubicBezTo>
                        <a:pt x="2426" y="18098"/>
                        <a:pt x="2247" y="18306"/>
                        <a:pt x="2187" y="18514"/>
                      </a:cubicBezTo>
                      <a:cubicBezTo>
                        <a:pt x="2187" y="18514"/>
                        <a:pt x="2187" y="18514"/>
                        <a:pt x="2127" y="18514"/>
                      </a:cubicBezTo>
                      <a:cubicBezTo>
                        <a:pt x="2127" y="18618"/>
                        <a:pt x="2127" y="18618"/>
                        <a:pt x="2067" y="18618"/>
                      </a:cubicBezTo>
                      <a:cubicBezTo>
                        <a:pt x="2067" y="18618"/>
                        <a:pt x="2008" y="18618"/>
                        <a:pt x="2008" y="18814"/>
                      </a:cubicBezTo>
                      <a:cubicBezTo>
                        <a:pt x="2008" y="18931"/>
                        <a:pt x="2008" y="19022"/>
                        <a:pt x="2008" y="19126"/>
                      </a:cubicBezTo>
                      <a:cubicBezTo>
                        <a:pt x="2008" y="19335"/>
                        <a:pt x="2008" y="19335"/>
                        <a:pt x="1888" y="19439"/>
                      </a:cubicBezTo>
                      <a:cubicBezTo>
                        <a:pt x="1829" y="19439"/>
                        <a:pt x="1776" y="19439"/>
                        <a:pt x="1717" y="19439"/>
                      </a:cubicBezTo>
                      <a:cubicBezTo>
                        <a:pt x="1597" y="19543"/>
                        <a:pt x="1478" y="19543"/>
                        <a:pt x="1418" y="19855"/>
                      </a:cubicBezTo>
                      <a:cubicBezTo>
                        <a:pt x="1418" y="19946"/>
                        <a:pt x="1418" y="19946"/>
                        <a:pt x="1418" y="20051"/>
                      </a:cubicBezTo>
                      <a:cubicBezTo>
                        <a:pt x="1358" y="20363"/>
                        <a:pt x="1299" y="20571"/>
                        <a:pt x="1179" y="20571"/>
                      </a:cubicBezTo>
                      <a:cubicBezTo>
                        <a:pt x="1127" y="20571"/>
                        <a:pt x="1067" y="20571"/>
                        <a:pt x="1067" y="20571"/>
                      </a:cubicBezTo>
                      <a:cubicBezTo>
                        <a:pt x="1008" y="20467"/>
                        <a:pt x="1008" y="20467"/>
                        <a:pt x="1008" y="20467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0" name="Shape 3662"/>
                <p:cNvSpPr/>
                <p:nvPr/>
              </p:nvSpPr>
              <p:spPr>
                <a:xfrm>
                  <a:off x="8769169" y="3824182"/>
                  <a:ext cx="1891904" cy="9865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7" extrusionOk="0">
                      <a:moveTo>
                        <a:pt x="19140" y="3200"/>
                      </a:moveTo>
                      <a:cubicBezTo>
                        <a:pt x="19140" y="3080"/>
                        <a:pt x="19140" y="2839"/>
                        <a:pt x="19012" y="2839"/>
                      </a:cubicBezTo>
                      <a:cubicBezTo>
                        <a:pt x="18884" y="2719"/>
                        <a:pt x="18692" y="2614"/>
                        <a:pt x="18572" y="2494"/>
                      </a:cubicBezTo>
                      <a:cubicBezTo>
                        <a:pt x="18501" y="2253"/>
                        <a:pt x="18572" y="2253"/>
                        <a:pt x="18445" y="2133"/>
                      </a:cubicBezTo>
                      <a:cubicBezTo>
                        <a:pt x="18381" y="2133"/>
                        <a:pt x="18317" y="2013"/>
                        <a:pt x="18253" y="1773"/>
                      </a:cubicBezTo>
                      <a:cubicBezTo>
                        <a:pt x="18253" y="1653"/>
                        <a:pt x="18253" y="1653"/>
                        <a:pt x="18253" y="1653"/>
                      </a:cubicBezTo>
                      <a:cubicBezTo>
                        <a:pt x="18125" y="1412"/>
                        <a:pt x="18125" y="1412"/>
                        <a:pt x="18125" y="1412"/>
                      </a:cubicBezTo>
                      <a:cubicBezTo>
                        <a:pt x="17933" y="1773"/>
                        <a:pt x="17933" y="1773"/>
                        <a:pt x="17933" y="1773"/>
                      </a:cubicBezTo>
                      <a:lnTo>
                        <a:pt x="17750" y="1893"/>
                      </a:lnTo>
                      <a:cubicBezTo>
                        <a:pt x="17686" y="2013"/>
                        <a:pt x="17622" y="2253"/>
                        <a:pt x="17558" y="2253"/>
                      </a:cubicBezTo>
                      <a:cubicBezTo>
                        <a:pt x="17494" y="2133"/>
                        <a:pt x="17366" y="2133"/>
                        <a:pt x="17366" y="2374"/>
                      </a:cubicBezTo>
                      <a:cubicBezTo>
                        <a:pt x="17302" y="2494"/>
                        <a:pt x="17238" y="2614"/>
                        <a:pt x="17119" y="2614"/>
                      </a:cubicBezTo>
                      <a:cubicBezTo>
                        <a:pt x="16927" y="2614"/>
                        <a:pt x="16863" y="2374"/>
                        <a:pt x="16607" y="2253"/>
                      </a:cubicBezTo>
                      <a:cubicBezTo>
                        <a:pt x="16360" y="2133"/>
                        <a:pt x="16424" y="2839"/>
                        <a:pt x="16232" y="2959"/>
                      </a:cubicBezTo>
                      <a:cubicBezTo>
                        <a:pt x="16040" y="3080"/>
                        <a:pt x="15665" y="2494"/>
                        <a:pt x="15537" y="2133"/>
                      </a:cubicBezTo>
                      <a:cubicBezTo>
                        <a:pt x="15409" y="1893"/>
                        <a:pt x="15034" y="2253"/>
                        <a:pt x="14650" y="2133"/>
                      </a:cubicBezTo>
                      <a:cubicBezTo>
                        <a:pt x="14275" y="2133"/>
                        <a:pt x="14403" y="1532"/>
                        <a:pt x="14211" y="1307"/>
                      </a:cubicBezTo>
                      <a:cubicBezTo>
                        <a:pt x="14019" y="1067"/>
                        <a:pt x="14019" y="826"/>
                        <a:pt x="13836" y="241"/>
                      </a:cubicBezTo>
                      <a:cubicBezTo>
                        <a:pt x="13644" y="-240"/>
                        <a:pt x="13580" y="241"/>
                        <a:pt x="13324" y="105"/>
                      </a:cubicBezTo>
                      <a:cubicBezTo>
                        <a:pt x="13077" y="0"/>
                        <a:pt x="12885" y="0"/>
                        <a:pt x="12629" y="0"/>
                      </a:cubicBezTo>
                      <a:cubicBezTo>
                        <a:pt x="12446" y="0"/>
                        <a:pt x="12446" y="586"/>
                        <a:pt x="12382" y="947"/>
                      </a:cubicBezTo>
                      <a:cubicBezTo>
                        <a:pt x="12318" y="1307"/>
                        <a:pt x="12382" y="1412"/>
                        <a:pt x="12509" y="1653"/>
                      </a:cubicBezTo>
                      <a:cubicBezTo>
                        <a:pt x="12629" y="2013"/>
                        <a:pt x="12565" y="2374"/>
                        <a:pt x="12565" y="2494"/>
                      </a:cubicBezTo>
                      <a:cubicBezTo>
                        <a:pt x="12565" y="2719"/>
                        <a:pt x="12318" y="2614"/>
                        <a:pt x="11934" y="2719"/>
                      </a:cubicBezTo>
                      <a:cubicBezTo>
                        <a:pt x="11623" y="2839"/>
                        <a:pt x="11870" y="3200"/>
                        <a:pt x="11687" y="3560"/>
                      </a:cubicBezTo>
                      <a:cubicBezTo>
                        <a:pt x="11559" y="3801"/>
                        <a:pt x="11367" y="3200"/>
                        <a:pt x="11239" y="3080"/>
                      </a:cubicBezTo>
                      <a:cubicBezTo>
                        <a:pt x="11175" y="2839"/>
                        <a:pt x="10928" y="3080"/>
                        <a:pt x="10928" y="3680"/>
                      </a:cubicBezTo>
                      <a:cubicBezTo>
                        <a:pt x="10864" y="4146"/>
                        <a:pt x="10928" y="4026"/>
                        <a:pt x="11056" y="4507"/>
                      </a:cubicBezTo>
                      <a:cubicBezTo>
                        <a:pt x="11120" y="4987"/>
                        <a:pt x="10864" y="4867"/>
                        <a:pt x="10800" y="5107"/>
                      </a:cubicBezTo>
                      <a:cubicBezTo>
                        <a:pt x="10672" y="5453"/>
                        <a:pt x="10672" y="5333"/>
                        <a:pt x="10544" y="5333"/>
                      </a:cubicBezTo>
                      <a:cubicBezTo>
                        <a:pt x="10425" y="5453"/>
                        <a:pt x="10425" y="5693"/>
                        <a:pt x="10425" y="6054"/>
                      </a:cubicBezTo>
                      <a:cubicBezTo>
                        <a:pt x="10425" y="6294"/>
                        <a:pt x="10233" y="6760"/>
                        <a:pt x="10105" y="6640"/>
                      </a:cubicBezTo>
                      <a:cubicBezTo>
                        <a:pt x="9977" y="6640"/>
                        <a:pt x="9666" y="8187"/>
                        <a:pt x="9730" y="8532"/>
                      </a:cubicBezTo>
                      <a:cubicBezTo>
                        <a:pt x="9730" y="8893"/>
                        <a:pt x="9602" y="8773"/>
                        <a:pt x="9410" y="8893"/>
                      </a:cubicBezTo>
                      <a:cubicBezTo>
                        <a:pt x="9226" y="8998"/>
                        <a:pt x="9226" y="8773"/>
                        <a:pt x="9154" y="8773"/>
                      </a:cubicBezTo>
                      <a:cubicBezTo>
                        <a:pt x="9035" y="8652"/>
                        <a:pt x="8907" y="8652"/>
                        <a:pt x="8779" y="8412"/>
                      </a:cubicBezTo>
                      <a:cubicBezTo>
                        <a:pt x="8651" y="8307"/>
                        <a:pt x="8587" y="7946"/>
                        <a:pt x="8523" y="7946"/>
                      </a:cubicBezTo>
                      <a:cubicBezTo>
                        <a:pt x="8467" y="7946"/>
                        <a:pt x="8404" y="8307"/>
                        <a:pt x="8276" y="8532"/>
                      </a:cubicBezTo>
                      <a:cubicBezTo>
                        <a:pt x="8212" y="8652"/>
                        <a:pt x="8084" y="8652"/>
                        <a:pt x="8020" y="8998"/>
                      </a:cubicBezTo>
                      <a:cubicBezTo>
                        <a:pt x="8020" y="9238"/>
                        <a:pt x="8020" y="9238"/>
                        <a:pt x="7892" y="9358"/>
                      </a:cubicBezTo>
                      <a:cubicBezTo>
                        <a:pt x="7772" y="9478"/>
                        <a:pt x="7772" y="9599"/>
                        <a:pt x="7772" y="9719"/>
                      </a:cubicBezTo>
                      <a:cubicBezTo>
                        <a:pt x="7772" y="9839"/>
                        <a:pt x="7828" y="10199"/>
                        <a:pt x="7772" y="10305"/>
                      </a:cubicBezTo>
                      <a:cubicBezTo>
                        <a:pt x="7772" y="10425"/>
                        <a:pt x="7581" y="10305"/>
                        <a:pt x="7581" y="10305"/>
                      </a:cubicBezTo>
                      <a:cubicBezTo>
                        <a:pt x="7517" y="9959"/>
                        <a:pt x="7517" y="9959"/>
                        <a:pt x="7517" y="9959"/>
                      </a:cubicBezTo>
                      <a:cubicBezTo>
                        <a:pt x="7517" y="9959"/>
                        <a:pt x="7261" y="9719"/>
                        <a:pt x="7261" y="9599"/>
                      </a:cubicBezTo>
                      <a:cubicBezTo>
                        <a:pt x="7205" y="9478"/>
                        <a:pt x="7205" y="9358"/>
                        <a:pt x="7133" y="9358"/>
                      </a:cubicBezTo>
                      <a:cubicBezTo>
                        <a:pt x="7078" y="9478"/>
                        <a:pt x="7014" y="9719"/>
                        <a:pt x="6950" y="9719"/>
                      </a:cubicBezTo>
                      <a:cubicBezTo>
                        <a:pt x="6886" y="9719"/>
                        <a:pt x="6758" y="9839"/>
                        <a:pt x="6694" y="9959"/>
                      </a:cubicBezTo>
                      <a:cubicBezTo>
                        <a:pt x="6694" y="10064"/>
                        <a:pt x="6630" y="10199"/>
                        <a:pt x="6510" y="10199"/>
                      </a:cubicBezTo>
                      <a:cubicBezTo>
                        <a:pt x="6446" y="10064"/>
                        <a:pt x="6383" y="10305"/>
                        <a:pt x="6383" y="10545"/>
                      </a:cubicBezTo>
                      <a:cubicBezTo>
                        <a:pt x="6446" y="10785"/>
                        <a:pt x="6383" y="11026"/>
                        <a:pt x="6319" y="11026"/>
                      </a:cubicBezTo>
                      <a:cubicBezTo>
                        <a:pt x="6255" y="11146"/>
                        <a:pt x="6191" y="11026"/>
                        <a:pt x="6063" y="10785"/>
                      </a:cubicBezTo>
                      <a:cubicBezTo>
                        <a:pt x="5935" y="10545"/>
                        <a:pt x="5935" y="10665"/>
                        <a:pt x="5807" y="10545"/>
                      </a:cubicBezTo>
                      <a:cubicBezTo>
                        <a:pt x="5624" y="10545"/>
                        <a:pt x="5624" y="10305"/>
                        <a:pt x="5496" y="10199"/>
                      </a:cubicBezTo>
                      <a:cubicBezTo>
                        <a:pt x="5368" y="10199"/>
                        <a:pt x="5184" y="10305"/>
                        <a:pt x="5057" y="10545"/>
                      </a:cubicBezTo>
                      <a:cubicBezTo>
                        <a:pt x="4929" y="10665"/>
                        <a:pt x="4865" y="10785"/>
                        <a:pt x="4929" y="11026"/>
                      </a:cubicBezTo>
                      <a:cubicBezTo>
                        <a:pt x="4929" y="11266"/>
                        <a:pt x="4545" y="10905"/>
                        <a:pt x="4425" y="10905"/>
                      </a:cubicBezTo>
                      <a:cubicBezTo>
                        <a:pt x="4298" y="10905"/>
                        <a:pt x="4170" y="11146"/>
                        <a:pt x="4170" y="11266"/>
                      </a:cubicBezTo>
                      <a:cubicBezTo>
                        <a:pt x="4170" y="11491"/>
                        <a:pt x="4106" y="11611"/>
                        <a:pt x="3914" y="11611"/>
                      </a:cubicBezTo>
                      <a:cubicBezTo>
                        <a:pt x="3850" y="11611"/>
                        <a:pt x="3730" y="11611"/>
                        <a:pt x="3667" y="11611"/>
                      </a:cubicBezTo>
                      <a:cubicBezTo>
                        <a:pt x="3667" y="11852"/>
                        <a:pt x="3667" y="11972"/>
                        <a:pt x="3603" y="12092"/>
                      </a:cubicBezTo>
                      <a:cubicBezTo>
                        <a:pt x="3475" y="12453"/>
                        <a:pt x="3283" y="12693"/>
                        <a:pt x="3475" y="13038"/>
                      </a:cubicBezTo>
                      <a:cubicBezTo>
                        <a:pt x="3603" y="13279"/>
                        <a:pt x="3794" y="13639"/>
                        <a:pt x="3667" y="13759"/>
                      </a:cubicBezTo>
                      <a:cubicBezTo>
                        <a:pt x="3475" y="13865"/>
                        <a:pt x="2341" y="13865"/>
                        <a:pt x="2468" y="14826"/>
                      </a:cubicBezTo>
                      <a:cubicBezTo>
                        <a:pt x="2588" y="15772"/>
                        <a:pt x="2780" y="15892"/>
                        <a:pt x="2716" y="16253"/>
                      </a:cubicBezTo>
                      <a:cubicBezTo>
                        <a:pt x="2652" y="16719"/>
                        <a:pt x="2404" y="17319"/>
                        <a:pt x="2085" y="16839"/>
                      </a:cubicBezTo>
                      <a:cubicBezTo>
                        <a:pt x="1773" y="16373"/>
                        <a:pt x="631" y="15892"/>
                        <a:pt x="695" y="17785"/>
                      </a:cubicBezTo>
                      <a:cubicBezTo>
                        <a:pt x="759" y="17905"/>
                        <a:pt x="951" y="19212"/>
                        <a:pt x="631" y="19212"/>
                      </a:cubicBezTo>
                      <a:cubicBezTo>
                        <a:pt x="383" y="19212"/>
                        <a:pt x="631" y="19573"/>
                        <a:pt x="503" y="20278"/>
                      </a:cubicBezTo>
                      <a:cubicBezTo>
                        <a:pt x="383" y="20999"/>
                        <a:pt x="383" y="20759"/>
                        <a:pt x="320" y="20639"/>
                      </a:cubicBezTo>
                      <a:cubicBezTo>
                        <a:pt x="192" y="20639"/>
                        <a:pt x="0" y="20879"/>
                        <a:pt x="0" y="20999"/>
                      </a:cubicBezTo>
                      <a:cubicBezTo>
                        <a:pt x="0" y="21120"/>
                        <a:pt x="0" y="21120"/>
                        <a:pt x="0" y="21120"/>
                      </a:cubicBezTo>
                      <a:cubicBezTo>
                        <a:pt x="759" y="21360"/>
                        <a:pt x="3730" y="20879"/>
                        <a:pt x="3978" y="20879"/>
                      </a:cubicBezTo>
                      <a:cubicBezTo>
                        <a:pt x="4234" y="20759"/>
                        <a:pt x="3978" y="19933"/>
                        <a:pt x="3978" y="19573"/>
                      </a:cubicBezTo>
                      <a:cubicBezTo>
                        <a:pt x="3978" y="19212"/>
                        <a:pt x="4489" y="19332"/>
                        <a:pt x="4609" y="19452"/>
                      </a:cubicBezTo>
                      <a:cubicBezTo>
                        <a:pt x="4801" y="19693"/>
                        <a:pt x="4993" y="20053"/>
                        <a:pt x="5057" y="19813"/>
                      </a:cubicBezTo>
                      <a:cubicBezTo>
                        <a:pt x="5112" y="19452"/>
                        <a:pt x="5432" y="19332"/>
                        <a:pt x="5432" y="19332"/>
                      </a:cubicBezTo>
                      <a:cubicBezTo>
                        <a:pt x="8779" y="18972"/>
                        <a:pt x="13772" y="17905"/>
                        <a:pt x="17366" y="17079"/>
                      </a:cubicBezTo>
                      <a:cubicBezTo>
                        <a:pt x="17686" y="16598"/>
                        <a:pt x="18061" y="16133"/>
                        <a:pt x="18125" y="15892"/>
                      </a:cubicBezTo>
                      <a:cubicBezTo>
                        <a:pt x="18317" y="15532"/>
                        <a:pt x="18317" y="15892"/>
                        <a:pt x="18501" y="15892"/>
                      </a:cubicBezTo>
                      <a:cubicBezTo>
                        <a:pt x="18628" y="15892"/>
                        <a:pt x="18692" y="15652"/>
                        <a:pt x="18756" y="15066"/>
                      </a:cubicBezTo>
                      <a:cubicBezTo>
                        <a:pt x="18820" y="14465"/>
                        <a:pt x="19076" y="14706"/>
                        <a:pt x="19196" y="14465"/>
                      </a:cubicBezTo>
                      <a:cubicBezTo>
                        <a:pt x="19387" y="14345"/>
                        <a:pt x="19323" y="14345"/>
                        <a:pt x="19387" y="13865"/>
                      </a:cubicBezTo>
                      <a:cubicBezTo>
                        <a:pt x="19387" y="13399"/>
                        <a:pt x="19451" y="13639"/>
                        <a:pt x="19515" y="13519"/>
                      </a:cubicBezTo>
                      <a:cubicBezTo>
                        <a:pt x="19579" y="13399"/>
                        <a:pt x="19771" y="13038"/>
                        <a:pt x="19771" y="12693"/>
                      </a:cubicBezTo>
                      <a:cubicBezTo>
                        <a:pt x="19771" y="12332"/>
                        <a:pt x="20082" y="11972"/>
                        <a:pt x="20274" y="11852"/>
                      </a:cubicBezTo>
                      <a:cubicBezTo>
                        <a:pt x="20402" y="11611"/>
                        <a:pt x="20905" y="10785"/>
                        <a:pt x="21033" y="10545"/>
                      </a:cubicBezTo>
                      <a:cubicBezTo>
                        <a:pt x="21097" y="10305"/>
                        <a:pt x="21408" y="9719"/>
                        <a:pt x="21600" y="9238"/>
                      </a:cubicBezTo>
                      <a:cubicBezTo>
                        <a:pt x="21408" y="8893"/>
                        <a:pt x="21217" y="9118"/>
                        <a:pt x="20777" y="8652"/>
                      </a:cubicBezTo>
                      <a:cubicBezTo>
                        <a:pt x="20274" y="8187"/>
                        <a:pt x="20274" y="7601"/>
                        <a:pt x="20082" y="7000"/>
                      </a:cubicBezTo>
                      <a:cubicBezTo>
                        <a:pt x="19954" y="6519"/>
                        <a:pt x="19835" y="6054"/>
                        <a:pt x="19579" y="5693"/>
                      </a:cubicBezTo>
                      <a:cubicBezTo>
                        <a:pt x="19387" y="5333"/>
                        <a:pt x="19323" y="3906"/>
                        <a:pt x="19323" y="3801"/>
                      </a:cubicBezTo>
                      <a:cubicBezTo>
                        <a:pt x="19323" y="3801"/>
                        <a:pt x="19323" y="3680"/>
                        <a:pt x="19387" y="3680"/>
                      </a:cubicBezTo>
                      <a:cubicBezTo>
                        <a:pt x="19323" y="3560"/>
                        <a:pt x="19196" y="3320"/>
                        <a:pt x="19140" y="3200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1" name="Shape 3663"/>
                <p:cNvSpPr/>
                <p:nvPr/>
              </p:nvSpPr>
              <p:spPr>
                <a:xfrm>
                  <a:off x="8762996" y="3819167"/>
                  <a:ext cx="1898079" cy="9965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65" y="21600"/>
                      </a:moveTo>
                      <a:cubicBezTo>
                        <a:pt x="319" y="21600"/>
                        <a:pt x="191" y="21600"/>
                        <a:pt x="64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64" y="21478"/>
                        <a:pt x="64" y="21478"/>
                        <a:pt x="64" y="21478"/>
                      </a:cubicBezTo>
                      <a:cubicBezTo>
                        <a:pt x="64" y="21478"/>
                        <a:pt x="64" y="21478"/>
                        <a:pt x="64" y="21357"/>
                      </a:cubicBezTo>
                      <a:cubicBezTo>
                        <a:pt x="64" y="21235"/>
                        <a:pt x="191" y="20992"/>
                        <a:pt x="319" y="20992"/>
                      </a:cubicBezTo>
                      <a:cubicBezTo>
                        <a:pt x="319" y="20992"/>
                        <a:pt x="319" y="20992"/>
                        <a:pt x="382" y="20992"/>
                      </a:cubicBezTo>
                      <a:lnTo>
                        <a:pt x="446" y="20992"/>
                      </a:lnTo>
                      <a:cubicBezTo>
                        <a:pt x="446" y="21114"/>
                        <a:pt x="446" y="21114"/>
                        <a:pt x="446" y="21114"/>
                      </a:cubicBezTo>
                      <a:cubicBezTo>
                        <a:pt x="446" y="20992"/>
                        <a:pt x="510" y="20749"/>
                        <a:pt x="565" y="20628"/>
                      </a:cubicBezTo>
                      <a:cubicBezTo>
                        <a:pt x="565" y="20278"/>
                        <a:pt x="565" y="20035"/>
                        <a:pt x="565" y="19914"/>
                      </a:cubicBezTo>
                      <a:cubicBezTo>
                        <a:pt x="565" y="19792"/>
                        <a:pt x="565" y="19671"/>
                        <a:pt x="565" y="19549"/>
                      </a:cubicBezTo>
                      <a:cubicBezTo>
                        <a:pt x="565" y="19549"/>
                        <a:pt x="629" y="19549"/>
                        <a:pt x="693" y="19549"/>
                      </a:cubicBezTo>
                      <a:cubicBezTo>
                        <a:pt x="757" y="19549"/>
                        <a:pt x="820" y="19428"/>
                        <a:pt x="820" y="19306"/>
                      </a:cubicBezTo>
                      <a:cubicBezTo>
                        <a:pt x="884" y="18957"/>
                        <a:pt x="757" y="18228"/>
                        <a:pt x="693" y="18106"/>
                      </a:cubicBezTo>
                      <a:cubicBezTo>
                        <a:pt x="693" y="17635"/>
                        <a:pt x="757" y="17271"/>
                        <a:pt x="884" y="17028"/>
                      </a:cubicBezTo>
                      <a:cubicBezTo>
                        <a:pt x="1012" y="16785"/>
                        <a:pt x="1203" y="16678"/>
                        <a:pt x="1386" y="16678"/>
                      </a:cubicBezTo>
                      <a:cubicBezTo>
                        <a:pt x="1704" y="16678"/>
                        <a:pt x="2015" y="16906"/>
                        <a:pt x="2142" y="17149"/>
                      </a:cubicBezTo>
                      <a:cubicBezTo>
                        <a:pt x="2206" y="17271"/>
                        <a:pt x="2334" y="17271"/>
                        <a:pt x="2397" y="17271"/>
                      </a:cubicBezTo>
                      <a:cubicBezTo>
                        <a:pt x="2581" y="17271"/>
                        <a:pt x="2708" y="16906"/>
                        <a:pt x="2708" y="16557"/>
                      </a:cubicBezTo>
                      <a:cubicBezTo>
                        <a:pt x="2772" y="16435"/>
                        <a:pt x="2708" y="16314"/>
                        <a:pt x="2644" y="16071"/>
                      </a:cubicBezTo>
                      <a:cubicBezTo>
                        <a:pt x="2581" y="15828"/>
                        <a:pt x="2525" y="15585"/>
                        <a:pt x="2461" y="15114"/>
                      </a:cubicBezTo>
                      <a:cubicBezTo>
                        <a:pt x="2461" y="14992"/>
                        <a:pt x="2461" y="14871"/>
                        <a:pt x="2525" y="14749"/>
                      </a:cubicBezTo>
                      <a:cubicBezTo>
                        <a:pt x="2644" y="14278"/>
                        <a:pt x="3146" y="14142"/>
                        <a:pt x="3465" y="14035"/>
                      </a:cubicBezTo>
                      <a:cubicBezTo>
                        <a:pt x="3592" y="14035"/>
                        <a:pt x="3656" y="14035"/>
                        <a:pt x="3719" y="14035"/>
                      </a:cubicBezTo>
                      <a:cubicBezTo>
                        <a:pt x="3719" y="13914"/>
                        <a:pt x="3719" y="13914"/>
                        <a:pt x="3719" y="13914"/>
                      </a:cubicBezTo>
                      <a:cubicBezTo>
                        <a:pt x="3719" y="13792"/>
                        <a:pt x="3656" y="13549"/>
                        <a:pt x="3528" y="13306"/>
                      </a:cubicBezTo>
                      <a:cubicBezTo>
                        <a:pt x="3465" y="13306"/>
                        <a:pt x="3465" y="13306"/>
                        <a:pt x="3465" y="13306"/>
                      </a:cubicBezTo>
                      <a:cubicBezTo>
                        <a:pt x="3337" y="13063"/>
                        <a:pt x="3465" y="12835"/>
                        <a:pt x="3528" y="12592"/>
                      </a:cubicBezTo>
                      <a:cubicBezTo>
                        <a:pt x="3592" y="12471"/>
                        <a:pt x="3592" y="12471"/>
                        <a:pt x="3656" y="12349"/>
                      </a:cubicBezTo>
                      <a:cubicBezTo>
                        <a:pt x="3719" y="12228"/>
                        <a:pt x="3719" y="12106"/>
                        <a:pt x="3656" y="11863"/>
                      </a:cubicBezTo>
                      <a:cubicBezTo>
                        <a:pt x="3719" y="11863"/>
                        <a:pt x="3719" y="11863"/>
                        <a:pt x="3719" y="11863"/>
                      </a:cubicBezTo>
                      <a:cubicBezTo>
                        <a:pt x="3783" y="11742"/>
                        <a:pt x="3903" y="11742"/>
                        <a:pt x="3966" y="11863"/>
                      </a:cubicBezTo>
                      <a:lnTo>
                        <a:pt x="4030" y="11863"/>
                      </a:lnTo>
                      <a:cubicBezTo>
                        <a:pt x="4158" y="11863"/>
                        <a:pt x="4158" y="11742"/>
                        <a:pt x="4158" y="11514"/>
                      </a:cubicBezTo>
                      <a:cubicBezTo>
                        <a:pt x="4158" y="11271"/>
                        <a:pt x="4285" y="11028"/>
                        <a:pt x="4476" y="11028"/>
                      </a:cubicBezTo>
                      <a:cubicBezTo>
                        <a:pt x="4540" y="11149"/>
                        <a:pt x="4596" y="11149"/>
                        <a:pt x="4659" y="11149"/>
                      </a:cubicBezTo>
                      <a:cubicBezTo>
                        <a:pt x="4723" y="11271"/>
                        <a:pt x="4850" y="11392"/>
                        <a:pt x="4914" y="11392"/>
                      </a:cubicBezTo>
                      <a:cubicBezTo>
                        <a:pt x="4914" y="11271"/>
                        <a:pt x="4914" y="11271"/>
                        <a:pt x="4914" y="11271"/>
                      </a:cubicBezTo>
                      <a:cubicBezTo>
                        <a:pt x="4914" y="11028"/>
                        <a:pt x="4914" y="10906"/>
                        <a:pt x="5105" y="10663"/>
                      </a:cubicBezTo>
                      <a:cubicBezTo>
                        <a:pt x="5233" y="10542"/>
                        <a:pt x="5352" y="10435"/>
                        <a:pt x="5480" y="10435"/>
                      </a:cubicBezTo>
                      <a:cubicBezTo>
                        <a:pt x="5543" y="10435"/>
                        <a:pt x="5543" y="10435"/>
                        <a:pt x="5543" y="10435"/>
                      </a:cubicBezTo>
                      <a:cubicBezTo>
                        <a:pt x="5607" y="10435"/>
                        <a:pt x="5671" y="10542"/>
                        <a:pt x="5671" y="10542"/>
                      </a:cubicBezTo>
                      <a:cubicBezTo>
                        <a:pt x="5735" y="10663"/>
                        <a:pt x="5735" y="10785"/>
                        <a:pt x="5854" y="10785"/>
                      </a:cubicBezTo>
                      <a:lnTo>
                        <a:pt x="5918" y="10785"/>
                      </a:lnTo>
                      <a:cubicBezTo>
                        <a:pt x="5981" y="10785"/>
                        <a:pt x="6045" y="10785"/>
                        <a:pt x="6109" y="11028"/>
                      </a:cubicBezTo>
                      <a:cubicBezTo>
                        <a:pt x="6236" y="11149"/>
                        <a:pt x="6300" y="11271"/>
                        <a:pt x="6364" y="11271"/>
                      </a:cubicBezTo>
                      <a:cubicBezTo>
                        <a:pt x="6427" y="11271"/>
                        <a:pt x="6427" y="11028"/>
                        <a:pt x="6427" y="10785"/>
                      </a:cubicBezTo>
                      <a:cubicBezTo>
                        <a:pt x="6427" y="10663"/>
                        <a:pt x="6427" y="10435"/>
                        <a:pt x="6427" y="10435"/>
                      </a:cubicBezTo>
                      <a:cubicBezTo>
                        <a:pt x="6491" y="10299"/>
                        <a:pt x="6555" y="10299"/>
                        <a:pt x="6611" y="10299"/>
                      </a:cubicBezTo>
                      <a:cubicBezTo>
                        <a:pt x="6674" y="10299"/>
                        <a:pt x="6674" y="10299"/>
                        <a:pt x="6738" y="10192"/>
                      </a:cubicBezTo>
                      <a:cubicBezTo>
                        <a:pt x="6802" y="9949"/>
                        <a:pt x="6929" y="9949"/>
                        <a:pt x="6993" y="9828"/>
                      </a:cubicBezTo>
                      <a:cubicBezTo>
                        <a:pt x="6993" y="9828"/>
                        <a:pt x="7057" y="9828"/>
                        <a:pt x="7057" y="9706"/>
                      </a:cubicBezTo>
                      <a:cubicBezTo>
                        <a:pt x="7057" y="9706"/>
                        <a:pt x="7120" y="9585"/>
                        <a:pt x="7176" y="9585"/>
                      </a:cubicBezTo>
                      <a:cubicBezTo>
                        <a:pt x="7248" y="9585"/>
                        <a:pt x="7248" y="9706"/>
                        <a:pt x="7304" y="9706"/>
                      </a:cubicBezTo>
                      <a:lnTo>
                        <a:pt x="7304" y="9828"/>
                      </a:lnTo>
                      <a:cubicBezTo>
                        <a:pt x="7304" y="9828"/>
                        <a:pt x="7431" y="9949"/>
                        <a:pt x="7558" y="10071"/>
                      </a:cubicBezTo>
                      <a:cubicBezTo>
                        <a:pt x="7622" y="10435"/>
                        <a:pt x="7622" y="10435"/>
                        <a:pt x="7622" y="10435"/>
                      </a:cubicBezTo>
                      <a:cubicBezTo>
                        <a:pt x="7686" y="10542"/>
                        <a:pt x="7750" y="10542"/>
                        <a:pt x="7750" y="10542"/>
                      </a:cubicBezTo>
                      <a:cubicBezTo>
                        <a:pt x="7813" y="10542"/>
                        <a:pt x="7813" y="10542"/>
                        <a:pt x="7813" y="10542"/>
                      </a:cubicBezTo>
                      <a:cubicBezTo>
                        <a:pt x="7813" y="10542"/>
                        <a:pt x="7813" y="10192"/>
                        <a:pt x="7813" y="10071"/>
                      </a:cubicBezTo>
                      <a:lnTo>
                        <a:pt x="7813" y="9949"/>
                      </a:lnTo>
                      <a:cubicBezTo>
                        <a:pt x="7813" y="9828"/>
                        <a:pt x="7813" y="9706"/>
                        <a:pt x="7933" y="9585"/>
                      </a:cubicBezTo>
                      <a:cubicBezTo>
                        <a:pt x="7996" y="9463"/>
                        <a:pt x="7996" y="9463"/>
                        <a:pt x="8060" y="9220"/>
                      </a:cubicBezTo>
                      <a:cubicBezTo>
                        <a:pt x="8124" y="8871"/>
                        <a:pt x="8188" y="8871"/>
                        <a:pt x="8251" y="8749"/>
                      </a:cubicBezTo>
                      <a:cubicBezTo>
                        <a:pt x="8251" y="8749"/>
                        <a:pt x="8315" y="8749"/>
                        <a:pt x="8315" y="8628"/>
                      </a:cubicBezTo>
                      <a:cubicBezTo>
                        <a:pt x="8379" y="8628"/>
                        <a:pt x="8379" y="8522"/>
                        <a:pt x="8442" y="8400"/>
                      </a:cubicBezTo>
                      <a:cubicBezTo>
                        <a:pt x="8442" y="8278"/>
                        <a:pt x="8506" y="8157"/>
                        <a:pt x="8562" y="8157"/>
                      </a:cubicBezTo>
                      <a:cubicBezTo>
                        <a:pt x="8626" y="8157"/>
                        <a:pt x="8689" y="8278"/>
                        <a:pt x="8753" y="8400"/>
                      </a:cubicBezTo>
                      <a:cubicBezTo>
                        <a:pt x="8753" y="8522"/>
                        <a:pt x="8817" y="8522"/>
                        <a:pt x="8817" y="8628"/>
                      </a:cubicBezTo>
                      <a:cubicBezTo>
                        <a:pt x="8944" y="8749"/>
                        <a:pt x="9008" y="8871"/>
                        <a:pt x="9135" y="8871"/>
                      </a:cubicBezTo>
                      <a:cubicBezTo>
                        <a:pt x="9135" y="8871"/>
                        <a:pt x="9135" y="8871"/>
                        <a:pt x="9191" y="8871"/>
                      </a:cubicBezTo>
                      <a:lnTo>
                        <a:pt x="9263" y="8992"/>
                      </a:lnTo>
                      <a:lnTo>
                        <a:pt x="9319" y="9114"/>
                      </a:lnTo>
                      <a:cubicBezTo>
                        <a:pt x="9382" y="9114"/>
                        <a:pt x="9382" y="9114"/>
                        <a:pt x="9446" y="8992"/>
                      </a:cubicBezTo>
                      <a:cubicBezTo>
                        <a:pt x="9510" y="8992"/>
                        <a:pt x="9510" y="8992"/>
                        <a:pt x="9573" y="8992"/>
                      </a:cubicBezTo>
                      <a:cubicBezTo>
                        <a:pt x="9637" y="8992"/>
                        <a:pt x="9701" y="8992"/>
                        <a:pt x="9701" y="8871"/>
                      </a:cubicBezTo>
                      <a:lnTo>
                        <a:pt x="9701" y="8749"/>
                      </a:lnTo>
                      <a:cubicBezTo>
                        <a:pt x="9637" y="8400"/>
                        <a:pt x="9884" y="7322"/>
                        <a:pt x="10012" y="6957"/>
                      </a:cubicBezTo>
                      <a:cubicBezTo>
                        <a:pt x="10075" y="6835"/>
                        <a:pt x="10139" y="6835"/>
                        <a:pt x="10139" y="6835"/>
                      </a:cubicBezTo>
                      <a:cubicBezTo>
                        <a:pt x="10266" y="6835"/>
                        <a:pt x="10394" y="6486"/>
                        <a:pt x="10394" y="6243"/>
                      </a:cubicBezTo>
                      <a:cubicBezTo>
                        <a:pt x="10394" y="5757"/>
                        <a:pt x="10458" y="5514"/>
                        <a:pt x="10577" y="5514"/>
                      </a:cubicBezTo>
                      <a:cubicBezTo>
                        <a:pt x="10641" y="5514"/>
                        <a:pt x="10641" y="5514"/>
                        <a:pt x="10641" y="5514"/>
                      </a:cubicBezTo>
                      <a:cubicBezTo>
                        <a:pt x="10704" y="5514"/>
                        <a:pt x="10704" y="5514"/>
                        <a:pt x="10768" y="5286"/>
                      </a:cubicBezTo>
                      <a:cubicBezTo>
                        <a:pt x="10832" y="5165"/>
                        <a:pt x="10896" y="5165"/>
                        <a:pt x="10959" y="5043"/>
                      </a:cubicBezTo>
                      <a:cubicBezTo>
                        <a:pt x="11023" y="5043"/>
                        <a:pt x="11087" y="4922"/>
                        <a:pt x="11023" y="4678"/>
                      </a:cubicBezTo>
                      <a:cubicBezTo>
                        <a:pt x="11023" y="4557"/>
                        <a:pt x="10959" y="4435"/>
                        <a:pt x="10959" y="4435"/>
                      </a:cubicBezTo>
                      <a:cubicBezTo>
                        <a:pt x="10896" y="4192"/>
                        <a:pt x="10896" y="4192"/>
                        <a:pt x="10896" y="3722"/>
                      </a:cubicBezTo>
                      <a:cubicBezTo>
                        <a:pt x="10959" y="3357"/>
                        <a:pt x="11087" y="3114"/>
                        <a:pt x="11206" y="3114"/>
                      </a:cubicBezTo>
                      <a:cubicBezTo>
                        <a:pt x="11270" y="3114"/>
                        <a:pt x="11270" y="3114"/>
                        <a:pt x="11334" y="3114"/>
                      </a:cubicBezTo>
                      <a:cubicBezTo>
                        <a:pt x="11334" y="3235"/>
                        <a:pt x="11334" y="3235"/>
                        <a:pt x="11397" y="3235"/>
                      </a:cubicBezTo>
                      <a:cubicBezTo>
                        <a:pt x="11461" y="3478"/>
                        <a:pt x="11588" y="3722"/>
                        <a:pt x="11652" y="3722"/>
                      </a:cubicBezTo>
                      <a:cubicBezTo>
                        <a:pt x="11652" y="3722"/>
                        <a:pt x="11716" y="3722"/>
                        <a:pt x="11716" y="3600"/>
                      </a:cubicBezTo>
                      <a:cubicBezTo>
                        <a:pt x="11780" y="3478"/>
                        <a:pt x="11780" y="3357"/>
                        <a:pt x="11780" y="3235"/>
                      </a:cubicBezTo>
                      <a:cubicBezTo>
                        <a:pt x="11780" y="3114"/>
                        <a:pt x="11716" y="2871"/>
                        <a:pt x="11963" y="2765"/>
                      </a:cubicBezTo>
                      <a:cubicBezTo>
                        <a:pt x="12090" y="2765"/>
                        <a:pt x="12218" y="2765"/>
                        <a:pt x="12345" y="2765"/>
                      </a:cubicBezTo>
                      <a:cubicBezTo>
                        <a:pt x="12473" y="2765"/>
                        <a:pt x="12536" y="2765"/>
                        <a:pt x="12536" y="2643"/>
                      </a:cubicBezTo>
                      <a:cubicBezTo>
                        <a:pt x="12592" y="2522"/>
                        <a:pt x="12592" y="2157"/>
                        <a:pt x="12536" y="1792"/>
                      </a:cubicBezTo>
                      <a:cubicBezTo>
                        <a:pt x="12473" y="1792"/>
                        <a:pt x="12473" y="1671"/>
                        <a:pt x="12473" y="1671"/>
                      </a:cubicBezTo>
                      <a:cubicBezTo>
                        <a:pt x="12345" y="1549"/>
                        <a:pt x="12345" y="1443"/>
                        <a:pt x="12345" y="1078"/>
                      </a:cubicBezTo>
                      <a:cubicBezTo>
                        <a:pt x="12409" y="957"/>
                        <a:pt x="12409" y="835"/>
                        <a:pt x="12409" y="714"/>
                      </a:cubicBezTo>
                      <a:cubicBezTo>
                        <a:pt x="12473" y="471"/>
                        <a:pt x="12473" y="0"/>
                        <a:pt x="12656" y="0"/>
                      </a:cubicBezTo>
                      <a:cubicBezTo>
                        <a:pt x="12911" y="0"/>
                        <a:pt x="13102" y="122"/>
                        <a:pt x="13349" y="228"/>
                      </a:cubicBezTo>
                      <a:lnTo>
                        <a:pt x="13412" y="228"/>
                      </a:lnTo>
                      <a:cubicBezTo>
                        <a:pt x="13476" y="228"/>
                        <a:pt x="13540" y="228"/>
                        <a:pt x="13540" y="122"/>
                      </a:cubicBezTo>
                      <a:cubicBezTo>
                        <a:pt x="13604" y="122"/>
                        <a:pt x="13604" y="122"/>
                        <a:pt x="13667" y="122"/>
                      </a:cubicBezTo>
                      <a:cubicBezTo>
                        <a:pt x="13731" y="122"/>
                        <a:pt x="13795" y="122"/>
                        <a:pt x="13858" y="365"/>
                      </a:cubicBezTo>
                      <a:cubicBezTo>
                        <a:pt x="13914" y="471"/>
                        <a:pt x="13978" y="714"/>
                        <a:pt x="13978" y="835"/>
                      </a:cubicBezTo>
                      <a:cubicBezTo>
                        <a:pt x="14105" y="1078"/>
                        <a:pt x="14105" y="1322"/>
                        <a:pt x="14233" y="1443"/>
                      </a:cubicBezTo>
                      <a:cubicBezTo>
                        <a:pt x="14296" y="1549"/>
                        <a:pt x="14360" y="1671"/>
                        <a:pt x="14360" y="1792"/>
                      </a:cubicBezTo>
                      <a:cubicBezTo>
                        <a:pt x="14424" y="2035"/>
                        <a:pt x="14424" y="2157"/>
                        <a:pt x="14671" y="2278"/>
                      </a:cubicBezTo>
                      <a:cubicBezTo>
                        <a:pt x="14735" y="2278"/>
                        <a:pt x="14735" y="2278"/>
                        <a:pt x="14798" y="2278"/>
                      </a:cubicBezTo>
                      <a:cubicBezTo>
                        <a:pt x="14926" y="2278"/>
                        <a:pt x="15053" y="2278"/>
                        <a:pt x="15117" y="2157"/>
                      </a:cubicBezTo>
                      <a:cubicBezTo>
                        <a:pt x="15236" y="2157"/>
                        <a:pt x="15300" y="2157"/>
                        <a:pt x="15364" y="2157"/>
                      </a:cubicBezTo>
                      <a:cubicBezTo>
                        <a:pt x="15491" y="2157"/>
                        <a:pt x="15555" y="2157"/>
                        <a:pt x="15555" y="2278"/>
                      </a:cubicBezTo>
                      <a:cubicBezTo>
                        <a:pt x="15682" y="2522"/>
                        <a:pt x="15993" y="2992"/>
                        <a:pt x="16184" y="2992"/>
                      </a:cubicBezTo>
                      <a:lnTo>
                        <a:pt x="16248" y="2992"/>
                      </a:lnTo>
                      <a:cubicBezTo>
                        <a:pt x="16312" y="2992"/>
                        <a:pt x="16375" y="2871"/>
                        <a:pt x="16375" y="2765"/>
                      </a:cubicBezTo>
                      <a:cubicBezTo>
                        <a:pt x="16439" y="2522"/>
                        <a:pt x="16439" y="2278"/>
                        <a:pt x="16566" y="2278"/>
                      </a:cubicBezTo>
                      <a:cubicBezTo>
                        <a:pt x="16622" y="2278"/>
                        <a:pt x="16622" y="2278"/>
                        <a:pt x="16622" y="2400"/>
                      </a:cubicBezTo>
                      <a:cubicBezTo>
                        <a:pt x="16750" y="2400"/>
                        <a:pt x="16877" y="2522"/>
                        <a:pt x="16941" y="2522"/>
                      </a:cubicBezTo>
                      <a:cubicBezTo>
                        <a:pt x="17004" y="2643"/>
                        <a:pt x="17004" y="2765"/>
                        <a:pt x="17068" y="2643"/>
                      </a:cubicBezTo>
                      <a:cubicBezTo>
                        <a:pt x="17251" y="2643"/>
                        <a:pt x="17315" y="2522"/>
                        <a:pt x="17315" y="2400"/>
                      </a:cubicBezTo>
                      <a:cubicBezTo>
                        <a:pt x="17379" y="2400"/>
                        <a:pt x="17379" y="2278"/>
                        <a:pt x="17506" y="2278"/>
                      </a:cubicBezTo>
                      <a:lnTo>
                        <a:pt x="17570" y="2278"/>
                      </a:lnTo>
                      <a:cubicBezTo>
                        <a:pt x="17634" y="2278"/>
                        <a:pt x="17634" y="2278"/>
                        <a:pt x="17697" y="2035"/>
                      </a:cubicBezTo>
                      <a:cubicBezTo>
                        <a:pt x="17761" y="2035"/>
                        <a:pt x="17825" y="1914"/>
                        <a:pt x="17888" y="1792"/>
                      </a:cubicBezTo>
                      <a:cubicBezTo>
                        <a:pt x="18135" y="1549"/>
                        <a:pt x="18135" y="1549"/>
                        <a:pt x="18135" y="1549"/>
                      </a:cubicBezTo>
                      <a:cubicBezTo>
                        <a:pt x="18263" y="1671"/>
                        <a:pt x="18263" y="1671"/>
                        <a:pt x="18263" y="1671"/>
                      </a:cubicBezTo>
                      <a:cubicBezTo>
                        <a:pt x="18263" y="1792"/>
                        <a:pt x="18263" y="1792"/>
                        <a:pt x="18263" y="1792"/>
                      </a:cubicBezTo>
                      <a:cubicBezTo>
                        <a:pt x="18263" y="1792"/>
                        <a:pt x="18263" y="1792"/>
                        <a:pt x="18327" y="1914"/>
                      </a:cubicBezTo>
                      <a:cubicBezTo>
                        <a:pt x="18327" y="2035"/>
                        <a:pt x="18390" y="2157"/>
                        <a:pt x="18454" y="2278"/>
                      </a:cubicBezTo>
                      <a:cubicBezTo>
                        <a:pt x="18510" y="2278"/>
                        <a:pt x="18581" y="2400"/>
                        <a:pt x="18581" y="2400"/>
                      </a:cubicBezTo>
                      <a:cubicBezTo>
                        <a:pt x="18581" y="2400"/>
                        <a:pt x="18581" y="2522"/>
                        <a:pt x="18637" y="2643"/>
                      </a:cubicBezTo>
                      <a:cubicBezTo>
                        <a:pt x="18637" y="2765"/>
                        <a:pt x="18828" y="2871"/>
                        <a:pt x="19019" y="2871"/>
                      </a:cubicBezTo>
                      <a:cubicBezTo>
                        <a:pt x="19147" y="2992"/>
                        <a:pt x="19147" y="3114"/>
                        <a:pt x="19147" y="3235"/>
                      </a:cubicBezTo>
                      <a:lnTo>
                        <a:pt x="19203" y="3357"/>
                      </a:lnTo>
                      <a:cubicBezTo>
                        <a:pt x="19203" y="3478"/>
                        <a:pt x="19266" y="3478"/>
                        <a:pt x="19458" y="3722"/>
                      </a:cubicBezTo>
                      <a:cubicBezTo>
                        <a:pt x="19458" y="3843"/>
                        <a:pt x="19458" y="3843"/>
                        <a:pt x="19458" y="3843"/>
                      </a:cubicBezTo>
                      <a:cubicBezTo>
                        <a:pt x="19394" y="3843"/>
                        <a:pt x="19394" y="3843"/>
                        <a:pt x="19394" y="3843"/>
                      </a:cubicBezTo>
                      <a:cubicBezTo>
                        <a:pt x="19330" y="3965"/>
                        <a:pt x="19330" y="3965"/>
                        <a:pt x="19330" y="3965"/>
                      </a:cubicBezTo>
                      <a:cubicBezTo>
                        <a:pt x="19330" y="4192"/>
                        <a:pt x="19394" y="5514"/>
                        <a:pt x="19649" y="5878"/>
                      </a:cubicBezTo>
                      <a:cubicBezTo>
                        <a:pt x="19840" y="6122"/>
                        <a:pt x="19959" y="6608"/>
                        <a:pt x="20087" y="7078"/>
                      </a:cubicBezTo>
                      <a:cubicBezTo>
                        <a:pt x="20150" y="7200"/>
                        <a:pt x="20150" y="7200"/>
                        <a:pt x="20150" y="7200"/>
                      </a:cubicBezTo>
                      <a:cubicBezTo>
                        <a:pt x="20150" y="7322"/>
                        <a:pt x="20214" y="7443"/>
                        <a:pt x="20214" y="7565"/>
                      </a:cubicBezTo>
                      <a:cubicBezTo>
                        <a:pt x="20342" y="8035"/>
                        <a:pt x="20405" y="8522"/>
                        <a:pt x="20780" y="8871"/>
                      </a:cubicBezTo>
                      <a:cubicBezTo>
                        <a:pt x="20971" y="9114"/>
                        <a:pt x="21162" y="9114"/>
                        <a:pt x="21281" y="9114"/>
                      </a:cubicBezTo>
                      <a:cubicBezTo>
                        <a:pt x="21409" y="9220"/>
                        <a:pt x="21536" y="9220"/>
                        <a:pt x="21600" y="9463"/>
                      </a:cubicBezTo>
                      <a:cubicBezTo>
                        <a:pt x="21600" y="9585"/>
                        <a:pt x="21600" y="9585"/>
                        <a:pt x="21600" y="9585"/>
                      </a:cubicBezTo>
                      <a:cubicBezTo>
                        <a:pt x="21409" y="9949"/>
                        <a:pt x="21098" y="10663"/>
                        <a:pt x="21035" y="10785"/>
                      </a:cubicBezTo>
                      <a:cubicBezTo>
                        <a:pt x="20907" y="11149"/>
                        <a:pt x="20469" y="11985"/>
                        <a:pt x="20278" y="12106"/>
                      </a:cubicBezTo>
                      <a:cubicBezTo>
                        <a:pt x="20150" y="12228"/>
                        <a:pt x="19840" y="12592"/>
                        <a:pt x="19840" y="12957"/>
                      </a:cubicBezTo>
                      <a:cubicBezTo>
                        <a:pt x="19840" y="13306"/>
                        <a:pt x="19649" y="13549"/>
                        <a:pt x="19585" y="13792"/>
                      </a:cubicBezTo>
                      <a:cubicBezTo>
                        <a:pt x="19585" y="13792"/>
                        <a:pt x="19585" y="13792"/>
                        <a:pt x="19521" y="13792"/>
                      </a:cubicBezTo>
                      <a:cubicBezTo>
                        <a:pt x="19521" y="13914"/>
                        <a:pt x="19521" y="13914"/>
                        <a:pt x="19458" y="13914"/>
                      </a:cubicBezTo>
                      <a:cubicBezTo>
                        <a:pt x="19458" y="13914"/>
                        <a:pt x="19394" y="13914"/>
                        <a:pt x="19394" y="14142"/>
                      </a:cubicBezTo>
                      <a:cubicBezTo>
                        <a:pt x="19394" y="14278"/>
                        <a:pt x="19394" y="14385"/>
                        <a:pt x="19394" y="14506"/>
                      </a:cubicBezTo>
                      <a:cubicBezTo>
                        <a:pt x="19394" y="14749"/>
                        <a:pt x="19394" y="14749"/>
                        <a:pt x="19266" y="14871"/>
                      </a:cubicBezTo>
                      <a:cubicBezTo>
                        <a:pt x="19203" y="14871"/>
                        <a:pt x="19147" y="14871"/>
                        <a:pt x="19083" y="14871"/>
                      </a:cubicBezTo>
                      <a:cubicBezTo>
                        <a:pt x="18956" y="14992"/>
                        <a:pt x="18828" y="14992"/>
                        <a:pt x="18765" y="15357"/>
                      </a:cubicBezTo>
                      <a:cubicBezTo>
                        <a:pt x="18765" y="15463"/>
                        <a:pt x="18765" y="15463"/>
                        <a:pt x="18765" y="15585"/>
                      </a:cubicBezTo>
                      <a:cubicBezTo>
                        <a:pt x="18701" y="15949"/>
                        <a:pt x="18637" y="16192"/>
                        <a:pt x="18510" y="16192"/>
                      </a:cubicBezTo>
                      <a:cubicBezTo>
                        <a:pt x="18454" y="16192"/>
                        <a:pt x="18390" y="16192"/>
                        <a:pt x="18390" y="16192"/>
                      </a:cubicBezTo>
                      <a:cubicBezTo>
                        <a:pt x="18327" y="16071"/>
                        <a:pt x="18327" y="16071"/>
                        <a:pt x="18327" y="16071"/>
                      </a:cubicBezTo>
                      <a:cubicBezTo>
                        <a:pt x="18263" y="16071"/>
                        <a:pt x="18263" y="16071"/>
                        <a:pt x="18199" y="16314"/>
                      </a:cubicBezTo>
                      <a:cubicBezTo>
                        <a:pt x="18072" y="16435"/>
                        <a:pt x="17697" y="17028"/>
                        <a:pt x="17379" y="17392"/>
                      </a:cubicBezTo>
                      <a:cubicBezTo>
                        <a:pt x="14480" y="18106"/>
                        <a:pt x="9072" y="19428"/>
                        <a:pt x="5480" y="19671"/>
                      </a:cubicBezTo>
                      <a:cubicBezTo>
                        <a:pt x="5416" y="19792"/>
                        <a:pt x="5161" y="19914"/>
                        <a:pt x="5105" y="20157"/>
                      </a:cubicBezTo>
                      <a:cubicBezTo>
                        <a:pt x="5105" y="20278"/>
                        <a:pt x="5042" y="20278"/>
                        <a:pt x="5042" y="20278"/>
                      </a:cubicBezTo>
                      <a:cubicBezTo>
                        <a:pt x="4914" y="20278"/>
                        <a:pt x="4850" y="20157"/>
                        <a:pt x="4723" y="19914"/>
                      </a:cubicBezTo>
                      <a:cubicBezTo>
                        <a:pt x="4723" y="19914"/>
                        <a:pt x="4723" y="19914"/>
                        <a:pt x="4659" y="19914"/>
                      </a:cubicBezTo>
                      <a:cubicBezTo>
                        <a:pt x="4596" y="19792"/>
                        <a:pt x="4476" y="19792"/>
                        <a:pt x="4285" y="19792"/>
                      </a:cubicBezTo>
                      <a:cubicBezTo>
                        <a:pt x="4158" y="19792"/>
                        <a:pt x="4030" y="19792"/>
                        <a:pt x="4030" y="19914"/>
                      </a:cubicBezTo>
                      <a:cubicBezTo>
                        <a:pt x="4030" y="20035"/>
                        <a:pt x="4094" y="20157"/>
                        <a:pt x="4094" y="20400"/>
                      </a:cubicBezTo>
                      <a:cubicBezTo>
                        <a:pt x="4158" y="20628"/>
                        <a:pt x="4221" y="20871"/>
                        <a:pt x="4158" y="21114"/>
                      </a:cubicBezTo>
                      <a:cubicBezTo>
                        <a:pt x="4094" y="21235"/>
                        <a:pt x="4094" y="21235"/>
                        <a:pt x="4030" y="21235"/>
                      </a:cubicBezTo>
                      <a:cubicBezTo>
                        <a:pt x="3966" y="21235"/>
                        <a:pt x="3966" y="21235"/>
                        <a:pt x="3903" y="21235"/>
                      </a:cubicBezTo>
                      <a:cubicBezTo>
                        <a:pt x="2334" y="21478"/>
                        <a:pt x="1203" y="21600"/>
                        <a:pt x="565" y="21600"/>
                      </a:cubicBezTo>
                      <a:close/>
                      <a:moveTo>
                        <a:pt x="127" y="21478"/>
                      </a:moveTo>
                      <a:cubicBezTo>
                        <a:pt x="191" y="21478"/>
                        <a:pt x="382" y="21478"/>
                        <a:pt x="565" y="21478"/>
                      </a:cubicBezTo>
                      <a:cubicBezTo>
                        <a:pt x="1203" y="21478"/>
                        <a:pt x="2334" y="21357"/>
                        <a:pt x="3903" y="21114"/>
                      </a:cubicBezTo>
                      <a:cubicBezTo>
                        <a:pt x="3966" y="21114"/>
                        <a:pt x="3966" y="21114"/>
                        <a:pt x="4030" y="21114"/>
                      </a:cubicBezTo>
                      <a:cubicBezTo>
                        <a:pt x="4030" y="21114"/>
                        <a:pt x="4094" y="21114"/>
                        <a:pt x="4094" y="20992"/>
                      </a:cubicBezTo>
                      <a:cubicBezTo>
                        <a:pt x="4158" y="20871"/>
                        <a:pt x="4094" y="20628"/>
                        <a:pt x="4030" y="20400"/>
                      </a:cubicBezTo>
                      <a:cubicBezTo>
                        <a:pt x="4030" y="20157"/>
                        <a:pt x="3966" y="20035"/>
                        <a:pt x="3966" y="19914"/>
                      </a:cubicBezTo>
                      <a:cubicBezTo>
                        <a:pt x="3966" y="19792"/>
                        <a:pt x="4094" y="19671"/>
                        <a:pt x="4285" y="19671"/>
                      </a:cubicBezTo>
                      <a:cubicBezTo>
                        <a:pt x="4476" y="19671"/>
                        <a:pt x="4596" y="19671"/>
                        <a:pt x="4723" y="19792"/>
                      </a:cubicBezTo>
                      <a:cubicBezTo>
                        <a:pt x="4723" y="19792"/>
                        <a:pt x="4723" y="19914"/>
                        <a:pt x="4787" y="19914"/>
                      </a:cubicBezTo>
                      <a:cubicBezTo>
                        <a:pt x="4850" y="20035"/>
                        <a:pt x="4978" y="20157"/>
                        <a:pt x="5042" y="20157"/>
                      </a:cubicBezTo>
                      <a:cubicBezTo>
                        <a:pt x="5042" y="20157"/>
                        <a:pt x="5042" y="20157"/>
                        <a:pt x="5105" y="20035"/>
                      </a:cubicBezTo>
                      <a:cubicBezTo>
                        <a:pt x="5161" y="19792"/>
                        <a:pt x="5480" y="19549"/>
                        <a:pt x="5480" y="19549"/>
                      </a:cubicBezTo>
                      <a:cubicBezTo>
                        <a:pt x="9008" y="19306"/>
                        <a:pt x="14424" y="17985"/>
                        <a:pt x="17315" y="17271"/>
                      </a:cubicBezTo>
                      <a:cubicBezTo>
                        <a:pt x="17761" y="16785"/>
                        <a:pt x="18072" y="16314"/>
                        <a:pt x="18135" y="16192"/>
                      </a:cubicBezTo>
                      <a:cubicBezTo>
                        <a:pt x="18199" y="16071"/>
                        <a:pt x="18263" y="15949"/>
                        <a:pt x="18327" y="15949"/>
                      </a:cubicBezTo>
                      <a:lnTo>
                        <a:pt x="18390" y="16071"/>
                      </a:lnTo>
                      <a:cubicBezTo>
                        <a:pt x="18454" y="16071"/>
                        <a:pt x="18454" y="16071"/>
                        <a:pt x="18510" y="16071"/>
                      </a:cubicBezTo>
                      <a:cubicBezTo>
                        <a:pt x="18637" y="16071"/>
                        <a:pt x="18637" y="15949"/>
                        <a:pt x="18701" y="15463"/>
                      </a:cubicBezTo>
                      <a:lnTo>
                        <a:pt x="18701" y="15357"/>
                      </a:lnTo>
                      <a:cubicBezTo>
                        <a:pt x="18765" y="14871"/>
                        <a:pt x="18956" y="14871"/>
                        <a:pt x="19083" y="14871"/>
                      </a:cubicBezTo>
                      <a:cubicBezTo>
                        <a:pt x="19147" y="14749"/>
                        <a:pt x="19203" y="14749"/>
                        <a:pt x="19203" y="14749"/>
                      </a:cubicBezTo>
                      <a:cubicBezTo>
                        <a:pt x="19330" y="14628"/>
                        <a:pt x="19330" y="14628"/>
                        <a:pt x="19330" y="14506"/>
                      </a:cubicBezTo>
                      <a:cubicBezTo>
                        <a:pt x="19330" y="14385"/>
                        <a:pt x="19330" y="14278"/>
                        <a:pt x="19330" y="14142"/>
                      </a:cubicBezTo>
                      <a:cubicBezTo>
                        <a:pt x="19330" y="13914"/>
                        <a:pt x="19394" y="13792"/>
                        <a:pt x="19458" y="13792"/>
                      </a:cubicBezTo>
                      <a:cubicBezTo>
                        <a:pt x="19458" y="13792"/>
                        <a:pt x="19458" y="13792"/>
                        <a:pt x="19521" y="13792"/>
                      </a:cubicBezTo>
                      <a:lnTo>
                        <a:pt x="19521" y="13671"/>
                      </a:lnTo>
                      <a:cubicBezTo>
                        <a:pt x="19585" y="13549"/>
                        <a:pt x="19776" y="13185"/>
                        <a:pt x="19776" y="12957"/>
                      </a:cubicBezTo>
                      <a:cubicBezTo>
                        <a:pt x="19776" y="12592"/>
                        <a:pt x="20087" y="12228"/>
                        <a:pt x="20278" y="11985"/>
                      </a:cubicBezTo>
                      <a:cubicBezTo>
                        <a:pt x="20405" y="11863"/>
                        <a:pt x="20907" y="11028"/>
                        <a:pt x="20971" y="10785"/>
                      </a:cubicBezTo>
                      <a:cubicBezTo>
                        <a:pt x="21035" y="10542"/>
                        <a:pt x="21345" y="9949"/>
                        <a:pt x="21536" y="9463"/>
                      </a:cubicBezTo>
                      <a:cubicBezTo>
                        <a:pt x="21473" y="9342"/>
                        <a:pt x="21409" y="9342"/>
                        <a:pt x="21281" y="9220"/>
                      </a:cubicBezTo>
                      <a:cubicBezTo>
                        <a:pt x="21162" y="9220"/>
                        <a:pt x="20971" y="9220"/>
                        <a:pt x="20716" y="8992"/>
                      </a:cubicBezTo>
                      <a:cubicBezTo>
                        <a:pt x="20342" y="8628"/>
                        <a:pt x="20278" y="8035"/>
                        <a:pt x="20150" y="7686"/>
                      </a:cubicBezTo>
                      <a:cubicBezTo>
                        <a:pt x="20150" y="7565"/>
                        <a:pt x="20087" y="7322"/>
                        <a:pt x="20087" y="7200"/>
                      </a:cubicBezTo>
                      <a:cubicBezTo>
                        <a:pt x="20023" y="7078"/>
                        <a:pt x="20023" y="7078"/>
                        <a:pt x="20023" y="7078"/>
                      </a:cubicBezTo>
                      <a:cubicBezTo>
                        <a:pt x="19896" y="6608"/>
                        <a:pt x="19776" y="6243"/>
                        <a:pt x="19585" y="5878"/>
                      </a:cubicBezTo>
                      <a:cubicBezTo>
                        <a:pt x="19330" y="5514"/>
                        <a:pt x="19266" y="4071"/>
                        <a:pt x="19266" y="3965"/>
                      </a:cubicBezTo>
                      <a:cubicBezTo>
                        <a:pt x="19266" y="3965"/>
                        <a:pt x="19266" y="3843"/>
                        <a:pt x="19330" y="3843"/>
                      </a:cubicBezTo>
                      <a:cubicBezTo>
                        <a:pt x="19203" y="3600"/>
                        <a:pt x="19147" y="3478"/>
                        <a:pt x="19147" y="3478"/>
                      </a:cubicBezTo>
                      <a:cubicBezTo>
                        <a:pt x="19147" y="3357"/>
                        <a:pt x="19147" y="3357"/>
                        <a:pt x="19083" y="3235"/>
                      </a:cubicBezTo>
                      <a:cubicBezTo>
                        <a:pt x="19083" y="3114"/>
                        <a:pt x="19083" y="2992"/>
                        <a:pt x="19019" y="2992"/>
                      </a:cubicBezTo>
                      <a:cubicBezTo>
                        <a:pt x="18765" y="2871"/>
                        <a:pt x="18637" y="2765"/>
                        <a:pt x="18581" y="2643"/>
                      </a:cubicBezTo>
                      <a:cubicBezTo>
                        <a:pt x="18510" y="2522"/>
                        <a:pt x="18510" y="2522"/>
                        <a:pt x="18510" y="2400"/>
                      </a:cubicBezTo>
                      <a:cubicBezTo>
                        <a:pt x="18510" y="2400"/>
                        <a:pt x="18510" y="2400"/>
                        <a:pt x="18454" y="2400"/>
                      </a:cubicBezTo>
                      <a:cubicBezTo>
                        <a:pt x="18390" y="2278"/>
                        <a:pt x="18263" y="2157"/>
                        <a:pt x="18263" y="2035"/>
                      </a:cubicBezTo>
                      <a:cubicBezTo>
                        <a:pt x="18199" y="1914"/>
                        <a:pt x="18199" y="1792"/>
                        <a:pt x="18199" y="1792"/>
                      </a:cubicBezTo>
                      <a:cubicBezTo>
                        <a:pt x="18135" y="1671"/>
                        <a:pt x="18135" y="1671"/>
                        <a:pt x="18135" y="1671"/>
                      </a:cubicBezTo>
                      <a:cubicBezTo>
                        <a:pt x="17944" y="1914"/>
                        <a:pt x="17944" y="1914"/>
                        <a:pt x="17944" y="1914"/>
                      </a:cubicBezTo>
                      <a:cubicBezTo>
                        <a:pt x="17888" y="2035"/>
                        <a:pt x="17761" y="2035"/>
                        <a:pt x="17761" y="2157"/>
                      </a:cubicBezTo>
                      <a:cubicBezTo>
                        <a:pt x="17697" y="2400"/>
                        <a:pt x="17634" y="2400"/>
                        <a:pt x="17570" y="2400"/>
                      </a:cubicBezTo>
                      <a:lnTo>
                        <a:pt x="17506" y="2400"/>
                      </a:lnTo>
                      <a:cubicBezTo>
                        <a:pt x="17442" y="2400"/>
                        <a:pt x="17379" y="2400"/>
                        <a:pt x="17379" y="2522"/>
                      </a:cubicBezTo>
                      <a:cubicBezTo>
                        <a:pt x="17379" y="2643"/>
                        <a:pt x="17251" y="2765"/>
                        <a:pt x="17132" y="2765"/>
                      </a:cubicBezTo>
                      <a:cubicBezTo>
                        <a:pt x="17004" y="2765"/>
                        <a:pt x="16941" y="2765"/>
                        <a:pt x="16877" y="2643"/>
                      </a:cubicBezTo>
                      <a:cubicBezTo>
                        <a:pt x="16813" y="2643"/>
                        <a:pt x="16750" y="2522"/>
                        <a:pt x="16622" y="2400"/>
                      </a:cubicBezTo>
                      <a:lnTo>
                        <a:pt x="16566" y="2400"/>
                      </a:lnTo>
                      <a:cubicBezTo>
                        <a:pt x="16495" y="2400"/>
                        <a:pt x="16495" y="2522"/>
                        <a:pt x="16439" y="2765"/>
                      </a:cubicBezTo>
                      <a:cubicBezTo>
                        <a:pt x="16375" y="2871"/>
                        <a:pt x="16375" y="3114"/>
                        <a:pt x="16248" y="3114"/>
                      </a:cubicBezTo>
                      <a:cubicBezTo>
                        <a:pt x="16248" y="3114"/>
                        <a:pt x="16248" y="3114"/>
                        <a:pt x="16184" y="3114"/>
                      </a:cubicBezTo>
                      <a:cubicBezTo>
                        <a:pt x="15993" y="3114"/>
                        <a:pt x="15619" y="2643"/>
                        <a:pt x="15555" y="2278"/>
                      </a:cubicBezTo>
                      <a:cubicBezTo>
                        <a:pt x="15491" y="2278"/>
                        <a:pt x="15427" y="2278"/>
                        <a:pt x="15364" y="2278"/>
                      </a:cubicBezTo>
                      <a:cubicBezTo>
                        <a:pt x="15300" y="2278"/>
                        <a:pt x="15236" y="2278"/>
                        <a:pt x="15181" y="2278"/>
                      </a:cubicBezTo>
                      <a:cubicBezTo>
                        <a:pt x="15053" y="2400"/>
                        <a:pt x="14926" y="2400"/>
                        <a:pt x="14798" y="2400"/>
                      </a:cubicBezTo>
                      <a:cubicBezTo>
                        <a:pt x="14735" y="2400"/>
                        <a:pt x="14671" y="2400"/>
                        <a:pt x="14671" y="2400"/>
                      </a:cubicBezTo>
                      <a:cubicBezTo>
                        <a:pt x="14424" y="2278"/>
                        <a:pt x="14360" y="2035"/>
                        <a:pt x="14296" y="1792"/>
                      </a:cubicBezTo>
                      <a:cubicBezTo>
                        <a:pt x="14296" y="1671"/>
                        <a:pt x="14296" y="1549"/>
                        <a:pt x="14233" y="1443"/>
                      </a:cubicBezTo>
                      <a:cubicBezTo>
                        <a:pt x="14105" y="1322"/>
                        <a:pt x="14042" y="1200"/>
                        <a:pt x="13978" y="835"/>
                      </a:cubicBezTo>
                      <a:cubicBezTo>
                        <a:pt x="13914" y="714"/>
                        <a:pt x="13858" y="592"/>
                        <a:pt x="13795" y="365"/>
                      </a:cubicBezTo>
                      <a:cubicBezTo>
                        <a:pt x="13731" y="228"/>
                        <a:pt x="13667" y="228"/>
                        <a:pt x="13667" y="228"/>
                      </a:cubicBezTo>
                      <a:lnTo>
                        <a:pt x="13604" y="228"/>
                      </a:lnTo>
                      <a:cubicBezTo>
                        <a:pt x="13540" y="228"/>
                        <a:pt x="13476" y="365"/>
                        <a:pt x="13412" y="365"/>
                      </a:cubicBezTo>
                      <a:lnTo>
                        <a:pt x="13349" y="365"/>
                      </a:lnTo>
                      <a:cubicBezTo>
                        <a:pt x="13102" y="228"/>
                        <a:pt x="12911" y="122"/>
                        <a:pt x="12656" y="122"/>
                      </a:cubicBezTo>
                      <a:cubicBezTo>
                        <a:pt x="12536" y="122"/>
                        <a:pt x="12473" y="471"/>
                        <a:pt x="12473" y="835"/>
                      </a:cubicBezTo>
                      <a:cubicBezTo>
                        <a:pt x="12473" y="835"/>
                        <a:pt x="12409" y="957"/>
                        <a:pt x="12409" y="1078"/>
                      </a:cubicBezTo>
                      <a:cubicBezTo>
                        <a:pt x="12409" y="1322"/>
                        <a:pt x="12409" y="1443"/>
                        <a:pt x="12473" y="1671"/>
                      </a:cubicBezTo>
                      <a:cubicBezTo>
                        <a:pt x="12536" y="1671"/>
                        <a:pt x="12536" y="1671"/>
                        <a:pt x="12536" y="1792"/>
                      </a:cubicBezTo>
                      <a:cubicBezTo>
                        <a:pt x="12656" y="2157"/>
                        <a:pt x="12656" y="2522"/>
                        <a:pt x="12592" y="2643"/>
                      </a:cubicBezTo>
                      <a:cubicBezTo>
                        <a:pt x="12592" y="2871"/>
                        <a:pt x="12473" y="2871"/>
                        <a:pt x="12345" y="2871"/>
                      </a:cubicBezTo>
                      <a:cubicBezTo>
                        <a:pt x="12218" y="2871"/>
                        <a:pt x="12090" y="2871"/>
                        <a:pt x="11963" y="2871"/>
                      </a:cubicBezTo>
                      <a:cubicBezTo>
                        <a:pt x="11780" y="2992"/>
                        <a:pt x="11843" y="3114"/>
                        <a:pt x="11843" y="3235"/>
                      </a:cubicBezTo>
                      <a:cubicBezTo>
                        <a:pt x="11843" y="3357"/>
                        <a:pt x="11843" y="3600"/>
                        <a:pt x="11780" y="3722"/>
                      </a:cubicBezTo>
                      <a:cubicBezTo>
                        <a:pt x="11716" y="3722"/>
                        <a:pt x="11716" y="3843"/>
                        <a:pt x="11652" y="3843"/>
                      </a:cubicBezTo>
                      <a:cubicBezTo>
                        <a:pt x="11525" y="3843"/>
                        <a:pt x="11397" y="3600"/>
                        <a:pt x="11334" y="3357"/>
                      </a:cubicBezTo>
                      <a:lnTo>
                        <a:pt x="11270" y="3235"/>
                      </a:lnTo>
                      <a:lnTo>
                        <a:pt x="11206" y="3235"/>
                      </a:lnTo>
                      <a:cubicBezTo>
                        <a:pt x="11087" y="3235"/>
                        <a:pt x="10959" y="3478"/>
                        <a:pt x="10959" y="3843"/>
                      </a:cubicBezTo>
                      <a:cubicBezTo>
                        <a:pt x="10959" y="4071"/>
                        <a:pt x="10959" y="4192"/>
                        <a:pt x="11023" y="4314"/>
                      </a:cubicBezTo>
                      <a:cubicBezTo>
                        <a:pt x="11023" y="4435"/>
                        <a:pt x="11023" y="4557"/>
                        <a:pt x="11087" y="4678"/>
                      </a:cubicBezTo>
                      <a:cubicBezTo>
                        <a:pt x="11150" y="5043"/>
                        <a:pt x="11087" y="5043"/>
                        <a:pt x="10959" y="5165"/>
                      </a:cubicBezTo>
                      <a:cubicBezTo>
                        <a:pt x="10896" y="5165"/>
                        <a:pt x="10896" y="5286"/>
                        <a:pt x="10832" y="5392"/>
                      </a:cubicBezTo>
                      <a:cubicBezTo>
                        <a:pt x="10768" y="5514"/>
                        <a:pt x="10768" y="5635"/>
                        <a:pt x="10641" y="5635"/>
                      </a:cubicBezTo>
                      <a:cubicBezTo>
                        <a:pt x="10641" y="5635"/>
                        <a:pt x="10641" y="5635"/>
                        <a:pt x="10577" y="5635"/>
                      </a:cubicBezTo>
                      <a:cubicBezTo>
                        <a:pt x="10521" y="5635"/>
                        <a:pt x="10458" y="5878"/>
                        <a:pt x="10458" y="6243"/>
                      </a:cubicBezTo>
                      <a:cubicBezTo>
                        <a:pt x="10458" y="6486"/>
                        <a:pt x="10330" y="6957"/>
                        <a:pt x="10139" y="6957"/>
                      </a:cubicBezTo>
                      <a:cubicBezTo>
                        <a:pt x="10139" y="6957"/>
                        <a:pt x="10139" y="6957"/>
                        <a:pt x="10075" y="7078"/>
                      </a:cubicBezTo>
                      <a:cubicBezTo>
                        <a:pt x="9884" y="7443"/>
                        <a:pt x="9701" y="8400"/>
                        <a:pt x="9765" y="8749"/>
                      </a:cubicBezTo>
                      <a:cubicBezTo>
                        <a:pt x="9765" y="8871"/>
                        <a:pt x="9765" y="8871"/>
                        <a:pt x="9765" y="8992"/>
                      </a:cubicBezTo>
                      <a:cubicBezTo>
                        <a:pt x="9701" y="8992"/>
                        <a:pt x="9637" y="9114"/>
                        <a:pt x="9573" y="9114"/>
                      </a:cubicBezTo>
                      <a:cubicBezTo>
                        <a:pt x="9573" y="9114"/>
                        <a:pt x="9510" y="9114"/>
                        <a:pt x="9446" y="9114"/>
                      </a:cubicBezTo>
                      <a:cubicBezTo>
                        <a:pt x="9382" y="9220"/>
                        <a:pt x="9382" y="9220"/>
                        <a:pt x="9319" y="9220"/>
                      </a:cubicBezTo>
                      <a:cubicBezTo>
                        <a:pt x="9263" y="9220"/>
                        <a:pt x="9263" y="9114"/>
                        <a:pt x="9191" y="9114"/>
                      </a:cubicBezTo>
                      <a:cubicBezTo>
                        <a:pt x="9191" y="8992"/>
                        <a:pt x="9191" y="8992"/>
                        <a:pt x="9135" y="8992"/>
                      </a:cubicBezTo>
                      <a:cubicBezTo>
                        <a:pt x="9135" y="8992"/>
                        <a:pt x="9135" y="8992"/>
                        <a:pt x="9072" y="8992"/>
                      </a:cubicBezTo>
                      <a:cubicBezTo>
                        <a:pt x="9008" y="8871"/>
                        <a:pt x="8881" y="8871"/>
                        <a:pt x="8817" y="8749"/>
                      </a:cubicBezTo>
                      <a:cubicBezTo>
                        <a:pt x="8753" y="8628"/>
                        <a:pt x="8689" y="8522"/>
                        <a:pt x="8689" y="8400"/>
                      </a:cubicBezTo>
                      <a:cubicBezTo>
                        <a:pt x="8626" y="8400"/>
                        <a:pt x="8626" y="8278"/>
                        <a:pt x="8562" y="8278"/>
                      </a:cubicBezTo>
                      <a:cubicBezTo>
                        <a:pt x="8506" y="8278"/>
                        <a:pt x="8506" y="8400"/>
                        <a:pt x="8506" y="8400"/>
                      </a:cubicBezTo>
                      <a:cubicBezTo>
                        <a:pt x="8442" y="8522"/>
                        <a:pt x="8379" y="8628"/>
                        <a:pt x="8379" y="8749"/>
                      </a:cubicBezTo>
                      <a:cubicBezTo>
                        <a:pt x="8315" y="8749"/>
                        <a:pt x="8315" y="8871"/>
                        <a:pt x="8251" y="8871"/>
                      </a:cubicBezTo>
                      <a:cubicBezTo>
                        <a:pt x="8188" y="8871"/>
                        <a:pt x="8124" y="8992"/>
                        <a:pt x="8124" y="9220"/>
                      </a:cubicBezTo>
                      <a:cubicBezTo>
                        <a:pt x="8060" y="9463"/>
                        <a:pt x="8060" y="9585"/>
                        <a:pt x="7996" y="9585"/>
                      </a:cubicBezTo>
                      <a:cubicBezTo>
                        <a:pt x="7933" y="9706"/>
                        <a:pt x="7933" y="9706"/>
                        <a:pt x="7933" y="9706"/>
                      </a:cubicBezTo>
                      <a:cubicBezTo>
                        <a:pt x="7869" y="9706"/>
                        <a:pt x="7869" y="9828"/>
                        <a:pt x="7869" y="9949"/>
                      </a:cubicBezTo>
                      <a:lnTo>
                        <a:pt x="7869" y="10071"/>
                      </a:lnTo>
                      <a:cubicBezTo>
                        <a:pt x="7869" y="10299"/>
                        <a:pt x="7869" y="10542"/>
                        <a:pt x="7869" y="10663"/>
                      </a:cubicBezTo>
                      <a:cubicBezTo>
                        <a:pt x="7813" y="10663"/>
                        <a:pt x="7813" y="10663"/>
                        <a:pt x="7750" y="10663"/>
                      </a:cubicBezTo>
                      <a:cubicBezTo>
                        <a:pt x="7686" y="10663"/>
                        <a:pt x="7622" y="10542"/>
                        <a:pt x="7622" y="10542"/>
                      </a:cubicBezTo>
                      <a:cubicBezTo>
                        <a:pt x="7495" y="10192"/>
                        <a:pt x="7495" y="10192"/>
                        <a:pt x="7495" y="10192"/>
                      </a:cubicBezTo>
                      <a:cubicBezTo>
                        <a:pt x="7431" y="10071"/>
                        <a:pt x="7304" y="9949"/>
                        <a:pt x="7248" y="9828"/>
                      </a:cubicBezTo>
                      <a:cubicBezTo>
                        <a:pt x="7248" y="9706"/>
                        <a:pt x="7176" y="9706"/>
                        <a:pt x="7176" y="9706"/>
                      </a:cubicBezTo>
                      <a:cubicBezTo>
                        <a:pt x="7120" y="9706"/>
                        <a:pt x="7120" y="9706"/>
                        <a:pt x="7120" y="9828"/>
                      </a:cubicBezTo>
                      <a:cubicBezTo>
                        <a:pt x="7057" y="9949"/>
                        <a:pt x="7057" y="9949"/>
                        <a:pt x="6993" y="9949"/>
                      </a:cubicBezTo>
                      <a:cubicBezTo>
                        <a:pt x="6929" y="9949"/>
                        <a:pt x="6802" y="10071"/>
                        <a:pt x="6802" y="10192"/>
                      </a:cubicBezTo>
                      <a:cubicBezTo>
                        <a:pt x="6738" y="10299"/>
                        <a:pt x="6738" y="10435"/>
                        <a:pt x="6611" y="10435"/>
                      </a:cubicBezTo>
                      <a:cubicBezTo>
                        <a:pt x="6611" y="10435"/>
                        <a:pt x="6611" y="10435"/>
                        <a:pt x="6555" y="10435"/>
                      </a:cubicBezTo>
                      <a:lnTo>
                        <a:pt x="6491" y="10435"/>
                      </a:lnTo>
                      <a:cubicBezTo>
                        <a:pt x="6491" y="10542"/>
                        <a:pt x="6491" y="10663"/>
                        <a:pt x="6491" y="10785"/>
                      </a:cubicBezTo>
                      <a:cubicBezTo>
                        <a:pt x="6491" y="11028"/>
                        <a:pt x="6491" y="11392"/>
                        <a:pt x="6364" y="11392"/>
                      </a:cubicBezTo>
                      <a:cubicBezTo>
                        <a:pt x="6300" y="11392"/>
                        <a:pt x="6173" y="11271"/>
                        <a:pt x="6045" y="11028"/>
                      </a:cubicBezTo>
                      <a:cubicBezTo>
                        <a:pt x="5981" y="10906"/>
                        <a:pt x="5981" y="10906"/>
                        <a:pt x="5918" y="10906"/>
                      </a:cubicBezTo>
                      <a:cubicBezTo>
                        <a:pt x="5918" y="10906"/>
                        <a:pt x="5854" y="10906"/>
                        <a:pt x="5798" y="10906"/>
                      </a:cubicBezTo>
                      <a:cubicBezTo>
                        <a:pt x="5735" y="10785"/>
                        <a:pt x="5671" y="10785"/>
                        <a:pt x="5671" y="10663"/>
                      </a:cubicBezTo>
                      <a:cubicBezTo>
                        <a:pt x="5607" y="10542"/>
                        <a:pt x="5607" y="10542"/>
                        <a:pt x="5543" y="10542"/>
                      </a:cubicBezTo>
                      <a:cubicBezTo>
                        <a:pt x="5543" y="10542"/>
                        <a:pt x="5543" y="10435"/>
                        <a:pt x="5480" y="10435"/>
                      </a:cubicBezTo>
                      <a:cubicBezTo>
                        <a:pt x="5416" y="10435"/>
                        <a:pt x="5233" y="10663"/>
                        <a:pt x="5105" y="10785"/>
                      </a:cubicBezTo>
                      <a:cubicBezTo>
                        <a:pt x="4978" y="10906"/>
                        <a:pt x="4978" y="11149"/>
                        <a:pt x="4978" y="11271"/>
                      </a:cubicBezTo>
                      <a:cubicBezTo>
                        <a:pt x="4978" y="11392"/>
                        <a:pt x="4978" y="11392"/>
                        <a:pt x="4978" y="11392"/>
                      </a:cubicBezTo>
                      <a:lnTo>
                        <a:pt x="4914" y="11514"/>
                      </a:lnTo>
                      <a:cubicBezTo>
                        <a:pt x="4850" y="11514"/>
                        <a:pt x="4723" y="11392"/>
                        <a:pt x="4659" y="11271"/>
                      </a:cubicBezTo>
                      <a:cubicBezTo>
                        <a:pt x="4596" y="11271"/>
                        <a:pt x="4476" y="11149"/>
                        <a:pt x="4476" y="11149"/>
                      </a:cubicBezTo>
                      <a:cubicBezTo>
                        <a:pt x="4349" y="11149"/>
                        <a:pt x="4221" y="11392"/>
                        <a:pt x="4221" y="11514"/>
                      </a:cubicBezTo>
                      <a:cubicBezTo>
                        <a:pt x="4221" y="11742"/>
                        <a:pt x="4221" y="11985"/>
                        <a:pt x="4030" y="11985"/>
                      </a:cubicBezTo>
                      <a:lnTo>
                        <a:pt x="3966" y="11863"/>
                      </a:lnTo>
                      <a:cubicBezTo>
                        <a:pt x="3903" y="11863"/>
                        <a:pt x="3847" y="11863"/>
                        <a:pt x="3719" y="11985"/>
                      </a:cubicBezTo>
                      <a:cubicBezTo>
                        <a:pt x="3783" y="12106"/>
                        <a:pt x="3783" y="12228"/>
                        <a:pt x="3719" y="12471"/>
                      </a:cubicBezTo>
                      <a:cubicBezTo>
                        <a:pt x="3656" y="12471"/>
                        <a:pt x="3656" y="12592"/>
                        <a:pt x="3592" y="12714"/>
                      </a:cubicBezTo>
                      <a:cubicBezTo>
                        <a:pt x="3465" y="12957"/>
                        <a:pt x="3401" y="13063"/>
                        <a:pt x="3528" y="13185"/>
                      </a:cubicBezTo>
                      <a:cubicBezTo>
                        <a:pt x="3592" y="13306"/>
                        <a:pt x="3592" y="13306"/>
                        <a:pt x="3592" y="13306"/>
                      </a:cubicBezTo>
                      <a:cubicBezTo>
                        <a:pt x="3719" y="13549"/>
                        <a:pt x="3783" y="13792"/>
                        <a:pt x="3783" y="13914"/>
                      </a:cubicBezTo>
                      <a:cubicBezTo>
                        <a:pt x="3783" y="14035"/>
                        <a:pt x="3783" y="14035"/>
                        <a:pt x="3719" y="14035"/>
                      </a:cubicBezTo>
                      <a:cubicBezTo>
                        <a:pt x="3656" y="14142"/>
                        <a:pt x="3592" y="14142"/>
                        <a:pt x="3465" y="14142"/>
                      </a:cubicBezTo>
                      <a:cubicBezTo>
                        <a:pt x="3218" y="14278"/>
                        <a:pt x="2708" y="14385"/>
                        <a:pt x="2581" y="14749"/>
                      </a:cubicBezTo>
                      <a:cubicBezTo>
                        <a:pt x="2525" y="14871"/>
                        <a:pt x="2525" y="14992"/>
                        <a:pt x="2525" y="15114"/>
                      </a:cubicBezTo>
                      <a:cubicBezTo>
                        <a:pt x="2581" y="15585"/>
                        <a:pt x="2644" y="15828"/>
                        <a:pt x="2708" y="15949"/>
                      </a:cubicBezTo>
                      <a:cubicBezTo>
                        <a:pt x="2772" y="16192"/>
                        <a:pt x="2835" y="16435"/>
                        <a:pt x="2772" y="16678"/>
                      </a:cubicBezTo>
                      <a:cubicBezTo>
                        <a:pt x="2772" y="16906"/>
                        <a:pt x="2581" y="17392"/>
                        <a:pt x="2397" y="17392"/>
                      </a:cubicBezTo>
                      <a:cubicBezTo>
                        <a:pt x="2270" y="17392"/>
                        <a:pt x="2206" y="17392"/>
                        <a:pt x="2142" y="17271"/>
                      </a:cubicBezTo>
                      <a:cubicBezTo>
                        <a:pt x="2015" y="17028"/>
                        <a:pt x="1704" y="16785"/>
                        <a:pt x="1386" y="16785"/>
                      </a:cubicBezTo>
                      <a:cubicBezTo>
                        <a:pt x="1258" y="16785"/>
                        <a:pt x="1075" y="16906"/>
                        <a:pt x="948" y="17149"/>
                      </a:cubicBezTo>
                      <a:cubicBezTo>
                        <a:pt x="820" y="17392"/>
                        <a:pt x="757" y="17635"/>
                        <a:pt x="757" y="18106"/>
                      </a:cubicBezTo>
                      <a:cubicBezTo>
                        <a:pt x="820" y="18228"/>
                        <a:pt x="948" y="18957"/>
                        <a:pt x="884" y="19428"/>
                      </a:cubicBezTo>
                      <a:cubicBezTo>
                        <a:pt x="820" y="19549"/>
                        <a:pt x="820" y="19671"/>
                        <a:pt x="757" y="19671"/>
                      </a:cubicBezTo>
                      <a:cubicBezTo>
                        <a:pt x="693" y="19671"/>
                        <a:pt x="629" y="19671"/>
                        <a:pt x="629" y="19671"/>
                      </a:cubicBezTo>
                      <a:cubicBezTo>
                        <a:pt x="629" y="19671"/>
                        <a:pt x="629" y="19792"/>
                        <a:pt x="629" y="19914"/>
                      </a:cubicBezTo>
                      <a:cubicBezTo>
                        <a:pt x="629" y="20035"/>
                        <a:pt x="629" y="20278"/>
                        <a:pt x="629" y="20628"/>
                      </a:cubicBezTo>
                      <a:cubicBezTo>
                        <a:pt x="510" y="21114"/>
                        <a:pt x="510" y="21114"/>
                        <a:pt x="446" y="21114"/>
                      </a:cubicBezTo>
                      <a:cubicBezTo>
                        <a:pt x="446" y="21114"/>
                        <a:pt x="446" y="21114"/>
                        <a:pt x="382" y="21114"/>
                      </a:cubicBezTo>
                      <a:cubicBezTo>
                        <a:pt x="382" y="21114"/>
                        <a:pt x="382" y="21114"/>
                        <a:pt x="319" y="21114"/>
                      </a:cubicBezTo>
                      <a:cubicBezTo>
                        <a:pt x="191" y="21114"/>
                        <a:pt x="127" y="21235"/>
                        <a:pt x="127" y="21357"/>
                      </a:cubicBezTo>
                      <a:cubicBezTo>
                        <a:pt x="127" y="21478"/>
                        <a:pt x="127" y="21478"/>
                        <a:pt x="127" y="21478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2" name="Shape 3664"/>
                <p:cNvSpPr/>
                <p:nvPr/>
              </p:nvSpPr>
              <p:spPr>
                <a:xfrm>
                  <a:off x="9081002" y="2965833"/>
                  <a:ext cx="791758" cy="13991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9" h="21523" extrusionOk="0">
                      <a:moveTo>
                        <a:pt x="17709" y="9"/>
                      </a:moveTo>
                      <a:cubicBezTo>
                        <a:pt x="4954" y="859"/>
                        <a:pt x="4954" y="859"/>
                        <a:pt x="4954" y="859"/>
                      </a:cubicBezTo>
                      <a:cubicBezTo>
                        <a:pt x="4195" y="1204"/>
                        <a:pt x="3151" y="1623"/>
                        <a:pt x="2107" y="1623"/>
                      </a:cubicBezTo>
                      <a:cubicBezTo>
                        <a:pt x="1499" y="1623"/>
                        <a:pt x="892" y="1548"/>
                        <a:pt x="607" y="1376"/>
                      </a:cubicBezTo>
                      <a:cubicBezTo>
                        <a:pt x="2392" y="12601"/>
                        <a:pt x="2392" y="12601"/>
                        <a:pt x="2392" y="12601"/>
                      </a:cubicBezTo>
                      <a:cubicBezTo>
                        <a:pt x="2392" y="12601"/>
                        <a:pt x="2392" y="13451"/>
                        <a:pt x="2107" y="13710"/>
                      </a:cubicBezTo>
                      <a:cubicBezTo>
                        <a:pt x="1955" y="13882"/>
                        <a:pt x="1499" y="14301"/>
                        <a:pt x="1803" y="14560"/>
                      </a:cubicBezTo>
                      <a:cubicBezTo>
                        <a:pt x="2259" y="14904"/>
                        <a:pt x="2543" y="14646"/>
                        <a:pt x="2543" y="15238"/>
                      </a:cubicBezTo>
                      <a:cubicBezTo>
                        <a:pt x="2543" y="15754"/>
                        <a:pt x="2543" y="16002"/>
                        <a:pt x="2847" y="16088"/>
                      </a:cubicBezTo>
                      <a:cubicBezTo>
                        <a:pt x="3151" y="16174"/>
                        <a:pt x="3454" y="16777"/>
                        <a:pt x="2999" y="16938"/>
                      </a:cubicBezTo>
                      <a:cubicBezTo>
                        <a:pt x="2543" y="17110"/>
                        <a:pt x="2259" y="17283"/>
                        <a:pt x="2259" y="17541"/>
                      </a:cubicBezTo>
                      <a:cubicBezTo>
                        <a:pt x="2259" y="17713"/>
                        <a:pt x="1196" y="18897"/>
                        <a:pt x="740" y="18983"/>
                      </a:cubicBezTo>
                      <a:cubicBezTo>
                        <a:pt x="304" y="19069"/>
                        <a:pt x="456" y="19489"/>
                        <a:pt x="456" y="19650"/>
                      </a:cubicBezTo>
                      <a:cubicBezTo>
                        <a:pt x="607" y="19736"/>
                        <a:pt x="456" y="20081"/>
                        <a:pt x="304" y="20253"/>
                      </a:cubicBezTo>
                      <a:cubicBezTo>
                        <a:pt x="0" y="20511"/>
                        <a:pt x="0" y="20673"/>
                        <a:pt x="0" y="21017"/>
                      </a:cubicBezTo>
                      <a:cubicBezTo>
                        <a:pt x="0" y="21275"/>
                        <a:pt x="152" y="21437"/>
                        <a:pt x="304" y="21523"/>
                      </a:cubicBezTo>
                      <a:cubicBezTo>
                        <a:pt x="456" y="21523"/>
                        <a:pt x="740" y="21523"/>
                        <a:pt x="892" y="21523"/>
                      </a:cubicBezTo>
                      <a:cubicBezTo>
                        <a:pt x="1348" y="21523"/>
                        <a:pt x="1499" y="21437"/>
                        <a:pt x="1499" y="21275"/>
                      </a:cubicBezTo>
                      <a:cubicBezTo>
                        <a:pt x="1499" y="21189"/>
                        <a:pt x="1803" y="21017"/>
                        <a:pt x="2107" y="21017"/>
                      </a:cubicBezTo>
                      <a:cubicBezTo>
                        <a:pt x="2392" y="21017"/>
                        <a:pt x="3303" y="21275"/>
                        <a:pt x="3303" y="21103"/>
                      </a:cubicBezTo>
                      <a:cubicBezTo>
                        <a:pt x="3151" y="20931"/>
                        <a:pt x="3303" y="20845"/>
                        <a:pt x="3606" y="20759"/>
                      </a:cubicBezTo>
                      <a:cubicBezTo>
                        <a:pt x="3910" y="20587"/>
                        <a:pt x="4347" y="20511"/>
                        <a:pt x="4650" y="20511"/>
                      </a:cubicBezTo>
                      <a:cubicBezTo>
                        <a:pt x="4954" y="20587"/>
                        <a:pt x="4954" y="20759"/>
                        <a:pt x="5391" y="20759"/>
                      </a:cubicBezTo>
                      <a:cubicBezTo>
                        <a:pt x="5694" y="20845"/>
                        <a:pt x="5694" y="20759"/>
                        <a:pt x="5998" y="20931"/>
                      </a:cubicBezTo>
                      <a:cubicBezTo>
                        <a:pt x="6302" y="21103"/>
                        <a:pt x="6453" y="21189"/>
                        <a:pt x="6605" y="21103"/>
                      </a:cubicBezTo>
                      <a:cubicBezTo>
                        <a:pt x="6757" y="21103"/>
                        <a:pt x="6909" y="20931"/>
                        <a:pt x="6757" y="20759"/>
                      </a:cubicBezTo>
                      <a:cubicBezTo>
                        <a:pt x="6757" y="20587"/>
                        <a:pt x="6909" y="20414"/>
                        <a:pt x="7061" y="20511"/>
                      </a:cubicBezTo>
                      <a:cubicBezTo>
                        <a:pt x="7346" y="20511"/>
                        <a:pt x="7497" y="20414"/>
                        <a:pt x="7497" y="20339"/>
                      </a:cubicBezTo>
                      <a:cubicBezTo>
                        <a:pt x="7649" y="20253"/>
                        <a:pt x="7953" y="20167"/>
                        <a:pt x="8105" y="20167"/>
                      </a:cubicBezTo>
                      <a:cubicBezTo>
                        <a:pt x="8257" y="20167"/>
                        <a:pt x="8408" y="19995"/>
                        <a:pt x="8541" y="19909"/>
                      </a:cubicBezTo>
                      <a:cubicBezTo>
                        <a:pt x="8712" y="19909"/>
                        <a:pt x="8712" y="19995"/>
                        <a:pt x="8845" y="20081"/>
                      </a:cubicBezTo>
                      <a:cubicBezTo>
                        <a:pt x="8845" y="20167"/>
                        <a:pt x="9452" y="20339"/>
                        <a:pt x="9452" y="20339"/>
                      </a:cubicBezTo>
                      <a:cubicBezTo>
                        <a:pt x="9604" y="20587"/>
                        <a:pt x="9604" y="20587"/>
                        <a:pt x="9604" y="20587"/>
                      </a:cubicBezTo>
                      <a:cubicBezTo>
                        <a:pt x="9604" y="20587"/>
                        <a:pt x="10060" y="20673"/>
                        <a:pt x="10060" y="20587"/>
                      </a:cubicBezTo>
                      <a:cubicBezTo>
                        <a:pt x="10193" y="20511"/>
                        <a:pt x="10060" y="20253"/>
                        <a:pt x="10060" y="20167"/>
                      </a:cubicBezTo>
                      <a:cubicBezTo>
                        <a:pt x="10060" y="20081"/>
                        <a:pt x="10060" y="19995"/>
                        <a:pt x="10344" y="19909"/>
                      </a:cubicBezTo>
                      <a:cubicBezTo>
                        <a:pt x="10648" y="19823"/>
                        <a:pt x="10648" y="19823"/>
                        <a:pt x="10648" y="19650"/>
                      </a:cubicBezTo>
                      <a:cubicBezTo>
                        <a:pt x="10800" y="19403"/>
                        <a:pt x="11104" y="19403"/>
                        <a:pt x="11256" y="19317"/>
                      </a:cubicBezTo>
                      <a:cubicBezTo>
                        <a:pt x="11559" y="19155"/>
                        <a:pt x="11711" y="18897"/>
                        <a:pt x="11844" y="18897"/>
                      </a:cubicBezTo>
                      <a:cubicBezTo>
                        <a:pt x="11996" y="18897"/>
                        <a:pt x="12148" y="19155"/>
                        <a:pt x="12451" y="19231"/>
                      </a:cubicBezTo>
                      <a:cubicBezTo>
                        <a:pt x="12755" y="19403"/>
                        <a:pt x="13059" y="19403"/>
                        <a:pt x="13343" y="19489"/>
                      </a:cubicBezTo>
                      <a:cubicBezTo>
                        <a:pt x="13514" y="19489"/>
                        <a:pt x="13514" y="19650"/>
                        <a:pt x="13951" y="19575"/>
                      </a:cubicBezTo>
                      <a:cubicBezTo>
                        <a:pt x="14406" y="19489"/>
                        <a:pt x="14710" y="19575"/>
                        <a:pt x="14710" y="19317"/>
                      </a:cubicBezTo>
                      <a:cubicBezTo>
                        <a:pt x="14558" y="19069"/>
                        <a:pt x="15298" y="17961"/>
                        <a:pt x="15602" y="17961"/>
                      </a:cubicBezTo>
                      <a:cubicBezTo>
                        <a:pt x="15906" y="18047"/>
                        <a:pt x="16361" y="17713"/>
                        <a:pt x="16361" y="17541"/>
                      </a:cubicBezTo>
                      <a:cubicBezTo>
                        <a:pt x="16361" y="17283"/>
                        <a:pt x="16361" y="17110"/>
                        <a:pt x="16646" y="17024"/>
                      </a:cubicBezTo>
                      <a:cubicBezTo>
                        <a:pt x="16950" y="17024"/>
                        <a:pt x="16950" y="17110"/>
                        <a:pt x="17253" y="16863"/>
                      </a:cubicBezTo>
                      <a:cubicBezTo>
                        <a:pt x="17405" y="16691"/>
                        <a:pt x="18013" y="16777"/>
                        <a:pt x="17861" y="16432"/>
                      </a:cubicBezTo>
                      <a:cubicBezTo>
                        <a:pt x="17557" y="16088"/>
                        <a:pt x="17405" y="16174"/>
                        <a:pt x="17557" y="15840"/>
                      </a:cubicBezTo>
                      <a:cubicBezTo>
                        <a:pt x="17557" y="15410"/>
                        <a:pt x="18146" y="15238"/>
                        <a:pt x="18297" y="15410"/>
                      </a:cubicBezTo>
                      <a:cubicBezTo>
                        <a:pt x="18601" y="15496"/>
                        <a:pt x="19057" y="15927"/>
                        <a:pt x="19360" y="15754"/>
                      </a:cubicBezTo>
                      <a:cubicBezTo>
                        <a:pt x="19797" y="15496"/>
                        <a:pt x="19208" y="15238"/>
                        <a:pt x="19949" y="15152"/>
                      </a:cubicBezTo>
                      <a:cubicBezTo>
                        <a:pt x="20860" y="15076"/>
                        <a:pt x="21448" y="15152"/>
                        <a:pt x="21448" y="14990"/>
                      </a:cubicBezTo>
                      <a:cubicBezTo>
                        <a:pt x="21448" y="14904"/>
                        <a:pt x="21600" y="14646"/>
                        <a:pt x="21315" y="14388"/>
                      </a:cubicBezTo>
                      <a:cubicBezTo>
                        <a:pt x="21012" y="14215"/>
                        <a:pt x="20860" y="14140"/>
                        <a:pt x="21012" y="13882"/>
                      </a:cubicBezTo>
                      <a:cubicBezTo>
                        <a:pt x="21012" y="13710"/>
                        <a:pt x="21163" y="13451"/>
                        <a:pt x="21315" y="13376"/>
                      </a:cubicBezTo>
                      <a:cubicBezTo>
                        <a:pt x="18449" y="267"/>
                        <a:pt x="18449" y="267"/>
                        <a:pt x="18449" y="267"/>
                      </a:cubicBezTo>
                      <a:cubicBezTo>
                        <a:pt x="18013" y="-77"/>
                        <a:pt x="17709" y="9"/>
                        <a:pt x="17709" y="9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3" name="Shape 3665"/>
                <p:cNvSpPr/>
                <p:nvPr/>
              </p:nvSpPr>
              <p:spPr>
                <a:xfrm>
                  <a:off x="9081003" y="2960858"/>
                  <a:ext cx="793994" cy="1410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9" h="21600" extrusionOk="0">
                      <a:moveTo>
                        <a:pt x="152" y="21600"/>
                      </a:moveTo>
                      <a:cubicBezTo>
                        <a:pt x="152" y="21514"/>
                        <a:pt x="152" y="21514"/>
                        <a:pt x="152" y="21514"/>
                      </a:cubicBezTo>
                      <a:lnTo>
                        <a:pt x="152" y="21428"/>
                      </a:lnTo>
                      <a:cubicBezTo>
                        <a:pt x="0" y="21343"/>
                        <a:pt x="0" y="21182"/>
                        <a:pt x="0" y="21010"/>
                      </a:cubicBezTo>
                      <a:cubicBezTo>
                        <a:pt x="0" y="20667"/>
                        <a:pt x="0" y="20507"/>
                        <a:pt x="152" y="20249"/>
                      </a:cubicBezTo>
                      <a:cubicBezTo>
                        <a:pt x="456" y="20078"/>
                        <a:pt x="456" y="19735"/>
                        <a:pt x="456" y="19649"/>
                      </a:cubicBezTo>
                      <a:lnTo>
                        <a:pt x="456" y="19574"/>
                      </a:lnTo>
                      <a:cubicBezTo>
                        <a:pt x="304" y="19402"/>
                        <a:pt x="152" y="18984"/>
                        <a:pt x="740" y="18899"/>
                      </a:cubicBezTo>
                      <a:cubicBezTo>
                        <a:pt x="1196" y="18813"/>
                        <a:pt x="2259" y="17720"/>
                        <a:pt x="2259" y="17548"/>
                      </a:cubicBezTo>
                      <a:cubicBezTo>
                        <a:pt x="2259" y="17291"/>
                        <a:pt x="2543" y="17033"/>
                        <a:pt x="2999" y="16873"/>
                      </a:cubicBezTo>
                      <a:cubicBezTo>
                        <a:pt x="3151" y="16873"/>
                        <a:pt x="3151" y="16701"/>
                        <a:pt x="3151" y="16615"/>
                      </a:cubicBezTo>
                      <a:cubicBezTo>
                        <a:pt x="3151" y="16444"/>
                        <a:pt x="2999" y="16187"/>
                        <a:pt x="2847" y="16101"/>
                      </a:cubicBezTo>
                      <a:cubicBezTo>
                        <a:pt x="2543" y="16015"/>
                        <a:pt x="2543" y="15854"/>
                        <a:pt x="2543" y="15340"/>
                      </a:cubicBezTo>
                      <a:cubicBezTo>
                        <a:pt x="2543" y="15254"/>
                        <a:pt x="2543" y="15254"/>
                        <a:pt x="2543" y="15254"/>
                      </a:cubicBezTo>
                      <a:cubicBezTo>
                        <a:pt x="2543" y="14922"/>
                        <a:pt x="2392" y="14922"/>
                        <a:pt x="2259" y="14836"/>
                      </a:cubicBezTo>
                      <a:cubicBezTo>
                        <a:pt x="2107" y="14836"/>
                        <a:pt x="1955" y="14750"/>
                        <a:pt x="1803" y="14664"/>
                      </a:cubicBezTo>
                      <a:cubicBezTo>
                        <a:pt x="1499" y="14321"/>
                        <a:pt x="1803" y="13903"/>
                        <a:pt x="2107" y="13646"/>
                      </a:cubicBezTo>
                      <a:cubicBezTo>
                        <a:pt x="2259" y="13560"/>
                        <a:pt x="2392" y="12885"/>
                        <a:pt x="2392" y="12628"/>
                      </a:cubicBezTo>
                      <a:cubicBezTo>
                        <a:pt x="456" y="1361"/>
                        <a:pt x="456" y="1361"/>
                        <a:pt x="456" y="1361"/>
                      </a:cubicBezTo>
                      <a:cubicBezTo>
                        <a:pt x="607" y="1447"/>
                        <a:pt x="607" y="1447"/>
                        <a:pt x="607" y="1447"/>
                      </a:cubicBezTo>
                      <a:cubicBezTo>
                        <a:pt x="892" y="1619"/>
                        <a:pt x="1499" y="1694"/>
                        <a:pt x="2107" y="1694"/>
                      </a:cubicBezTo>
                      <a:cubicBezTo>
                        <a:pt x="3151" y="1694"/>
                        <a:pt x="4347" y="1190"/>
                        <a:pt x="4954" y="933"/>
                      </a:cubicBezTo>
                      <a:cubicBezTo>
                        <a:pt x="4954" y="858"/>
                        <a:pt x="4954" y="858"/>
                        <a:pt x="4954" y="858"/>
                      </a:cubicBezTo>
                      <a:cubicBezTo>
                        <a:pt x="17709" y="0"/>
                        <a:pt x="17709" y="0"/>
                        <a:pt x="17709" y="0"/>
                      </a:cubicBezTo>
                      <a:cubicBezTo>
                        <a:pt x="17709" y="0"/>
                        <a:pt x="18013" y="0"/>
                        <a:pt x="18449" y="257"/>
                      </a:cubicBezTo>
                      <a:cubicBezTo>
                        <a:pt x="18449" y="343"/>
                        <a:pt x="18449" y="343"/>
                        <a:pt x="18449" y="343"/>
                      </a:cubicBezTo>
                      <a:cubicBezTo>
                        <a:pt x="21315" y="13400"/>
                        <a:pt x="21315" y="13400"/>
                        <a:pt x="21315" y="13400"/>
                      </a:cubicBezTo>
                      <a:cubicBezTo>
                        <a:pt x="21163" y="13475"/>
                        <a:pt x="21163" y="13560"/>
                        <a:pt x="21163" y="13732"/>
                      </a:cubicBezTo>
                      <a:cubicBezTo>
                        <a:pt x="21163" y="13818"/>
                        <a:pt x="21012" y="13818"/>
                        <a:pt x="21012" y="13903"/>
                      </a:cubicBezTo>
                      <a:cubicBezTo>
                        <a:pt x="21012" y="14075"/>
                        <a:pt x="21012" y="14161"/>
                        <a:pt x="21163" y="14321"/>
                      </a:cubicBezTo>
                      <a:cubicBezTo>
                        <a:pt x="21315" y="14321"/>
                        <a:pt x="21315" y="14321"/>
                        <a:pt x="21315" y="14407"/>
                      </a:cubicBezTo>
                      <a:cubicBezTo>
                        <a:pt x="21600" y="14664"/>
                        <a:pt x="21600" y="14922"/>
                        <a:pt x="21448" y="15007"/>
                      </a:cubicBezTo>
                      <a:cubicBezTo>
                        <a:pt x="21448" y="15168"/>
                        <a:pt x="21163" y="15168"/>
                        <a:pt x="20860" y="15168"/>
                      </a:cubicBezTo>
                      <a:cubicBezTo>
                        <a:pt x="20556" y="15168"/>
                        <a:pt x="20252" y="15168"/>
                        <a:pt x="19949" y="15168"/>
                      </a:cubicBezTo>
                      <a:cubicBezTo>
                        <a:pt x="19512" y="15254"/>
                        <a:pt x="19664" y="15340"/>
                        <a:pt x="19664" y="15426"/>
                      </a:cubicBezTo>
                      <a:cubicBezTo>
                        <a:pt x="19664" y="15511"/>
                        <a:pt x="19664" y="15683"/>
                        <a:pt x="19512" y="15769"/>
                      </a:cubicBezTo>
                      <a:cubicBezTo>
                        <a:pt x="19360" y="15769"/>
                        <a:pt x="19360" y="15854"/>
                        <a:pt x="19208" y="15854"/>
                      </a:cubicBezTo>
                      <a:cubicBezTo>
                        <a:pt x="18905" y="15854"/>
                        <a:pt x="18601" y="15683"/>
                        <a:pt x="18449" y="15511"/>
                      </a:cubicBezTo>
                      <a:lnTo>
                        <a:pt x="18297" y="15426"/>
                      </a:lnTo>
                      <a:lnTo>
                        <a:pt x="18146" y="15426"/>
                      </a:lnTo>
                      <a:cubicBezTo>
                        <a:pt x="17861" y="15426"/>
                        <a:pt x="17557" y="15597"/>
                        <a:pt x="17557" y="15854"/>
                      </a:cubicBezTo>
                      <a:cubicBezTo>
                        <a:pt x="17557" y="16015"/>
                        <a:pt x="17557" y="16101"/>
                        <a:pt x="17709" y="16187"/>
                      </a:cubicBezTo>
                      <a:cubicBezTo>
                        <a:pt x="17709" y="16272"/>
                        <a:pt x="17709" y="16358"/>
                        <a:pt x="17861" y="16444"/>
                      </a:cubicBezTo>
                      <a:cubicBezTo>
                        <a:pt x="18013" y="16701"/>
                        <a:pt x="17861" y="16701"/>
                        <a:pt x="17557" y="16787"/>
                      </a:cubicBezTo>
                      <a:cubicBezTo>
                        <a:pt x="17405" y="16787"/>
                        <a:pt x="17405" y="16873"/>
                        <a:pt x="17253" y="16948"/>
                      </a:cubicBezTo>
                      <a:cubicBezTo>
                        <a:pt x="17102" y="17033"/>
                        <a:pt x="17102" y="17119"/>
                        <a:pt x="16798" y="17119"/>
                      </a:cubicBezTo>
                      <a:cubicBezTo>
                        <a:pt x="16798" y="17119"/>
                        <a:pt x="16798" y="17119"/>
                        <a:pt x="16646" y="17119"/>
                      </a:cubicBezTo>
                      <a:cubicBezTo>
                        <a:pt x="16513" y="17119"/>
                        <a:pt x="16361" y="17291"/>
                        <a:pt x="16361" y="17548"/>
                      </a:cubicBezTo>
                      <a:cubicBezTo>
                        <a:pt x="16361" y="17720"/>
                        <a:pt x="16058" y="18052"/>
                        <a:pt x="15602" y="18052"/>
                      </a:cubicBezTo>
                      <a:cubicBezTo>
                        <a:pt x="15602" y="18052"/>
                        <a:pt x="15602" y="18052"/>
                        <a:pt x="15450" y="18138"/>
                      </a:cubicBezTo>
                      <a:cubicBezTo>
                        <a:pt x="14995" y="18395"/>
                        <a:pt x="14558" y="19070"/>
                        <a:pt x="14710" y="19317"/>
                      </a:cubicBezTo>
                      <a:cubicBezTo>
                        <a:pt x="14710" y="19402"/>
                        <a:pt x="14710" y="19402"/>
                        <a:pt x="14710" y="19488"/>
                      </a:cubicBezTo>
                      <a:cubicBezTo>
                        <a:pt x="14558" y="19488"/>
                        <a:pt x="14406" y="19574"/>
                        <a:pt x="14254" y="19574"/>
                      </a:cubicBezTo>
                      <a:cubicBezTo>
                        <a:pt x="14254" y="19574"/>
                        <a:pt x="14103" y="19574"/>
                        <a:pt x="13951" y="19574"/>
                      </a:cubicBezTo>
                      <a:cubicBezTo>
                        <a:pt x="13799" y="19649"/>
                        <a:pt x="13799" y="19649"/>
                        <a:pt x="13647" y="19649"/>
                      </a:cubicBezTo>
                      <a:cubicBezTo>
                        <a:pt x="13514" y="19649"/>
                        <a:pt x="13514" y="19574"/>
                        <a:pt x="13343" y="19574"/>
                      </a:cubicBezTo>
                      <a:cubicBezTo>
                        <a:pt x="13343" y="19488"/>
                        <a:pt x="13343" y="19488"/>
                        <a:pt x="13211" y="19488"/>
                      </a:cubicBezTo>
                      <a:cubicBezTo>
                        <a:pt x="13211" y="19488"/>
                        <a:pt x="13211" y="19488"/>
                        <a:pt x="13059" y="19488"/>
                      </a:cubicBezTo>
                      <a:cubicBezTo>
                        <a:pt x="12907" y="19402"/>
                        <a:pt x="12603" y="19402"/>
                        <a:pt x="12451" y="19317"/>
                      </a:cubicBezTo>
                      <a:cubicBezTo>
                        <a:pt x="12299" y="19231"/>
                        <a:pt x="12148" y="19156"/>
                        <a:pt x="12148" y="19070"/>
                      </a:cubicBezTo>
                      <a:cubicBezTo>
                        <a:pt x="11996" y="19070"/>
                        <a:pt x="11996" y="18984"/>
                        <a:pt x="11844" y="18984"/>
                      </a:cubicBezTo>
                      <a:cubicBezTo>
                        <a:pt x="11711" y="18984"/>
                        <a:pt x="11711" y="19070"/>
                        <a:pt x="11711" y="19070"/>
                      </a:cubicBezTo>
                      <a:cubicBezTo>
                        <a:pt x="11559" y="19156"/>
                        <a:pt x="11407" y="19231"/>
                        <a:pt x="11407" y="19317"/>
                      </a:cubicBezTo>
                      <a:cubicBezTo>
                        <a:pt x="11256" y="19317"/>
                        <a:pt x="11256" y="19402"/>
                        <a:pt x="11104" y="19402"/>
                      </a:cubicBezTo>
                      <a:cubicBezTo>
                        <a:pt x="10952" y="19402"/>
                        <a:pt x="10800" y="19488"/>
                        <a:pt x="10800" y="19649"/>
                      </a:cubicBezTo>
                      <a:cubicBezTo>
                        <a:pt x="10648" y="19821"/>
                        <a:pt x="10648" y="19906"/>
                        <a:pt x="10496" y="19906"/>
                      </a:cubicBezTo>
                      <a:cubicBezTo>
                        <a:pt x="10344" y="19992"/>
                        <a:pt x="10344" y="19992"/>
                        <a:pt x="10344" y="19992"/>
                      </a:cubicBezTo>
                      <a:cubicBezTo>
                        <a:pt x="10193" y="19992"/>
                        <a:pt x="10193" y="20078"/>
                        <a:pt x="10193" y="20164"/>
                      </a:cubicBezTo>
                      <a:lnTo>
                        <a:pt x="10193" y="20249"/>
                      </a:lnTo>
                      <a:cubicBezTo>
                        <a:pt x="10193" y="20410"/>
                        <a:pt x="10193" y="20582"/>
                        <a:pt x="10193" y="20667"/>
                      </a:cubicBezTo>
                      <a:cubicBezTo>
                        <a:pt x="10060" y="20667"/>
                        <a:pt x="10060" y="20667"/>
                        <a:pt x="9908" y="20667"/>
                      </a:cubicBezTo>
                      <a:cubicBezTo>
                        <a:pt x="9756" y="20667"/>
                        <a:pt x="9604" y="20582"/>
                        <a:pt x="9604" y="20582"/>
                      </a:cubicBezTo>
                      <a:cubicBezTo>
                        <a:pt x="9301" y="20335"/>
                        <a:pt x="9301" y="20335"/>
                        <a:pt x="9301" y="20335"/>
                      </a:cubicBezTo>
                      <a:cubicBezTo>
                        <a:pt x="9149" y="20249"/>
                        <a:pt x="8845" y="20164"/>
                        <a:pt x="8712" y="20078"/>
                      </a:cubicBezTo>
                      <a:cubicBezTo>
                        <a:pt x="8712" y="19992"/>
                        <a:pt x="8541" y="19992"/>
                        <a:pt x="8541" y="19992"/>
                      </a:cubicBezTo>
                      <a:cubicBezTo>
                        <a:pt x="8408" y="19992"/>
                        <a:pt x="8408" y="19992"/>
                        <a:pt x="8408" y="20078"/>
                      </a:cubicBezTo>
                      <a:cubicBezTo>
                        <a:pt x="8257" y="20164"/>
                        <a:pt x="8257" y="20164"/>
                        <a:pt x="8105" y="20164"/>
                      </a:cubicBezTo>
                      <a:cubicBezTo>
                        <a:pt x="7953" y="20164"/>
                        <a:pt x="7649" y="20249"/>
                        <a:pt x="7649" y="20335"/>
                      </a:cubicBezTo>
                      <a:cubicBezTo>
                        <a:pt x="7497" y="20410"/>
                        <a:pt x="7497" y="20507"/>
                        <a:pt x="7194" y="20507"/>
                      </a:cubicBezTo>
                      <a:cubicBezTo>
                        <a:pt x="7194" y="20507"/>
                        <a:pt x="7194" y="20507"/>
                        <a:pt x="7061" y="20507"/>
                      </a:cubicBezTo>
                      <a:lnTo>
                        <a:pt x="6909" y="20507"/>
                      </a:lnTo>
                      <a:cubicBezTo>
                        <a:pt x="6909" y="20582"/>
                        <a:pt x="6909" y="20667"/>
                        <a:pt x="6909" y="20753"/>
                      </a:cubicBezTo>
                      <a:cubicBezTo>
                        <a:pt x="6909" y="20925"/>
                        <a:pt x="6909" y="21182"/>
                        <a:pt x="6605" y="21182"/>
                      </a:cubicBezTo>
                      <a:cubicBezTo>
                        <a:pt x="6453" y="21182"/>
                        <a:pt x="6150" y="21096"/>
                        <a:pt x="5846" y="20925"/>
                      </a:cubicBezTo>
                      <a:cubicBezTo>
                        <a:pt x="5694" y="20839"/>
                        <a:pt x="5694" y="20839"/>
                        <a:pt x="5542" y="20839"/>
                      </a:cubicBezTo>
                      <a:cubicBezTo>
                        <a:pt x="5542" y="20839"/>
                        <a:pt x="5391" y="20839"/>
                        <a:pt x="5258" y="20839"/>
                      </a:cubicBezTo>
                      <a:cubicBezTo>
                        <a:pt x="5106" y="20753"/>
                        <a:pt x="4954" y="20753"/>
                        <a:pt x="4954" y="20667"/>
                      </a:cubicBezTo>
                      <a:cubicBezTo>
                        <a:pt x="4802" y="20582"/>
                        <a:pt x="4802" y="20582"/>
                        <a:pt x="4650" y="20582"/>
                      </a:cubicBezTo>
                      <a:cubicBezTo>
                        <a:pt x="4650" y="20582"/>
                        <a:pt x="4650" y="20507"/>
                        <a:pt x="4498" y="20507"/>
                      </a:cubicBezTo>
                      <a:cubicBezTo>
                        <a:pt x="4347" y="20507"/>
                        <a:pt x="3910" y="20667"/>
                        <a:pt x="3606" y="20753"/>
                      </a:cubicBezTo>
                      <a:cubicBezTo>
                        <a:pt x="3303" y="20839"/>
                        <a:pt x="3303" y="21010"/>
                        <a:pt x="3303" y="21096"/>
                      </a:cubicBezTo>
                      <a:cubicBezTo>
                        <a:pt x="3303" y="21182"/>
                        <a:pt x="3303" y="21182"/>
                        <a:pt x="3303" y="21182"/>
                      </a:cubicBezTo>
                      <a:lnTo>
                        <a:pt x="3151" y="21268"/>
                      </a:lnTo>
                      <a:cubicBezTo>
                        <a:pt x="2999" y="21268"/>
                        <a:pt x="2695" y="21182"/>
                        <a:pt x="2543" y="21096"/>
                      </a:cubicBezTo>
                      <a:cubicBezTo>
                        <a:pt x="2392" y="21096"/>
                        <a:pt x="2107" y="21010"/>
                        <a:pt x="2107" y="21010"/>
                      </a:cubicBezTo>
                      <a:cubicBezTo>
                        <a:pt x="1803" y="21010"/>
                        <a:pt x="1499" y="21182"/>
                        <a:pt x="1499" y="21268"/>
                      </a:cubicBezTo>
                      <a:cubicBezTo>
                        <a:pt x="1499" y="21428"/>
                        <a:pt x="1499" y="21600"/>
                        <a:pt x="1044" y="21600"/>
                      </a:cubicBezTo>
                      <a:lnTo>
                        <a:pt x="892" y="21514"/>
                      </a:lnTo>
                      <a:cubicBezTo>
                        <a:pt x="740" y="21514"/>
                        <a:pt x="607" y="21514"/>
                        <a:pt x="304" y="21600"/>
                      </a:cubicBezTo>
                      <a:lnTo>
                        <a:pt x="152" y="21600"/>
                      </a:lnTo>
                      <a:close/>
                      <a:moveTo>
                        <a:pt x="607" y="1533"/>
                      </a:moveTo>
                      <a:cubicBezTo>
                        <a:pt x="2543" y="12628"/>
                        <a:pt x="2543" y="12628"/>
                        <a:pt x="2543" y="12628"/>
                      </a:cubicBezTo>
                      <a:cubicBezTo>
                        <a:pt x="2543" y="12713"/>
                        <a:pt x="2392" y="13560"/>
                        <a:pt x="2259" y="13732"/>
                      </a:cubicBezTo>
                      <a:cubicBezTo>
                        <a:pt x="1955" y="13903"/>
                        <a:pt x="1651" y="14321"/>
                        <a:pt x="1955" y="14579"/>
                      </a:cubicBezTo>
                      <a:cubicBezTo>
                        <a:pt x="2107" y="14664"/>
                        <a:pt x="2107" y="14750"/>
                        <a:pt x="2259" y="14750"/>
                      </a:cubicBezTo>
                      <a:cubicBezTo>
                        <a:pt x="2543" y="14836"/>
                        <a:pt x="2695" y="14922"/>
                        <a:pt x="2695" y="15254"/>
                      </a:cubicBezTo>
                      <a:cubicBezTo>
                        <a:pt x="2695" y="15340"/>
                        <a:pt x="2695" y="15340"/>
                        <a:pt x="2695" y="15340"/>
                      </a:cubicBezTo>
                      <a:cubicBezTo>
                        <a:pt x="2695" y="15769"/>
                        <a:pt x="2695" y="16015"/>
                        <a:pt x="2999" y="16101"/>
                      </a:cubicBezTo>
                      <a:cubicBezTo>
                        <a:pt x="3151" y="16101"/>
                        <a:pt x="3303" y="16358"/>
                        <a:pt x="3303" y="16615"/>
                      </a:cubicBezTo>
                      <a:cubicBezTo>
                        <a:pt x="3303" y="16787"/>
                        <a:pt x="3303" y="16873"/>
                        <a:pt x="2999" y="16948"/>
                      </a:cubicBezTo>
                      <a:cubicBezTo>
                        <a:pt x="2543" y="17119"/>
                        <a:pt x="2392" y="17291"/>
                        <a:pt x="2392" y="17548"/>
                      </a:cubicBezTo>
                      <a:cubicBezTo>
                        <a:pt x="2392" y="17720"/>
                        <a:pt x="1196" y="18899"/>
                        <a:pt x="740" y="18984"/>
                      </a:cubicBezTo>
                      <a:cubicBezTo>
                        <a:pt x="456" y="19070"/>
                        <a:pt x="456" y="19402"/>
                        <a:pt x="607" y="19574"/>
                      </a:cubicBezTo>
                      <a:lnTo>
                        <a:pt x="607" y="19649"/>
                      </a:lnTo>
                      <a:cubicBezTo>
                        <a:pt x="607" y="19821"/>
                        <a:pt x="607" y="20078"/>
                        <a:pt x="304" y="20335"/>
                      </a:cubicBezTo>
                      <a:cubicBezTo>
                        <a:pt x="152" y="20507"/>
                        <a:pt x="0" y="20667"/>
                        <a:pt x="152" y="21010"/>
                      </a:cubicBezTo>
                      <a:cubicBezTo>
                        <a:pt x="152" y="21182"/>
                        <a:pt x="152" y="21268"/>
                        <a:pt x="304" y="21428"/>
                      </a:cubicBezTo>
                      <a:cubicBezTo>
                        <a:pt x="304" y="21428"/>
                        <a:pt x="304" y="21428"/>
                        <a:pt x="304" y="21514"/>
                      </a:cubicBezTo>
                      <a:cubicBezTo>
                        <a:pt x="607" y="21428"/>
                        <a:pt x="740" y="21428"/>
                        <a:pt x="892" y="21514"/>
                      </a:cubicBezTo>
                      <a:lnTo>
                        <a:pt x="1044" y="21514"/>
                      </a:lnTo>
                      <a:cubicBezTo>
                        <a:pt x="1348" y="21514"/>
                        <a:pt x="1348" y="21428"/>
                        <a:pt x="1348" y="21268"/>
                      </a:cubicBezTo>
                      <a:cubicBezTo>
                        <a:pt x="1348" y="21096"/>
                        <a:pt x="1651" y="20925"/>
                        <a:pt x="2107" y="20925"/>
                      </a:cubicBezTo>
                      <a:cubicBezTo>
                        <a:pt x="2259" y="21010"/>
                        <a:pt x="2392" y="21010"/>
                        <a:pt x="2543" y="21010"/>
                      </a:cubicBezTo>
                      <a:cubicBezTo>
                        <a:pt x="2695" y="21096"/>
                        <a:pt x="2999" y="21182"/>
                        <a:pt x="3151" y="21182"/>
                      </a:cubicBezTo>
                      <a:cubicBezTo>
                        <a:pt x="3151" y="21096"/>
                        <a:pt x="3151" y="21096"/>
                        <a:pt x="3151" y="21096"/>
                      </a:cubicBezTo>
                      <a:cubicBezTo>
                        <a:pt x="3151" y="20925"/>
                        <a:pt x="3151" y="20839"/>
                        <a:pt x="3606" y="20667"/>
                      </a:cubicBezTo>
                      <a:cubicBezTo>
                        <a:pt x="3910" y="20582"/>
                        <a:pt x="4195" y="20507"/>
                        <a:pt x="4498" y="20507"/>
                      </a:cubicBezTo>
                      <a:cubicBezTo>
                        <a:pt x="4650" y="20507"/>
                        <a:pt x="4650" y="20507"/>
                        <a:pt x="4650" y="20507"/>
                      </a:cubicBezTo>
                      <a:cubicBezTo>
                        <a:pt x="4802" y="20507"/>
                        <a:pt x="4954" y="20582"/>
                        <a:pt x="4954" y="20582"/>
                      </a:cubicBezTo>
                      <a:cubicBezTo>
                        <a:pt x="5106" y="20667"/>
                        <a:pt x="5106" y="20753"/>
                        <a:pt x="5391" y="20753"/>
                      </a:cubicBezTo>
                      <a:lnTo>
                        <a:pt x="5542" y="20753"/>
                      </a:lnTo>
                      <a:cubicBezTo>
                        <a:pt x="5694" y="20753"/>
                        <a:pt x="5846" y="20753"/>
                        <a:pt x="5998" y="20925"/>
                      </a:cubicBezTo>
                      <a:cubicBezTo>
                        <a:pt x="6302" y="21010"/>
                        <a:pt x="6453" y="21096"/>
                        <a:pt x="6605" y="21096"/>
                      </a:cubicBezTo>
                      <a:cubicBezTo>
                        <a:pt x="6757" y="21096"/>
                        <a:pt x="6757" y="20925"/>
                        <a:pt x="6757" y="20753"/>
                      </a:cubicBezTo>
                      <a:cubicBezTo>
                        <a:pt x="6757" y="20667"/>
                        <a:pt x="6757" y="20507"/>
                        <a:pt x="6757" y="20507"/>
                      </a:cubicBezTo>
                      <a:cubicBezTo>
                        <a:pt x="6909" y="20410"/>
                        <a:pt x="7061" y="20410"/>
                        <a:pt x="7194" y="20410"/>
                      </a:cubicBezTo>
                      <a:cubicBezTo>
                        <a:pt x="7346" y="20410"/>
                        <a:pt x="7346" y="20410"/>
                        <a:pt x="7497" y="20335"/>
                      </a:cubicBezTo>
                      <a:cubicBezTo>
                        <a:pt x="7649" y="20164"/>
                        <a:pt x="7953" y="20164"/>
                        <a:pt x="8105" y="20078"/>
                      </a:cubicBezTo>
                      <a:cubicBezTo>
                        <a:pt x="8105" y="20078"/>
                        <a:pt x="8257" y="20078"/>
                        <a:pt x="8257" y="19992"/>
                      </a:cubicBezTo>
                      <a:cubicBezTo>
                        <a:pt x="8257" y="19992"/>
                        <a:pt x="8408" y="19906"/>
                        <a:pt x="8541" y="19906"/>
                      </a:cubicBezTo>
                      <a:cubicBezTo>
                        <a:pt x="8712" y="19906"/>
                        <a:pt x="8712" y="19992"/>
                        <a:pt x="8845" y="19992"/>
                      </a:cubicBezTo>
                      <a:lnTo>
                        <a:pt x="8845" y="20078"/>
                      </a:lnTo>
                      <a:cubicBezTo>
                        <a:pt x="8845" y="20078"/>
                        <a:pt x="9149" y="20164"/>
                        <a:pt x="9452" y="20249"/>
                      </a:cubicBezTo>
                      <a:cubicBezTo>
                        <a:pt x="9604" y="20507"/>
                        <a:pt x="9604" y="20507"/>
                        <a:pt x="9604" y="20507"/>
                      </a:cubicBezTo>
                      <a:cubicBezTo>
                        <a:pt x="9756" y="20582"/>
                        <a:pt x="9908" y="20582"/>
                        <a:pt x="9908" y="20582"/>
                      </a:cubicBezTo>
                      <a:cubicBezTo>
                        <a:pt x="10060" y="20582"/>
                        <a:pt x="10060" y="20582"/>
                        <a:pt x="10060" y="20582"/>
                      </a:cubicBezTo>
                      <a:cubicBezTo>
                        <a:pt x="10060" y="20582"/>
                        <a:pt x="10060" y="20335"/>
                        <a:pt x="10060" y="20249"/>
                      </a:cubicBezTo>
                      <a:lnTo>
                        <a:pt x="10060" y="20164"/>
                      </a:lnTo>
                      <a:cubicBezTo>
                        <a:pt x="10060" y="20078"/>
                        <a:pt x="10060" y="19992"/>
                        <a:pt x="10344" y="19906"/>
                      </a:cubicBezTo>
                      <a:cubicBezTo>
                        <a:pt x="10496" y="19821"/>
                        <a:pt x="10496" y="19821"/>
                        <a:pt x="10648" y="19649"/>
                      </a:cubicBezTo>
                      <a:cubicBezTo>
                        <a:pt x="10800" y="19402"/>
                        <a:pt x="10952" y="19402"/>
                        <a:pt x="11104" y="19317"/>
                      </a:cubicBezTo>
                      <a:cubicBezTo>
                        <a:pt x="11104" y="19317"/>
                        <a:pt x="11256" y="19317"/>
                        <a:pt x="11256" y="19231"/>
                      </a:cubicBezTo>
                      <a:cubicBezTo>
                        <a:pt x="11407" y="19231"/>
                        <a:pt x="11407" y="19156"/>
                        <a:pt x="11559" y="19070"/>
                      </a:cubicBezTo>
                      <a:cubicBezTo>
                        <a:pt x="11559" y="18984"/>
                        <a:pt x="11711" y="18899"/>
                        <a:pt x="11844" y="18899"/>
                      </a:cubicBezTo>
                      <a:cubicBezTo>
                        <a:pt x="11996" y="18899"/>
                        <a:pt x="12148" y="18984"/>
                        <a:pt x="12299" y="19070"/>
                      </a:cubicBezTo>
                      <a:cubicBezTo>
                        <a:pt x="12299" y="19156"/>
                        <a:pt x="12451" y="19156"/>
                        <a:pt x="12451" y="19231"/>
                      </a:cubicBezTo>
                      <a:cubicBezTo>
                        <a:pt x="12755" y="19317"/>
                        <a:pt x="12907" y="19402"/>
                        <a:pt x="13211" y="19402"/>
                      </a:cubicBezTo>
                      <a:cubicBezTo>
                        <a:pt x="13211" y="19402"/>
                        <a:pt x="13211" y="19402"/>
                        <a:pt x="13343" y="19402"/>
                      </a:cubicBezTo>
                      <a:lnTo>
                        <a:pt x="13514" y="19488"/>
                      </a:lnTo>
                      <a:lnTo>
                        <a:pt x="13647" y="19574"/>
                      </a:lnTo>
                      <a:cubicBezTo>
                        <a:pt x="13799" y="19574"/>
                        <a:pt x="13799" y="19574"/>
                        <a:pt x="13951" y="19488"/>
                      </a:cubicBezTo>
                      <a:cubicBezTo>
                        <a:pt x="14103" y="19488"/>
                        <a:pt x="14103" y="19488"/>
                        <a:pt x="14254" y="19488"/>
                      </a:cubicBezTo>
                      <a:cubicBezTo>
                        <a:pt x="14406" y="19488"/>
                        <a:pt x="14558" y="19488"/>
                        <a:pt x="14558" y="19402"/>
                      </a:cubicBezTo>
                      <a:lnTo>
                        <a:pt x="14558" y="19317"/>
                      </a:lnTo>
                      <a:cubicBezTo>
                        <a:pt x="14406" y="19070"/>
                        <a:pt x="14995" y="18309"/>
                        <a:pt x="15298" y="18052"/>
                      </a:cubicBezTo>
                      <a:cubicBezTo>
                        <a:pt x="15450" y="17966"/>
                        <a:pt x="15602" y="17966"/>
                        <a:pt x="15602" y="17966"/>
                      </a:cubicBezTo>
                      <a:cubicBezTo>
                        <a:pt x="15906" y="17966"/>
                        <a:pt x="16209" y="17720"/>
                        <a:pt x="16209" y="17548"/>
                      </a:cubicBezTo>
                      <a:cubicBezTo>
                        <a:pt x="16209" y="17205"/>
                        <a:pt x="16361" y="17033"/>
                        <a:pt x="16646" y="17033"/>
                      </a:cubicBezTo>
                      <a:cubicBezTo>
                        <a:pt x="16798" y="17033"/>
                        <a:pt x="16798" y="17033"/>
                        <a:pt x="16798" y="17033"/>
                      </a:cubicBezTo>
                      <a:cubicBezTo>
                        <a:pt x="16950" y="17033"/>
                        <a:pt x="16950" y="17033"/>
                        <a:pt x="17102" y="16873"/>
                      </a:cubicBezTo>
                      <a:cubicBezTo>
                        <a:pt x="17253" y="16787"/>
                        <a:pt x="17405" y="16787"/>
                        <a:pt x="17557" y="16701"/>
                      </a:cubicBezTo>
                      <a:cubicBezTo>
                        <a:pt x="17709" y="16701"/>
                        <a:pt x="17861" y="16615"/>
                        <a:pt x="17709" y="16444"/>
                      </a:cubicBezTo>
                      <a:cubicBezTo>
                        <a:pt x="17709" y="16358"/>
                        <a:pt x="17557" y="16272"/>
                        <a:pt x="17557" y="16272"/>
                      </a:cubicBezTo>
                      <a:cubicBezTo>
                        <a:pt x="17405" y="16101"/>
                        <a:pt x="17405" y="16101"/>
                        <a:pt x="17405" y="15769"/>
                      </a:cubicBezTo>
                      <a:cubicBezTo>
                        <a:pt x="17557" y="15511"/>
                        <a:pt x="17861" y="15340"/>
                        <a:pt x="18146" y="15340"/>
                      </a:cubicBezTo>
                      <a:cubicBezTo>
                        <a:pt x="18297" y="15340"/>
                        <a:pt x="18297" y="15340"/>
                        <a:pt x="18449" y="15340"/>
                      </a:cubicBezTo>
                      <a:cubicBezTo>
                        <a:pt x="18449" y="15426"/>
                        <a:pt x="18449" y="15426"/>
                        <a:pt x="18601" y="15426"/>
                      </a:cubicBezTo>
                      <a:cubicBezTo>
                        <a:pt x="18753" y="15597"/>
                        <a:pt x="19057" y="15769"/>
                        <a:pt x="19208" y="15769"/>
                      </a:cubicBezTo>
                      <a:cubicBezTo>
                        <a:pt x="19208" y="15769"/>
                        <a:pt x="19360" y="15769"/>
                        <a:pt x="19360" y="15683"/>
                      </a:cubicBezTo>
                      <a:cubicBezTo>
                        <a:pt x="19512" y="15597"/>
                        <a:pt x="19512" y="15511"/>
                        <a:pt x="19512" y="15426"/>
                      </a:cubicBezTo>
                      <a:cubicBezTo>
                        <a:pt x="19512" y="15340"/>
                        <a:pt x="19360" y="15168"/>
                        <a:pt x="19949" y="15093"/>
                      </a:cubicBezTo>
                      <a:cubicBezTo>
                        <a:pt x="20252" y="15093"/>
                        <a:pt x="20556" y="15093"/>
                        <a:pt x="20860" y="15093"/>
                      </a:cubicBezTo>
                      <a:cubicBezTo>
                        <a:pt x="21163" y="15093"/>
                        <a:pt x="21315" y="15093"/>
                        <a:pt x="21315" y="15007"/>
                      </a:cubicBezTo>
                      <a:cubicBezTo>
                        <a:pt x="21448" y="14922"/>
                        <a:pt x="21448" y="14664"/>
                        <a:pt x="21315" y="14407"/>
                      </a:cubicBezTo>
                      <a:cubicBezTo>
                        <a:pt x="21163" y="14407"/>
                        <a:pt x="21163" y="14321"/>
                        <a:pt x="21163" y="14321"/>
                      </a:cubicBezTo>
                      <a:cubicBezTo>
                        <a:pt x="20860" y="14236"/>
                        <a:pt x="20860" y="14161"/>
                        <a:pt x="20860" y="13903"/>
                      </a:cubicBezTo>
                      <a:cubicBezTo>
                        <a:pt x="21012" y="13818"/>
                        <a:pt x="21012" y="13732"/>
                        <a:pt x="21012" y="13646"/>
                      </a:cubicBezTo>
                      <a:cubicBezTo>
                        <a:pt x="21012" y="13560"/>
                        <a:pt x="21163" y="13475"/>
                        <a:pt x="21163" y="13303"/>
                      </a:cubicBezTo>
                      <a:cubicBezTo>
                        <a:pt x="18297" y="343"/>
                        <a:pt x="18297" y="343"/>
                        <a:pt x="18297" y="343"/>
                      </a:cubicBezTo>
                      <a:cubicBezTo>
                        <a:pt x="18013" y="86"/>
                        <a:pt x="17861" y="86"/>
                        <a:pt x="17709" y="86"/>
                      </a:cubicBezTo>
                      <a:cubicBezTo>
                        <a:pt x="4954" y="933"/>
                        <a:pt x="4954" y="933"/>
                        <a:pt x="4954" y="933"/>
                      </a:cubicBezTo>
                      <a:cubicBezTo>
                        <a:pt x="4347" y="1276"/>
                        <a:pt x="3151" y="1779"/>
                        <a:pt x="2107" y="1779"/>
                      </a:cubicBezTo>
                      <a:cubicBezTo>
                        <a:pt x="1499" y="1779"/>
                        <a:pt x="1044" y="1694"/>
                        <a:pt x="607" y="1533"/>
                      </a:cubicBez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4" name="Shape 3666"/>
                <p:cNvSpPr/>
                <p:nvPr/>
              </p:nvSpPr>
              <p:spPr>
                <a:xfrm>
                  <a:off x="9760240" y="2735475"/>
                  <a:ext cx="1100357" cy="12620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7" h="21600" extrusionOk="0">
                      <a:moveTo>
                        <a:pt x="21176" y="8626"/>
                      </a:moveTo>
                      <a:cubicBezTo>
                        <a:pt x="21176" y="8338"/>
                        <a:pt x="21067" y="7955"/>
                        <a:pt x="21067" y="7763"/>
                      </a:cubicBezTo>
                      <a:cubicBezTo>
                        <a:pt x="20958" y="7679"/>
                        <a:pt x="21176" y="7583"/>
                        <a:pt x="21381" y="7679"/>
                      </a:cubicBezTo>
                      <a:cubicBezTo>
                        <a:pt x="19769" y="0"/>
                        <a:pt x="19769" y="0"/>
                        <a:pt x="19769" y="0"/>
                      </a:cubicBezTo>
                      <a:cubicBezTo>
                        <a:pt x="18471" y="671"/>
                        <a:pt x="16531" y="1809"/>
                        <a:pt x="16203" y="2276"/>
                      </a:cubicBezTo>
                      <a:cubicBezTo>
                        <a:pt x="15766" y="2755"/>
                        <a:pt x="14796" y="3702"/>
                        <a:pt x="14373" y="3702"/>
                      </a:cubicBezTo>
                      <a:cubicBezTo>
                        <a:pt x="13826" y="3702"/>
                        <a:pt x="12965" y="3702"/>
                        <a:pt x="12638" y="3977"/>
                      </a:cubicBezTo>
                      <a:cubicBezTo>
                        <a:pt x="12433" y="4265"/>
                        <a:pt x="11025" y="4732"/>
                        <a:pt x="10807" y="4552"/>
                      </a:cubicBezTo>
                      <a:cubicBezTo>
                        <a:pt x="10479" y="4361"/>
                        <a:pt x="9946" y="4265"/>
                        <a:pt x="9946" y="4361"/>
                      </a:cubicBezTo>
                      <a:cubicBezTo>
                        <a:pt x="9837" y="4457"/>
                        <a:pt x="9400" y="4552"/>
                        <a:pt x="9181" y="4648"/>
                      </a:cubicBezTo>
                      <a:cubicBezTo>
                        <a:pt x="8976" y="4732"/>
                        <a:pt x="8853" y="4457"/>
                        <a:pt x="8976" y="4361"/>
                      </a:cubicBezTo>
                      <a:cubicBezTo>
                        <a:pt x="9181" y="4265"/>
                        <a:pt x="9728" y="4361"/>
                        <a:pt x="9728" y="4169"/>
                      </a:cubicBezTo>
                      <a:cubicBezTo>
                        <a:pt x="9618" y="3977"/>
                        <a:pt x="9509" y="3882"/>
                        <a:pt x="9181" y="3977"/>
                      </a:cubicBezTo>
                      <a:cubicBezTo>
                        <a:pt x="8853" y="4169"/>
                        <a:pt x="8976" y="4361"/>
                        <a:pt x="8757" y="4073"/>
                      </a:cubicBezTo>
                      <a:cubicBezTo>
                        <a:pt x="8539" y="3882"/>
                        <a:pt x="8430" y="3977"/>
                        <a:pt x="7883" y="3798"/>
                      </a:cubicBezTo>
                      <a:cubicBezTo>
                        <a:pt x="7350" y="3606"/>
                        <a:pt x="7350" y="3702"/>
                        <a:pt x="6913" y="3414"/>
                      </a:cubicBezTo>
                      <a:cubicBezTo>
                        <a:pt x="6599" y="3318"/>
                        <a:pt x="6271" y="3414"/>
                        <a:pt x="6271" y="3127"/>
                      </a:cubicBezTo>
                      <a:cubicBezTo>
                        <a:pt x="4536" y="3606"/>
                        <a:pt x="219" y="4552"/>
                        <a:pt x="0" y="4265"/>
                      </a:cubicBezTo>
                      <a:cubicBezTo>
                        <a:pt x="2063" y="18857"/>
                        <a:pt x="2063" y="18857"/>
                        <a:pt x="2063" y="18857"/>
                      </a:cubicBezTo>
                      <a:cubicBezTo>
                        <a:pt x="2063" y="18665"/>
                        <a:pt x="2159" y="18665"/>
                        <a:pt x="2268" y="18665"/>
                      </a:cubicBezTo>
                      <a:cubicBezTo>
                        <a:pt x="2705" y="18665"/>
                        <a:pt x="3033" y="18665"/>
                        <a:pt x="3457" y="18749"/>
                      </a:cubicBezTo>
                      <a:cubicBezTo>
                        <a:pt x="3894" y="18857"/>
                        <a:pt x="4003" y="18473"/>
                        <a:pt x="4331" y="18857"/>
                      </a:cubicBezTo>
                      <a:cubicBezTo>
                        <a:pt x="4645" y="19324"/>
                        <a:pt x="4645" y="19515"/>
                        <a:pt x="4973" y="19707"/>
                      </a:cubicBezTo>
                      <a:cubicBezTo>
                        <a:pt x="5301" y="19887"/>
                        <a:pt x="5082" y="20366"/>
                        <a:pt x="5724" y="20366"/>
                      </a:cubicBezTo>
                      <a:cubicBezTo>
                        <a:pt x="6380" y="20462"/>
                        <a:pt x="7022" y="20174"/>
                        <a:pt x="7241" y="20366"/>
                      </a:cubicBezTo>
                      <a:cubicBezTo>
                        <a:pt x="7460" y="20654"/>
                        <a:pt x="8102" y="21121"/>
                        <a:pt x="8430" y="21025"/>
                      </a:cubicBezTo>
                      <a:cubicBezTo>
                        <a:pt x="8757" y="20929"/>
                        <a:pt x="8648" y="20366"/>
                        <a:pt x="9072" y="20462"/>
                      </a:cubicBezTo>
                      <a:cubicBezTo>
                        <a:pt x="9509" y="20558"/>
                        <a:pt x="9618" y="20749"/>
                        <a:pt x="9946" y="20749"/>
                      </a:cubicBezTo>
                      <a:cubicBezTo>
                        <a:pt x="10151" y="20749"/>
                        <a:pt x="10260" y="20654"/>
                        <a:pt x="10370" y="20558"/>
                      </a:cubicBezTo>
                      <a:cubicBezTo>
                        <a:pt x="10370" y="20366"/>
                        <a:pt x="10588" y="20366"/>
                        <a:pt x="10698" y="20462"/>
                      </a:cubicBezTo>
                      <a:cubicBezTo>
                        <a:pt x="10807" y="20462"/>
                        <a:pt x="10916" y="20270"/>
                        <a:pt x="11025" y="20174"/>
                      </a:cubicBezTo>
                      <a:lnTo>
                        <a:pt x="11340" y="20079"/>
                      </a:lnTo>
                      <a:cubicBezTo>
                        <a:pt x="11668" y="19791"/>
                        <a:pt x="11668" y="19791"/>
                        <a:pt x="11668" y="19791"/>
                      </a:cubicBezTo>
                      <a:cubicBezTo>
                        <a:pt x="11886" y="19983"/>
                        <a:pt x="11886" y="19983"/>
                        <a:pt x="11886" y="19983"/>
                      </a:cubicBezTo>
                      <a:cubicBezTo>
                        <a:pt x="11886" y="19983"/>
                        <a:pt x="11886" y="19983"/>
                        <a:pt x="11886" y="20079"/>
                      </a:cubicBezTo>
                      <a:cubicBezTo>
                        <a:pt x="11995" y="20270"/>
                        <a:pt x="12105" y="20366"/>
                        <a:pt x="12214" y="20366"/>
                      </a:cubicBezTo>
                      <a:cubicBezTo>
                        <a:pt x="12433" y="20462"/>
                        <a:pt x="12310" y="20462"/>
                        <a:pt x="12433" y="20654"/>
                      </a:cubicBezTo>
                      <a:cubicBezTo>
                        <a:pt x="12638" y="20749"/>
                        <a:pt x="12965" y="20833"/>
                        <a:pt x="13184" y="20929"/>
                      </a:cubicBezTo>
                      <a:cubicBezTo>
                        <a:pt x="13403" y="20929"/>
                        <a:pt x="13403" y="21121"/>
                        <a:pt x="13403" y="21217"/>
                      </a:cubicBezTo>
                      <a:cubicBezTo>
                        <a:pt x="13498" y="21312"/>
                        <a:pt x="13717" y="21504"/>
                        <a:pt x="13826" y="21600"/>
                      </a:cubicBezTo>
                      <a:cubicBezTo>
                        <a:pt x="14045" y="21504"/>
                        <a:pt x="14263" y="21504"/>
                        <a:pt x="14482" y="21408"/>
                      </a:cubicBezTo>
                      <a:cubicBezTo>
                        <a:pt x="14906" y="21408"/>
                        <a:pt x="14796" y="21312"/>
                        <a:pt x="14796" y="20833"/>
                      </a:cubicBezTo>
                      <a:cubicBezTo>
                        <a:pt x="14796" y="20462"/>
                        <a:pt x="15015" y="20558"/>
                        <a:pt x="15343" y="20462"/>
                      </a:cubicBezTo>
                      <a:cubicBezTo>
                        <a:pt x="15561" y="20366"/>
                        <a:pt x="15452" y="19887"/>
                        <a:pt x="15343" y="19611"/>
                      </a:cubicBezTo>
                      <a:cubicBezTo>
                        <a:pt x="15124" y="19324"/>
                        <a:pt x="15452" y="18940"/>
                        <a:pt x="15343" y="18569"/>
                      </a:cubicBezTo>
                      <a:cubicBezTo>
                        <a:pt x="15343" y="18282"/>
                        <a:pt x="15671" y="17814"/>
                        <a:pt x="15889" y="17718"/>
                      </a:cubicBezTo>
                      <a:cubicBezTo>
                        <a:pt x="15985" y="17527"/>
                        <a:pt x="16422" y="17898"/>
                        <a:pt x="16750" y="18090"/>
                      </a:cubicBezTo>
                      <a:cubicBezTo>
                        <a:pt x="16955" y="18282"/>
                        <a:pt x="16750" y="16952"/>
                        <a:pt x="16641" y="16485"/>
                      </a:cubicBezTo>
                      <a:cubicBezTo>
                        <a:pt x="16531" y="16101"/>
                        <a:pt x="17173" y="16005"/>
                        <a:pt x="17501" y="15909"/>
                      </a:cubicBezTo>
                      <a:cubicBezTo>
                        <a:pt x="17829" y="15826"/>
                        <a:pt x="17720" y="15442"/>
                        <a:pt x="17829" y="15059"/>
                      </a:cubicBezTo>
                      <a:cubicBezTo>
                        <a:pt x="17939" y="14688"/>
                        <a:pt x="18253" y="14963"/>
                        <a:pt x="18581" y="15155"/>
                      </a:cubicBezTo>
                      <a:cubicBezTo>
                        <a:pt x="19018" y="15346"/>
                        <a:pt x="19018" y="15155"/>
                        <a:pt x="19441" y="15059"/>
                      </a:cubicBezTo>
                      <a:cubicBezTo>
                        <a:pt x="19769" y="15059"/>
                        <a:pt x="20316" y="14208"/>
                        <a:pt x="20521" y="13825"/>
                      </a:cubicBezTo>
                      <a:cubicBezTo>
                        <a:pt x="20849" y="13549"/>
                        <a:pt x="20739" y="12795"/>
                        <a:pt x="20630" y="12124"/>
                      </a:cubicBezTo>
                      <a:cubicBezTo>
                        <a:pt x="20630" y="11369"/>
                        <a:pt x="21067" y="11657"/>
                        <a:pt x="21176" y="11465"/>
                      </a:cubicBezTo>
                      <a:cubicBezTo>
                        <a:pt x="21381" y="11369"/>
                        <a:pt x="21176" y="10423"/>
                        <a:pt x="21176" y="9943"/>
                      </a:cubicBezTo>
                      <a:cubicBezTo>
                        <a:pt x="21067" y="9476"/>
                        <a:pt x="21176" y="9668"/>
                        <a:pt x="21381" y="9572"/>
                      </a:cubicBezTo>
                      <a:cubicBezTo>
                        <a:pt x="21600" y="9476"/>
                        <a:pt x="21286" y="8997"/>
                        <a:pt x="21176" y="8626"/>
                      </a:cubicBez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5" name="Shape 3667"/>
                <p:cNvSpPr/>
                <p:nvPr/>
              </p:nvSpPr>
              <p:spPr>
                <a:xfrm>
                  <a:off x="9754065" y="2729299"/>
                  <a:ext cx="1109347" cy="12682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2" h="21600" extrusionOk="0">
                      <a:moveTo>
                        <a:pt x="13865" y="21600"/>
                      </a:moveTo>
                      <a:cubicBezTo>
                        <a:pt x="13648" y="21505"/>
                        <a:pt x="13444" y="21314"/>
                        <a:pt x="13444" y="21314"/>
                      </a:cubicBezTo>
                      <a:cubicBezTo>
                        <a:pt x="13444" y="21218"/>
                        <a:pt x="13444" y="21218"/>
                        <a:pt x="13335" y="21123"/>
                      </a:cubicBezTo>
                      <a:cubicBezTo>
                        <a:pt x="13335" y="21027"/>
                        <a:pt x="13335" y="20932"/>
                        <a:pt x="13226" y="20932"/>
                      </a:cubicBezTo>
                      <a:cubicBezTo>
                        <a:pt x="12791" y="20837"/>
                        <a:pt x="12574" y="20753"/>
                        <a:pt x="12479" y="20658"/>
                      </a:cubicBezTo>
                      <a:cubicBezTo>
                        <a:pt x="12356" y="20562"/>
                        <a:pt x="12356" y="20562"/>
                        <a:pt x="12356" y="20467"/>
                      </a:cubicBezTo>
                      <a:cubicBezTo>
                        <a:pt x="12356" y="20467"/>
                        <a:pt x="12356" y="20467"/>
                        <a:pt x="12261" y="20467"/>
                      </a:cubicBezTo>
                      <a:cubicBezTo>
                        <a:pt x="12153" y="20372"/>
                        <a:pt x="11935" y="20276"/>
                        <a:pt x="11935" y="20181"/>
                      </a:cubicBezTo>
                      <a:cubicBezTo>
                        <a:pt x="11826" y="20085"/>
                        <a:pt x="11826" y="19990"/>
                        <a:pt x="11826" y="19990"/>
                      </a:cubicBezTo>
                      <a:cubicBezTo>
                        <a:pt x="11718" y="19894"/>
                        <a:pt x="11718" y="19894"/>
                        <a:pt x="11718" y="19894"/>
                      </a:cubicBezTo>
                      <a:cubicBezTo>
                        <a:pt x="11391" y="20085"/>
                        <a:pt x="11391" y="20085"/>
                        <a:pt x="11391" y="20085"/>
                      </a:cubicBezTo>
                      <a:cubicBezTo>
                        <a:pt x="11296" y="20181"/>
                        <a:pt x="11079" y="20181"/>
                        <a:pt x="11079" y="20276"/>
                      </a:cubicBezTo>
                      <a:cubicBezTo>
                        <a:pt x="10970" y="20467"/>
                        <a:pt x="10861" y="20467"/>
                        <a:pt x="10752" y="20467"/>
                      </a:cubicBezTo>
                      <a:lnTo>
                        <a:pt x="10644" y="20467"/>
                      </a:lnTo>
                      <a:cubicBezTo>
                        <a:pt x="10535" y="20467"/>
                        <a:pt x="10426" y="20467"/>
                        <a:pt x="10426" y="20562"/>
                      </a:cubicBezTo>
                      <a:cubicBezTo>
                        <a:pt x="10426" y="20658"/>
                        <a:pt x="10209" y="20753"/>
                        <a:pt x="10005" y="20753"/>
                      </a:cubicBezTo>
                      <a:cubicBezTo>
                        <a:pt x="9787" y="20753"/>
                        <a:pt x="9679" y="20753"/>
                        <a:pt x="9570" y="20658"/>
                      </a:cubicBezTo>
                      <a:cubicBezTo>
                        <a:pt x="9461" y="20658"/>
                        <a:pt x="9352" y="20562"/>
                        <a:pt x="9135" y="20467"/>
                      </a:cubicBezTo>
                      <a:lnTo>
                        <a:pt x="9040" y="20467"/>
                      </a:lnTo>
                      <a:cubicBezTo>
                        <a:pt x="8917" y="20467"/>
                        <a:pt x="8917" y="20562"/>
                        <a:pt x="8822" y="20753"/>
                      </a:cubicBezTo>
                      <a:cubicBezTo>
                        <a:pt x="8713" y="20837"/>
                        <a:pt x="8713" y="21027"/>
                        <a:pt x="8496" y="21027"/>
                      </a:cubicBezTo>
                      <a:cubicBezTo>
                        <a:pt x="8496" y="21027"/>
                        <a:pt x="8496" y="21027"/>
                        <a:pt x="8387" y="21027"/>
                      </a:cubicBezTo>
                      <a:cubicBezTo>
                        <a:pt x="8061" y="21027"/>
                        <a:pt x="7422" y="20658"/>
                        <a:pt x="7313" y="20372"/>
                      </a:cubicBezTo>
                      <a:cubicBezTo>
                        <a:pt x="7205" y="20372"/>
                        <a:pt x="7096" y="20372"/>
                        <a:pt x="6987" y="20372"/>
                      </a:cubicBezTo>
                      <a:cubicBezTo>
                        <a:pt x="6878" y="20372"/>
                        <a:pt x="6770" y="20372"/>
                        <a:pt x="6674" y="20372"/>
                      </a:cubicBezTo>
                      <a:cubicBezTo>
                        <a:pt x="6457" y="20467"/>
                        <a:pt x="6239" y="20467"/>
                        <a:pt x="6022" y="20467"/>
                      </a:cubicBezTo>
                      <a:cubicBezTo>
                        <a:pt x="5913" y="20467"/>
                        <a:pt x="5804" y="20467"/>
                        <a:pt x="5804" y="20467"/>
                      </a:cubicBezTo>
                      <a:cubicBezTo>
                        <a:pt x="5383" y="20372"/>
                        <a:pt x="5274" y="20181"/>
                        <a:pt x="5166" y="19990"/>
                      </a:cubicBezTo>
                      <a:cubicBezTo>
                        <a:pt x="5166" y="19894"/>
                        <a:pt x="5166" y="19799"/>
                        <a:pt x="5057" y="19716"/>
                      </a:cubicBezTo>
                      <a:cubicBezTo>
                        <a:pt x="4839" y="19620"/>
                        <a:pt x="4731" y="19525"/>
                        <a:pt x="4622" y="19238"/>
                      </a:cubicBezTo>
                      <a:cubicBezTo>
                        <a:pt x="4513" y="19143"/>
                        <a:pt x="4418" y="19048"/>
                        <a:pt x="4309" y="18869"/>
                      </a:cubicBezTo>
                      <a:cubicBezTo>
                        <a:pt x="4200" y="18761"/>
                        <a:pt x="4092" y="18761"/>
                        <a:pt x="4092" y="18761"/>
                      </a:cubicBezTo>
                      <a:lnTo>
                        <a:pt x="3983" y="18761"/>
                      </a:lnTo>
                      <a:cubicBezTo>
                        <a:pt x="3874" y="18761"/>
                        <a:pt x="3765" y="18869"/>
                        <a:pt x="3657" y="18869"/>
                      </a:cubicBezTo>
                      <a:lnTo>
                        <a:pt x="3548" y="18869"/>
                      </a:lnTo>
                      <a:cubicBezTo>
                        <a:pt x="3126" y="18761"/>
                        <a:pt x="2800" y="18678"/>
                        <a:pt x="2365" y="18678"/>
                      </a:cubicBezTo>
                      <a:cubicBezTo>
                        <a:pt x="2257" y="18678"/>
                        <a:pt x="2161" y="18761"/>
                        <a:pt x="2161" y="18869"/>
                      </a:cubicBezTo>
                      <a:cubicBezTo>
                        <a:pt x="2053" y="18952"/>
                        <a:pt x="2053" y="18952"/>
                        <a:pt x="2053" y="18952"/>
                      </a:cubicBezTo>
                      <a:cubicBezTo>
                        <a:pt x="0" y="4151"/>
                        <a:pt x="0" y="4151"/>
                        <a:pt x="0" y="4151"/>
                      </a:cubicBezTo>
                      <a:cubicBezTo>
                        <a:pt x="109" y="4246"/>
                        <a:pt x="109" y="4246"/>
                        <a:pt x="109" y="4246"/>
                      </a:cubicBezTo>
                      <a:cubicBezTo>
                        <a:pt x="109" y="4341"/>
                        <a:pt x="109" y="4341"/>
                        <a:pt x="109" y="4341"/>
                      </a:cubicBezTo>
                      <a:cubicBezTo>
                        <a:pt x="109" y="4341"/>
                        <a:pt x="217" y="4341"/>
                        <a:pt x="326" y="4341"/>
                      </a:cubicBezTo>
                      <a:cubicBezTo>
                        <a:pt x="1400" y="4341"/>
                        <a:pt x="4839" y="3590"/>
                        <a:pt x="6348" y="3208"/>
                      </a:cubicBezTo>
                      <a:cubicBezTo>
                        <a:pt x="6457" y="3208"/>
                        <a:pt x="6457" y="3208"/>
                        <a:pt x="6457" y="3208"/>
                      </a:cubicBezTo>
                      <a:cubicBezTo>
                        <a:pt x="6457" y="3304"/>
                        <a:pt x="6457" y="3304"/>
                        <a:pt x="6457" y="3304"/>
                      </a:cubicBezTo>
                      <a:cubicBezTo>
                        <a:pt x="6348" y="3304"/>
                        <a:pt x="6457" y="3304"/>
                        <a:pt x="6674" y="3399"/>
                      </a:cubicBezTo>
                      <a:cubicBezTo>
                        <a:pt x="6770" y="3399"/>
                        <a:pt x="6878" y="3399"/>
                        <a:pt x="7096" y="3495"/>
                      </a:cubicBezTo>
                      <a:cubicBezTo>
                        <a:pt x="7313" y="3590"/>
                        <a:pt x="7422" y="3590"/>
                        <a:pt x="7531" y="3685"/>
                      </a:cubicBezTo>
                      <a:cubicBezTo>
                        <a:pt x="7640" y="3685"/>
                        <a:pt x="7748" y="3685"/>
                        <a:pt x="7952" y="3781"/>
                      </a:cubicBezTo>
                      <a:cubicBezTo>
                        <a:pt x="8170" y="3876"/>
                        <a:pt x="8278" y="3876"/>
                        <a:pt x="8387" y="3876"/>
                      </a:cubicBezTo>
                      <a:cubicBezTo>
                        <a:pt x="8605" y="3960"/>
                        <a:pt x="8713" y="3960"/>
                        <a:pt x="8822" y="4151"/>
                      </a:cubicBezTo>
                      <a:cubicBezTo>
                        <a:pt x="8917" y="4246"/>
                        <a:pt x="8917" y="4246"/>
                        <a:pt x="8917" y="4246"/>
                      </a:cubicBezTo>
                      <a:cubicBezTo>
                        <a:pt x="8917" y="4246"/>
                        <a:pt x="8917" y="4246"/>
                        <a:pt x="9040" y="4151"/>
                      </a:cubicBezTo>
                      <a:cubicBezTo>
                        <a:pt x="9040" y="4151"/>
                        <a:pt x="9135" y="4055"/>
                        <a:pt x="9244" y="4055"/>
                      </a:cubicBezTo>
                      <a:cubicBezTo>
                        <a:pt x="9352" y="3960"/>
                        <a:pt x="9352" y="3960"/>
                        <a:pt x="9461" y="3960"/>
                      </a:cubicBezTo>
                      <a:cubicBezTo>
                        <a:pt x="9679" y="3960"/>
                        <a:pt x="9679" y="4055"/>
                        <a:pt x="9787" y="4246"/>
                      </a:cubicBezTo>
                      <a:lnTo>
                        <a:pt x="9787" y="4341"/>
                      </a:lnTo>
                      <a:cubicBezTo>
                        <a:pt x="9679" y="4437"/>
                        <a:pt x="9570" y="4437"/>
                        <a:pt x="9352" y="4437"/>
                      </a:cubicBezTo>
                      <a:cubicBezTo>
                        <a:pt x="9244" y="4437"/>
                        <a:pt x="9135" y="4437"/>
                        <a:pt x="9135" y="4532"/>
                      </a:cubicBezTo>
                      <a:cubicBezTo>
                        <a:pt x="9040" y="4532"/>
                        <a:pt x="9040" y="4532"/>
                        <a:pt x="9040" y="4628"/>
                      </a:cubicBezTo>
                      <a:lnTo>
                        <a:pt x="9135" y="4723"/>
                      </a:lnTo>
                      <a:cubicBezTo>
                        <a:pt x="9244" y="4723"/>
                        <a:pt x="9244" y="4723"/>
                        <a:pt x="9244" y="4723"/>
                      </a:cubicBezTo>
                      <a:cubicBezTo>
                        <a:pt x="9352" y="4628"/>
                        <a:pt x="9461" y="4628"/>
                        <a:pt x="9570" y="4532"/>
                      </a:cubicBezTo>
                      <a:cubicBezTo>
                        <a:pt x="9679" y="4532"/>
                        <a:pt x="9896" y="4437"/>
                        <a:pt x="9896" y="4437"/>
                      </a:cubicBezTo>
                      <a:cubicBezTo>
                        <a:pt x="9896" y="4437"/>
                        <a:pt x="10005" y="4341"/>
                        <a:pt x="10100" y="4341"/>
                      </a:cubicBezTo>
                      <a:cubicBezTo>
                        <a:pt x="10317" y="4341"/>
                        <a:pt x="10644" y="4437"/>
                        <a:pt x="10861" y="4628"/>
                      </a:cubicBezTo>
                      <a:lnTo>
                        <a:pt x="10970" y="4628"/>
                      </a:lnTo>
                      <a:cubicBezTo>
                        <a:pt x="11500" y="4628"/>
                        <a:pt x="12479" y="4246"/>
                        <a:pt x="12683" y="4055"/>
                      </a:cubicBezTo>
                      <a:cubicBezTo>
                        <a:pt x="13009" y="3781"/>
                        <a:pt x="13757" y="3781"/>
                        <a:pt x="14409" y="3781"/>
                      </a:cubicBezTo>
                      <a:cubicBezTo>
                        <a:pt x="14830" y="3781"/>
                        <a:pt x="15700" y="2922"/>
                        <a:pt x="16231" y="2266"/>
                      </a:cubicBezTo>
                      <a:cubicBezTo>
                        <a:pt x="16557" y="1896"/>
                        <a:pt x="18378" y="763"/>
                        <a:pt x="19778" y="95"/>
                      </a:cubicBezTo>
                      <a:cubicBezTo>
                        <a:pt x="19887" y="0"/>
                        <a:pt x="19887" y="0"/>
                        <a:pt x="19887" y="0"/>
                      </a:cubicBezTo>
                      <a:cubicBezTo>
                        <a:pt x="19887" y="95"/>
                        <a:pt x="19887" y="95"/>
                        <a:pt x="19887" y="95"/>
                      </a:cubicBezTo>
                      <a:cubicBezTo>
                        <a:pt x="21505" y="7741"/>
                        <a:pt x="21505" y="7741"/>
                        <a:pt x="21505" y="7741"/>
                      </a:cubicBezTo>
                      <a:cubicBezTo>
                        <a:pt x="21383" y="7741"/>
                        <a:pt x="21383" y="7741"/>
                        <a:pt x="21383" y="7741"/>
                      </a:cubicBezTo>
                      <a:cubicBezTo>
                        <a:pt x="21383" y="7741"/>
                        <a:pt x="21383" y="7741"/>
                        <a:pt x="21287" y="7741"/>
                      </a:cubicBezTo>
                      <a:cubicBezTo>
                        <a:pt x="21179" y="7741"/>
                        <a:pt x="21070" y="7741"/>
                        <a:pt x="21070" y="7824"/>
                      </a:cubicBezTo>
                      <a:cubicBezTo>
                        <a:pt x="21070" y="7932"/>
                        <a:pt x="21179" y="8015"/>
                        <a:pt x="21179" y="8206"/>
                      </a:cubicBezTo>
                      <a:cubicBezTo>
                        <a:pt x="21179" y="8397"/>
                        <a:pt x="21287" y="8492"/>
                        <a:pt x="21287" y="8683"/>
                      </a:cubicBezTo>
                      <a:cubicBezTo>
                        <a:pt x="21287" y="8778"/>
                        <a:pt x="21383" y="8957"/>
                        <a:pt x="21383" y="9053"/>
                      </a:cubicBezTo>
                      <a:cubicBezTo>
                        <a:pt x="21505" y="9339"/>
                        <a:pt x="21600" y="9530"/>
                        <a:pt x="21383" y="9625"/>
                      </a:cubicBezTo>
                      <a:lnTo>
                        <a:pt x="21287" y="9625"/>
                      </a:lnTo>
                      <a:cubicBezTo>
                        <a:pt x="21179" y="9721"/>
                        <a:pt x="21179" y="9721"/>
                        <a:pt x="21179" y="9995"/>
                      </a:cubicBezTo>
                      <a:cubicBezTo>
                        <a:pt x="21179" y="10090"/>
                        <a:pt x="21179" y="10281"/>
                        <a:pt x="21287" y="10472"/>
                      </a:cubicBezTo>
                      <a:cubicBezTo>
                        <a:pt x="21287" y="11033"/>
                        <a:pt x="21383" y="11414"/>
                        <a:pt x="21287" y="11605"/>
                      </a:cubicBezTo>
                      <a:cubicBezTo>
                        <a:pt x="21179" y="11605"/>
                        <a:pt x="21070" y="11605"/>
                        <a:pt x="20961" y="11700"/>
                      </a:cubicBezTo>
                      <a:cubicBezTo>
                        <a:pt x="20852" y="11700"/>
                        <a:pt x="20635" y="11700"/>
                        <a:pt x="20744" y="12166"/>
                      </a:cubicBezTo>
                      <a:cubicBezTo>
                        <a:pt x="20852" y="12917"/>
                        <a:pt x="20852" y="13585"/>
                        <a:pt x="20635" y="13955"/>
                      </a:cubicBezTo>
                      <a:cubicBezTo>
                        <a:pt x="20526" y="14050"/>
                        <a:pt x="20417" y="14146"/>
                        <a:pt x="20322" y="14336"/>
                      </a:cubicBezTo>
                      <a:cubicBezTo>
                        <a:pt x="19996" y="14718"/>
                        <a:pt x="19778" y="15088"/>
                        <a:pt x="19452" y="15183"/>
                      </a:cubicBezTo>
                      <a:cubicBezTo>
                        <a:pt x="19343" y="15183"/>
                        <a:pt x="19235" y="15183"/>
                        <a:pt x="19140" y="15279"/>
                      </a:cubicBezTo>
                      <a:cubicBezTo>
                        <a:pt x="19140" y="15279"/>
                        <a:pt x="19031" y="15279"/>
                        <a:pt x="18922" y="15279"/>
                      </a:cubicBezTo>
                      <a:cubicBezTo>
                        <a:pt x="18813" y="15279"/>
                        <a:pt x="18705" y="15279"/>
                        <a:pt x="18596" y="15183"/>
                      </a:cubicBezTo>
                      <a:cubicBezTo>
                        <a:pt x="18596" y="15183"/>
                        <a:pt x="18487" y="15183"/>
                        <a:pt x="18487" y="15088"/>
                      </a:cubicBezTo>
                      <a:cubicBezTo>
                        <a:pt x="18270" y="14992"/>
                        <a:pt x="18161" y="14897"/>
                        <a:pt x="18066" y="14897"/>
                      </a:cubicBezTo>
                      <a:cubicBezTo>
                        <a:pt x="18066" y="14897"/>
                        <a:pt x="17957" y="14897"/>
                        <a:pt x="17957" y="15088"/>
                      </a:cubicBezTo>
                      <a:cubicBezTo>
                        <a:pt x="17957" y="15183"/>
                        <a:pt x="17848" y="15279"/>
                        <a:pt x="17848" y="15374"/>
                      </a:cubicBezTo>
                      <a:cubicBezTo>
                        <a:pt x="17848" y="15660"/>
                        <a:pt x="17848" y="15851"/>
                        <a:pt x="17522" y="15935"/>
                      </a:cubicBezTo>
                      <a:cubicBezTo>
                        <a:pt x="17522" y="16030"/>
                        <a:pt x="17413" y="16030"/>
                        <a:pt x="17304" y="16030"/>
                      </a:cubicBezTo>
                      <a:cubicBezTo>
                        <a:pt x="16978" y="16221"/>
                        <a:pt x="16666" y="16316"/>
                        <a:pt x="16774" y="16507"/>
                      </a:cubicBezTo>
                      <a:cubicBezTo>
                        <a:pt x="16883" y="16877"/>
                        <a:pt x="16978" y="17915"/>
                        <a:pt x="16883" y="18105"/>
                      </a:cubicBezTo>
                      <a:cubicBezTo>
                        <a:pt x="16883" y="18201"/>
                        <a:pt x="16774" y="18201"/>
                        <a:pt x="16774" y="18201"/>
                      </a:cubicBezTo>
                      <a:cubicBezTo>
                        <a:pt x="16774" y="18201"/>
                        <a:pt x="16774" y="18201"/>
                        <a:pt x="16774" y="18105"/>
                      </a:cubicBezTo>
                      <a:cubicBezTo>
                        <a:pt x="16666" y="18105"/>
                        <a:pt x="16557" y="18010"/>
                        <a:pt x="16448" y="17915"/>
                      </a:cubicBezTo>
                      <a:cubicBezTo>
                        <a:pt x="16231" y="17831"/>
                        <a:pt x="16013" y="17640"/>
                        <a:pt x="15918" y="17736"/>
                      </a:cubicBezTo>
                      <a:cubicBezTo>
                        <a:pt x="15700" y="17831"/>
                        <a:pt x="15483" y="18296"/>
                        <a:pt x="15483" y="18582"/>
                      </a:cubicBezTo>
                      <a:cubicBezTo>
                        <a:pt x="15483" y="18761"/>
                        <a:pt x="15483" y="18952"/>
                        <a:pt x="15374" y="19048"/>
                      </a:cubicBezTo>
                      <a:cubicBezTo>
                        <a:pt x="15374" y="19238"/>
                        <a:pt x="15265" y="19429"/>
                        <a:pt x="15374" y="19620"/>
                      </a:cubicBezTo>
                      <a:cubicBezTo>
                        <a:pt x="15483" y="19716"/>
                        <a:pt x="15592" y="20085"/>
                        <a:pt x="15483" y="20372"/>
                      </a:cubicBezTo>
                      <a:cubicBezTo>
                        <a:pt x="15483" y="20467"/>
                        <a:pt x="15374" y="20467"/>
                        <a:pt x="15374" y="20467"/>
                      </a:cubicBezTo>
                      <a:cubicBezTo>
                        <a:pt x="15265" y="20562"/>
                        <a:pt x="15157" y="20562"/>
                        <a:pt x="15157" y="20562"/>
                      </a:cubicBezTo>
                      <a:cubicBezTo>
                        <a:pt x="14939" y="20562"/>
                        <a:pt x="14939" y="20562"/>
                        <a:pt x="14939" y="20837"/>
                      </a:cubicBezTo>
                      <a:cubicBezTo>
                        <a:pt x="14939" y="20932"/>
                        <a:pt x="14939" y="20932"/>
                        <a:pt x="14939" y="20932"/>
                      </a:cubicBezTo>
                      <a:cubicBezTo>
                        <a:pt x="14939" y="21314"/>
                        <a:pt x="14939" y="21409"/>
                        <a:pt x="14518" y="21505"/>
                      </a:cubicBezTo>
                      <a:cubicBezTo>
                        <a:pt x="14300" y="21505"/>
                        <a:pt x="14083" y="21600"/>
                        <a:pt x="13865" y="21600"/>
                      </a:cubicBezTo>
                      <a:close/>
                      <a:moveTo>
                        <a:pt x="11718" y="19799"/>
                      </a:moveTo>
                      <a:cubicBezTo>
                        <a:pt x="11935" y="19894"/>
                        <a:pt x="11935" y="19894"/>
                        <a:pt x="11935" y="19894"/>
                      </a:cubicBezTo>
                      <a:cubicBezTo>
                        <a:pt x="11935" y="19990"/>
                        <a:pt x="11935" y="19990"/>
                        <a:pt x="11935" y="19990"/>
                      </a:cubicBezTo>
                      <a:cubicBezTo>
                        <a:pt x="11935" y="19990"/>
                        <a:pt x="11935" y="19990"/>
                        <a:pt x="12044" y="20085"/>
                      </a:cubicBezTo>
                      <a:cubicBezTo>
                        <a:pt x="12044" y="20181"/>
                        <a:pt x="12153" y="20276"/>
                        <a:pt x="12261" y="20372"/>
                      </a:cubicBezTo>
                      <a:cubicBezTo>
                        <a:pt x="12356" y="20372"/>
                        <a:pt x="12479" y="20467"/>
                        <a:pt x="12479" y="20467"/>
                      </a:cubicBezTo>
                      <a:cubicBezTo>
                        <a:pt x="12479" y="20467"/>
                        <a:pt x="12479" y="20562"/>
                        <a:pt x="12574" y="20658"/>
                      </a:cubicBezTo>
                      <a:cubicBezTo>
                        <a:pt x="12574" y="20753"/>
                        <a:pt x="12900" y="20837"/>
                        <a:pt x="13226" y="20837"/>
                      </a:cubicBezTo>
                      <a:cubicBezTo>
                        <a:pt x="13444" y="20932"/>
                        <a:pt x="13444" y="21027"/>
                        <a:pt x="13444" y="21123"/>
                      </a:cubicBezTo>
                      <a:lnTo>
                        <a:pt x="13539" y="21218"/>
                      </a:lnTo>
                      <a:cubicBezTo>
                        <a:pt x="13539" y="21314"/>
                        <a:pt x="13648" y="21314"/>
                        <a:pt x="13865" y="21505"/>
                      </a:cubicBezTo>
                      <a:cubicBezTo>
                        <a:pt x="14083" y="21505"/>
                        <a:pt x="14300" y="21409"/>
                        <a:pt x="14518" y="21409"/>
                      </a:cubicBezTo>
                      <a:cubicBezTo>
                        <a:pt x="14830" y="21314"/>
                        <a:pt x="14830" y="21314"/>
                        <a:pt x="14830" y="20932"/>
                      </a:cubicBezTo>
                      <a:cubicBezTo>
                        <a:pt x="14830" y="20837"/>
                        <a:pt x="14830" y="20837"/>
                        <a:pt x="14830" y="20837"/>
                      </a:cubicBezTo>
                      <a:cubicBezTo>
                        <a:pt x="14830" y="20562"/>
                        <a:pt x="14939" y="20467"/>
                        <a:pt x="15157" y="20467"/>
                      </a:cubicBezTo>
                      <a:lnTo>
                        <a:pt x="15265" y="20467"/>
                      </a:lnTo>
                      <a:cubicBezTo>
                        <a:pt x="15374" y="20372"/>
                        <a:pt x="15374" y="20372"/>
                        <a:pt x="15374" y="20372"/>
                      </a:cubicBezTo>
                      <a:cubicBezTo>
                        <a:pt x="15483" y="20181"/>
                        <a:pt x="15374" y="19894"/>
                        <a:pt x="15265" y="19620"/>
                      </a:cubicBezTo>
                      <a:cubicBezTo>
                        <a:pt x="15157" y="19429"/>
                        <a:pt x="15265" y="19238"/>
                        <a:pt x="15265" y="19048"/>
                      </a:cubicBezTo>
                      <a:cubicBezTo>
                        <a:pt x="15374" y="18869"/>
                        <a:pt x="15374" y="18761"/>
                        <a:pt x="15374" y="18582"/>
                      </a:cubicBezTo>
                      <a:cubicBezTo>
                        <a:pt x="15374" y="18296"/>
                        <a:pt x="15700" y="17831"/>
                        <a:pt x="15796" y="17640"/>
                      </a:cubicBezTo>
                      <a:cubicBezTo>
                        <a:pt x="15918" y="17640"/>
                        <a:pt x="15918" y="17640"/>
                        <a:pt x="16013" y="17640"/>
                      </a:cubicBezTo>
                      <a:cubicBezTo>
                        <a:pt x="16122" y="17640"/>
                        <a:pt x="16339" y="17736"/>
                        <a:pt x="16448" y="17915"/>
                      </a:cubicBezTo>
                      <a:cubicBezTo>
                        <a:pt x="16557" y="17915"/>
                        <a:pt x="16666" y="18010"/>
                        <a:pt x="16774" y="18105"/>
                      </a:cubicBezTo>
                      <a:cubicBezTo>
                        <a:pt x="16883" y="18010"/>
                        <a:pt x="16774" y="17068"/>
                        <a:pt x="16666" y="16603"/>
                      </a:cubicBezTo>
                      <a:cubicBezTo>
                        <a:pt x="16557" y="16221"/>
                        <a:pt x="16978" y="16030"/>
                        <a:pt x="17304" y="15935"/>
                      </a:cubicBezTo>
                      <a:cubicBezTo>
                        <a:pt x="17304" y="15935"/>
                        <a:pt x="17413" y="15935"/>
                        <a:pt x="17522" y="15935"/>
                      </a:cubicBezTo>
                      <a:cubicBezTo>
                        <a:pt x="17739" y="15851"/>
                        <a:pt x="17739" y="15565"/>
                        <a:pt x="17739" y="15374"/>
                      </a:cubicBezTo>
                      <a:cubicBezTo>
                        <a:pt x="17739" y="15279"/>
                        <a:pt x="17848" y="15183"/>
                        <a:pt x="17848" y="15088"/>
                      </a:cubicBezTo>
                      <a:cubicBezTo>
                        <a:pt x="17848" y="14897"/>
                        <a:pt x="17957" y="14813"/>
                        <a:pt x="18066" y="14813"/>
                      </a:cubicBezTo>
                      <a:cubicBezTo>
                        <a:pt x="18161" y="14813"/>
                        <a:pt x="18270" y="14897"/>
                        <a:pt x="18487" y="15088"/>
                      </a:cubicBezTo>
                      <a:cubicBezTo>
                        <a:pt x="18596" y="15088"/>
                        <a:pt x="18596" y="15088"/>
                        <a:pt x="18705" y="15183"/>
                      </a:cubicBezTo>
                      <a:cubicBezTo>
                        <a:pt x="18705" y="15183"/>
                        <a:pt x="18813" y="15279"/>
                        <a:pt x="18922" y="15279"/>
                      </a:cubicBezTo>
                      <a:cubicBezTo>
                        <a:pt x="19031" y="15279"/>
                        <a:pt x="19031" y="15183"/>
                        <a:pt x="19140" y="15183"/>
                      </a:cubicBezTo>
                      <a:cubicBezTo>
                        <a:pt x="19235" y="15183"/>
                        <a:pt x="19343" y="15088"/>
                        <a:pt x="19452" y="15088"/>
                      </a:cubicBezTo>
                      <a:cubicBezTo>
                        <a:pt x="19670" y="14992"/>
                        <a:pt x="19996" y="14623"/>
                        <a:pt x="20213" y="14241"/>
                      </a:cubicBezTo>
                      <a:cubicBezTo>
                        <a:pt x="20322" y="14146"/>
                        <a:pt x="20417" y="13955"/>
                        <a:pt x="20526" y="13859"/>
                      </a:cubicBezTo>
                      <a:cubicBezTo>
                        <a:pt x="20852" y="13585"/>
                        <a:pt x="20744" y="12834"/>
                        <a:pt x="20635" y="12166"/>
                      </a:cubicBezTo>
                      <a:cubicBezTo>
                        <a:pt x="20526" y="11700"/>
                        <a:pt x="20744" y="11605"/>
                        <a:pt x="20961" y="11605"/>
                      </a:cubicBezTo>
                      <a:cubicBezTo>
                        <a:pt x="21070" y="11605"/>
                        <a:pt x="21179" y="11510"/>
                        <a:pt x="21179" y="11510"/>
                      </a:cubicBezTo>
                      <a:cubicBezTo>
                        <a:pt x="21287" y="11414"/>
                        <a:pt x="21179" y="10842"/>
                        <a:pt x="21179" y="10472"/>
                      </a:cubicBezTo>
                      <a:cubicBezTo>
                        <a:pt x="21179" y="10281"/>
                        <a:pt x="21070" y="10090"/>
                        <a:pt x="21070" y="9995"/>
                      </a:cubicBezTo>
                      <a:cubicBezTo>
                        <a:pt x="21070" y="9625"/>
                        <a:pt x="21070" y="9625"/>
                        <a:pt x="21287" y="9625"/>
                      </a:cubicBezTo>
                      <a:lnTo>
                        <a:pt x="21383" y="9530"/>
                      </a:lnTo>
                      <a:cubicBezTo>
                        <a:pt x="21505" y="9530"/>
                        <a:pt x="21383" y="9244"/>
                        <a:pt x="21287" y="9053"/>
                      </a:cubicBezTo>
                      <a:cubicBezTo>
                        <a:pt x="21287" y="8957"/>
                        <a:pt x="21179" y="8862"/>
                        <a:pt x="21179" y="8683"/>
                      </a:cubicBezTo>
                      <a:cubicBezTo>
                        <a:pt x="21179" y="8588"/>
                        <a:pt x="21070" y="8397"/>
                        <a:pt x="21070" y="8206"/>
                      </a:cubicBezTo>
                      <a:cubicBezTo>
                        <a:pt x="21070" y="8110"/>
                        <a:pt x="20961" y="7932"/>
                        <a:pt x="20961" y="7824"/>
                      </a:cubicBezTo>
                      <a:lnTo>
                        <a:pt x="20961" y="7741"/>
                      </a:lnTo>
                      <a:cubicBezTo>
                        <a:pt x="21070" y="7645"/>
                        <a:pt x="21179" y="7645"/>
                        <a:pt x="21287" y="7645"/>
                      </a:cubicBezTo>
                      <a:cubicBezTo>
                        <a:pt x="21383" y="7645"/>
                        <a:pt x="21383" y="7645"/>
                        <a:pt x="21383" y="7645"/>
                      </a:cubicBezTo>
                      <a:cubicBezTo>
                        <a:pt x="19778" y="191"/>
                        <a:pt x="19778" y="191"/>
                        <a:pt x="19778" y="191"/>
                      </a:cubicBezTo>
                      <a:cubicBezTo>
                        <a:pt x="18378" y="859"/>
                        <a:pt x="16666" y="1980"/>
                        <a:pt x="16231" y="2362"/>
                      </a:cubicBezTo>
                      <a:cubicBezTo>
                        <a:pt x="15918" y="2743"/>
                        <a:pt x="14939" y="3876"/>
                        <a:pt x="14409" y="3876"/>
                      </a:cubicBezTo>
                      <a:cubicBezTo>
                        <a:pt x="14083" y="3876"/>
                        <a:pt x="13009" y="3876"/>
                        <a:pt x="12791" y="4055"/>
                      </a:cubicBezTo>
                      <a:cubicBezTo>
                        <a:pt x="12479" y="4341"/>
                        <a:pt x="11500" y="4723"/>
                        <a:pt x="10970" y="4723"/>
                      </a:cubicBezTo>
                      <a:cubicBezTo>
                        <a:pt x="10861" y="4723"/>
                        <a:pt x="10861" y="4723"/>
                        <a:pt x="10752" y="4628"/>
                      </a:cubicBezTo>
                      <a:cubicBezTo>
                        <a:pt x="10644" y="4532"/>
                        <a:pt x="10317" y="4437"/>
                        <a:pt x="10100" y="4437"/>
                      </a:cubicBezTo>
                      <a:cubicBezTo>
                        <a:pt x="10005" y="4437"/>
                        <a:pt x="10005" y="4437"/>
                        <a:pt x="10005" y="4437"/>
                      </a:cubicBezTo>
                      <a:cubicBezTo>
                        <a:pt x="10005" y="4532"/>
                        <a:pt x="9896" y="4628"/>
                        <a:pt x="9570" y="4628"/>
                      </a:cubicBezTo>
                      <a:cubicBezTo>
                        <a:pt x="9461" y="4723"/>
                        <a:pt x="9352" y="4723"/>
                        <a:pt x="9244" y="4723"/>
                      </a:cubicBezTo>
                      <a:cubicBezTo>
                        <a:pt x="9244" y="4807"/>
                        <a:pt x="9244" y="4807"/>
                        <a:pt x="9135" y="4807"/>
                      </a:cubicBezTo>
                      <a:cubicBezTo>
                        <a:pt x="9040" y="4807"/>
                        <a:pt x="8917" y="4723"/>
                        <a:pt x="8917" y="4628"/>
                      </a:cubicBezTo>
                      <a:cubicBezTo>
                        <a:pt x="8917" y="4532"/>
                        <a:pt x="8917" y="4437"/>
                        <a:pt x="9040" y="4437"/>
                      </a:cubicBezTo>
                      <a:cubicBezTo>
                        <a:pt x="9135" y="4341"/>
                        <a:pt x="9244" y="4341"/>
                        <a:pt x="9352" y="4341"/>
                      </a:cubicBezTo>
                      <a:cubicBezTo>
                        <a:pt x="9461" y="4341"/>
                        <a:pt x="9679" y="4341"/>
                        <a:pt x="9679" y="4246"/>
                      </a:cubicBezTo>
                      <a:cubicBezTo>
                        <a:pt x="9679" y="4151"/>
                        <a:pt x="9570" y="4055"/>
                        <a:pt x="9461" y="4055"/>
                      </a:cubicBezTo>
                      <a:cubicBezTo>
                        <a:pt x="9461" y="4055"/>
                        <a:pt x="9352" y="4055"/>
                        <a:pt x="9244" y="4151"/>
                      </a:cubicBezTo>
                      <a:cubicBezTo>
                        <a:pt x="9135" y="4151"/>
                        <a:pt x="9135" y="4246"/>
                        <a:pt x="9040" y="4246"/>
                      </a:cubicBezTo>
                      <a:cubicBezTo>
                        <a:pt x="9040" y="4246"/>
                        <a:pt x="9040" y="4341"/>
                        <a:pt x="8917" y="4341"/>
                      </a:cubicBezTo>
                      <a:cubicBezTo>
                        <a:pt x="8917" y="4341"/>
                        <a:pt x="8822" y="4246"/>
                        <a:pt x="8713" y="4246"/>
                      </a:cubicBezTo>
                      <a:cubicBezTo>
                        <a:pt x="8605" y="4055"/>
                        <a:pt x="8605" y="4055"/>
                        <a:pt x="8387" y="3960"/>
                      </a:cubicBezTo>
                      <a:cubicBezTo>
                        <a:pt x="8278" y="3960"/>
                        <a:pt x="8170" y="3960"/>
                        <a:pt x="7952" y="3876"/>
                      </a:cubicBezTo>
                      <a:cubicBezTo>
                        <a:pt x="7748" y="3781"/>
                        <a:pt x="7640" y="3781"/>
                        <a:pt x="7531" y="3781"/>
                      </a:cubicBezTo>
                      <a:cubicBezTo>
                        <a:pt x="7313" y="3685"/>
                        <a:pt x="7205" y="3685"/>
                        <a:pt x="6987" y="3590"/>
                      </a:cubicBezTo>
                      <a:cubicBezTo>
                        <a:pt x="6878" y="3495"/>
                        <a:pt x="6770" y="3495"/>
                        <a:pt x="6566" y="3495"/>
                      </a:cubicBezTo>
                      <a:cubicBezTo>
                        <a:pt x="6457" y="3399"/>
                        <a:pt x="6348" y="3399"/>
                        <a:pt x="6348" y="3304"/>
                      </a:cubicBezTo>
                      <a:cubicBezTo>
                        <a:pt x="4839" y="3685"/>
                        <a:pt x="1400" y="4437"/>
                        <a:pt x="326" y="4437"/>
                      </a:cubicBezTo>
                      <a:cubicBezTo>
                        <a:pt x="217" y="4437"/>
                        <a:pt x="217" y="4437"/>
                        <a:pt x="109" y="4437"/>
                      </a:cubicBezTo>
                      <a:cubicBezTo>
                        <a:pt x="2161" y="18678"/>
                        <a:pt x="2161" y="18678"/>
                        <a:pt x="2161" y="18678"/>
                      </a:cubicBezTo>
                      <a:cubicBezTo>
                        <a:pt x="2161" y="18678"/>
                        <a:pt x="2257" y="18582"/>
                        <a:pt x="2365" y="18582"/>
                      </a:cubicBezTo>
                      <a:cubicBezTo>
                        <a:pt x="2800" y="18582"/>
                        <a:pt x="3126" y="18678"/>
                        <a:pt x="3548" y="18761"/>
                      </a:cubicBezTo>
                      <a:lnTo>
                        <a:pt x="3657" y="18761"/>
                      </a:lnTo>
                      <a:cubicBezTo>
                        <a:pt x="3765" y="18761"/>
                        <a:pt x="3874" y="18761"/>
                        <a:pt x="3874" y="18678"/>
                      </a:cubicBezTo>
                      <a:cubicBezTo>
                        <a:pt x="3983" y="18678"/>
                        <a:pt x="3983" y="18678"/>
                        <a:pt x="4092" y="18678"/>
                      </a:cubicBezTo>
                      <a:cubicBezTo>
                        <a:pt x="4200" y="18678"/>
                        <a:pt x="4309" y="18678"/>
                        <a:pt x="4418" y="18869"/>
                      </a:cubicBezTo>
                      <a:cubicBezTo>
                        <a:pt x="4513" y="18952"/>
                        <a:pt x="4622" y="19143"/>
                        <a:pt x="4622" y="19238"/>
                      </a:cubicBezTo>
                      <a:cubicBezTo>
                        <a:pt x="4839" y="19429"/>
                        <a:pt x="4839" y="19620"/>
                        <a:pt x="5057" y="19716"/>
                      </a:cubicBezTo>
                      <a:cubicBezTo>
                        <a:pt x="5166" y="19799"/>
                        <a:pt x="5274" y="19894"/>
                        <a:pt x="5274" y="19990"/>
                      </a:cubicBezTo>
                      <a:cubicBezTo>
                        <a:pt x="5383" y="20181"/>
                        <a:pt x="5383" y="20276"/>
                        <a:pt x="5804" y="20372"/>
                      </a:cubicBezTo>
                      <a:cubicBezTo>
                        <a:pt x="5913" y="20372"/>
                        <a:pt x="5913" y="20372"/>
                        <a:pt x="6022" y="20372"/>
                      </a:cubicBezTo>
                      <a:cubicBezTo>
                        <a:pt x="6239" y="20372"/>
                        <a:pt x="6457" y="20372"/>
                        <a:pt x="6566" y="20276"/>
                      </a:cubicBezTo>
                      <a:cubicBezTo>
                        <a:pt x="6770" y="20276"/>
                        <a:pt x="6878" y="20276"/>
                        <a:pt x="6987" y="20276"/>
                      </a:cubicBezTo>
                      <a:cubicBezTo>
                        <a:pt x="7205" y="20276"/>
                        <a:pt x="7313" y="20276"/>
                        <a:pt x="7313" y="20372"/>
                      </a:cubicBezTo>
                      <a:cubicBezTo>
                        <a:pt x="7531" y="20562"/>
                        <a:pt x="8061" y="20932"/>
                        <a:pt x="8387" y="20932"/>
                      </a:cubicBezTo>
                      <a:lnTo>
                        <a:pt x="8496" y="20932"/>
                      </a:lnTo>
                      <a:cubicBezTo>
                        <a:pt x="8605" y="20932"/>
                        <a:pt x="8713" y="20837"/>
                        <a:pt x="8713" y="20753"/>
                      </a:cubicBezTo>
                      <a:cubicBezTo>
                        <a:pt x="8822" y="20562"/>
                        <a:pt x="8822" y="20372"/>
                        <a:pt x="9040" y="20372"/>
                      </a:cubicBezTo>
                      <a:cubicBezTo>
                        <a:pt x="9135" y="20372"/>
                        <a:pt x="9135" y="20372"/>
                        <a:pt x="9135" y="20467"/>
                      </a:cubicBezTo>
                      <a:cubicBezTo>
                        <a:pt x="9352" y="20467"/>
                        <a:pt x="9570" y="20562"/>
                        <a:pt x="9679" y="20562"/>
                      </a:cubicBezTo>
                      <a:cubicBezTo>
                        <a:pt x="9787" y="20658"/>
                        <a:pt x="9787" y="20753"/>
                        <a:pt x="9896" y="20658"/>
                      </a:cubicBezTo>
                      <a:cubicBezTo>
                        <a:pt x="10209" y="20658"/>
                        <a:pt x="10317" y="20562"/>
                        <a:pt x="10317" y="20467"/>
                      </a:cubicBezTo>
                      <a:cubicBezTo>
                        <a:pt x="10426" y="20467"/>
                        <a:pt x="10426" y="20372"/>
                        <a:pt x="10644" y="20372"/>
                      </a:cubicBezTo>
                      <a:lnTo>
                        <a:pt x="10752" y="20372"/>
                      </a:lnTo>
                      <a:cubicBezTo>
                        <a:pt x="10861" y="20372"/>
                        <a:pt x="10861" y="20372"/>
                        <a:pt x="10970" y="20181"/>
                      </a:cubicBezTo>
                      <a:cubicBezTo>
                        <a:pt x="11079" y="20181"/>
                        <a:pt x="11187" y="20085"/>
                        <a:pt x="11296" y="19990"/>
                      </a:cubicBezTo>
                      <a:lnTo>
                        <a:pt x="11718" y="19799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  <p:sp>
              <p:nvSpPr>
                <p:cNvPr id="106" name="Shape 3668"/>
                <p:cNvSpPr/>
                <p:nvPr/>
              </p:nvSpPr>
              <p:spPr>
                <a:xfrm>
                  <a:off x="2338028" y="2707688"/>
                  <a:ext cx="1444224" cy="18239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59" y="5891"/>
                      </a:moveTo>
                      <a:cubicBezTo>
                        <a:pt x="14072" y="5236"/>
                        <a:pt x="14072" y="5236"/>
                        <a:pt x="14072" y="5236"/>
                      </a:cubicBezTo>
                      <a:cubicBezTo>
                        <a:pt x="14815" y="1442"/>
                        <a:pt x="14815" y="1442"/>
                        <a:pt x="14815" y="1442"/>
                      </a:cubicBezTo>
                      <a:cubicBezTo>
                        <a:pt x="11255" y="978"/>
                        <a:pt x="7696" y="522"/>
                        <a:pt x="4219" y="0"/>
                      </a:cubicBezTo>
                      <a:cubicBezTo>
                        <a:pt x="0" y="19181"/>
                        <a:pt x="0" y="19181"/>
                        <a:pt x="0" y="19181"/>
                      </a:cubicBezTo>
                      <a:cubicBezTo>
                        <a:pt x="84" y="19181"/>
                        <a:pt x="84" y="19247"/>
                        <a:pt x="251" y="19247"/>
                      </a:cubicBezTo>
                      <a:cubicBezTo>
                        <a:pt x="251" y="19247"/>
                        <a:pt x="335" y="19247"/>
                        <a:pt x="419" y="19247"/>
                      </a:cubicBezTo>
                      <a:cubicBezTo>
                        <a:pt x="2157" y="19504"/>
                        <a:pt x="8523" y="20556"/>
                        <a:pt x="19035" y="21600"/>
                      </a:cubicBezTo>
                      <a:cubicBezTo>
                        <a:pt x="21600" y="6090"/>
                        <a:pt x="21600" y="6090"/>
                        <a:pt x="21600" y="6090"/>
                      </a:cubicBezTo>
                      <a:cubicBezTo>
                        <a:pt x="21359" y="5891"/>
                        <a:pt x="21359" y="5891"/>
                        <a:pt x="21359" y="5891"/>
                      </a:cubicBezTo>
                      <a:lnTo>
                        <a:pt x="9852" y="4714"/>
                      </a:lnTo>
                      <a:cubicBezTo>
                        <a:pt x="9769" y="4847"/>
                        <a:pt x="9685" y="4648"/>
                        <a:pt x="9601" y="4317"/>
                      </a:cubicBezTo>
                      <a:cubicBezTo>
                        <a:pt x="9434" y="3994"/>
                        <a:pt x="9434" y="4126"/>
                        <a:pt x="9277" y="4060"/>
                      </a:cubicBezTo>
                      <a:cubicBezTo>
                        <a:pt x="9025" y="3994"/>
                        <a:pt x="9277" y="4383"/>
                        <a:pt x="9350" y="4781"/>
                      </a:cubicBezTo>
                      <a:cubicBezTo>
                        <a:pt x="9350" y="5104"/>
                        <a:pt x="9350" y="4980"/>
                        <a:pt x="9277" y="5236"/>
                      </a:cubicBezTo>
                      <a:cubicBezTo>
                        <a:pt x="9182" y="5501"/>
                        <a:pt x="8942" y="5369"/>
                        <a:pt x="8690" y="5501"/>
                      </a:cubicBezTo>
                      <a:cubicBezTo>
                        <a:pt x="8439" y="5568"/>
                        <a:pt x="8523" y="5236"/>
                        <a:pt x="8523" y="5104"/>
                      </a:cubicBezTo>
                      <a:cubicBezTo>
                        <a:pt x="8439" y="4980"/>
                        <a:pt x="8355" y="4980"/>
                        <a:pt x="8355" y="4781"/>
                      </a:cubicBezTo>
                      <a:cubicBezTo>
                        <a:pt x="8355" y="4516"/>
                        <a:pt x="8355" y="4449"/>
                        <a:pt x="8282" y="4449"/>
                      </a:cubicBezTo>
                      <a:cubicBezTo>
                        <a:pt x="8198" y="4383"/>
                        <a:pt x="8114" y="3994"/>
                        <a:pt x="8114" y="3861"/>
                      </a:cubicBezTo>
                      <a:cubicBezTo>
                        <a:pt x="8031" y="3728"/>
                        <a:pt x="7947" y="3795"/>
                        <a:pt x="7779" y="4060"/>
                      </a:cubicBezTo>
                      <a:cubicBezTo>
                        <a:pt x="7528" y="4259"/>
                        <a:pt x="7528" y="4126"/>
                        <a:pt x="7444" y="3861"/>
                      </a:cubicBezTo>
                      <a:cubicBezTo>
                        <a:pt x="7444" y="3670"/>
                        <a:pt x="7528" y="3339"/>
                        <a:pt x="7528" y="3074"/>
                      </a:cubicBezTo>
                      <a:cubicBezTo>
                        <a:pt x="7528" y="2817"/>
                        <a:pt x="7371" y="2883"/>
                        <a:pt x="7203" y="2618"/>
                      </a:cubicBezTo>
                      <a:cubicBezTo>
                        <a:pt x="6952" y="2419"/>
                        <a:pt x="7120" y="2030"/>
                        <a:pt x="7120" y="1831"/>
                      </a:cubicBezTo>
                      <a:cubicBezTo>
                        <a:pt x="7120" y="1699"/>
                        <a:pt x="7444" y="1375"/>
                        <a:pt x="7528" y="1309"/>
                      </a:cubicBezTo>
                      <a:cubicBezTo>
                        <a:pt x="7696" y="1177"/>
                        <a:pt x="7947" y="1243"/>
                        <a:pt x="8114" y="1375"/>
                      </a:cubicBezTo>
                      <a:cubicBezTo>
                        <a:pt x="8282" y="1442"/>
                        <a:pt x="8114" y="1500"/>
                        <a:pt x="8031" y="1574"/>
                      </a:cubicBezTo>
                      <a:cubicBezTo>
                        <a:pt x="7863" y="1632"/>
                        <a:pt x="7947" y="1699"/>
                        <a:pt x="7947" y="1699"/>
                      </a:cubicBezTo>
                      <a:cubicBezTo>
                        <a:pt x="7863" y="1964"/>
                        <a:pt x="8282" y="2419"/>
                        <a:pt x="8606" y="2618"/>
                      </a:cubicBezTo>
                      <a:cubicBezTo>
                        <a:pt x="8858" y="2751"/>
                        <a:pt x="8690" y="2883"/>
                        <a:pt x="8690" y="3140"/>
                      </a:cubicBezTo>
                      <a:cubicBezTo>
                        <a:pt x="8690" y="3405"/>
                        <a:pt x="8858" y="3339"/>
                        <a:pt x="8942" y="3273"/>
                      </a:cubicBezTo>
                      <a:cubicBezTo>
                        <a:pt x="9109" y="3273"/>
                        <a:pt x="9277" y="3273"/>
                        <a:pt x="9350" y="3405"/>
                      </a:cubicBezTo>
                      <a:cubicBezTo>
                        <a:pt x="9350" y="3538"/>
                        <a:pt x="9601" y="3861"/>
                        <a:pt x="9769" y="4126"/>
                      </a:cubicBezTo>
                      <a:cubicBezTo>
                        <a:pt x="10020" y="4383"/>
                        <a:pt x="9852" y="4516"/>
                        <a:pt x="9852" y="4714"/>
                      </a:cubicBezTo>
                      <a:lnTo>
                        <a:pt x="21359" y="5891"/>
                      </a:lnTo>
                    </a:path>
                  </a:pathLst>
                </a:custGeom>
                <a:grpFill/>
                <a:ln w="12700" cap="flat">
                  <a:solidFill>
                    <a:srgbClr val="F9F9F9"/>
                  </a:solidFill>
                  <a:prstDash val="solid"/>
                  <a:bevel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defTabSz="914240">
                    <a:defRPr sz="900"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dirty="0">
                    <a:latin typeface="Baskerville Old Face" panose="02020602080505020303" pitchFamily="18" charset="0"/>
                    <a:ea typeface="Roboto" panose="02000000000000000000" pitchFamily="2" charset="0"/>
                    <a:cs typeface="Mukta" panose="020B0000000000000000" pitchFamily="34" charset="0"/>
                  </a:endParaRPr>
                </a:p>
              </p:txBody>
            </p:sp>
          </p:grpSp>
        </p:grpSp>
        <p:grpSp>
          <p:nvGrpSpPr>
            <p:cNvPr id="107" name="Group 106"/>
            <p:cNvGrpSpPr/>
            <p:nvPr/>
          </p:nvGrpSpPr>
          <p:grpSpPr>
            <a:xfrm>
              <a:off x="3523036" y="3467361"/>
              <a:ext cx="580775" cy="800669"/>
              <a:chOff x="3506988" y="6891471"/>
              <a:chExt cx="2383461" cy="3285893"/>
            </a:xfrm>
          </p:grpSpPr>
          <p:sp>
            <p:nvSpPr>
              <p:cNvPr id="108" name="Freeform 107"/>
              <p:cNvSpPr/>
              <p:nvPr/>
            </p:nvSpPr>
            <p:spPr>
              <a:xfrm flipV="1">
                <a:off x="3506988" y="6891471"/>
                <a:ext cx="2383461" cy="3285893"/>
              </a:xfrm>
              <a:custGeom>
                <a:avLst/>
                <a:gdLst>
                  <a:gd name="connsiteX0" fmla="*/ 1171309 w 2383462"/>
                  <a:gd name="connsiteY0" fmla="*/ 3285893 h 3285893"/>
                  <a:gd name="connsiteX1" fmla="*/ 1647997 w 2383462"/>
                  <a:gd name="connsiteY1" fmla="*/ 3190560 h 3285893"/>
                  <a:gd name="connsiteX2" fmla="*/ 2029352 w 2383462"/>
                  <a:gd name="connsiteY2" fmla="*/ 2938594 h 3285893"/>
                  <a:gd name="connsiteX3" fmla="*/ 2288129 w 2383462"/>
                  <a:gd name="connsiteY3" fmla="*/ 2570850 h 3285893"/>
                  <a:gd name="connsiteX4" fmla="*/ 2383462 w 2383462"/>
                  <a:gd name="connsiteY4" fmla="*/ 2114595 h 3285893"/>
                  <a:gd name="connsiteX5" fmla="*/ 2117561 w 2383462"/>
                  <a:gd name="connsiteY5" fmla="*/ 1339219 h 3285893"/>
                  <a:gd name="connsiteX6" fmla="*/ 2104570 w 2383462"/>
                  <a:gd name="connsiteY6" fmla="*/ 1324936 h 3285893"/>
                  <a:gd name="connsiteX7" fmla="*/ 2110738 w 2383462"/>
                  <a:gd name="connsiteY7" fmla="*/ 1324936 h 3285893"/>
                  <a:gd name="connsiteX8" fmla="*/ 1198081 w 2383462"/>
                  <a:gd name="connsiteY8" fmla="*/ 0 h 3285893"/>
                  <a:gd name="connsiteX9" fmla="*/ 285424 w 2383462"/>
                  <a:gd name="connsiteY9" fmla="*/ 1324936 h 3285893"/>
                  <a:gd name="connsiteX10" fmla="*/ 287462 w 2383462"/>
                  <a:gd name="connsiteY10" fmla="*/ 1324936 h 3285893"/>
                  <a:gd name="connsiteX11" fmla="*/ 272824 w 2383462"/>
                  <a:gd name="connsiteY11" fmla="*/ 1341664 h 3285893"/>
                  <a:gd name="connsiteX12" fmla="*/ 95344 w 2383462"/>
                  <a:gd name="connsiteY12" fmla="*/ 1637896 h 3285893"/>
                  <a:gd name="connsiteX13" fmla="*/ 0 w 2383462"/>
                  <a:gd name="connsiteY13" fmla="*/ 2114595 h 3285893"/>
                  <a:gd name="connsiteX14" fmla="*/ 95344 w 2383462"/>
                  <a:gd name="connsiteY14" fmla="*/ 2570850 h 3285893"/>
                  <a:gd name="connsiteX15" fmla="*/ 347310 w 2383462"/>
                  <a:gd name="connsiteY15" fmla="*/ 2938594 h 3285893"/>
                  <a:gd name="connsiteX16" fmla="*/ 715043 w 2383462"/>
                  <a:gd name="connsiteY16" fmla="*/ 3190560 h 3285893"/>
                  <a:gd name="connsiteX17" fmla="*/ 1171309 w 2383462"/>
                  <a:gd name="connsiteY17" fmla="*/ 3285893 h 328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83462" h="3285893">
                    <a:moveTo>
                      <a:pt x="1171309" y="3285893"/>
                    </a:moveTo>
                    <a:cubicBezTo>
                      <a:pt x="1343823" y="3285893"/>
                      <a:pt x="1502716" y="3254119"/>
                      <a:pt x="1647997" y="3190560"/>
                    </a:cubicBezTo>
                    <a:cubicBezTo>
                      <a:pt x="1793278" y="3127001"/>
                      <a:pt x="1920396" y="3043009"/>
                      <a:pt x="2029352" y="2938594"/>
                    </a:cubicBezTo>
                    <a:cubicBezTo>
                      <a:pt x="2138307" y="2834168"/>
                      <a:pt x="2224570" y="2711591"/>
                      <a:pt x="2288129" y="2570850"/>
                    </a:cubicBezTo>
                    <a:cubicBezTo>
                      <a:pt x="2351688" y="2430121"/>
                      <a:pt x="2383462" y="2278029"/>
                      <a:pt x="2383462" y="2114595"/>
                    </a:cubicBezTo>
                    <a:cubicBezTo>
                      <a:pt x="2383462" y="1812685"/>
                      <a:pt x="2294829" y="1554231"/>
                      <a:pt x="2117561" y="1339219"/>
                    </a:cubicBezTo>
                    <a:lnTo>
                      <a:pt x="2104570" y="1324936"/>
                    </a:lnTo>
                    <a:lnTo>
                      <a:pt x="2110738" y="1324936"/>
                    </a:lnTo>
                    <a:lnTo>
                      <a:pt x="1198081" y="0"/>
                    </a:lnTo>
                    <a:lnTo>
                      <a:pt x="285424" y="1324936"/>
                    </a:lnTo>
                    <a:lnTo>
                      <a:pt x="287462" y="1324936"/>
                    </a:lnTo>
                    <a:lnTo>
                      <a:pt x="272824" y="1341664"/>
                    </a:lnTo>
                    <a:cubicBezTo>
                      <a:pt x="202170" y="1430191"/>
                      <a:pt x="143013" y="1528935"/>
                      <a:pt x="95344" y="1637896"/>
                    </a:cubicBezTo>
                    <a:cubicBezTo>
                      <a:pt x="31785" y="1783177"/>
                      <a:pt x="0" y="1942070"/>
                      <a:pt x="0" y="2114595"/>
                    </a:cubicBezTo>
                    <a:cubicBezTo>
                      <a:pt x="0" y="2278029"/>
                      <a:pt x="31785" y="2430121"/>
                      <a:pt x="95344" y="2570850"/>
                    </a:cubicBezTo>
                    <a:cubicBezTo>
                      <a:pt x="158903" y="2711591"/>
                      <a:pt x="242885" y="2834168"/>
                      <a:pt x="347310" y="2938594"/>
                    </a:cubicBezTo>
                    <a:cubicBezTo>
                      <a:pt x="451725" y="3043009"/>
                      <a:pt x="574303" y="3127001"/>
                      <a:pt x="715043" y="3190560"/>
                    </a:cubicBezTo>
                    <a:cubicBezTo>
                      <a:pt x="855773" y="3254119"/>
                      <a:pt x="1007865" y="3285893"/>
                      <a:pt x="1171309" y="3285893"/>
                    </a:cubicBezTo>
                    <a:close/>
                  </a:path>
                </a:pathLst>
              </a:custGeom>
              <a:solidFill>
                <a:srgbClr val="907F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>
                <a:spLocks noChangeArrowheads="1"/>
              </p:cNvSpPr>
              <p:nvPr/>
            </p:nvSpPr>
            <p:spPr bwMode="auto">
              <a:xfrm>
                <a:off x="4301481" y="7685958"/>
                <a:ext cx="794487" cy="794487"/>
              </a:xfrm>
              <a:custGeom>
                <a:avLst/>
                <a:gdLst/>
                <a:ahLst/>
                <a:cxnLst/>
                <a:rect l="l" t="t" r="r" b="b"/>
                <a:pathLst>
                  <a:path w="217312" h="217312">
                    <a:moveTo>
                      <a:pt x="106794" y="0"/>
                    </a:moveTo>
                    <a:cubicBezTo>
                      <a:pt x="122523" y="0"/>
                      <a:pt x="137010" y="2897"/>
                      <a:pt x="150256" y="8692"/>
                    </a:cubicBezTo>
                    <a:cubicBezTo>
                      <a:pt x="163502" y="14487"/>
                      <a:pt x="175092" y="22145"/>
                      <a:pt x="185026" y="31665"/>
                    </a:cubicBezTo>
                    <a:cubicBezTo>
                      <a:pt x="194960" y="41186"/>
                      <a:pt x="202825" y="52362"/>
                      <a:pt x="208620" y="65194"/>
                    </a:cubicBezTo>
                    <a:cubicBezTo>
                      <a:pt x="214415" y="78025"/>
                      <a:pt x="217312" y="91892"/>
                      <a:pt x="217312" y="106793"/>
                    </a:cubicBezTo>
                    <a:cubicBezTo>
                      <a:pt x="217312" y="138252"/>
                      <a:pt x="206757" y="164536"/>
                      <a:pt x="185647" y="185647"/>
                    </a:cubicBezTo>
                    <a:cubicBezTo>
                      <a:pt x="164537" y="206757"/>
                      <a:pt x="138252" y="217312"/>
                      <a:pt x="106794" y="217312"/>
                    </a:cubicBezTo>
                    <a:cubicBezTo>
                      <a:pt x="91892" y="217312"/>
                      <a:pt x="78025" y="214415"/>
                      <a:pt x="65194" y="208620"/>
                    </a:cubicBezTo>
                    <a:cubicBezTo>
                      <a:pt x="52362" y="202825"/>
                      <a:pt x="41186" y="194960"/>
                      <a:pt x="31666" y="185026"/>
                    </a:cubicBezTo>
                    <a:cubicBezTo>
                      <a:pt x="22145" y="175092"/>
                      <a:pt x="14488" y="163502"/>
                      <a:pt x="8693" y="150256"/>
                    </a:cubicBezTo>
                    <a:cubicBezTo>
                      <a:pt x="2898" y="137010"/>
                      <a:pt x="0" y="122523"/>
                      <a:pt x="0" y="106793"/>
                    </a:cubicBezTo>
                    <a:cubicBezTo>
                      <a:pt x="0" y="91892"/>
                      <a:pt x="2898" y="78025"/>
                      <a:pt x="8693" y="65194"/>
                    </a:cubicBezTo>
                    <a:cubicBezTo>
                      <a:pt x="14488" y="52362"/>
                      <a:pt x="22145" y="41186"/>
                      <a:pt x="31666" y="31665"/>
                    </a:cubicBezTo>
                    <a:cubicBezTo>
                      <a:pt x="41186" y="22145"/>
                      <a:pt x="52362" y="14487"/>
                      <a:pt x="65194" y="8692"/>
                    </a:cubicBezTo>
                    <a:cubicBezTo>
                      <a:pt x="78025" y="2897"/>
                      <a:pt x="91892" y="0"/>
                      <a:pt x="1067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 algn="r" defTabSz="914400"/>
                <a:endParaRPr lang="en-US" sz="20000" dirty="0">
                  <a:solidFill>
                    <a:srgbClr val="2C576B"/>
                  </a:solidFill>
                  <a:latin typeface="Lateef" panose="01000506020000020003" pitchFamily="2" charset="-78"/>
                  <a:ea typeface="Roboto" panose="02000000000000000000" pitchFamily="2" charset="0"/>
                  <a:cs typeface="Lateef" panose="01000506020000020003" pitchFamily="2" charset="-78"/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7537131" y="8835576"/>
              <a:ext cx="580775" cy="800669"/>
              <a:chOff x="3506988" y="6891471"/>
              <a:chExt cx="2383461" cy="3285893"/>
            </a:xfrm>
          </p:grpSpPr>
          <p:sp>
            <p:nvSpPr>
              <p:cNvPr id="111" name="Freeform 110"/>
              <p:cNvSpPr/>
              <p:nvPr/>
            </p:nvSpPr>
            <p:spPr>
              <a:xfrm flipV="1">
                <a:off x="3506988" y="6891471"/>
                <a:ext cx="2383461" cy="3285893"/>
              </a:xfrm>
              <a:custGeom>
                <a:avLst/>
                <a:gdLst>
                  <a:gd name="connsiteX0" fmla="*/ 1171309 w 2383462"/>
                  <a:gd name="connsiteY0" fmla="*/ 3285893 h 3285893"/>
                  <a:gd name="connsiteX1" fmla="*/ 1647997 w 2383462"/>
                  <a:gd name="connsiteY1" fmla="*/ 3190560 h 3285893"/>
                  <a:gd name="connsiteX2" fmla="*/ 2029352 w 2383462"/>
                  <a:gd name="connsiteY2" fmla="*/ 2938594 h 3285893"/>
                  <a:gd name="connsiteX3" fmla="*/ 2288129 w 2383462"/>
                  <a:gd name="connsiteY3" fmla="*/ 2570850 h 3285893"/>
                  <a:gd name="connsiteX4" fmla="*/ 2383462 w 2383462"/>
                  <a:gd name="connsiteY4" fmla="*/ 2114595 h 3285893"/>
                  <a:gd name="connsiteX5" fmla="*/ 2117561 w 2383462"/>
                  <a:gd name="connsiteY5" fmla="*/ 1339219 h 3285893"/>
                  <a:gd name="connsiteX6" fmla="*/ 2104570 w 2383462"/>
                  <a:gd name="connsiteY6" fmla="*/ 1324936 h 3285893"/>
                  <a:gd name="connsiteX7" fmla="*/ 2110738 w 2383462"/>
                  <a:gd name="connsiteY7" fmla="*/ 1324936 h 3285893"/>
                  <a:gd name="connsiteX8" fmla="*/ 1198081 w 2383462"/>
                  <a:gd name="connsiteY8" fmla="*/ 0 h 3285893"/>
                  <a:gd name="connsiteX9" fmla="*/ 285424 w 2383462"/>
                  <a:gd name="connsiteY9" fmla="*/ 1324936 h 3285893"/>
                  <a:gd name="connsiteX10" fmla="*/ 287462 w 2383462"/>
                  <a:gd name="connsiteY10" fmla="*/ 1324936 h 3285893"/>
                  <a:gd name="connsiteX11" fmla="*/ 272824 w 2383462"/>
                  <a:gd name="connsiteY11" fmla="*/ 1341664 h 3285893"/>
                  <a:gd name="connsiteX12" fmla="*/ 95344 w 2383462"/>
                  <a:gd name="connsiteY12" fmla="*/ 1637896 h 3285893"/>
                  <a:gd name="connsiteX13" fmla="*/ 0 w 2383462"/>
                  <a:gd name="connsiteY13" fmla="*/ 2114595 h 3285893"/>
                  <a:gd name="connsiteX14" fmla="*/ 95344 w 2383462"/>
                  <a:gd name="connsiteY14" fmla="*/ 2570850 h 3285893"/>
                  <a:gd name="connsiteX15" fmla="*/ 347310 w 2383462"/>
                  <a:gd name="connsiteY15" fmla="*/ 2938594 h 3285893"/>
                  <a:gd name="connsiteX16" fmla="*/ 715043 w 2383462"/>
                  <a:gd name="connsiteY16" fmla="*/ 3190560 h 3285893"/>
                  <a:gd name="connsiteX17" fmla="*/ 1171309 w 2383462"/>
                  <a:gd name="connsiteY17" fmla="*/ 3285893 h 328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83462" h="3285893">
                    <a:moveTo>
                      <a:pt x="1171309" y="3285893"/>
                    </a:moveTo>
                    <a:cubicBezTo>
                      <a:pt x="1343823" y="3285893"/>
                      <a:pt x="1502716" y="3254119"/>
                      <a:pt x="1647997" y="3190560"/>
                    </a:cubicBezTo>
                    <a:cubicBezTo>
                      <a:pt x="1793278" y="3127001"/>
                      <a:pt x="1920396" y="3043009"/>
                      <a:pt x="2029352" y="2938594"/>
                    </a:cubicBezTo>
                    <a:cubicBezTo>
                      <a:pt x="2138307" y="2834168"/>
                      <a:pt x="2224570" y="2711591"/>
                      <a:pt x="2288129" y="2570850"/>
                    </a:cubicBezTo>
                    <a:cubicBezTo>
                      <a:pt x="2351688" y="2430121"/>
                      <a:pt x="2383462" y="2278029"/>
                      <a:pt x="2383462" y="2114595"/>
                    </a:cubicBezTo>
                    <a:cubicBezTo>
                      <a:pt x="2383462" y="1812685"/>
                      <a:pt x="2294829" y="1554231"/>
                      <a:pt x="2117561" y="1339219"/>
                    </a:cubicBezTo>
                    <a:lnTo>
                      <a:pt x="2104570" y="1324936"/>
                    </a:lnTo>
                    <a:lnTo>
                      <a:pt x="2110738" y="1324936"/>
                    </a:lnTo>
                    <a:lnTo>
                      <a:pt x="1198081" y="0"/>
                    </a:lnTo>
                    <a:lnTo>
                      <a:pt x="285424" y="1324936"/>
                    </a:lnTo>
                    <a:lnTo>
                      <a:pt x="287462" y="1324936"/>
                    </a:lnTo>
                    <a:lnTo>
                      <a:pt x="272824" y="1341664"/>
                    </a:lnTo>
                    <a:cubicBezTo>
                      <a:pt x="202170" y="1430191"/>
                      <a:pt x="143013" y="1528935"/>
                      <a:pt x="95344" y="1637896"/>
                    </a:cubicBezTo>
                    <a:cubicBezTo>
                      <a:pt x="31785" y="1783177"/>
                      <a:pt x="0" y="1942070"/>
                      <a:pt x="0" y="2114595"/>
                    </a:cubicBezTo>
                    <a:cubicBezTo>
                      <a:pt x="0" y="2278029"/>
                      <a:pt x="31785" y="2430121"/>
                      <a:pt x="95344" y="2570850"/>
                    </a:cubicBezTo>
                    <a:cubicBezTo>
                      <a:pt x="158903" y="2711591"/>
                      <a:pt x="242885" y="2834168"/>
                      <a:pt x="347310" y="2938594"/>
                    </a:cubicBezTo>
                    <a:cubicBezTo>
                      <a:pt x="451725" y="3043009"/>
                      <a:pt x="574303" y="3127001"/>
                      <a:pt x="715043" y="3190560"/>
                    </a:cubicBezTo>
                    <a:cubicBezTo>
                      <a:pt x="855773" y="3254119"/>
                      <a:pt x="1007865" y="3285893"/>
                      <a:pt x="1171309" y="3285893"/>
                    </a:cubicBezTo>
                    <a:close/>
                  </a:path>
                </a:pathLst>
              </a:custGeom>
              <a:solidFill>
                <a:srgbClr val="907F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>
                <a:spLocks noChangeArrowheads="1"/>
              </p:cNvSpPr>
              <p:nvPr/>
            </p:nvSpPr>
            <p:spPr bwMode="auto">
              <a:xfrm>
                <a:off x="4301481" y="7685958"/>
                <a:ext cx="794487" cy="794487"/>
              </a:xfrm>
              <a:custGeom>
                <a:avLst/>
                <a:gdLst/>
                <a:ahLst/>
                <a:cxnLst/>
                <a:rect l="l" t="t" r="r" b="b"/>
                <a:pathLst>
                  <a:path w="217312" h="217312">
                    <a:moveTo>
                      <a:pt x="106794" y="0"/>
                    </a:moveTo>
                    <a:cubicBezTo>
                      <a:pt x="122523" y="0"/>
                      <a:pt x="137010" y="2897"/>
                      <a:pt x="150256" y="8692"/>
                    </a:cubicBezTo>
                    <a:cubicBezTo>
                      <a:pt x="163502" y="14487"/>
                      <a:pt x="175092" y="22145"/>
                      <a:pt x="185026" y="31665"/>
                    </a:cubicBezTo>
                    <a:cubicBezTo>
                      <a:pt x="194960" y="41186"/>
                      <a:pt x="202825" y="52362"/>
                      <a:pt x="208620" y="65194"/>
                    </a:cubicBezTo>
                    <a:cubicBezTo>
                      <a:pt x="214415" y="78025"/>
                      <a:pt x="217312" y="91892"/>
                      <a:pt x="217312" y="106793"/>
                    </a:cubicBezTo>
                    <a:cubicBezTo>
                      <a:pt x="217312" y="138252"/>
                      <a:pt x="206757" y="164536"/>
                      <a:pt x="185647" y="185647"/>
                    </a:cubicBezTo>
                    <a:cubicBezTo>
                      <a:pt x="164537" y="206757"/>
                      <a:pt x="138252" y="217312"/>
                      <a:pt x="106794" y="217312"/>
                    </a:cubicBezTo>
                    <a:cubicBezTo>
                      <a:pt x="91892" y="217312"/>
                      <a:pt x="78025" y="214415"/>
                      <a:pt x="65194" y="208620"/>
                    </a:cubicBezTo>
                    <a:cubicBezTo>
                      <a:pt x="52362" y="202825"/>
                      <a:pt x="41186" y="194960"/>
                      <a:pt x="31666" y="185026"/>
                    </a:cubicBezTo>
                    <a:cubicBezTo>
                      <a:pt x="22145" y="175092"/>
                      <a:pt x="14488" y="163502"/>
                      <a:pt x="8693" y="150256"/>
                    </a:cubicBezTo>
                    <a:cubicBezTo>
                      <a:pt x="2898" y="137010"/>
                      <a:pt x="0" y="122523"/>
                      <a:pt x="0" y="106793"/>
                    </a:cubicBezTo>
                    <a:cubicBezTo>
                      <a:pt x="0" y="91892"/>
                      <a:pt x="2898" y="78025"/>
                      <a:pt x="8693" y="65194"/>
                    </a:cubicBezTo>
                    <a:cubicBezTo>
                      <a:pt x="14488" y="52362"/>
                      <a:pt x="22145" y="41186"/>
                      <a:pt x="31666" y="31665"/>
                    </a:cubicBezTo>
                    <a:cubicBezTo>
                      <a:pt x="41186" y="22145"/>
                      <a:pt x="52362" y="14487"/>
                      <a:pt x="65194" y="8692"/>
                    </a:cubicBezTo>
                    <a:cubicBezTo>
                      <a:pt x="78025" y="2897"/>
                      <a:pt x="91892" y="0"/>
                      <a:pt x="1067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 algn="r" defTabSz="914400"/>
                <a:endParaRPr lang="en-US" sz="20000" dirty="0">
                  <a:solidFill>
                    <a:srgbClr val="2C576B"/>
                  </a:solidFill>
                  <a:latin typeface="Lateef" panose="01000506020000020003" pitchFamily="2" charset="-78"/>
                  <a:ea typeface="Roboto" panose="02000000000000000000" pitchFamily="2" charset="0"/>
                  <a:cs typeface="Lateef" panose="01000506020000020003" pitchFamily="2" charset="-78"/>
                </a:endParaRPr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>
              <a:off x="12420122" y="4531454"/>
              <a:ext cx="580775" cy="800669"/>
              <a:chOff x="3506989" y="6891473"/>
              <a:chExt cx="2383461" cy="3285894"/>
            </a:xfrm>
          </p:grpSpPr>
          <p:sp>
            <p:nvSpPr>
              <p:cNvPr id="114" name="Freeform 113"/>
              <p:cNvSpPr/>
              <p:nvPr/>
            </p:nvSpPr>
            <p:spPr>
              <a:xfrm flipV="1">
                <a:off x="3506989" y="6891473"/>
                <a:ext cx="2383461" cy="3285894"/>
              </a:xfrm>
              <a:custGeom>
                <a:avLst/>
                <a:gdLst>
                  <a:gd name="connsiteX0" fmla="*/ 1171309 w 2383462"/>
                  <a:gd name="connsiteY0" fmla="*/ 3285893 h 3285893"/>
                  <a:gd name="connsiteX1" fmla="*/ 1647997 w 2383462"/>
                  <a:gd name="connsiteY1" fmla="*/ 3190560 h 3285893"/>
                  <a:gd name="connsiteX2" fmla="*/ 2029352 w 2383462"/>
                  <a:gd name="connsiteY2" fmla="*/ 2938594 h 3285893"/>
                  <a:gd name="connsiteX3" fmla="*/ 2288129 w 2383462"/>
                  <a:gd name="connsiteY3" fmla="*/ 2570850 h 3285893"/>
                  <a:gd name="connsiteX4" fmla="*/ 2383462 w 2383462"/>
                  <a:gd name="connsiteY4" fmla="*/ 2114595 h 3285893"/>
                  <a:gd name="connsiteX5" fmla="*/ 2117561 w 2383462"/>
                  <a:gd name="connsiteY5" fmla="*/ 1339219 h 3285893"/>
                  <a:gd name="connsiteX6" fmla="*/ 2104570 w 2383462"/>
                  <a:gd name="connsiteY6" fmla="*/ 1324936 h 3285893"/>
                  <a:gd name="connsiteX7" fmla="*/ 2110738 w 2383462"/>
                  <a:gd name="connsiteY7" fmla="*/ 1324936 h 3285893"/>
                  <a:gd name="connsiteX8" fmla="*/ 1198081 w 2383462"/>
                  <a:gd name="connsiteY8" fmla="*/ 0 h 3285893"/>
                  <a:gd name="connsiteX9" fmla="*/ 285424 w 2383462"/>
                  <a:gd name="connsiteY9" fmla="*/ 1324936 h 3285893"/>
                  <a:gd name="connsiteX10" fmla="*/ 287462 w 2383462"/>
                  <a:gd name="connsiteY10" fmla="*/ 1324936 h 3285893"/>
                  <a:gd name="connsiteX11" fmla="*/ 272824 w 2383462"/>
                  <a:gd name="connsiteY11" fmla="*/ 1341664 h 3285893"/>
                  <a:gd name="connsiteX12" fmla="*/ 95344 w 2383462"/>
                  <a:gd name="connsiteY12" fmla="*/ 1637896 h 3285893"/>
                  <a:gd name="connsiteX13" fmla="*/ 0 w 2383462"/>
                  <a:gd name="connsiteY13" fmla="*/ 2114595 h 3285893"/>
                  <a:gd name="connsiteX14" fmla="*/ 95344 w 2383462"/>
                  <a:gd name="connsiteY14" fmla="*/ 2570850 h 3285893"/>
                  <a:gd name="connsiteX15" fmla="*/ 347310 w 2383462"/>
                  <a:gd name="connsiteY15" fmla="*/ 2938594 h 3285893"/>
                  <a:gd name="connsiteX16" fmla="*/ 715043 w 2383462"/>
                  <a:gd name="connsiteY16" fmla="*/ 3190560 h 3285893"/>
                  <a:gd name="connsiteX17" fmla="*/ 1171309 w 2383462"/>
                  <a:gd name="connsiteY17" fmla="*/ 3285893 h 328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83462" h="3285893">
                    <a:moveTo>
                      <a:pt x="1171309" y="3285893"/>
                    </a:moveTo>
                    <a:cubicBezTo>
                      <a:pt x="1343823" y="3285893"/>
                      <a:pt x="1502716" y="3254119"/>
                      <a:pt x="1647997" y="3190560"/>
                    </a:cubicBezTo>
                    <a:cubicBezTo>
                      <a:pt x="1793278" y="3127001"/>
                      <a:pt x="1920396" y="3043009"/>
                      <a:pt x="2029352" y="2938594"/>
                    </a:cubicBezTo>
                    <a:cubicBezTo>
                      <a:pt x="2138307" y="2834168"/>
                      <a:pt x="2224570" y="2711591"/>
                      <a:pt x="2288129" y="2570850"/>
                    </a:cubicBezTo>
                    <a:cubicBezTo>
                      <a:pt x="2351688" y="2430121"/>
                      <a:pt x="2383462" y="2278029"/>
                      <a:pt x="2383462" y="2114595"/>
                    </a:cubicBezTo>
                    <a:cubicBezTo>
                      <a:pt x="2383462" y="1812685"/>
                      <a:pt x="2294829" y="1554231"/>
                      <a:pt x="2117561" y="1339219"/>
                    </a:cubicBezTo>
                    <a:lnTo>
                      <a:pt x="2104570" y="1324936"/>
                    </a:lnTo>
                    <a:lnTo>
                      <a:pt x="2110738" y="1324936"/>
                    </a:lnTo>
                    <a:lnTo>
                      <a:pt x="1198081" y="0"/>
                    </a:lnTo>
                    <a:lnTo>
                      <a:pt x="285424" y="1324936"/>
                    </a:lnTo>
                    <a:lnTo>
                      <a:pt x="287462" y="1324936"/>
                    </a:lnTo>
                    <a:lnTo>
                      <a:pt x="272824" y="1341664"/>
                    </a:lnTo>
                    <a:cubicBezTo>
                      <a:pt x="202170" y="1430191"/>
                      <a:pt x="143013" y="1528935"/>
                      <a:pt x="95344" y="1637896"/>
                    </a:cubicBezTo>
                    <a:cubicBezTo>
                      <a:pt x="31785" y="1783177"/>
                      <a:pt x="0" y="1942070"/>
                      <a:pt x="0" y="2114595"/>
                    </a:cubicBezTo>
                    <a:cubicBezTo>
                      <a:pt x="0" y="2278029"/>
                      <a:pt x="31785" y="2430121"/>
                      <a:pt x="95344" y="2570850"/>
                    </a:cubicBezTo>
                    <a:cubicBezTo>
                      <a:pt x="158903" y="2711591"/>
                      <a:pt x="242885" y="2834168"/>
                      <a:pt x="347310" y="2938594"/>
                    </a:cubicBezTo>
                    <a:cubicBezTo>
                      <a:pt x="451725" y="3043009"/>
                      <a:pt x="574303" y="3127001"/>
                      <a:pt x="715043" y="3190560"/>
                    </a:cubicBezTo>
                    <a:cubicBezTo>
                      <a:pt x="855773" y="3254119"/>
                      <a:pt x="1007865" y="3285893"/>
                      <a:pt x="1171309" y="3285893"/>
                    </a:cubicBezTo>
                    <a:close/>
                  </a:path>
                </a:pathLst>
              </a:custGeom>
              <a:solidFill>
                <a:srgbClr val="907F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>
                <a:spLocks noChangeArrowheads="1"/>
              </p:cNvSpPr>
              <p:nvPr/>
            </p:nvSpPr>
            <p:spPr bwMode="auto">
              <a:xfrm>
                <a:off x="4301481" y="7685958"/>
                <a:ext cx="794487" cy="794487"/>
              </a:xfrm>
              <a:custGeom>
                <a:avLst/>
                <a:gdLst/>
                <a:ahLst/>
                <a:cxnLst/>
                <a:rect l="l" t="t" r="r" b="b"/>
                <a:pathLst>
                  <a:path w="217312" h="217312">
                    <a:moveTo>
                      <a:pt x="106794" y="0"/>
                    </a:moveTo>
                    <a:cubicBezTo>
                      <a:pt x="122523" y="0"/>
                      <a:pt x="137010" y="2897"/>
                      <a:pt x="150256" y="8692"/>
                    </a:cubicBezTo>
                    <a:cubicBezTo>
                      <a:pt x="163502" y="14487"/>
                      <a:pt x="175092" y="22145"/>
                      <a:pt x="185026" y="31665"/>
                    </a:cubicBezTo>
                    <a:cubicBezTo>
                      <a:pt x="194960" y="41186"/>
                      <a:pt x="202825" y="52362"/>
                      <a:pt x="208620" y="65194"/>
                    </a:cubicBezTo>
                    <a:cubicBezTo>
                      <a:pt x="214415" y="78025"/>
                      <a:pt x="217312" y="91892"/>
                      <a:pt x="217312" y="106793"/>
                    </a:cubicBezTo>
                    <a:cubicBezTo>
                      <a:pt x="217312" y="138252"/>
                      <a:pt x="206757" y="164536"/>
                      <a:pt x="185647" y="185647"/>
                    </a:cubicBezTo>
                    <a:cubicBezTo>
                      <a:pt x="164537" y="206757"/>
                      <a:pt x="138252" y="217312"/>
                      <a:pt x="106794" y="217312"/>
                    </a:cubicBezTo>
                    <a:cubicBezTo>
                      <a:pt x="91892" y="217312"/>
                      <a:pt x="78025" y="214415"/>
                      <a:pt x="65194" y="208620"/>
                    </a:cubicBezTo>
                    <a:cubicBezTo>
                      <a:pt x="52362" y="202825"/>
                      <a:pt x="41186" y="194960"/>
                      <a:pt x="31666" y="185026"/>
                    </a:cubicBezTo>
                    <a:cubicBezTo>
                      <a:pt x="22145" y="175092"/>
                      <a:pt x="14488" y="163502"/>
                      <a:pt x="8693" y="150256"/>
                    </a:cubicBezTo>
                    <a:cubicBezTo>
                      <a:pt x="2898" y="137010"/>
                      <a:pt x="0" y="122523"/>
                      <a:pt x="0" y="106793"/>
                    </a:cubicBezTo>
                    <a:cubicBezTo>
                      <a:pt x="0" y="91892"/>
                      <a:pt x="2898" y="78025"/>
                      <a:pt x="8693" y="65194"/>
                    </a:cubicBezTo>
                    <a:cubicBezTo>
                      <a:pt x="14488" y="52362"/>
                      <a:pt x="22145" y="41186"/>
                      <a:pt x="31666" y="31665"/>
                    </a:cubicBezTo>
                    <a:cubicBezTo>
                      <a:pt x="41186" y="22145"/>
                      <a:pt x="52362" y="14487"/>
                      <a:pt x="65194" y="8692"/>
                    </a:cubicBezTo>
                    <a:cubicBezTo>
                      <a:pt x="78025" y="2897"/>
                      <a:pt x="91892" y="0"/>
                      <a:pt x="1067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 algn="r" defTabSz="914400"/>
                <a:endParaRPr lang="en-US" sz="20000" dirty="0">
                  <a:solidFill>
                    <a:srgbClr val="2C576B"/>
                  </a:solidFill>
                  <a:latin typeface="Lateef" panose="01000506020000020003" pitchFamily="2" charset="-78"/>
                  <a:ea typeface="Roboto" panose="02000000000000000000" pitchFamily="2" charset="0"/>
                  <a:cs typeface="Lateef" panose="01000506020000020003" pitchFamily="2" charset="-78"/>
                </a:endParaRPr>
              </a:p>
            </p:txBody>
          </p:sp>
        </p:grpSp>
      </p:grpSp>
      <p:sp>
        <p:nvSpPr>
          <p:cNvPr id="118" name="Rectangle 117"/>
          <p:cNvSpPr/>
          <p:nvPr/>
        </p:nvSpPr>
        <p:spPr>
          <a:xfrm>
            <a:off x="0" y="0"/>
            <a:ext cx="4801445" cy="3582253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" name="图片占位符 121">
            <a:extLst>
              <a:ext uri="{FF2B5EF4-FFF2-40B4-BE49-F238E27FC236}">
                <a16:creationId xmlns:a16="http://schemas.microsoft.com/office/drawing/2014/main" id="{D9FFBCB3-4938-41E7-82D7-7BEE2A9B171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929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7E2A2404-2A3A-4555-83F9-C22D3905404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3" name="Freeform 82"/>
          <p:cNvSpPr/>
          <p:nvPr/>
        </p:nvSpPr>
        <p:spPr>
          <a:xfrm>
            <a:off x="12783877" y="2184070"/>
            <a:ext cx="9186690" cy="9347860"/>
          </a:xfrm>
          <a:custGeom>
            <a:avLst/>
            <a:gdLst>
              <a:gd name="connsiteX0" fmla="*/ 0 w 8686800"/>
              <a:gd name="connsiteY0" fmla="*/ 0 h 8839200"/>
              <a:gd name="connsiteX1" fmla="*/ 8686800 w 8686800"/>
              <a:gd name="connsiteY1" fmla="*/ 0 h 8839200"/>
              <a:gd name="connsiteX2" fmla="*/ 8686800 w 8686800"/>
              <a:gd name="connsiteY2" fmla="*/ 3730589 h 8839200"/>
              <a:gd name="connsiteX3" fmla="*/ 8585854 w 8686800"/>
              <a:gd name="connsiteY3" fmla="*/ 3761925 h 8839200"/>
              <a:gd name="connsiteX4" fmla="*/ 8149917 w 8686800"/>
              <a:gd name="connsiteY4" fmla="*/ 4419600 h 8839200"/>
              <a:gd name="connsiteX5" fmla="*/ 8585854 w 8686800"/>
              <a:gd name="connsiteY5" fmla="*/ 5077276 h 8839200"/>
              <a:gd name="connsiteX6" fmla="*/ 8686800 w 8686800"/>
              <a:gd name="connsiteY6" fmla="*/ 5108611 h 8839200"/>
              <a:gd name="connsiteX7" fmla="*/ 8686800 w 8686800"/>
              <a:gd name="connsiteY7" fmla="*/ 8839200 h 8839200"/>
              <a:gd name="connsiteX8" fmla="*/ 0 w 8686800"/>
              <a:gd name="connsiteY8" fmla="*/ 8839200 h 883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86800" h="8839200">
                <a:moveTo>
                  <a:pt x="0" y="0"/>
                </a:moveTo>
                <a:lnTo>
                  <a:pt x="8686800" y="0"/>
                </a:lnTo>
                <a:lnTo>
                  <a:pt x="8686800" y="3730589"/>
                </a:lnTo>
                <a:lnTo>
                  <a:pt x="8585854" y="3761925"/>
                </a:lnTo>
                <a:cubicBezTo>
                  <a:pt x="8329672" y="3870280"/>
                  <a:pt x="8149917" y="4123948"/>
                  <a:pt x="8149917" y="4419600"/>
                </a:cubicBezTo>
                <a:cubicBezTo>
                  <a:pt x="8149917" y="4715252"/>
                  <a:pt x="8329672" y="4968920"/>
                  <a:pt x="8585854" y="5077276"/>
                </a:cubicBezTo>
                <a:lnTo>
                  <a:pt x="8686800" y="5108611"/>
                </a:lnTo>
                <a:lnTo>
                  <a:pt x="8686800" y="8839200"/>
                </a:lnTo>
                <a:lnTo>
                  <a:pt x="0" y="8839200"/>
                </a:lnTo>
                <a:close/>
              </a:path>
            </a:pathLst>
          </a:cu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-</a:t>
            </a:r>
            <a:fld id="{3F0EA7F4-FF3F-43E5-9A40-4FE245428472}" type="slidenum">
              <a:rPr lang="en-US" smtClean="0">
                <a:solidFill>
                  <a:schemeClr val="bg1"/>
                </a:solidFill>
              </a:rPr>
              <a:pPr/>
              <a:t>34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Italian Market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743013647"/>
              </p:ext>
            </p:extLst>
          </p:nvPr>
        </p:nvGraphicFramePr>
        <p:xfrm>
          <a:off x="2025381" y="4061759"/>
          <a:ext cx="7654385" cy="583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6" name="Group 45"/>
          <p:cNvGrpSpPr/>
          <p:nvPr/>
        </p:nvGrpSpPr>
        <p:grpSpPr>
          <a:xfrm>
            <a:off x="13694968" y="3292404"/>
            <a:ext cx="6713688" cy="8239526"/>
            <a:chOff x="807555" y="195486"/>
            <a:chExt cx="4148314" cy="5091113"/>
          </a:xfrm>
          <a:solidFill>
            <a:schemeClr val="bg1"/>
          </a:solidFill>
        </p:grpSpPr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2693152" y="1548926"/>
              <a:ext cx="32474" cy="43997"/>
            </a:xfrm>
            <a:custGeom>
              <a:avLst/>
              <a:gdLst>
                <a:gd name="T0" fmla="*/ 24 w 31"/>
                <a:gd name="T1" fmla="*/ 38 h 42"/>
                <a:gd name="T2" fmla="*/ 24 w 31"/>
                <a:gd name="T3" fmla="*/ 38 h 42"/>
                <a:gd name="T4" fmla="*/ 17 w 31"/>
                <a:gd name="T5" fmla="*/ 42 h 42"/>
                <a:gd name="T6" fmla="*/ 5 w 31"/>
                <a:gd name="T7" fmla="*/ 38 h 42"/>
                <a:gd name="T8" fmla="*/ 0 w 31"/>
                <a:gd name="T9" fmla="*/ 31 h 42"/>
                <a:gd name="T10" fmla="*/ 2 w 31"/>
                <a:gd name="T11" fmla="*/ 19 h 42"/>
                <a:gd name="T12" fmla="*/ 7 w 31"/>
                <a:gd name="T13" fmla="*/ 9 h 42"/>
                <a:gd name="T14" fmla="*/ 17 w 31"/>
                <a:gd name="T15" fmla="*/ 5 h 42"/>
                <a:gd name="T16" fmla="*/ 26 w 31"/>
                <a:gd name="T17" fmla="*/ 0 h 42"/>
                <a:gd name="T18" fmla="*/ 28 w 31"/>
                <a:gd name="T19" fmla="*/ 5 h 42"/>
                <a:gd name="T20" fmla="*/ 31 w 31"/>
                <a:gd name="T21" fmla="*/ 12 h 42"/>
                <a:gd name="T22" fmla="*/ 31 w 31"/>
                <a:gd name="T23" fmla="*/ 19 h 42"/>
                <a:gd name="T24" fmla="*/ 28 w 31"/>
                <a:gd name="T25" fmla="*/ 24 h 42"/>
                <a:gd name="T26" fmla="*/ 28 w 31"/>
                <a:gd name="T27" fmla="*/ 26 h 42"/>
                <a:gd name="T28" fmla="*/ 28 w 31"/>
                <a:gd name="T29" fmla="*/ 26 h 42"/>
                <a:gd name="T30" fmla="*/ 28 w 31"/>
                <a:gd name="T31" fmla="*/ 28 h 42"/>
                <a:gd name="T32" fmla="*/ 28 w 31"/>
                <a:gd name="T33" fmla="*/ 28 h 42"/>
                <a:gd name="T34" fmla="*/ 24 w 31"/>
                <a:gd name="T3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42">
                  <a:moveTo>
                    <a:pt x="24" y="38"/>
                  </a:moveTo>
                  <a:lnTo>
                    <a:pt x="24" y="38"/>
                  </a:lnTo>
                  <a:lnTo>
                    <a:pt x="17" y="42"/>
                  </a:lnTo>
                  <a:lnTo>
                    <a:pt x="5" y="38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7" y="9"/>
                  </a:lnTo>
                  <a:lnTo>
                    <a:pt x="17" y="5"/>
                  </a:lnTo>
                  <a:lnTo>
                    <a:pt x="26" y="0"/>
                  </a:lnTo>
                  <a:lnTo>
                    <a:pt x="28" y="5"/>
                  </a:lnTo>
                  <a:lnTo>
                    <a:pt x="31" y="12"/>
                  </a:lnTo>
                  <a:lnTo>
                    <a:pt x="31" y="19"/>
                  </a:lnTo>
                  <a:lnTo>
                    <a:pt x="28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4" y="38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2693152" y="1548926"/>
              <a:ext cx="32474" cy="43997"/>
            </a:xfrm>
            <a:custGeom>
              <a:avLst/>
              <a:gdLst>
                <a:gd name="T0" fmla="*/ 24 w 31"/>
                <a:gd name="T1" fmla="*/ 38 h 42"/>
                <a:gd name="T2" fmla="*/ 24 w 31"/>
                <a:gd name="T3" fmla="*/ 38 h 42"/>
                <a:gd name="T4" fmla="*/ 17 w 31"/>
                <a:gd name="T5" fmla="*/ 42 h 42"/>
                <a:gd name="T6" fmla="*/ 5 w 31"/>
                <a:gd name="T7" fmla="*/ 38 h 42"/>
                <a:gd name="T8" fmla="*/ 0 w 31"/>
                <a:gd name="T9" fmla="*/ 31 h 42"/>
                <a:gd name="T10" fmla="*/ 2 w 31"/>
                <a:gd name="T11" fmla="*/ 19 h 42"/>
                <a:gd name="T12" fmla="*/ 7 w 31"/>
                <a:gd name="T13" fmla="*/ 9 h 42"/>
                <a:gd name="T14" fmla="*/ 17 w 31"/>
                <a:gd name="T15" fmla="*/ 5 h 42"/>
                <a:gd name="T16" fmla="*/ 26 w 31"/>
                <a:gd name="T17" fmla="*/ 0 h 42"/>
                <a:gd name="T18" fmla="*/ 28 w 31"/>
                <a:gd name="T19" fmla="*/ 5 h 42"/>
                <a:gd name="T20" fmla="*/ 31 w 31"/>
                <a:gd name="T21" fmla="*/ 12 h 42"/>
                <a:gd name="T22" fmla="*/ 31 w 31"/>
                <a:gd name="T23" fmla="*/ 19 h 42"/>
                <a:gd name="T24" fmla="*/ 28 w 31"/>
                <a:gd name="T25" fmla="*/ 24 h 42"/>
                <a:gd name="T26" fmla="*/ 28 w 31"/>
                <a:gd name="T27" fmla="*/ 26 h 42"/>
                <a:gd name="T28" fmla="*/ 28 w 31"/>
                <a:gd name="T29" fmla="*/ 26 h 42"/>
                <a:gd name="T30" fmla="*/ 28 w 31"/>
                <a:gd name="T31" fmla="*/ 28 h 42"/>
                <a:gd name="T32" fmla="*/ 28 w 31"/>
                <a:gd name="T33" fmla="*/ 28 h 42"/>
                <a:gd name="T34" fmla="*/ 24 w 31"/>
                <a:gd name="T3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42">
                  <a:moveTo>
                    <a:pt x="24" y="38"/>
                  </a:moveTo>
                  <a:lnTo>
                    <a:pt x="24" y="38"/>
                  </a:lnTo>
                  <a:lnTo>
                    <a:pt x="17" y="42"/>
                  </a:lnTo>
                  <a:lnTo>
                    <a:pt x="5" y="38"/>
                  </a:lnTo>
                  <a:lnTo>
                    <a:pt x="0" y="31"/>
                  </a:lnTo>
                  <a:lnTo>
                    <a:pt x="2" y="19"/>
                  </a:lnTo>
                  <a:lnTo>
                    <a:pt x="7" y="9"/>
                  </a:lnTo>
                  <a:lnTo>
                    <a:pt x="17" y="5"/>
                  </a:lnTo>
                  <a:lnTo>
                    <a:pt x="26" y="0"/>
                  </a:lnTo>
                  <a:lnTo>
                    <a:pt x="28" y="5"/>
                  </a:lnTo>
                  <a:lnTo>
                    <a:pt x="31" y="12"/>
                  </a:lnTo>
                  <a:lnTo>
                    <a:pt x="31" y="19"/>
                  </a:lnTo>
                  <a:lnTo>
                    <a:pt x="28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4" y="38"/>
                  </a:lnTo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2839810" y="2472869"/>
              <a:ext cx="4190" cy="3143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3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2839810" y="2472869"/>
              <a:ext cx="4190" cy="3143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3 h 3"/>
                <a:gd name="T8" fmla="*/ 0 w 4"/>
                <a:gd name="T9" fmla="*/ 0 h 3"/>
                <a:gd name="T10" fmla="*/ 2 w 4"/>
                <a:gd name="T11" fmla="*/ 0 h 3"/>
                <a:gd name="T12" fmla="*/ 4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2921519" y="627078"/>
              <a:ext cx="27236" cy="19904"/>
            </a:xfrm>
            <a:custGeom>
              <a:avLst/>
              <a:gdLst>
                <a:gd name="T0" fmla="*/ 14 w 26"/>
                <a:gd name="T1" fmla="*/ 19 h 19"/>
                <a:gd name="T2" fmla="*/ 14 w 26"/>
                <a:gd name="T3" fmla="*/ 19 h 19"/>
                <a:gd name="T4" fmla="*/ 4 w 26"/>
                <a:gd name="T5" fmla="*/ 19 h 19"/>
                <a:gd name="T6" fmla="*/ 0 w 26"/>
                <a:gd name="T7" fmla="*/ 16 h 19"/>
                <a:gd name="T8" fmla="*/ 2 w 26"/>
                <a:gd name="T9" fmla="*/ 9 h 19"/>
                <a:gd name="T10" fmla="*/ 2 w 26"/>
                <a:gd name="T11" fmla="*/ 0 h 19"/>
                <a:gd name="T12" fmla="*/ 7 w 26"/>
                <a:gd name="T13" fmla="*/ 2 h 19"/>
                <a:gd name="T14" fmla="*/ 9 w 26"/>
                <a:gd name="T15" fmla="*/ 2 h 19"/>
                <a:gd name="T16" fmla="*/ 12 w 26"/>
                <a:gd name="T17" fmla="*/ 2 h 19"/>
                <a:gd name="T18" fmla="*/ 14 w 26"/>
                <a:gd name="T19" fmla="*/ 5 h 19"/>
                <a:gd name="T20" fmla="*/ 16 w 26"/>
                <a:gd name="T21" fmla="*/ 5 h 19"/>
                <a:gd name="T22" fmla="*/ 19 w 26"/>
                <a:gd name="T23" fmla="*/ 5 h 19"/>
                <a:gd name="T24" fmla="*/ 19 w 26"/>
                <a:gd name="T25" fmla="*/ 5 h 19"/>
                <a:gd name="T26" fmla="*/ 19 w 26"/>
                <a:gd name="T27" fmla="*/ 5 h 19"/>
                <a:gd name="T28" fmla="*/ 21 w 26"/>
                <a:gd name="T29" fmla="*/ 5 h 19"/>
                <a:gd name="T30" fmla="*/ 21 w 26"/>
                <a:gd name="T31" fmla="*/ 7 h 19"/>
                <a:gd name="T32" fmla="*/ 21 w 26"/>
                <a:gd name="T33" fmla="*/ 7 h 19"/>
                <a:gd name="T34" fmla="*/ 23 w 26"/>
                <a:gd name="T35" fmla="*/ 7 h 19"/>
                <a:gd name="T36" fmla="*/ 23 w 26"/>
                <a:gd name="T37" fmla="*/ 7 h 19"/>
                <a:gd name="T38" fmla="*/ 26 w 26"/>
                <a:gd name="T39" fmla="*/ 7 h 19"/>
                <a:gd name="T40" fmla="*/ 26 w 26"/>
                <a:gd name="T41" fmla="*/ 9 h 19"/>
                <a:gd name="T42" fmla="*/ 26 w 26"/>
                <a:gd name="T43" fmla="*/ 12 h 19"/>
                <a:gd name="T44" fmla="*/ 23 w 26"/>
                <a:gd name="T45" fmla="*/ 12 h 19"/>
                <a:gd name="T46" fmla="*/ 23 w 26"/>
                <a:gd name="T47" fmla="*/ 12 h 19"/>
                <a:gd name="T48" fmla="*/ 19 w 26"/>
                <a:gd name="T49" fmla="*/ 14 h 19"/>
                <a:gd name="T50" fmla="*/ 14 w 26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19">
                  <a:moveTo>
                    <a:pt x="14" y="19"/>
                  </a:moveTo>
                  <a:lnTo>
                    <a:pt x="14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2" y="9"/>
                  </a:lnTo>
                  <a:lnTo>
                    <a:pt x="2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6" y="7"/>
                  </a:lnTo>
                  <a:lnTo>
                    <a:pt x="26" y="9"/>
                  </a:lnTo>
                  <a:lnTo>
                    <a:pt x="26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19" y="14"/>
                  </a:lnTo>
                  <a:lnTo>
                    <a:pt x="14" y="19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2921519" y="627078"/>
              <a:ext cx="27236" cy="19904"/>
            </a:xfrm>
            <a:custGeom>
              <a:avLst/>
              <a:gdLst>
                <a:gd name="T0" fmla="*/ 14 w 26"/>
                <a:gd name="T1" fmla="*/ 19 h 19"/>
                <a:gd name="T2" fmla="*/ 14 w 26"/>
                <a:gd name="T3" fmla="*/ 19 h 19"/>
                <a:gd name="T4" fmla="*/ 4 w 26"/>
                <a:gd name="T5" fmla="*/ 19 h 19"/>
                <a:gd name="T6" fmla="*/ 0 w 26"/>
                <a:gd name="T7" fmla="*/ 16 h 19"/>
                <a:gd name="T8" fmla="*/ 2 w 26"/>
                <a:gd name="T9" fmla="*/ 9 h 19"/>
                <a:gd name="T10" fmla="*/ 2 w 26"/>
                <a:gd name="T11" fmla="*/ 0 h 19"/>
                <a:gd name="T12" fmla="*/ 7 w 26"/>
                <a:gd name="T13" fmla="*/ 2 h 19"/>
                <a:gd name="T14" fmla="*/ 9 w 26"/>
                <a:gd name="T15" fmla="*/ 2 h 19"/>
                <a:gd name="T16" fmla="*/ 12 w 26"/>
                <a:gd name="T17" fmla="*/ 2 h 19"/>
                <a:gd name="T18" fmla="*/ 14 w 26"/>
                <a:gd name="T19" fmla="*/ 5 h 19"/>
                <a:gd name="T20" fmla="*/ 16 w 26"/>
                <a:gd name="T21" fmla="*/ 5 h 19"/>
                <a:gd name="T22" fmla="*/ 19 w 26"/>
                <a:gd name="T23" fmla="*/ 5 h 19"/>
                <a:gd name="T24" fmla="*/ 19 w 26"/>
                <a:gd name="T25" fmla="*/ 5 h 19"/>
                <a:gd name="T26" fmla="*/ 19 w 26"/>
                <a:gd name="T27" fmla="*/ 5 h 19"/>
                <a:gd name="T28" fmla="*/ 21 w 26"/>
                <a:gd name="T29" fmla="*/ 5 h 19"/>
                <a:gd name="T30" fmla="*/ 21 w 26"/>
                <a:gd name="T31" fmla="*/ 7 h 19"/>
                <a:gd name="T32" fmla="*/ 21 w 26"/>
                <a:gd name="T33" fmla="*/ 7 h 19"/>
                <a:gd name="T34" fmla="*/ 23 w 26"/>
                <a:gd name="T35" fmla="*/ 7 h 19"/>
                <a:gd name="T36" fmla="*/ 23 w 26"/>
                <a:gd name="T37" fmla="*/ 7 h 19"/>
                <a:gd name="T38" fmla="*/ 26 w 26"/>
                <a:gd name="T39" fmla="*/ 7 h 19"/>
                <a:gd name="T40" fmla="*/ 26 w 26"/>
                <a:gd name="T41" fmla="*/ 9 h 19"/>
                <a:gd name="T42" fmla="*/ 26 w 26"/>
                <a:gd name="T43" fmla="*/ 12 h 19"/>
                <a:gd name="T44" fmla="*/ 23 w 26"/>
                <a:gd name="T45" fmla="*/ 12 h 19"/>
                <a:gd name="T46" fmla="*/ 23 w 26"/>
                <a:gd name="T47" fmla="*/ 12 h 19"/>
                <a:gd name="T48" fmla="*/ 19 w 26"/>
                <a:gd name="T49" fmla="*/ 14 h 19"/>
                <a:gd name="T50" fmla="*/ 14 w 26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19">
                  <a:moveTo>
                    <a:pt x="14" y="19"/>
                  </a:moveTo>
                  <a:lnTo>
                    <a:pt x="14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2" y="9"/>
                  </a:lnTo>
                  <a:lnTo>
                    <a:pt x="2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12" y="2"/>
                  </a:lnTo>
                  <a:lnTo>
                    <a:pt x="14" y="5"/>
                  </a:lnTo>
                  <a:lnTo>
                    <a:pt x="16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6" y="7"/>
                  </a:lnTo>
                  <a:lnTo>
                    <a:pt x="26" y="9"/>
                  </a:lnTo>
                  <a:lnTo>
                    <a:pt x="26" y="12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19" y="14"/>
                  </a:lnTo>
                  <a:lnTo>
                    <a:pt x="14" y="19"/>
                  </a:lnTo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642456" y="1131999"/>
              <a:ext cx="1159642" cy="540538"/>
            </a:xfrm>
            <a:custGeom>
              <a:avLst/>
              <a:gdLst>
                <a:gd name="T0" fmla="*/ 906 w 1107"/>
                <a:gd name="T1" fmla="*/ 57 h 516"/>
                <a:gd name="T2" fmla="*/ 951 w 1107"/>
                <a:gd name="T3" fmla="*/ 249 h 516"/>
                <a:gd name="T4" fmla="*/ 1024 w 1107"/>
                <a:gd name="T5" fmla="*/ 343 h 516"/>
                <a:gd name="T6" fmla="*/ 1102 w 1107"/>
                <a:gd name="T7" fmla="*/ 412 h 516"/>
                <a:gd name="T8" fmla="*/ 1095 w 1107"/>
                <a:gd name="T9" fmla="*/ 440 h 516"/>
                <a:gd name="T10" fmla="*/ 1074 w 1107"/>
                <a:gd name="T11" fmla="*/ 452 h 516"/>
                <a:gd name="T12" fmla="*/ 1055 w 1107"/>
                <a:gd name="T13" fmla="*/ 440 h 516"/>
                <a:gd name="T14" fmla="*/ 1031 w 1107"/>
                <a:gd name="T15" fmla="*/ 426 h 516"/>
                <a:gd name="T16" fmla="*/ 979 w 1107"/>
                <a:gd name="T17" fmla="*/ 419 h 516"/>
                <a:gd name="T18" fmla="*/ 932 w 1107"/>
                <a:gd name="T19" fmla="*/ 438 h 516"/>
                <a:gd name="T20" fmla="*/ 923 w 1107"/>
                <a:gd name="T21" fmla="*/ 514 h 516"/>
                <a:gd name="T22" fmla="*/ 830 w 1107"/>
                <a:gd name="T23" fmla="*/ 497 h 516"/>
                <a:gd name="T24" fmla="*/ 785 w 1107"/>
                <a:gd name="T25" fmla="*/ 457 h 516"/>
                <a:gd name="T26" fmla="*/ 774 w 1107"/>
                <a:gd name="T27" fmla="*/ 424 h 516"/>
                <a:gd name="T28" fmla="*/ 792 w 1107"/>
                <a:gd name="T29" fmla="*/ 381 h 516"/>
                <a:gd name="T30" fmla="*/ 764 w 1107"/>
                <a:gd name="T31" fmla="*/ 381 h 516"/>
                <a:gd name="T32" fmla="*/ 748 w 1107"/>
                <a:gd name="T33" fmla="*/ 365 h 516"/>
                <a:gd name="T34" fmla="*/ 700 w 1107"/>
                <a:gd name="T35" fmla="*/ 355 h 516"/>
                <a:gd name="T36" fmla="*/ 677 w 1107"/>
                <a:gd name="T37" fmla="*/ 353 h 516"/>
                <a:gd name="T38" fmla="*/ 629 w 1107"/>
                <a:gd name="T39" fmla="*/ 384 h 516"/>
                <a:gd name="T40" fmla="*/ 646 w 1107"/>
                <a:gd name="T41" fmla="*/ 398 h 516"/>
                <a:gd name="T42" fmla="*/ 570 w 1107"/>
                <a:gd name="T43" fmla="*/ 410 h 516"/>
                <a:gd name="T44" fmla="*/ 565 w 1107"/>
                <a:gd name="T45" fmla="*/ 405 h 516"/>
                <a:gd name="T46" fmla="*/ 535 w 1107"/>
                <a:gd name="T47" fmla="*/ 426 h 516"/>
                <a:gd name="T48" fmla="*/ 457 w 1107"/>
                <a:gd name="T49" fmla="*/ 410 h 516"/>
                <a:gd name="T50" fmla="*/ 409 w 1107"/>
                <a:gd name="T51" fmla="*/ 398 h 516"/>
                <a:gd name="T52" fmla="*/ 345 w 1107"/>
                <a:gd name="T53" fmla="*/ 370 h 516"/>
                <a:gd name="T54" fmla="*/ 281 w 1107"/>
                <a:gd name="T55" fmla="*/ 348 h 516"/>
                <a:gd name="T56" fmla="*/ 253 w 1107"/>
                <a:gd name="T57" fmla="*/ 315 h 516"/>
                <a:gd name="T58" fmla="*/ 192 w 1107"/>
                <a:gd name="T59" fmla="*/ 317 h 516"/>
                <a:gd name="T60" fmla="*/ 161 w 1107"/>
                <a:gd name="T61" fmla="*/ 353 h 516"/>
                <a:gd name="T62" fmla="*/ 123 w 1107"/>
                <a:gd name="T63" fmla="*/ 334 h 516"/>
                <a:gd name="T64" fmla="*/ 83 w 1107"/>
                <a:gd name="T65" fmla="*/ 343 h 516"/>
                <a:gd name="T66" fmla="*/ 95 w 1107"/>
                <a:gd name="T67" fmla="*/ 306 h 516"/>
                <a:gd name="T68" fmla="*/ 64 w 1107"/>
                <a:gd name="T69" fmla="*/ 270 h 516"/>
                <a:gd name="T70" fmla="*/ 21 w 1107"/>
                <a:gd name="T71" fmla="*/ 270 h 516"/>
                <a:gd name="T72" fmla="*/ 12 w 1107"/>
                <a:gd name="T73" fmla="*/ 235 h 516"/>
                <a:gd name="T74" fmla="*/ 28 w 1107"/>
                <a:gd name="T75" fmla="*/ 230 h 516"/>
                <a:gd name="T76" fmla="*/ 31 w 1107"/>
                <a:gd name="T77" fmla="*/ 194 h 516"/>
                <a:gd name="T78" fmla="*/ 24 w 1107"/>
                <a:gd name="T79" fmla="*/ 149 h 516"/>
                <a:gd name="T80" fmla="*/ 45 w 1107"/>
                <a:gd name="T81" fmla="*/ 60 h 516"/>
                <a:gd name="T82" fmla="*/ 80 w 1107"/>
                <a:gd name="T83" fmla="*/ 36 h 516"/>
                <a:gd name="T84" fmla="*/ 109 w 1107"/>
                <a:gd name="T85" fmla="*/ 48 h 516"/>
                <a:gd name="T86" fmla="*/ 149 w 1107"/>
                <a:gd name="T87" fmla="*/ 41 h 516"/>
                <a:gd name="T88" fmla="*/ 182 w 1107"/>
                <a:gd name="T89" fmla="*/ 29 h 516"/>
                <a:gd name="T90" fmla="*/ 241 w 1107"/>
                <a:gd name="T91" fmla="*/ 57 h 516"/>
                <a:gd name="T92" fmla="*/ 357 w 1107"/>
                <a:gd name="T93" fmla="*/ 86 h 516"/>
                <a:gd name="T94" fmla="*/ 438 w 1107"/>
                <a:gd name="T95" fmla="*/ 52 h 516"/>
                <a:gd name="T96" fmla="*/ 449 w 1107"/>
                <a:gd name="T97" fmla="*/ 69 h 516"/>
                <a:gd name="T98" fmla="*/ 516 w 1107"/>
                <a:gd name="T99" fmla="*/ 64 h 516"/>
                <a:gd name="T100" fmla="*/ 570 w 1107"/>
                <a:gd name="T101" fmla="*/ 57 h 516"/>
                <a:gd name="T102" fmla="*/ 648 w 1107"/>
                <a:gd name="T103" fmla="*/ 41 h 516"/>
                <a:gd name="T104" fmla="*/ 736 w 1107"/>
                <a:gd name="T105" fmla="*/ 36 h 516"/>
                <a:gd name="T106" fmla="*/ 785 w 1107"/>
                <a:gd name="T107" fmla="*/ 5 h 516"/>
                <a:gd name="T108" fmla="*/ 854 w 1107"/>
                <a:gd name="T109" fmla="*/ 8 h 516"/>
                <a:gd name="T110" fmla="*/ 889 w 1107"/>
                <a:gd name="T111" fmla="*/ 15 h 516"/>
                <a:gd name="T112" fmla="*/ 906 w 1107"/>
                <a:gd name="T113" fmla="*/ 17 h 516"/>
                <a:gd name="T114" fmla="*/ 920 w 1107"/>
                <a:gd name="T115" fmla="*/ 4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7" h="516">
                  <a:moveTo>
                    <a:pt x="930" y="55"/>
                  </a:moveTo>
                  <a:lnTo>
                    <a:pt x="930" y="55"/>
                  </a:lnTo>
                  <a:lnTo>
                    <a:pt x="934" y="57"/>
                  </a:lnTo>
                  <a:lnTo>
                    <a:pt x="944" y="64"/>
                  </a:lnTo>
                  <a:lnTo>
                    <a:pt x="939" y="64"/>
                  </a:lnTo>
                  <a:lnTo>
                    <a:pt x="934" y="60"/>
                  </a:lnTo>
                  <a:lnTo>
                    <a:pt x="930" y="57"/>
                  </a:lnTo>
                  <a:lnTo>
                    <a:pt x="920" y="50"/>
                  </a:lnTo>
                  <a:lnTo>
                    <a:pt x="916" y="45"/>
                  </a:lnTo>
                  <a:lnTo>
                    <a:pt x="911" y="48"/>
                  </a:lnTo>
                  <a:lnTo>
                    <a:pt x="906" y="55"/>
                  </a:lnTo>
                  <a:lnTo>
                    <a:pt x="906" y="57"/>
                  </a:lnTo>
                  <a:lnTo>
                    <a:pt x="908" y="57"/>
                  </a:lnTo>
                  <a:lnTo>
                    <a:pt x="906" y="88"/>
                  </a:lnTo>
                  <a:lnTo>
                    <a:pt x="906" y="105"/>
                  </a:lnTo>
                  <a:lnTo>
                    <a:pt x="911" y="123"/>
                  </a:lnTo>
                  <a:lnTo>
                    <a:pt x="918" y="135"/>
                  </a:lnTo>
                  <a:lnTo>
                    <a:pt x="920" y="142"/>
                  </a:lnTo>
                  <a:lnTo>
                    <a:pt x="923" y="145"/>
                  </a:lnTo>
                  <a:lnTo>
                    <a:pt x="925" y="149"/>
                  </a:lnTo>
                  <a:lnTo>
                    <a:pt x="927" y="178"/>
                  </a:lnTo>
                  <a:lnTo>
                    <a:pt x="932" y="197"/>
                  </a:lnTo>
                  <a:lnTo>
                    <a:pt x="946" y="239"/>
                  </a:lnTo>
                  <a:lnTo>
                    <a:pt x="951" y="249"/>
                  </a:lnTo>
                  <a:lnTo>
                    <a:pt x="951" y="251"/>
                  </a:lnTo>
                  <a:lnTo>
                    <a:pt x="953" y="254"/>
                  </a:lnTo>
                  <a:lnTo>
                    <a:pt x="958" y="261"/>
                  </a:lnTo>
                  <a:lnTo>
                    <a:pt x="958" y="261"/>
                  </a:lnTo>
                  <a:lnTo>
                    <a:pt x="960" y="270"/>
                  </a:lnTo>
                  <a:lnTo>
                    <a:pt x="965" y="280"/>
                  </a:lnTo>
                  <a:lnTo>
                    <a:pt x="972" y="294"/>
                  </a:lnTo>
                  <a:lnTo>
                    <a:pt x="979" y="303"/>
                  </a:lnTo>
                  <a:lnTo>
                    <a:pt x="991" y="315"/>
                  </a:lnTo>
                  <a:lnTo>
                    <a:pt x="1005" y="325"/>
                  </a:lnTo>
                  <a:lnTo>
                    <a:pt x="1013" y="336"/>
                  </a:lnTo>
                  <a:lnTo>
                    <a:pt x="1024" y="343"/>
                  </a:lnTo>
                  <a:lnTo>
                    <a:pt x="1036" y="351"/>
                  </a:lnTo>
                  <a:lnTo>
                    <a:pt x="1043" y="353"/>
                  </a:lnTo>
                  <a:lnTo>
                    <a:pt x="1065" y="374"/>
                  </a:lnTo>
                  <a:lnTo>
                    <a:pt x="1076" y="381"/>
                  </a:lnTo>
                  <a:lnTo>
                    <a:pt x="1086" y="388"/>
                  </a:lnTo>
                  <a:lnTo>
                    <a:pt x="1093" y="391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5" y="398"/>
                  </a:lnTo>
                  <a:lnTo>
                    <a:pt x="1102" y="407"/>
                  </a:lnTo>
                  <a:lnTo>
                    <a:pt x="1102" y="412"/>
                  </a:lnTo>
                  <a:lnTo>
                    <a:pt x="1102" y="412"/>
                  </a:lnTo>
                  <a:lnTo>
                    <a:pt x="1102" y="414"/>
                  </a:lnTo>
                  <a:lnTo>
                    <a:pt x="1105" y="417"/>
                  </a:lnTo>
                  <a:lnTo>
                    <a:pt x="1105" y="417"/>
                  </a:lnTo>
                  <a:lnTo>
                    <a:pt x="1105" y="422"/>
                  </a:lnTo>
                  <a:lnTo>
                    <a:pt x="1107" y="422"/>
                  </a:lnTo>
                  <a:lnTo>
                    <a:pt x="1107" y="424"/>
                  </a:lnTo>
                  <a:lnTo>
                    <a:pt x="1107" y="424"/>
                  </a:lnTo>
                  <a:lnTo>
                    <a:pt x="1105" y="431"/>
                  </a:lnTo>
                  <a:lnTo>
                    <a:pt x="1105" y="433"/>
                  </a:lnTo>
                  <a:lnTo>
                    <a:pt x="1102" y="436"/>
                  </a:lnTo>
                  <a:lnTo>
                    <a:pt x="1102" y="436"/>
                  </a:lnTo>
                  <a:lnTo>
                    <a:pt x="1095" y="440"/>
                  </a:lnTo>
                  <a:lnTo>
                    <a:pt x="1095" y="440"/>
                  </a:lnTo>
                  <a:lnTo>
                    <a:pt x="1095" y="443"/>
                  </a:lnTo>
                  <a:lnTo>
                    <a:pt x="1093" y="443"/>
                  </a:lnTo>
                  <a:lnTo>
                    <a:pt x="1093" y="445"/>
                  </a:lnTo>
                  <a:lnTo>
                    <a:pt x="1093" y="448"/>
                  </a:lnTo>
                  <a:lnTo>
                    <a:pt x="1093" y="450"/>
                  </a:lnTo>
                  <a:lnTo>
                    <a:pt x="1091" y="450"/>
                  </a:lnTo>
                  <a:lnTo>
                    <a:pt x="1091" y="450"/>
                  </a:lnTo>
                  <a:lnTo>
                    <a:pt x="1088" y="452"/>
                  </a:lnTo>
                  <a:lnTo>
                    <a:pt x="1079" y="452"/>
                  </a:lnTo>
                  <a:lnTo>
                    <a:pt x="1076" y="452"/>
                  </a:lnTo>
                  <a:lnTo>
                    <a:pt x="1074" y="452"/>
                  </a:lnTo>
                  <a:lnTo>
                    <a:pt x="1072" y="450"/>
                  </a:lnTo>
                  <a:lnTo>
                    <a:pt x="1072" y="448"/>
                  </a:lnTo>
                  <a:lnTo>
                    <a:pt x="1067" y="443"/>
                  </a:lnTo>
                  <a:lnTo>
                    <a:pt x="1067" y="440"/>
                  </a:lnTo>
                  <a:lnTo>
                    <a:pt x="1065" y="436"/>
                  </a:lnTo>
                  <a:lnTo>
                    <a:pt x="1062" y="433"/>
                  </a:lnTo>
                  <a:lnTo>
                    <a:pt x="1060" y="433"/>
                  </a:lnTo>
                  <a:lnTo>
                    <a:pt x="1060" y="433"/>
                  </a:lnTo>
                  <a:lnTo>
                    <a:pt x="1057" y="436"/>
                  </a:lnTo>
                  <a:lnTo>
                    <a:pt x="1055" y="436"/>
                  </a:lnTo>
                  <a:lnTo>
                    <a:pt x="1055" y="438"/>
                  </a:lnTo>
                  <a:lnTo>
                    <a:pt x="1055" y="440"/>
                  </a:lnTo>
                  <a:lnTo>
                    <a:pt x="1055" y="440"/>
                  </a:lnTo>
                  <a:lnTo>
                    <a:pt x="1055" y="443"/>
                  </a:lnTo>
                  <a:lnTo>
                    <a:pt x="1053" y="443"/>
                  </a:lnTo>
                  <a:lnTo>
                    <a:pt x="1053" y="443"/>
                  </a:lnTo>
                  <a:lnTo>
                    <a:pt x="1050" y="443"/>
                  </a:lnTo>
                  <a:lnTo>
                    <a:pt x="1050" y="440"/>
                  </a:lnTo>
                  <a:lnTo>
                    <a:pt x="1048" y="438"/>
                  </a:lnTo>
                  <a:lnTo>
                    <a:pt x="1048" y="436"/>
                  </a:lnTo>
                  <a:lnTo>
                    <a:pt x="1048" y="433"/>
                  </a:lnTo>
                  <a:lnTo>
                    <a:pt x="1046" y="431"/>
                  </a:lnTo>
                  <a:lnTo>
                    <a:pt x="1046" y="431"/>
                  </a:lnTo>
                  <a:lnTo>
                    <a:pt x="1031" y="426"/>
                  </a:lnTo>
                  <a:lnTo>
                    <a:pt x="1027" y="424"/>
                  </a:lnTo>
                  <a:lnTo>
                    <a:pt x="1029" y="419"/>
                  </a:lnTo>
                  <a:lnTo>
                    <a:pt x="1029" y="412"/>
                  </a:lnTo>
                  <a:lnTo>
                    <a:pt x="1027" y="405"/>
                  </a:lnTo>
                  <a:lnTo>
                    <a:pt x="1024" y="403"/>
                  </a:lnTo>
                  <a:lnTo>
                    <a:pt x="1015" y="405"/>
                  </a:lnTo>
                  <a:lnTo>
                    <a:pt x="1005" y="410"/>
                  </a:lnTo>
                  <a:lnTo>
                    <a:pt x="1003" y="414"/>
                  </a:lnTo>
                  <a:lnTo>
                    <a:pt x="996" y="412"/>
                  </a:lnTo>
                  <a:lnTo>
                    <a:pt x="996" y="412"/>
                  </a:lnTo>
                  <a:lnTo>
                    <a:pt x="991" y="412"/>
                  </a:lnTo>
                  <a:lnTo>
                    <a:pt x="979" y="419"/>
                  </a:lnTo>
                  <a:lnTo>
                    <a:pt x="979" y="419"/>
                  </a:lnTo>
                  <a:lnTo>
                    <a:pt x="977" y="419"/>
                  </a:lnTo>
                  <a:lnTo>
                    <a:pt x="972" y="422"/>
                  </a:lnTo>
                  <a:lnTo>
                    <a:pt x="968" y="429"/>
                  </a:lnTo>
                  <a:lnTo>
                    <a:pt x="956" y="438"/>
                  </a:lnTo>
                  <a:lnTo>
                    <a:pt x="953" y="438"/>
                  </a:lnTo>
                  <a:lnTo>
                    <a:pt x="951" y="438"/>
                  </a:lnTo>
                  <a:lnTo>
                    <a:pt x="951" y="438"/>
                  </a:lnTo>
                  <a:lnTo>
                    <a:pt x="939" y="440"/>
                  </a:lnTo>
                  <a:lnTo>
                    <a:pt x="939" y="440"/>
                  </a:lnTo>
                  <a:lnTo>
                    <a:pt x="934" y="438"/>
                  </a:lnTo>
                  <a:lnTo>
                    <a:pt x="932" y="438"/>
                  </a:lnTo>
                  <a:lnTo>
                    <a:pt x="932" y="438"/>
                  </a:lnTo>
                  <a:lnTo>
                    <a:pt x="932" y="438"/>
                  </a:lnTo>
                  <a:lnTo>
                    <a:pt x="930" y="440"/>
                  </a:lnTo>
                  <a:lnTo>
                    <a:pt x="930" y="443"/>
                  </a:lnTo>
                  <a:lnTo>
                    <a:pt x="932" y="445"/>
                  </a:lnTo>
                  <a:lnTo>
                    <a:pt x="932" y="452"/>
                  </a:lnTo>
                  <a:lnTo>
                    <a:pt x="932" y="455"/>
                  </a:lnTo>
                  <a:lnTo>
                    <a:pt x="932" y="481"/>
                  </a:lnTo>
                  <a:lnTo>
                    <a:pt x="930" y="485"/>
                  </a:lnTo>
                  <a:lnTo>
                    <a:pt x="925" y="493"/>
                  </a:lnTo>
                  <a:lnTo>
                    <a:pt x="925" y="497"/>
                  </a:lnTo>
                  <a:lnTo>
                    <a:pt x="923" y="514"/>
                  </a:lnTo>
                  <a:lnTo>
                    <a:pt x="918" y="516"/>
                  </a:lnTo>
                  <a:lnTo>
                    <a:pt x="913" y="516"/>
                  </a:lnTo>
                  <a:lnTo>
                    <a:pt x="882" y="514"/>
                  </a:lnTo>
                  <a:lnTo>
                    <a:pt x="878" y="511"/>
                  </a:lnTo>
                  <a:lnTo>
                    <a:pt x="871" y="507"/>
                  </a:lnTo>
                  <a:lnTo>
                    <a:pt x="866" y="502"/>
                  </a:lnTo>
                  <a:lnTo>
                    <a:pt x="854" y="500"/>
                  </a:lnTo>
                  <a:lnTo>
                    <a:pt x="852" y="500"/>
                  </a:lnTo>
                  <a:lnTo>
                    <a:pt x="837" y="500"/>
                  </a:lnTo>
                  <a:lnTo>
                    <a:pt x="835" y="500"/>
                  </a:lnTo>
                  <a:lnTo>
                    <a:pt x="833" y="500"/>
                  </a:lnTo>
                  <a:lnTo>
                    <a:pt x="830" y="497"/>
                  </a:lnTo>
                  <a:lnTo>
                    <a:pt x="826" y="495"/>
                  </a:lnTo>
                  <a:lnTo>
                    <a:pt x="823" y="493"/>
                  </a:lnTo>
                  <a:lnTo>
                    <a:pt x="821" y="490"/>
                  </a:lnTo>
                  <a:lnTo>
                    <a:pt x="804" y="483"/>
                  </a:lnTo>
                  <a:lnTo>
                    <a:pt x="802" y="481"/>
                  </a:lnTo>
                  <a:lnTo>
                    <a:pt x="797" y="478"/>
                  </a:lnTo>
                  <a:lnTo>
                    <a:pt x="795" y="464"/>
                  </a:lnTo>
                  <a:lnTo>
                    <a:pt x="792" y="462"/>
                  </a:lnTo>
                  <a:lnTo>
                    <a:pt x="792" y="459"/>
                  </a:lnTo>
                  <a:lnTo>
                    <a:pt x="790" y="459"/>
                  </a:lnTo>
                  <a:lnTo>
                    <a:pt x="788" y="457"/>
                  </a:lnTo>
                  <a:lnTo>
                    <a:pt x="785" y="457"/>
                  </a:lnTo>
                  <a:lnTo>
                    <a:pt x="785" y="455"/>
                  </a:lnTo>
                  <a:lnTo>
                    <a:pt x="785" y="448"/>
                  </a:lnTo>
                  <a:lnTo>
                    <a:pt x="785" y="445"/>
                  </a:lnTo>
                  <a:lnTo>
                    <a:pt x="783" y="445"/>
                  </a:lnTo>
                  <a:lnTo>
                    <a:pt x="776" y="440"/>
                  </a:lnTo>
                  <a:lnTo>
                    <a:pt x="774" y="438"/>
                  </a:lnTo>
                  <a:lnTo>
                    <a:pt x="774" y="436"/>
                  </a:lnTo>
                  <a:lnTo>
                    <a:pt x="774" y="433"/>
                  </a:lnTo>
                  <a:lnTo>
                    <a:pt x="774" y="431"/>
                  </a:lnTo>
                  <a:lnTo>
                    <a:pt x="771" y="426"/>
                  </a:lnTo>
                  <a:lnTo>
                    <a:pt x="771" y="424"/>
                  </a:lnTo>
                  <a:lnTo>
                    <a:pt x="774" y="424"/>
                  </a:lnTo>
                  <a:lnTo>
                    <a:pt x="774" y="422"/>
                  </a:lnTo>
                  <a:lnTo>
                    <a:pt x="778" y="422"/>
                  </a:lnTo>
                  <a:lnTo>
                    <a:pt x="781" y="419"/>
                  </a:lnTo>
                  <a:lnTo>
                    <a:pt x="781" y="419"/>
                  </a:lnTo>
                  <a:lnTo>
                    <a:pt x="783" y="414"/>
                  </a:lnTo>
                  <a:lnTo>
                    <a:pt x="783" y="412"/>
                  </a:lnTo>
                  <a:lnTo>
                    <a:pt x="785" y="407"/>
                  </a:lnTo>
                  <a:lnTo>
                    <a:pt x="790" y="400"/>
                  </a:lnTo>
                  <a:lnTo>
                    <a:pt x="790" y="398"/>
                  </a:lnTo>
                  <a:lnTo>
                    <a:pt x="790" y="393"/>
                  </a:lnTo>
                  <a:lnTo>
                    <a:pt x="790" y="388"/>
                  </a:lnTo>
                  <a:lnTo>
                    <a:pt x="792" y="381"/>
                  </a:lnTo>
                  <a:lnTo>
                    <a:pt x="792" y="379"/>
                  </a:lnTo>
                  <a:lnTo>
                    <a:pt x="795" y="377"/>
                  </a:lnTo>
                  <a:lnTo>
                    <a:pt x="795" y="374"/>
                  </a:lnTo>
                  <a:lnTo>
                    <a:pt x="792" y="372"/>
                  </a:lnTo>
                  <a:lnTo>
                    <a:pt x="792" y="372"/>
                  </a:lnTo>
                  <a:lnTo>
                    <a:pt x="790" y="372"/>
                  </a:lnTo>
                  <a:lnTo>
                    <a:pt x="788" y="372"/>
                  </a:lnTo>
                  <a:lnTo>
                    <a:pt x="785" y="372"/>
                  </a:lnTo>
                  <a:lnTo>
                    <a:pt x="776" y="374"/>
                  </a:lnTo>
                  <a:lnTo>
                    <a:pt x="774" y="377"/>
                  </a:lnTo>
                  <a:lnTo>
                    <a:pt x="766" y="381"/>
                  </a:lnTo>
                  <a:lnTo>
                    <a:pt x="764" y="381"/>
                  </a:lnTo>
                  <a:lnTo>
                    <a:pt x="759" y="384"/>
                  </a:lnTo>
                  <a:lnTo>
                    <a:pt x="750" y="381"/>
                  </a:lnTo>
                  <a:lnTo>
                    <a:pt x="748" y="381"/>
                  </a:lnTo>
                  <a:lnTo>
                    <a:pt x="745" y="379"/>
                  </a:lnTo>
                  <a:lnTo>
                    <a:pt x="745" y="379"/>
                  </a:lnTo>
                  <a:lnTo>
                    <a:pt x="745" y="377"/>
                  </a:lnTo>
                  <a:lnTo>
                    <a:pt x="748" y="377"/>
                  </a:lnTo>
                  <a:lnTo>
                    <a:pt x="750" y="372"/>
                  </a:lnTo>
                  <a:lnTo>
                    <a:pt x="750" y="370"/>
                  </a:lnTo>
                  <a:lnTo>
                    <a:pt x="752" y="370"/>
                  </a:lnTo>
                  <a:lnTo>
                    <a:pt x="750" y="367"/>
                  </a:lnTo>
                  <a:lnTo>
                    <a:pt x="748" y="365"/>
                  </a:lnTo>
                  <a:lnTo>
                    <a:pt x="743" y="362"/>
                  </a:lnTo>
                  <a:lnTo>
                    <a:pt x="740" y="362"/>
                  </a:lnTo>
                  <a:lnTo>
                    <a:pt x="738" y="362"/>
                  </a:lnTo>
                  <a:lnTo>
                    <a:pt x="738" y="362"/>
                  </a:lnTo>
                  <a:lnTo>
                    <a:pt x="736" y="365"/>
                  </a:lnTo>
                  <a:lnTo>
                    <a:pt x="736" y="365"/>
                  </a:lnTo>
                  <a:lnTo>
                    <a:pt x="733" y="367"/>
                  </a:lnTo>
                  <a:lnTo>
                    <a:pt x="733" y="367"/>
                  </a:lnTo>
                  <a:lnTo>
                    <a:pt x="722" y="370"/>
                  </a:lnTo>
                  <a:lnTo>
                    <a:pt x="717" y="367"/>
                  </a:lnTo>
                  <a:lnTo>
                    <a:pt x="712" y="365"/>
                  </a:lnTo>
                  <a:lnTo>
                    <a:pt x="700" y="355"/>
                  </a:lnTo>
                  <a:lnTo>
                    <a:pt x="698" y="351"/>
                  </a:lnTo>
                  <a:lnTo>
                    <a:pt x="695" y="348"/>
                  </a:lnTo>
                  <a:lnTo>
                    <a:pt x="695" y="346"/>
                  </a:lnTo>
                  <a:lnTo>
                    <a:pt x="693" y="346"/>
                  </a:lnTo>
                  <a:lnTo>
                    <a:pt x="688" y="343"/>
                  </a:lnTo>
                  <a:lnTo>
                    <a:pt x="686" y="343"/>
                  </a:lnTo>
                  <a:lnTo>
                    <a:pt x="684" y="343"/>
                  </a:lnTo>
                  <a:lnTo>
                    <a:pt x="681" y="343"/>
                  </a:lnTo>
                  <a:lnTo>
                    <a:pt x="681" y="346"/>
                  </a:lnTo>
                  <a:lnTo>
                    <a:pt x="679" y="346"/>
                  </a:lnTo>
                  <a:lnTo>
                    <a:pt x="679" y="348"/>
                  </a:lnTo>
                  <a:lnTo>
                    <a:pt x="677" y="353"/>
                  </a:lnTo>
                  <a:lnTo>
                    <a:pt x="677" y="355"/>
                  </a:lnTo>
                  <a:lnTo>
                    <a:pt x="677" y="355"/>
                  </a:lnTo>
                  <a:lnTo>
                    <a:pt x="672" y="355"/>
                  </a:lnTo>
                  <a:lnTo>
                    <a:pt x="667" y="358"/>
                  </a:lnTo>
                  <a:lnTo>
                    <a:pt x="665" y="358"/>
                  </a:lnTo>
                  <a:lnTo>
                    <a:pt x="665" y="360"/>
                  </a:lnTo>
                  <a:lnTo>
                    <a:pt x="662" y="360"/>
                  </a:lnTo>
                  <a:lnTo>
                    <a:pt x="662" y="362"/>
                  </a:lnTo>
                  <a:lnTo>
                    <a:pt x="662" y="365"/>
                  </a:lnTo>
                  <a:lnTo>
                    <a:pt x="653" y="374"/>
                  </a:lnTo>
                  <a:lnTo>
                    <a:pt x="651" y="377"/>
                  </a:lnTo>
                  <a:lnTo>
                    <a:pt x="629" y="384"/>
                  </a:lnTo>
                  <a:lnTo>
                    <a:pt x="627" y="386"/>
                  </a:lnTo>
                  <a:lnTo>
                    <a:pt x="627" y="386"/>
                  </a:lnTo>
                  <a:lnTo>
                    <a:pt x="627" y="388"/>
                  </a:lnTo>
                  <a:lnTo>
                    <a:pt x="627" y="388"/>
                  </a:lnTo>
                  <a:lnTo>
                    <a:pt x="627" y="391"/>
                  </a:lnTo>
                  <a:lnTo>
                    <a:pt x="629" y="391"/>
                  </a:lnTo>
                  <a:lnTo>
                    <a:pt x="629" y="393"/>
                  </a:lnTo>
                  <a:lnTo>
                    <a:pt x="632" y="393"/>
                  </a:lnTo>
                  <a:lnTo>
                    <a:pt x="634" y="396"/>
                  </a:lnTo>
                  <a:lnTo>
                    <a:pt x="643" y="398"/>
                  </a:lnTo>
                  <a:lnTo>
                    <a:pt x="646" y="398"/>
                  </a:lnTo>
                  <a:lnTo>
                    <a:pt x="646" y="398"/>
                  </a:lnTo>
                  <a:lnTo>
                    <a:pt x="646" y="400"/>
                  </a:lnTo>
                  <a:lnTo>
                    <a:pt x="646" y="403"/>
                  </a:lnTo>
                  <a:lnTo>
                    <a:pt x="643" y="405"/>
                  </a:lnTo>
                  <a:lnTo>
                    <a:pt x="639" y="407"/>
                  </a:lnTo>
                  <a:lnTo>
                    <a:pt x="634" y="407"/>
                  </a:lnTo>
                  <a:lnTo>
                    <a:pt x="629" y="407"/>
                  </a:lnTo>
                  <a:lnTo>
                    <a:pt x="584" y="419"/>
                  </a:lnTo>
                  <a:lnTo>
                    <a:pt x="572" y="414"/>
                  </a:lnTo>
                  <a:lnTo>
                    <a:pt x="572" y="414"/>
                  </a:lnTo>
                  <a:lnTo>
                    <a:pt x="570" y="412"/>
                  </a:lnTo>
                  <a:lnTo>
                    <a:pt x="570" y="410"/>
                  </a:lnTo>
                  <a:lnTo>
                    <a:pt x="570" y="410"/>
                  </a:lnTo>
                  <a:lnTo>
                    <a:pt x="572" y="407"/>
                  </a:lnTo>
                  <a:lnTo>
                    <a:pt x="572" y="405"/>
                  </a:lnTo>
                  <a:lnTo>
                    <a:pt x="575" y="403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0"/>
                  </a:lnTo>
                  <a:lnTo>
                    <a:pt x="568" y="400"/>
                  </a:lnTo>
                  <a:lnTo>
                    <a:pt x="565" y="400"/>
                  </a:lnTo>
                  <a:lnTo>
                    <a:pt x="565" y="403"/>
                  </a:lnTo>
                  <a:lnTo>
                    <a:pt x="565" y="403"/>
                  </a:lnTo>
                  <a:lnTo>
                    <a:pt x="565" y="405"/>
                  </a:lnTo>
                  <a:lnTo>
                    <a:pt x="565" y="405"/>
                  </a:lnTo>
                  <a:lnTo>
                    <a:pt x="565" y="407"/>
                  </a:lnTo>
                  <a:lnTo>
                    <a:pt x="563" y="407"/>
                  </a:lnTo>
                  <a:lnTo>
                    <a:pt x="561" y="412"/>
                  </a:lnTo>
                  <a:lnTo>
                    <a:pt x="561" y="412"/>
                  </a:lnTo>
                  <a:lnTo>
                    <a:pt x="558" y="417"/>
                  </a:lnTo>
                  <a:lnTo>
                    <a:pt x="549" y="433"/>
                  </a:lnTo>
                  <a:lnTo>
                    <a:pt x="549" y="433"/>
                  </a:lnTo>
                  <a:lnTo>
                    <a:pt x="546" y="433"/>
                  </a:lnTo>
                  <a:lnTo>
                    <a:pt x="542" y="431"/>
                  </a:lnTo>
                  <a:lnTo>
                    <a:pt x="539" y="431"/>
                  </a:lnTo>
                  <a:lnTo>
                    <a:pt x="535" y="429"/>
                  </a:lnTo>
                  <a:lnTo>
                    <a:pt x="535" y="426"/>
                  </a:lnTo>
                  <a:lnTo>
                    <a:pt x="528" y="426"/>
                  </a:lnTo>
                  <a:lnTo>
                    <a:pt x="525" y="424"/>
                  </a:lnTo>
                  <a:lnTo>
                    <a:pt x="525" y="424"/>
                  </a:lnTo>
                  <a:lnTo>
                    <a:pt x="523" y="424"/>
                  </a:lnTo>
                  <a:lnTo>
                    <a:pt x="520" y="422"/>
                  </a:lnTo>
                  <a:lnTo>
                    <a:pt x="509" y="417"/>
                  </a:lnTo>
                  <a:lnTo>
                    <a:pt x="487" y="405"/>
                  </a:lnTo>
                  <a:lnTo>
                    <a:pt x="478" y="403"/>
                  </a:lnTo>
                  <a:lnTo>
                    <a:pt x="461" y="407"/>
                  </a:lnTo>
                  <a:lnTo>
                    <a:pt x="461" y="407"/>
                  </a:lnTo>
                  <a:lnTo>
                    <a:pt x="459" y="410"/>
                  </a:lnTo>
                  <a:lnTo>
                    <a:pt x="457" y="410"/>
                  </a:lnTo>
                  <a:lnTo>
                    <a:pt x="457" y="412"/>
                  </a:lnTo>
                  <a:lnTo>
                    <a:pt x="457" y="412"/>
                  </a:lnTo>
                  <a:lnTo>
                    <a:pt x="454" y="417"/>
                  </a:lnTo>
                  <a:lnTo>
                    <a:pt x="454" y="419"/>
                  </a:lnTo>
                  <a:lnTo>
                    <a:pt x="452" y="422"/>
                  </a:lnTo>
                  <a:lnTo>
                    <a:pt x="442" y="424"/>
                  </a:lnTo>
                  <a:lnTo>
                    <a:pt x="440" y="424"/>
                  </a:lnTo>
                  <a:lnTo>
                    <a:pt x="423" y="412"/>
                  </a:lnTo>
                  <a:lnTo>
                    <a:pt x="421" y="410"/>
                  </a:lnTo>
                  <a:lnTo>
                    <a:pt x="409" y="400"/>
                  </a:lnTo>
                  <a:lnTo>
                    <a:pt x="409" y="400"/>
                  </a:lnTo>
                  <a:lnTo>
                    <a:pt x="409" y="398"/>
                  </a:lnTo>
                  <a:lnTo>
                    <a:pt x="409" y="398"/>
                  </a:lnTo>
                  <a:lnTo>
                    <a:pt x="407" y="396"/>
                  </a:lnTo>
                  <a:lnTo>
                    <a:pt x="407" y="391"/>
                  </a:lnTo>
                  <a:lnTo>
                    <a:pt x="404" y="386"/>
                  </a:lnTo>
                  <a:lnTo>
                    <a:pt x="388" y="386"/>
                  </a:lnTo>
                  <a:lnTo>
                    <a:pt x="383" y="384"/>
                  </a:lnTo>
                  <a:lnTo>
                    <a:pt x="381" y="384"/>
                  </a:lnTo>
                  <a:lnTo>
                    <a:pt x="371" y="374"/>
                  </a:lnTo>
                  <a:lnTo>
                    <a:pt x="369" y="370"/>
                  </a:lnTo>
                  <a:lnTo>
                    <a:pt x="367" y="370"/>
                  </a:lnTo>
                  <a:lnTo>
                    <a:pt x="348" y="367"/>
                  </a:lnTo>
                  <a:lnTo>
                    <a:pt x="345" y="370"/>
                  </a:lnTo>
                  <a:lnTo>
                    <a:pt x="338" y="374"/>
                  </a:lnTo>
                  <a:lnTo>
                    <a:pt x="336" y="374"/>
                  </a:lnTo>
                  <a:lnTo>
                    <a:pt x="329" y="372"/>
                  </a:lnTo>
                  <a:lnTo>
                    <a:pt x="324" y="367"/>
                  </a:lnTo>
                  <a:lnTo>
                    <a:pt x="324" y="365"/>
                  </a:lnTo>
                  <a:lnTo>
                    <a:pt x="319" y="358"/>
                  </a:lnTo>
                  <a:lnTo>
                    <a:pt x="317" y="358"/>
                  </a:lnTo>
                  <a:lnTo>
                    <a:pt x="317" y="355"/>
                  </a:lnTo>
                  <a:lnTo>
                    <a:pt x="315" y="355"/>
                  </a:lnTo>
                  <a:lnTo>
                    <a:pt x="307" y="355"/>
                  </a:lnTo>
                  <a:lnTo>
                    <a:pt x="293" y="346"/>
                  </a:lnTo>
                  <a:lnTo>
                    <a:pt x="281" y="348"/>
                  </a:lnTo>
                  <a:lnTo>
                    <a:pt x="277" y="348"/>
                  </a:lnTo>
                  <a:lnTo>
                    <a:pt x="274" y="343"/>
                  </a:lnTo>
                  <a:lnTo>
                    <a:pt x="272" y="341"/>
                  </a:lnTo>
                  <a:lnTo>
                    <a:pt x="270" y="341"/>
                  </a:lnTo>
                  <a:lnTo>
                    <a:pt x="251" y="327"/>
                  </a:lnTo>
                  <a:lnTo>
                    <a:pt x="248" y="325"/>
                  </a:lnTo>
                  <a:lnTo>
                    <a:pt x="248" y="322"/>
                  </a:lnTo>
                  <a:lnTo>
                    <a:pt x="248" y="322"/>
                  </a:lnTo>
                  <a:lnTo>
                    <a:pt x="248" y="320"/>
                  </a:lnTo>
                  <a:lnTo>
                    <a:pt x="253" y="320"/>
                  </a:lnTo>
                  <a:lnTo>
                    <a:pt x="253" y="317"/>
                  </a:lnTo>
                  <a:lnTo>
                    <a:pt x="253" y="315"/>
                  </a:lnTo>
                  <a:lnTo>
                    <a:pt x="251" y="313"/>
                  </a:lnTo>
                  <a:lnTo>
                    <a:pt x="248" y="310"/>
                  </a:lnTo>
                  <a:lnTo>
                    <a:pt x="248" y="310"/>
                  </a:lnTo>
                  <a:lnTo>
                    <a:pt x="229" y="303"/>
                  </a:lnTo>
                  <a:lnTo>
                    <a:pt x="218" y="301"/>
                  </a:lnTo>
                  <a:lnTo>
                    <a:pt x="208" y="299"/>
                  </a:lnTo>
                  <a:lnTo>
                    <a:pt x="206" y="301"/>
                  </a:lnTo>
                  <a:lnTo>
                    <a:pt x="206" y="301"/>
                  </a:lnTo>
                  <a:lnTo>
                    <a:pt x="203" y="301"/>
                  </a:lnTo>
                  <a:lnTo>
                    <a:pt x="201" y="303"/>
                  </a:lnTo>
                  <a:lnTo>
                    <a:pt x="196" y="308"/>
                  </a:lnTo>
                  <a:lnTo>
                    <a:pt x="192" y="317"/>
                  </a:lnTo>
                  <a:lnTo>
                    <a:pt x="184" y="327"/>
                  </a:lnTo>
                  <a:lnTo>
                    <a:pt x="182" y="334"/>
                  </a:lnTo>
                  <a:lnTo>
                    <a:pt x="180" y="336"/>
                  </a:lnTo>
                  <a:lnTo>
                    <a:pt x="180" y="336"/>
                  </a:lnTo>
                  <a:lnTo>
                    <a:pt x="180" y="341"/>
                  </a:lnTo>
                  <a:lnTo>
                    <a:pt x="180" y="343"/>
                  </a:lnTo>
                  <a:lnTo>
                    <a:pt x="177" y="343"/>
                  </a:lnTo>
                  <a:lnTo>
                    <a:pt x="177" y="346"/>
                  </a:lnTo>
                  <a:lnTo>
                    <a:pt x="168" y="348"/>
                  </a:lnTo>
                  <a:lnTo>
                    <a:pt x="163" y="351"/>
                  </a:lnTo>
                  <a:lnTo>
                    <a:pt x="163" y="351"/>
                  </a:lnTo>
                  <a:lnTo>
                    <a:pt x="161" y="353"/>
                  </a:lnTo>
                  <a:lnTo>
                    <a:pt x="161" y="353"/>
                  </a:lnTo>
                  <a:lnTo>
                    <a:pt x="161" y="355"/>
                  </a:lnTo>
                  <a:lnTo>
                    <a:pt x="161" y="358"/>
                  </a:lnTo>
                  <a:lnTo>
                    <a:pt x="163" y="360"/>
                  </a:lnTo>
                  <a:lnTo>
                    <a:pt x="156" y="355"/>
                  </a:lnTo>
                  <a:lnTo>
                    <a:pt x="154" y="348"/>
                  </a:lnTo>
                  <a:lnTo>
                    <a:pt x="151" y="343"/>
                  </a:lnTo>
                  <a:lnTo>
                    <a:pt x="149" y="341"/>
                  </a:lnTo>
                  <a:lnTo>
                    <a:pt x="149" y="339"/>
                  </a:lnTo>
                  <a:lnTo>
                    <a:pt x="132" y="334"/>
                  </a:lnTo>
                  <a:lnTo>
                    <a:pt x="130" y="332"/>
                  </a:lnTo>
                  <a:lnTo>
                    <a:pt x="123" y="334"/>
                  </a:lnTo>
                  <a:lnTo>
                    <a:pt x="118" y="334"/>
                  </a:lnTo>
                  <a:lnTo>
                    <a:pt x="113" y="334"/>
                  </a:lnTo>
                  <a:lnTo>
                    <a:pt x="106" y="334"/>
                  </a:lnTo>
                  <a:lnTo>
                    <a:pt x="104" y="336"/>
                  </a:lnTo>
                  <a:lnTo>
                    <a:pt x="102" y="339"/>
                  </a:lnTo>
                  <a:lnTo>
                    <a:pt x="102" y="339"/>
                  </a:lnTo>
                  <a:lnTo>
                    <a:pt x="99" y="341"/>
                  </a:lnTo>
                  <a:lnTo>
                    <a:pt x="99" y="341"/>
                  </a:lnTo>
                  <a:lnTo>
                    <a:pt x="95" y="343"/>
                  </a:lnTo>
                  <a:lnTo>
                    <a:pt x="87" y="346"/>
                  </a:lnTo>
                  <a:lnTo>
                    <a:pt x="85" y="346"/>
                  </a:lnTo>
                  <a:lnTo>
                    <a:pt x="83" y="343"/>
                  </a:lnTo>
                  <a:lnTo>
                    <a:pt x="83" y="341"/>
                  </a:lnTo>
                  <a:lnTo>
                    <a:pt x="83" y="339"/>
                  </a:lnTo>
                  <a:lnTo>
                    <a:pt x="83" y="336"/>
                  </a:lnTo>
                  <a:lnTo>
                    <a:pt x="83" y="334"/>
                  </a:lnTo>
                  <a:lnTo>
                    <a:pt x="85" y="320"/>
                  </a:lnTo>
                  <a:lnTo>
                    <a:pt x="85" y="320"/>
                  </a:lnTo>
                  <a:lnTo>
                    <a:pt x="85" y="317"/>
                  </a:lnTo>
                  <a:lnTo>
                    <a:pt x="87" y="317"/>
                  </a:lnTo>
                  <a:lnTo>
                    <a:pt x="87" y="315"/>
                  </a:lnTo>
                  <a:lnTo>
                    <a:pt x="90" y="315"/>
                  </a:lnTo>
                  <a:lnTo>
                    <a:pt x="92" y="313"/>
                  </a:lnTo>
                  <a:lnTo>
                    <a:pt x="95" y="306"/>
                  </a:lnTo>
                  <a:lnTo>
                    <a:pt x="95" y="303"/>
                  </a:lnTo>
                  <a:lnTo>
                    <a:pt x="95" y="301"/>
                  </a:lnTo>
                  <a:lnTo>
                    <a:pt x="95" y="294"/>
                  </a:lnTo>
                  <a:lnTo>
                    <a:pt x="92" y="282"/>
                  </a:lnTo>
                  <a:lnTo>
                    <a:pt x="90" y="280"/>
                  </a:lnTo>
                  <a:lnTo>
                    <a:pt x="76" y="277"/>
                  </a:lnTo>
                  <a:lnTo>
                    <a:pt x="73" y="275"/>
                  </a:lnTo>
                  <a:lnTo>
                    <a:pt x="71" y="273"/>
                  </a:lnTo>
                  <a:lnTo>
                    <a:pt x="69" y="268"/>
                  </a:lnTo>
                  <a:lnTo>
                    <a:pt x="66" y="268"/>
                  </a:lnTo>
                  <a:lnTo>
                    <a:pt x="64" y="268"/>
                  </a:lnTo>
                  <a:lnTo>
                    <a:pt x="64" y="270"/>
                  </a:lnTo>
                  <a:lnTo>
                    <a:pt x="61" y="273"/>
                  </a:lnTo>
                  <a:lnTo>
                    <a:pt x="59" y="275"/>
                  </a:lnTo>
                  <a:lnTo>
                    <a:pt x="57" y="275"/>
                  </a:lnTo>
                  <a:lnTo>
                    <a:pt x="52" y="275"/>
                  </a:lnTo>
                  <a:lnTo>
                    <a:pt x="50" y="275"/>
                  </a:lnTo>
                  <a:lnTo>
                    <a:pt x="47" y="275"/>
                  </a:lnTo>
                  <a:lnTo>
                    <a:pt x="47" y="275"/>
                  </a:lnTo>
                  <a:lnTo>
                    <a:pt x="33" y="268"/>
                  </a:lnTo>
                  <a:lnTo>
                    <a:pt x="31" y="265"/>
                  </a:lnTo>
                  <a:lnTo>
                    <a:pt x="28" y="265"/>
                  </a:lnTo>
                  <a:lnTo>
                    <a:pt x="24" y="268"/>
                  </a:lnTo>
                  <a:lnTo>
                    <a:pt x="21" y="270"/>
                  </a:lnTo>
                  <a:lnTo>
                    <a:pt x="21" y="270"/>
                  </a:lnTo>
                  <a:lnTo>
                    <a:pt x="19" y="270"/>
                  </a:lnTo>
                  <a:lnTo>
                    <a:pt x="16" y="265"/>
                  </a:lnTo>
                  <a:lnTo>
                    <a:pt x="14" y="265"/>
                  </a:lnTo>
                  <a:lnTo>
                    <a:pt x="12" y="263"/>
                  </a:lnTo>
                  <a:lnTo>
                    <a:pt x="9" y="263"/>
                  </a:lnTo>
                  <a:lnTo>
                    <a:pt x="7" y="265"/>
                  </a:lnTo>
                  <a:lnTo>
                    <a:pt x="2" y="268"/>
                  </a:lnTo>
                  <a:lnTo>
                    <a:pt x="0" y="239"/>
                  </a:lnTo>
                  <a:lnTo>
                    <a:pt x="9" y="239"/>
                  </a:lnTo>
                  <a:lnTo>
                    <a:pt x="12" y="237"/>
                  </a:lnTo>
                  <a:lnTo>
                    <a:pt x="12" y="235"/>
                  </a:lnTo>
                  <a:lnTo>
                    <a:pt x="12" y="232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3"/>
                  </a:lnTo>
                  <a:lnTo>
                    <a:pt x="12" y="223"/>
                  </a:lnTo>
                  <a:lnTo>
                    <a:pt x="14" y="223"/>
                  </a:lnTo>
                  <a:lnTo>
                    <a:pt x="14" y="225"/>
                  </a:lnTo>
                  <a:lnTo>
                    <a:pt x="16" y="228"/>
                  </a:lnTo>
                  <a:lnTo>
                    <a:pt x="19" y="230"/>
                  </a:lnTo>
                  <a:lnTo>
                    <a:pt x="21" y="230"/>
                  </a:lnTo>
                  <a:lnTo>
                    <a:pt x="26" y="230"/>
                  </a:lnTo>
                  <a:lnTo>
                    <a:pt x="28" y="230"/>
                  </a:lnTo>
                  <a:lnTo>
                    <a:pt x="31" y="230"/>
                  </a:lnTo>
                  <a:lnTo>
                    <a:pt x="33" y="228"/>
                  </a:lnTo>
                  <a:lnTo>
                    <a:pt x="33" y="225"/>
                  </a:lnTo>
                  <a:lnTo>
                    <a:pt x="35" y="223"/>
                  </a:lnTo>
                  <a:lnTo>
                    <a:pt x="35" y="220"/>
                  </a:lnTo>
                  <a:lnTo>
                    <a:pt x="33" y="220"/>
                  </a:lnTo>
                  <a:lnTo>
                    <a:pt x="33" y="213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6" y="202"/>
                  </a:lnTo>
                  <a:lnTo>
                    <a:pt x="28" y="199"/>
                  </a:lnTo>
                  <a:lnTo>
                    <a:pt x="31" y="194"/>
                  </a:lnTo>
                  <a:lnTo>
                    <a:pt x="35" y="180"/>
                  </a:lnTo>
                  <a:lnTo>
                    <a:pt x="38" y="173"/>
                  </a:lnTo>
                  <a:lnTo>
                    <a:pt x="38" y="161"/>
                  </a:lnTo>
                  <a:lnTo>
                    <a:pt x="38" y="159"/>
                  </a:lnTo>
                  <a:lnTo>
                    <a:pt x="38" y="157"/>
                  </a:lnTo>
                  <a:lnTo>
                    <a:pt x="38" y="157"/>
                  </a:lnTo>
                  <a:lnTo>
                    <a:pt x="35" y="154"/>
                  </a:lnTo>
                  <a:lnTo>
                    <a:pt x="35" y="154"/>
                  </a:lnTo>
                  <a:lnTo>
                    <a:pt x="33" y="152"/>
                  </a:lnTo>
                  <a:lnTo>
                    <a:pt x="26" y="15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1" y="147"/>
                  </a:lnTo>
                  <a:lnTo>
                    <a:pt x="21" y="147"/>
                  </a:lnTo>
                  <a:lnTo>
                    <a:pt x="19" y="145"/>
                  </a:lnTo>
                  <a:lnTo>
                    <a:pt x="19" y="142"/>
                  </a:lnTo>
                  <a:lnTo>
                    <a:pt x="19" y="138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21" y="128"/>
                  </a:lnTo>
                  <a:lnTo>
                    <a:pt x="21" y="123"/>
                  </a:lnTo>
                  <a:lnTo>
                    <a:pt x="35" y="79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45" y="52"/>
                  </a:lnTo>
                  <a:lnTo>
                    <a:pt x="59" y="52"/>
                  </a:lnTo>
                  <a:lnTo>
                    <a:pt x="66" y="50"/>
                  </a:lnTo>
                  <a:lnTo>
                    <a:pt x="69" y="50"/>
                  </a:lnTo>
                  <a:lnTo>
                    <a:pt x="71" y="50"/>
                  </a:lnTo>
                  <a:lnTo>
                    <a:pt x="78" y="55"/>
                  </a:lnTo>
                  <a:lnTo>
                    <a:pt x="80" y="55"/>
                  </a:lnTo>
                  <a:lnTo>
                    <a:pt x="83" y="50"/>
                  </a:lnTo>
                  <a:lnTo>
                    <a:pt x="80" y="45"/>
                  </a:lnTo>
                  <a:lnTo>
                    <a:pt x="80" y="43"/>
                  </a:lnTo>
                  <a:lnTo>
                    <a:pt x="78" y="38"/>
                  </a:lnTo>
                  <a:lnTo>
                    <a:pt x="80" y="36"/>
                  </a:lnTo>
                  <a:lnTo>
                    <a:pt x="83" y="34"/>
                  </a:lnTo>
                  <a:lnTo>
                    <a:pt x="85" y="36"/>
                  </a:lnTo>
                  <a:lnTo>
                    <a:pt x="90" y="43"/>
                  </a:lnTo>
                  <a:lnTo>
                    <a:pt x="95" y="43"/>
                  </a:lnTo>
                  <a:lnTo>
                    <a:pt x="97" y="41"/>
                  </a:lnTo>
                  <a:lnTo>
                    <a:pt x="102" y="36"/>
                  </a:lnTo>
                  <a:lnTo>
                    <a:pt x="104" y="34"/>
                  </a:lnTo>
                  <a:lnTo>
                    <a:pt x="109" y="36"/>
                  </a:lnTo>
                  <a:lnTo>
                    <a:pt x="109" y="36"/>
                  </a:lnTo>
                  <a:lnTo>
                    <a:pt x="109" y="38"/>
                  </a:lnTo>
                  <a:lnTo>
                    <a:pt x="109" y="41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113" y="50"/>
                  </a:lnTo>
                  <a:lnTo>
                    <a:pt x="123" y="55"/>
                  </a:lnTo>
                  <a:lnTo>
                    <a:pt x="135" y="55"/>
                  </a:lnTo>
                  <a:lnTo>
                    <a:pt x="144" y="50"/>
                  </a:lnTo>
                  <a:lnTo>
                    <a:pt x="142" y="38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44" y="36"/>
                  </a:lnTo>
                  <a:lnTo>
                    <a:pt x="147" y="36"/>
                  </a:lnTo>
                  <a:lnTo>
                    <a:pt x="149" y="41"/>
                  </a:lnTo>
                  <a:lnTo>
                    <a:pt x="161" y="45"/>
                  </a:lnTo>
                  <a:lnTo>
                    <a:pt x="166" y="50"/>
                  </a:lnTo>
                  <a:lnTo>
                    <a:pt x="166" y="52"/>
                  </a:lnTo>
                  <a:lnTo>
                    <a:pt x="168" y="52"/>
                  </a:lnTo>
                  <a:lnTo>
                    <a:pt x="170" y="50"/>
                  </a:lnTo>
                  <a:lnTo>
                    <a:pt x="170" y="45"/>
                  </a:lnTo>
                  <a:lnTo>
                    <a:pt x="166" y="41"/>
                  </a:lnTo>
                  <a:lnTo>
                    <a:pt x="168" y="38"/>
                  </a:lnTo>
                  <a:lnTo>
                    <a:pt x="182" y="41"/>
                  </a:lnTo>
                  <a:lnTo>
                    <a:pt x="187" y="41"/>
                  </a:lnTo>
                  <a:lnTo>
                    <a:pt x="187" y="36"/>
                  </a:lnTo>
                  <a:lnTo>
                    <a:pt x="182" y="29"/>
                  </a:lnTo>
                  <a:lnTo>
                    <a:pt x="180" y="22"/>
                  </a:lnTo>
                  <a:lnTo>
                    <a:pt x="187" y="19"/>
                  </a:lnTo>
                  <a:lnTo>
                    <a:pt x="192" y="24"/>
                  </a:lnTo>
                  <a:lnTo>
                    <a:pt x="192" y="34"/>
                  </a:lnTo>
                  <a:lnTo>
                    <a:pt x="210" y="22"/>
                  </a:lnTo>
                  <a:lnTo>
                    <a:pt x="215" y="22"/>
                  </a:lnTo>
                  <a:lnTo>
                    <a:pt x="218" y="24"/>
                  </a:lnTo>
                  <a:lnTo>
                    <a:pt x="222" y="29"/>
                  </a:lnTo>
                  <a:lnTo>
                    <a:pt x="225" y="29"/>
                  </a:lnTo>
                  <a:lnTo>
                    <a:pt x="225" y="34"/>
                  </a:lnTo>
                  <a:lnTo>
                    <a:pt x="232" y="45"/>
                  </a:lnTo>
                  <a:lnTo>
                    <a:pt x="241" y="57"/>
                  </a:lnTo>
                  <a:lnTo>
                    <a:pt x="251" y="57"/>
                  </a:lnTo>
                  <a:lnTo>
                    <a:pt x="263" y="52"/>
                  </a:lnTo>
                  <a:lnTo>
                    <a:pt x="274" y="48"/>
                  </a:lnTo>
                  <a:lnTo>
                    <a:pt x="286" y="50"/>
                  </a:lnTo>
                  <a:lnTo>
                    <a:pt x="319" y="67"/>
                  </a:lnTo>
                  <a:lnTo>
                    <a:pt x="326" y="69"/>
                  </a:lnTo>
                  <a:lnTo>
                    <a:pt x="331" y="69"/>
                  </a:lnTo>
                  <a:lnTo>
                    <a:pt x="336" y="67"/>
                  </a:lnTo>
                  <a:lnTo>
                    <a:pt x="341" y="64"/>
                  </a:lnTo>
                  <a:lnTo>
                    <a:pt x="345" y="67"/>
                  </a:lnTo>
                  <a:lnTo>
                    <a:pt x="352" y="79"/>
                  </a:lnTo>
                  <a:lnTo>
                    <a:pt x="357" y="86"/>
                  </a:lnTo>
                  <a:lnTo>
                    <a:pt x="369" y="90"/>
                  </a:lnTo>
                  <a:lnTo>
                    <a:pt x="381" y="90"/>
                  </a:lnTo>
                  <a:lnTo>
                    <a:pt x="395" y="90"/>
                  </a:lnTo>
                  <a:lnTo>
                    <a:pt x="404" y="86"/>
                  </a:lnTo>
                  <a:lnTo>
                    <a:pt x="414" y="76"/>
                  </a:lnTo>
                  <a:lnTo>
                    <a:pt x="421" y="64"/>
                  </a:lnTo>
                  <a:lnTo>
                    <a:pt x="426" y="55"/>
                  </a:lnTo>
                  <a:lnTo>
                    <a:pt x="428" y="52"/>
                  </a:lnTo>
                  <a:lnTo>
                    <a:pt x="430" y="52"/>
                  </a:lnTo>
                  <a:lnTo>
                    <a:pt x="430" y="55"/>
                  </a:lnTo>
                  <a:lnTo>
                    <a:pt x="433" y="55"/>
                  </a:lnTo>
                  <a:lnTo>
                    <a:pt x="438" y="52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7" y="57"/>
                  </a:lnTo>
                  <a:lnTo>
                    <a:pt x="449" y="57"/>
                  </a:lnTo>
                  <a:lnTo>
                    <a:pt x="449" y="57"/>
                  </a:lnTo>
                  <a:lnTo>
                    <a:pt x="449" y="60"/>
                  </a:lnTo>
                  <a:lnTo>
                    <a:pt x="452" y="60"/>
                  </a:lnTo>
                  <a:lnTo>
                    <a:pt x="452" y="62"/>
                  </a:lnTo>
                  <a:lnTo>
                    <a:pt x="452" y="64"/>
                  </a:lnTo>
                  <a:lnTo>
                    <a:pt x="449" y="64"/>
                  </a:lnTo>
                  <a:lnTo>
                    <a:pt x="449" y="67"/>
                  </a:lnTo>
                  <a:lnTo>
                    <a:pt x="449" y="69"/>
                  </a:lnTo>
                  <a:lnTo>
                    <a:pt x="452" y="69"/>
                  </a:lnTo>
                  <a:lnTo>
                    <a:pt x="452" y="69"/>
                  </a:lnTo>
                  <a:lnTo>
                    <a:pt x="483" y="74"/>
                  </a:lnTo>
                  <a:lnTo>
                    <a:pt x="483" y="74"/>
                  </a:lnTo>
                  <a:lnTo>
                    <a:pt x="487" y="74"/>
                  </a:lnTo>
                  <a:lnTo>
                    <a:pt x="487" y="76"/>
                  </a:lnTo>
                  <a:lnTo>
                    <a:pt x="492" y="79"/>
                  </a:lnTo>
                  <a:lnTo>
                    <a:pt x="499" y="74"/>
                  </a:lnTo>
                  <a:lnTo>
                    <a:pt x="504" y="71"/>
                  </a:lnTo>
                  <a:lnTo>
                    <a:pt x="504" y="69"/>
                  </a:lnTo>
                  <a:lnTo>
                    <a:pt x="506" y="69"/>
                  </a:lnTo>
                  <a:lnTo>
                    <a:pt x="516" y="64"/>
                  </a:lnTo>
                  <a:lnTo>
                    <a:pt x="518" y="64"/>
                  </a:lnTo>
                  <a:lnTo>
                    <a:pt x="518" y="62"/>
                  </a:lnTo>
                  <a:lnTo>
                    <a:pt x="520" y="60"/>
                  </a:lnTo>
                  <a:lnTo>
                    <a:pt x="520" y="57"/>
                  </a:lnTo>
                  <a:lnTo>
                    <a:pt x="520" y="57"/>
                  </a:lnTo>
                  <a:lnTo>
                    <a:pt x="523" y="57"/>
                  </a:lnTo>
                  <a:lnTo>
                    <a:pt x="546" y="50"/>
                  </a:lnTo>
                  <a:lnTo>
                    <a:pt x="549" y="50"/>
                  </a:lnTo>
                  <a:lnTo>
                    <a:pt x="565" y="52"/>
                  </a:lnTo>
                  <a:lnTo>
                    <a:pt x="565" y="55"/>
                  </a:lnTo>
                  <a:lnTo>
                    <a:pt x="568" y="55"/>
                  </a:lnTo>
                  <a:lnTo>
                    <a:pt x="570" y="57"/>
                  </a:lnTo>
                  <a:lnTo>
                    <a:pt x="572" y="60"/>
                  </a:lnTo>
                  <a:lnTo>
                    <a:pt x="577" y="57"/>
                  </a:lnTo>
                  <a:lnTo>
                    <a:pt x="598" y="48"/>
                  </a:lnTo>
                  <a:lnTo>
                    <a:pt x="603" y="50"/>
                  </a:lnTo>
                  <a:lnTo>
                    <a:pt x="606" y="50"/>
                  </a:lnTo>
                  <a:lnTo>
                    <a:pt x="608" y="48"/>
                  </a:lnTo>
                  <a:lnTo>
                    <a:pt x="608" y="43"/>
                  </a:lnTo>
                  <a:lnTo>
                    <a:pt x="608" y="43"/>
                  </a:lnTo>
                  <a:lnTo>
                    <a:pt x="610" y="41"/>
                  </a:lnTo>
                  <a:lnTo>
                    <a:pt x="610" y="41"/>
                  </a:lnTo>
                  <a:lnTo>
                    <a:pt x="632" y="38"/>
                  </a:lnTo>
                  <a:lnTo>
                    <a:pt x="648" y="41"/>
                  </a:lnTo>
                  <a:lnTo>
                    <a:pt x="651" y="45"/>
                  </a:lnTo>
                  <a:lnTo>
                    <a:pt x="655" y="43"/>
                  </a:lnTo>
                  <a:lnTo>
                    <a:pt x="667" y="41"/>
                  </a:lnTo>
                  <a:lnTo>
                    <a:pt x="674" y="38"/>
                  </a:lnTo>
                  <a:lnTo>
                    <a:pt x="679" y="41"/>
                  </a:lnTo>
                  <a:lnTo>
                    <a:pt x="688" y="43"/>
                  </a:lnTo>
                  <a:lnTo>
                    <a:pt x="705" y="55"/>
                  </a:lnTo>
                  <a:lnTo>
                    <a:pt x="710" y="55"/>
                  </a:lnTo>
                  <a:lnTo>
                    <a:pt x="714" y="52"/>
                  </a:lnTo>
                  <a:lnTo>
                    <a:pt x="719" y="48"/>
                  </a:lnTo>
                  <a:lnTo>
                    <a:pt x="724" y="41"/>
                  </a:lnTo>
                  <a:lnTo>
                    <a:pt x="736" y="36"/>
                  </a:lnTo>
                  <a:lnTo>
                    <a:pt x="740" y="31"/>
                  </a:lnTo>
                  <a:lnTo>
                    <a:pt x="740" y="26"/>
                  </a:lnTo>
                  <a:lnTo>
                    <a:pt x="743" y="24"/>
                  </a:lnTo>
                  <a:lnTo>
                    <a:pt x="745" y="22"/>
                  </a:lnTo>
                  <a:lnTo>
                    <a:pt x="750" y="19"/>
                  </a:lnTo>
                  <a:lnTo>
                    <a:pt x="752" y="19"/>
                  </a:lnTo>
                  <a:lnTo>
                    <a:pt x="755" y="17"/>
                  </a:lnTo>
                  <a:lnTo>
                    <a:pt x="755" y="12"/>
                  </a:lnTo>
                  <a:lnTo>
                    <a:pt x="757" y="12"/>
                  </a:lnTo>
                  <a:lnTo>
                    <a:pt x="764" y="10"/>
                  </a:lnTo>
                  <a:lnTo>
                    <a:pt x="778" y="5"/>
                  </a:lnTo>
                  <a:lnTo>
                    <a:pt x="785" y="5"/>
                  </a:lnTo>
                  <a:lnTo>
                    <a:pt x="790" y="5"/>
                  </a:lnTo>
                  <a:lnTo>
                    <a:pt x="795" y="5"/>
                  </a:lnTo>
                  <a:lnTo>
                    <a:pt x="795" y="5"/>
                  </a:lnTo>
                  <a:lnTo>
                    <a:pt x="807" y="0"/>
                  </a:lnTo>
                  <a:lnTo>
                    <a:pt x="809" y="0"/>
                  </a:lnTo>
                  <a:lnTo>
                    <a:pt x="811" y="0"/>
                  </a:lnTo>
                  <a:lnTo>
                    <a:pt x="814" y="0"/>
                  </a:lnTo>
                  <a:lnTo>
                    <a:pt x="842" y="3"/>
                  </a:lnTo>
                  <a:lnTo>
                    <a:pt x="849" y="3"/>
                  </a:lnTo>
                  <a:lnTo>
                    <a:pt x="852" y="5"/>
                  </a:lnTo>
                  <a:lnTo>
                    <a:pt x="854" y="8"/>
                  </a:lnTo>
                  <a:lnTo>
                    <a:pt x="854" y="8"/>
                  </a:lnTo>
                  <a:lnTo>
                    <a:pt x="856" y="12"/>
                  </a:lnTo>
                  <a:lnTo>
                    <a:pt x="856" y="12"/>
                  </a:lnTo>
                  <a:lnTo>
                    <a:pt x="859" y="15"/>
                  </a:lnTo>
                  <a:lnTo>
                    <a:pt x="863" y="15"/>
                  </a:lnTo>
                  <a:lnTo>
                    <a:pt x="866" y="15"/>
                  </a:lnTo>
                  <a:lnTo>
                    <a:pt x="868" y="15"/>
                  </a:lnTo>
                  <a:lnTo>
                    <a:pt x="868" y="12"/>
                  </a:lnTo>
                  <a:lnTo>
                    <a:pt x="871" y="12"/>
                  </a:lnTo>
                  <a:lnTo>
                    <a:pt x="875" y="15"/>
                  </a:lnTo>
                  <a:lnTo>
                    <a:pt x="885" y="15"/>
                  </a:lnTo>
                  <a:lnTo>
                    <a:pt x="887" y="15"/>
                  </a:lnTo>
                  <a:lnTo>
                    <a:pt x="889" y="15"/>
                  </a:lnTo>
                  <a:lnTo>
                    <a:pt x="889" y="12"/>
                  </a:lnTo>
                  <a:lnTo>
                    <a:pt x="889" y="12"/>
                  </a:lnTo>
                  <a:lnTo>
                    <a:pt x="892" y="12"/>
                  </a:lnTo>
                  <a:lnTo>
                    <a:pt x="899" y="8"/>
                  </a:lnTo>
                  <a:lnTo>
                    <a:pt x="901" y="8"/>
                  </a:lnTo>
                  <a:lnTo>
                    <a:pt x="904" y="8"/>
                  </a:lnTo>
                  <a:lnTo>
                    <a:pt x="906" y="10"/>
                  </a:lnTo>
                  <a:lnTo>
                    <a:pt x="906" y="10"/>
                  </a:lnTo>
                  <a:lnTo>
                    <a:pt x="906" y="12"/>
                  </a:lnTo>
                  <a:lnTo>
                    <a:pt x="906" y="12"/>
                  </a:lnTo>
                  <a:lnTo>
                    <a:pt x="906" y="15"/>
                  </a:lnTo>
                  <a:lnTo>
                    <a:pt x="906" y="17"/>
                  </a:lnTo>
                  <a:lnTo>
                    <a:pt x="906" y="17"/>
                  </a:lnTo>
                  <a:lnTo>
                    <a:pt x="906" y="19"/>
                  </a:lnTo>
                  <a:lnTo>
                    <a:pt x="906" y="22"/>
                  </a:lnTo>
                  <a:lnTo>
                    <a:pt x="906" y="22"/>
                  </a:lnTo>
                  <a:lnTo>
                    <a:pt x="906" y="26"/>
                  </a:lnTo>
                  <a:lnTo>
                    <a:pt x="908" y="31"/>
                  </a:lnTo>
                  <a:lnTo>
                    <a:pt x="908" y="36"/>
                  </a:lnTo>
                  <a:lnTo>
                    <a:pt x="911" y="36"/>
                  </a:lnTo>
                  <a:lnTo>
                    <a:pt x="911" y="38"/>
                  </a:lnTo>
                  <a:lnTo>
                    <a:pt x="911" y="38"/>
                  </a:lnTo>
                  <a:lnTo>
                    <a:pt x="913" y="41"/>
                  </a:lnTo>
                  <a:lnTo>
                    <a:pt x="920" y="41"/>
                  </a:lnTo>
                  <a:lnTo>
                    <a:pt x="923" y="41"/>
                  </a:lnTo>
                  <a:lnTo>
                    <a:pt x="925" y="43"/>
                  </a:lnTo>
                  <a:lnTo>
                    <a:pt x="925" y="43"/>
                  </a:lnTo>
                  <a:lnTo>
                    <a:pt x="927" y="45"/>
                  </a:lnTo>
                  <a:lnTo>
                    <a:pt x="927" y="45"/>
                  </a:lnTo>
                  <a:lnTo>
                    <a:pt x="927" y="48"/>
                  </a:lnTo>
                  <a:lnTo>
                    <a:pt x="927" y="50"/>
                  </a:lnTo>
                  <a:lnTo>
                    <a:pt x="927" y="52"/>
                  </a:lnTo>
                  <a:lnTo>
                    <a:pt x="930" y="55"/>
                  </a:lnTo>
                  <a:lnTo>
                    <a:pt x="930" y="55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132297" y="1389698"/>
              <a:ext cx="809759" cy="446258"/>
            </a:xfrm>
            <a:custGeom>
              <a:avLst/>
              <a:gdLst>
                <a:gd name="T0" fmla="*/ 752 w 773"/>
                <a:gd name="T1" fmla="*/ 232 h 426"/>
                <a:gd name="T2" fmla="*/ 702 w 773"/>
                <a:gd name="T3" fmla="*/ 213 h 426"/>
                <a:gd name="T4" fmla="*/ 712 w 773"/>
                <a:gd name="T5" fmla="*/ 230 h 426"/>
                <a:gd name="T6" fmla="*/ 688 w 773"/>
                <a:gd name="T7" fmla="*/ 228 h 426"/>
                <a:gd name="T8" fmla="*/ 624 w 773"/>
                <a:gd name="T9" fmla="*/ 192 h 426"/>
                <a:gd name="T10" fmla="*/ 579 w 773"/>
                <a:gd name="T11" fmla="*/ 173 h 426"/>
                <a:gd name="T12" fmla="*/ 506 w 773"/>
                <a:gd name="T13" fmla="*/ 145 h 426"/>
                <a:gd name="T14" fmla="*/ 416 w 773"/>
                <a:gd name="T15" fmla="*/ 116 h 426"/>
                <a:gd name="T16" fmla="*/ 347 w 773"/>
                <a:gd name="T17" fmla="*/ 126 h 426"/>
                <a:gd name="T18" fmla="*/ 302 w 773"/>
                <a:gd name="T19" fmla="*/ 159 h 426"/>
                <a:gd name="T20" fmla="*/ 269 w 773"/>
                <a:gd name="T21" fmla="*/ 211 h 426"/>
                <a:gd name="T22" fmla="*/ 227 w 773"/>
                <a:gd name="T23" fmla="*/ 258 h 426"/>
                <a:gd name="T24" fmla="*/ 208 w 773"/>
                <a:gd name="T25" fmla="*/ 332 h 426"/>
                <a:gd name="T26" fmla="*/ 175 w 773"/>
                <a:gd name="T27" fmla="*/ 365 h 426"/>
                <a:gd name="T28" fmla="*/ 16 w 773"/>
                <a:gd name="T29" fmla="*/ 424 h 426"/>
                <a:gd name="T30" fmla="*/ 42 w 773"/>
                <a:gd name="T31" fmla="*/ 334 h 426"/>
                <a:gd name="T32" fmla="*/ 61 w 773"/>
                <a:gd name="T33" fmla="*/ 291 h 426"/>
                <a:gd name="T34" fmla="*/ 68 w 773"/>
                <a:gd name="T35" fmla="*/ 277 h 426"/>
                <a:gd name="T36" fmla="*/ 85 w 773"/>
                <a:gd name="T37" fmla="*/ 270 h 426"/>
                <a:gd name="T38" fmla="*/ 149 w 773"/>
                <a:gd name="T39" fmla="*/ 270 h 426"/>
                <a:gd name="T40" fmla="*/ 144 w 773"/>
                <a:gd name="T41" fmla="*/ 258 h 426"/>
                <a:gd name="T42" fmla="*/ 163 w 773"/>
                <a:gd name="T43" fmla="*/ 251 h 426"/>
                <a:gd name="T44" fmla="*/ 168 w 773"/>
                <a:gd name="T45" fmla="*/ 228 h 426"/>
                <a:gd name="T46" fmla="*/ 165 w 773"/>
                <a:gd name="T47" fmla="*/ 206 h 426"/>
                <a:gd name="T48" fmla="*/ 168 w 773"/>
                <a:gd name="T49" fmla="*/ 183 h 426"/>
                <a:gd name="T50" fmla="*/ 184 w 773"/>
                <a:gd name="T51" fmla="*/ 157 h 426"/>
                <a:gd name="T52" fmla="*/ 198 w 773"/>
                <a:gd name="T53" fmla="*/ 135 h 426"/>
                <a:gd name="T54" fmla="*/ 194 w 773"/>
                <a:gd name="T55" fmla="*/ 116 h 426"/>
                <a:gd name="T56" fmla="*/ 210 w 773"/>
                <a:gd name="T57" fmla="*/ 90 h 426"/>
                <a:gd name="T58" fmla="*/ 238 w 773"/>
                <a:gd name="T59" fmla="*/ 105 h 426"/>
                <a:gd name="T60" fmla="*/ 248 w 773"/>
                <a:gd name="T61" fmla="*/ 97 h 426"/>
                <a:gd name="T62" fmla="*/ 265 w 773"/>
                <a:gd name="T63" fmla="*/ 90 h 426"/>
                <a:gd name="T64" fmla="*/ 312 w 773"/>
                <a:gd name="T65" fmla="*/ 69 h 426"/>
                <a:gd name="T66" fmla="*/ 314 w 773"/>
                <a:gd name="T67" fmla="*/ 53 h 426"/>
                <a:gd name="T68" fmla="*/ 352 w 773"/>
                <a:gd name="T69" fmla="*/ 57 h 426"/>
                <a:gd name="T70" fmla="*/ 364 w 773"/>
                <a:gd name="T71" fmla="*/ 81 h 426"/>
                <a:gd name="T72" fmla="*/ 376 w 773"/>
                <a:gd name="T73" fmla="*/ 71 h 426"/>
                <a:gd name="T74" fmla="*/ 392 w 773"/>
                <a:gd name="T75" fmla="*/ 55 h 426"/>
                <a:gd name="T76" fmla="*/ 402 w 773"/>
                <a:gd name="T77" fmla="*/ 36 h 426"/>
                <a:gd name="T78" fmla="*/ 390 w 773"/>
                <a:gd name="T79" fmla="*/ 22 h 426"/>
                <a:gd name="T80" fmla="*/ 404 w 773"/>
                <a:gd name="T81" fmla="*/ 3 h 426"/>
                <a:gd name="T82" fmla="*/ 437 w 773"/>
                <a:gd name="T83" fmla="*/ 17 h 426"/>
                <a:gd name="T84" fmla="*/ 466 w 773"/>
                <a:gd name="T85" fmla="*/ 36 h 426"/>
                <a:gd name="T86" fmla="*/ 489 w 773"/>
                <a:gd name="T87" fmla="*/ 22 h 426"/>
                <a:gd name="T88" fmla="*/ 511 w 773"/>
                <a:gd name="T89" fmla="*/ 22 h 426"/>
                <a:gd name="T90" fmla="*/ 546 w 773"/>
                <a:gd name="T91" fmla="*/ 29 h 426"/>
                <a:gd name="T92" fmla="*/ 577 w 773"/>
                <a:gd name="T93" fmla="*/ 34 h 426"/>
                <a:gd name="T94" fmla="*/ 574 w 773"/>
                <a:gd name="T95" fmla="*/ 71 h 426"/>
                <a:gd name="T96" fmla="*/ 572 w 773"/>
                <a:gd name="T97" fmla="*/ 100 h 426"/>
                <a:gd name="T98" fmla="*/ 600 w 773"/>
                <a:gd name="T99" fmla="*/ 88 h 426"/>
                <a:gd name="T100" fmla="*/ 643 w 773"/>
                <a:gd name="T101" fmla="*/ 109 h 426"/>
                <a:gd name="T102" fmla="*/ 705 w 773"/>
                <a:gd name="T103" fmla="*/ 157 h 426"/>
                <a:gd name="T104" fmla="*/ 709 w 773"/>
                <a:gd name="T105" fmla="*/ 180 h 426"/>
                <a:gd name="T106" fmla="*/ 723 w 773"/>
                <a:gd name="T107" fmla="*/ 176 h 426"/>
                <a:gd name="T108" fmla="*/ 733 w 773"/>
                <a:gd name="T109" fmla="*/ 185 h 426"/>
                <a:gd name="T110" fmla="*/ 747 w 773"/>
                <a:gd name="T111" fmla="*/ 197 h 426"/>
                <a:gd name="T112" fmla="*/ 768 w 773"/>
                <a:gd name="T113" fmla="*/ 206 h 426"/>
                <a:gd name="T114" fmla="*/ 768 w 773"/>
                <a:gd name="T115" fmla="*/ 22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3" h="426">
                  <a:moveTo>
                    <a:pt x="768" y="228"/>
                  </a:moveTo>
                  <a:lnTo>
                    <a:pt x="768" y="228"/>
                  </a:lnTo>
                  <a:lnTo>
                    <a:pt x="766" y="230"/>
                  </a:lnTo>
                  <a:lnTo>
                    <a:pt x="766" y="232"/>
                  </a:lnTo>
                  <a:lnTo>
                    <a:pt x="764" y="230"/>
                  </a:lnTo>
                  <a:lnTo>
                    <a:pt x="757" y="228"/>
                  </a:lnTo>
                  <a:lnTo>
                    <a:pt x="754" y="228"/>
                  </a:lnTo>
                  <a:lnTo>
                    <a:pt x="754" y="230"/>
                  </a:lnTo>
                  <a:lnTo>
                    <a:pt x="752" y="232"/>
                  </a:lnTo>
                  <a:lnTo>
                    <a:pt x="750" y="235"/>
                  </a:lnTo>
                  <a:lnTo>
                    <a:pt x="747" y="235"/>
                  </a:lnTo>
                  <a:lnTo>
                    <a:pt x="745" y="235"/>
                  </a:lnTo>
                  <a:lnTo>
                    <a:pt x="740" y="230"/>
                  </a:lnTo>
                  <a:lnTo>
                    <a:pt x="728" y="223"/>
                  </a:lnTo>
                  <a:lnTo>
                    <a:pt x="723" y="218"/>
                  </a:lnTo>
                  <a:lnTo>
                    <a:pt x="719" y="221"/>
                  </a:lnTo>
                  <a:lnTo>
                    <a:pt x="709" y="213"/>
                  </a:lnTo>
                  <a:lnTo>
                    <a:pt x="702" y="213"/>
                  </a:lnTo>
                  <a:lnTo>
                    <a:pt x="705" y="218"/>
                  </a:lnTo>
                  <a:lnTo>
                    <a:pt x="705" y="218"/>
                  </a:lnTo>
                  <a:lnTo>
                    <a:pt x="702" y="221"/>
                  </a:lnTo>
                  <a:lnTo>
                    <a:pt x="702" y="221"/>
                  </a:lnTo>
                  <a:lnTo>
                    <a:pt x="705" y="223"/>
                  </a:lnTo>
                  <a:lnTo>
                    <a:pt x="707" y="225"/>
                  </a:lnTo>
                  <a:lnTo>
                    <a:pt x="709" y="228"/>
                  </a:lnTo>
                  <a:lnTo>
                    <a:pt x="712" y="228"/>
                  </a:lnTo>
                  <a:lnTo>
                    <a:pt x="712" y="230"/>
                  </a:lnTo>
                  <a:lnTo>
                    <a:pt x="709" y="232"/>
                  </a:lnTo>
                  <a:lnTo>
                    <a:pt x="709" y="235"/>
                  </a:lnTo>
                  <a:lnTo>
                    <a:pt x="707" y="237"/>
                  </a:lnTo>
                  <a:lnTo>
                    <a:pt x="712" y="239"/>
                  </a:lnTo>
                  <a:lnTo>
                    <a:pt x="712" y="242"/>
                  </a:lnTo>
                  <a:lnTo>
                    <a:pt x="709" y="242"/>
                  </a:lnTo>
                  <a:lnTo>
                    <a:pt x="705" y="237"/>
                  </a:lnTo>
                  <a:lnTo>
                    <a:pt x="702" y="232"/>
                  </a:lnTo>
                  <a:lnTo>
                    <a:pt x="688" y="228"/>
                  </a:lnTo>
                  <a:lnTo>
                    <a:pt x="671" y="216"/>
                  </a:lnTo>
                  <a:lnTo>
                    <a:pt x="667" y="213"/>
                  </a:lnTo>
                  <a:lnTo>
                    <a:pt x="657" y="206"/>
                  </a:lnTo>
                  <a:lnTo>
                    <a:pt x="655" y="206"/>
                  </a:lnTo>
                  <a:lnTo>
                    <a:pt x="645" y="206"/>
                  </a:lnTo>
                  <a:lnTo>
                    <a:pt x="643" y="206"/>
                  </a:lnTo>
                  <a:lnTo>
                    <a:pt x="638" y="204"/>
                  </a:lnTo>
                  <a:lnTo>
                    <a:pt x="626" y="192"/>
                  </a:lnTo>
                  <a:lnTo>
                    <a:pt x="624" y="192"/>
                  </a:lnTo>
                  <a:lnTo>
                    <a:pt x="622" y="187"/>
                  </a:lnTo>
                  <a:lnTo>
                    <a:pt x="617" y="185"/>
                  </a:lnTo>
                  <a:lnTo>
                    <a:pt x="603" y="180"/>
                  </a:lnTo>
                  <a:lnTo>
                    <a:pt x="598" y="178"/>
                  </a:lnTo>
                  <a:lnTo>
                    <a:pt x="596" y="173"/>
                  </a:lnTo>
                  <a:lnTo>
                    <a:pt x="593" y="168"/>
                  </a:lnTo>
                  <a:lnTo>
                    <a:pt x="589" y="171"/>
                  </a:lnTo>
                  <a:lnTo>
                    <a:pt x="584" y="173"/>
                  </a:lnTo>
                  <a:lnTo>
                    <a:pt x="579" y="173"/>
                  </a:lnTo>
                  <a:lnTo>
                    <a:pt x="577" y="168"/>
                  </a:lnTo>
                  <a:lnTo>
                    <a:pt x="574" y="166"/>
                  </a:lnTo>
                  <a:lnTo>
                    <a:pt x="558" y="161"/>
                  </a:lnTo>
                  <a:lnTo>
                    <a:pt x="556" y="152"/>
                  </a:lnTo>
                  <a:lnTo>
                    <a:pt x="522" y="138"/>
                  </a:lnTo>
                  <a:lnTo>
                    <a:pt x="511" y="131"/>
                  </a:lnTo>
                  <a:lnTo>
                    <a:pt x="508" y="135"/>
                  </a:lnTo>
                  <a:lnTo>
                    <a:pt x="506" y="140"/>
                  </a:lnTo>
                  <a:lnTo>
                    <a:pt x="506" y="145"/>
                  </a:lnTo>
                  <a:lnTo>
                    <a:pt x="508" y="152"/>
                  </a:lnTo>
                  <a:lnTo>
                    <a:pt x="494" y="147"/>
                  </a:lnTo>
                  <a:lnTo>
                    <a:pt x="487" y="145"/>
                  </a:lnTo>
                  <a:lnTo>
                    <a:pt x="487" y="140"/>
                  </a:lnTo>
                  <a:lnTo>
                    <a:pt x="480" y="131"/>
                  </a:lnTo>
                  <a:lnTo>
                    <a:pt x="470" y="126"/>
                  </a:lnTo>
                  <a:lnTo>
                    <a:pt x="440" y="124"/>
                  </a:lnTo>
                  <a:lnTo>
                    <a:pt x="425" y="121"/>
                  </a:lnTo>
                  <a:lnTo>
                    <a:pt x="416" y="116"/>
                  </a:lnTo>
                  <a:lnTo>
                    <a:pt x="414" y="119"/>
                  </a:lnTo>
                  <a:lnTo>
                    <a:pt x="399" y="119"/>
                  </a:lnTo>
                  <a:lnTo>
                    <a:pt x="392" y="119"/>
                  </a:lnTo>
                  <a:lnTo>
                    <a:pt x="390" y="116"/>
                  </a:lnTo>
                  <a:lnTo>
                    <a:pt x="385" y="114"/>
                  </a:lnTo>
                  <a:lnTo>
                    <a:pt x="366" y="114"/>
                  </a:lnTo>
                  <a:lnTo>
                    <a:pt x="359" y="116"/>
                  </a:lnTo>
                  <a:lnTo>
                    <a:pt x="354" y="119"/>
                  </a:lnTo>
                  <a:lnTo>
                    <a:pt x="347" y="126"/>
                  </a:lnTo>
                  <a:lnTo>
                    <a:pt x="345" y="131"/>
                  </a:lnTo>
                  <a:lnTo>
                    <a:pt x="343" y="133"/>
                  </a:lnTo>
                  <a:lnTo>
                    <a:pt x="340" y="133"/>
                  </a:lnTo>
                  <a:lnTo>
                    <a:pt x="338" y="133"/>
                  </a:lnTo>
                  <a:lnTo>
                    <a:pt x="335" y="133"/>
                  </a:lnTo>
                  <a:lnTo>
                    <a:pt x="319" y="150"/>
                  </a:lnTo>
                  <a:lnTo>
                    <a:pt x="314" y="150"/>
                  </a:lnTo>
                  <a:lnTo>
                    <a:pt x="309" y="152"/>
                  </a:lnTo>
                  <a:lnTo>
                    <a:pt x="302" y="159"/>
                  </a:lnTo>
                  <a:lnTo>
                    <a:pt x="283" y="178"/>
                  </a:lnTo>
                  <a:lnTo>
                    <a:pt x="276" y="187"/>
                  </a:lnTo>
                  <a:lnTo>
                    <a:pt x="279" y="194"/>
                  </a:lnTo>
                  <a:lnTo>
                    <a:pt x="276" y="199"/>
                  </a:lnTo>
                  <a:lnTo>
                    <a:pt x="276" y="202"/>
                  </a:lnTo>
                  <a:lnTo>
                    <a:pt x="276" y="206"/>
                  </a:lnTo>
                  <a:lnTo>
                    <a:pt x="276" y="206"/>
                  </a:lnTo>
                  <a:lnTo>
                    <a:pt x="272" y="211"/>
                  </a:lnTo>
                  <a:lnTo>
                    <a:pt x="269" y="211"/>
                  </a:lnTo>
                  <a:lnTo>
                    <a:pt x="269" y="218"/>
                  </a:lnTo>
                  <a:lnTo>
                    <a:pt x="269" y="223"/>
                  </a:lnTo>
                  <a:lnTo>
                    <a:pt x="269" y="225"/>
                  </a:lnTo>
                  <a:lnTo>
                    <a:pt x="267" y="232"/>
                  </a:lnTo>
                  <a:lnTo>
                    <a:pt x="260" y="237"/>
                  </a:lnTo>
                  <a:lnTo>
                    <a:pt x="243" y="244"/>
                  </a:lnTo>
                  <a:lnTo>
                    <a:pt x="234" y="249"/>
                  </a:lnTo>
                  <a:lnTo>
                    <a:pt x="229" y="254"/>
                  </a:lnTo>
                  <a:lnTo>
                    <a:pt x="227" y="258"/>
                  </a:lnTo>
                  <a:lnTo>
                    <a:pt x="220" y="270"/>
                  </a:lnTo>
                  <a:lnTo>
                    <a:pt x="220" y="273"/>
                  </a:lnTo>
                  <a:lnTo>
                    <a:pt x="222" y="280"/>
                  </a:lnTo>
                  <a:lnTo>
                    <a:pt x="222" y="284"/>
                  </a:lnTo>
                  <a:lnTo>
                    <a:pt x="220" y="289"/>
                  </a:lnTo>
                  <a:lnTo>
                    <a:pt x="217" y="296"/>
                  </a:lnTo>
                  <a:lnTo>
                    <a:pt x="205" y="313"/>
                  </a:lnTo>
                  <a:lnTo>
                    <a:pt x="201" y="325"/>
                  </a:lnTo>
                  <a:lnTo>
                    <a:pt x="208" y="332"/>
                  </a:lnTo>
                  <a:lnTo>
                    <a:pt x="208" y="334"/>
                  </a:lnTo>
                  <a:lnTo>
                    <a:pt x="201" y="336"/>
                  </a:lnTo>
                  <a:lnTo>
                    <a:pt x="191" y="348"/>
                  </a:lnTo>
                  <a:lnTo>
                    <a:pt x="184" y="353"/>
                  </a:lnTo>
                  <a:lnTo>
                    <a:pt x="182" y="355"/>
                  </a:lnTo>
                  <a:lnTo>
                    <a:pt x="182" y="358"/>
                  </a:lnTo>
                  <a:lnTo>
                    <a:pt x="179" y="360"/>
                  </a:lnTo>
                  <a:lnTo>
                    <a:pt x="179" y="362"/>
                  </a:lnTo>
                  <a:lnTo>
                    <a:pt x="175" y="365"/>
                  </a:lnTo>
                  <a:lnTo>
                    <a:pt x="168" y="367"/>
                  </a:lnTo>
                  <a:lnTo>
                    <a:pt x="149" y="386"/>
                  </a:lnTo>
                  <a:lnTo>
                    <a:pt x="97" y="403"/>
                  </a:lnTo>
                  <a:lnTo>
                    <a:pt x="82" y="415"/>
                  </a:lnTo>
                  <a:lnTo>
                    <a:pt x="71" y="419"/>
                  </a:lnTo>
                  <a:lnTo>
                    <a:pt x="33" y="422"/>
                  </a:lnTo>
                  <a:lnTo>
                    <a:pt x="23" y="426"/>
                  </a:lnTo>
                  <a:lnTo>
                    <a:pt x="19" y="426"/>
                  </a:lnTo>
                  <a:lnTo>
                    <a:pt x="16" y="424"/>
                  </a:lnTo>
                  <a:lnTo>
                    <a:pt x="14" y="424"/>
                  </a:lnTo>
                  <a:lnTo>
                    <a:pt x="11" y="424"/>
                  </a:lnTo>
                  <a:lnTo>
                    <a:pt x="2" y="405"/>
                  </a:lnTo>
                  <a:lnTo>
                    <a:pt x="0" y="393"/>
                  </a:lnTo>
                  <a:lnTo>
                    <a:pt x="4" y="384"/>
                  </a:lnTo>
                  <a:lnTo>
                    <a:pt x="16" y="367"/>
                  </a:lnTo>
                  <a:lnTo>
                    <a:pt x="21" y="358"/>
                  </a:lnTo>
                  <a:lnTo>
                    <a:pt x="35" y="344"/>
                  </a:lnTo>
                  <a:lnTo>
                    <a:pt x="42" y="334"/>
                  </a:lnTo>
                  <a:lnTo>
                    <a:pt x="45" y="329"/>
                  </a:lnTo>
                  <a:lnTo>
                    <a:pt x="45" y="320"/>
                  </a:lnTo>
                  <a:lnTo>
                    <a:pt x="47" y="315"/>
                  </a:lnTo>
                  <a:lnTo>
                    <a:pt x="49" y="310"/>
                  </a:lnTo>
                  <a:lnTo>
                    <a:pt x="54" y="306"/>
                  </a:lnTo>
                  <a:lnTo>
                    <a:pt x="56" y="301"/>
                  </a:lnTo>
                  <a:lnTo>
                    <a:pt x="56" y="294"/>
                  </a:lnTo>
                  <a:lnTo>
                    <a:pt x="56" y="291"/>
                  </a:lnTo>
                  <a:lnTo>
                    <a:pt x="61" y="291"/>
                  </a:lnTo>
                  <a:lnTo>
                    <a:pt x="71" y="287"/>
                  </a:lnTo>
                  <a:lnTo>
                    <a:pt x="71" y="287"/>
                  </a:lnTo>
                  <a:lnTo>
                    <a:pt x="71" y="284"/>
                  </a:lnTo>
                  <a:lnTo>
                    <a:pt x="68" y="284"/>
                  </a:lnTo>
                  <a:lnTo>
                    <a:pt x="68" y="284"/>
                  </a:lnTo>
                  <a:lnTo>
                    <a:pt x="68" y="28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68" y="277"/>
                  </a:lnTo>
                  <a:lnTo>
                    <a:pt x="68" y="277"/>
                  </a:lnTo>
                  <a:lnTo>
                    <a:pt x="71" y="273"/>
                  </a:lnTo>
                  <a:lnTo>
                    <a:pt x="71" y="270"/>
                  </a:lnTo>
                  <a:lnTo>
                    <a:pt x="73" y="268"/>
                  </a:lnTo>
                  <a:lnTo>
                    <a:pt x="73" y="268"/>
                  </a:lnTo>
                  <a:lnTo>
                    <a:pt x="75" y="268"/>
                  </a:lnTo>
                  <a:lnTo>
                    <a:pt x="78" y="268"/>
                  </a:lnTo>
                  <a:lnTo>
                    <a:pt x="80" y="268"/>
                  </a:lnTo>
                  <a:lnTo>
                    <a:pt x="85" y="270"/>
                  </a:lnTo>
                  <a:lnTo>
                    <a:pt x="89" y="270"/>
                  </a:lnTo>
                  <a:lnTo>
                    <a:pt x="89" y="273"/>
                  </a:lnTo>
                  <a:lnTo>
                    <a:pt x="99" y="273"/>
                  </a:lnTo>
                  <a:lnTo>
                    <a:pt x="118" y="273"/>
                  </a:lnTo>
                  <a:lnTo>
                    <a:pt x="125" y="273"/>
                  </a:lnTo>
                  <a:lnTo>
                    <a:pt x="146" y="273"/>
                  </a:lnTo>
                  <a:lnTo>
                    <a:pt x="149" y="273"/>
                  </a:lnTo>
                  <a:lnTo>
                    <a:pt x="149" y="273"/>
                  </a:lnTo>
                  <a:lnTo>
                    <a:pt x="149" y="270"/>
                  </a:lnTo>
                  <a:lnTo>
                    <a:pt x="151" y="270"/>
                  </a:lnTo>
                  <a:lnTo>
                    <a:pt x="149" y="268"/>
                  </a:lnTo>
                  <a:lnTo>
                    <a:pt x="149" y="265"/>
                  </a:lnTo>
                  <a:lnTo>
                    <a:pt x="149" y="265"/>
                  </a:lnTo>
                  <a:lnTo>
                    <a:pt x="146" y="265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1" y="261"/>
                  </a:lnTo>
                  <a:lnTo>
                    <a:pt x="144" y="258"/>
                  </a:lnTo>
                  <a:lnTo>
                    <a:pt x="144" y="256"/>
                  </a:lnTo>
                  <a:lnTo>
                    <a:pt x="146" y="254"/>
                  </a:lnTo>
                  <a:lnTo>
                    <a:pt x="149" y="251"/>
                  </a:lnTo>
                  <a:lnTo>
                    <a:pt x="149" y="251"/>
                  </a:lnTo>
                  <a:lnTo>
                    <a:pt x="153" y="251"/>
                  </a:lnTo>
                  <a:lnTo>
                    <a:pt x="156" y="254"/>
                  </a:lnTo>
                  <a:lnTo>
                    <a:pt x="160" y="254"/>
                  </a:lnTo>
                  <a:lnTo>
                    <a:pt x="160" y="254"/>
                  </a:lnTo>
                  <a:lnTo>
                    <a:pt x="163" y="251"/>
                  </a:lnTo>
                  <a:lnTo>
                    <a:pt x="163" y="251"/>
                  </a:lnTo>
                  <a:lnTo>
                    <a:pt x="165" y="249"/>
                  </a:lnTo>
                  <a:lnTo>
                    <a:pt x="168" y="244"/>
                  </a:lnTo>
                  <a:lnTo>
                    <a:pt x="170" y="239"/>
                  </a:lnTo>
                  <a:lnTo>
                    <a:pt x="170" y="237"/>
                  </a:lnTo>
                  <a:lnTo>
                    <a:pt x="170" y="235"/>
                  </a:lnTo>
                  <a:lnTo>
                    <a:pt x="170" y="232"/>
                  </a:lnTo>
                  <a:lnTo>
                    <a:pt x="170" y="230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65" y="225"/>
                  </a:lnTo>
                  <a:lnTo>
                    <a:pt x="165" y="223"/>
                  </a:lnTo>
                  <a:lnTo>
                    <a:pt x="165" y="218"/>
                  </a:lnTo>
                  <a:lnTo>
                    <a:pt x="165" y="216"/>
                  </a:lnTo>
                  <a:lnTo>
                    <a:pt x="165" y="213"/>
                  </a:lnTo>
                  <a:lnTo>
                    <a:pt x="165" y="211"/>
                  </a:lnTo>
                  <a:lnTo>
                    <a:pt x="165" y="211"/>
                  </a:lnTo>
                  <a:lnTo>
                    <a:pt x="165" y="206"/>
                  </a:lnTo>
                  <a:lnTo>
                    <a:pt x="165" y="197"/>
                  </a:lnTo>
                  <a:lnTo>
                    <a:pt x="165" y="194"/>
                  </a:lnTo>
                  <a:lnTo>
                    <a:pt x="165" y="192"/>
                  </a:lnTo>
                  <a:lnTo>
                    <a:pt x="163" y="190"/>
                  </a:lnTo>
                  <a:lnTo>
                    <a:pt x="163" y="190"/>
                  </a:lnTo>
                  <a:lnTo>
                    <a:pt x="163" y="187"/>
                  </a:lnTo>
                  <a:lnTo>
                    <a:pt x="163" y="187"/>
                  </a:lnTo>
                  <a:lnTo>
                    <a:pt x="165" y="185"/>
                  </a:lnTo>
                  <a:lnTo>
                    <a:pt x="168" y="183"/>
                  </a:lnTo>
                  <a:lnTo>
                    <a:pt x="170" y="180"/>
                  </a:lnTo>
                  <a:lnTo>
                    <a:pt x="172" y="178"/>
                  </a:lnTo>
                  <a:lnTo>
                    <a:pt x="172" y="176"/>
                  </a:lnTo>
                  <a:lnTo>
                    <a:pt x="175" y="173"/>
                  </a:lnTo>
                  <a:lnTo>
                    <a:pt x="179" y="168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2" y="161"/>
                  </a:lnTo>
                  <a:lnTo>
                    <a:pt x="184" y="157"/>
                  </a:lnTo>
                  <a:lnTo>
                    <a:pt x="186" y="150"/>
                  </a:lnTo>
                  <a:lnTo>
                    <a:pt x="186" y="147"/>
                  </a:lnTo>
                  <a:lnTo>
                    <a:pt x="189" y="145"/>
                  </a:lnTo>
                  <a:lnTo>
                    <a:pt x="189" y="145"/>
                  </a:lnTo>
                  <a:lnTo>
                    <a:pt x="194" y="142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198" y="135"/>
                  </a:lnTo>
                  <a:lnTo>
                    <a:pt x="201" y="133"/>
                  </a:lnTo>
                  <a:lnTo>
                    <a:pt x="201" y="131"/>
                  </a:lnTo>
                  <a:lnTo>
                    <a:pt x="198" y="126"/>
                  </a:lnTo>
                  <a:lnTo>
                    <a:pt x="198" y="124"/>
                  </a:lnTo>
                  <a:lnTo>
                    <a:pt x="198" y="121"/>
                  </a:lnTo>
                  <a:lnTo>
                    <a:pt x="196" y="119"/>
                  </a:lnTo>
                  <a:lnTo>
                    <a:pt x="194" y="119"/>
                  </a:lnTo>
                  <a:lnTo>
                    <a:pt x="194" y="116"/>
                  </a:lnTo>
                  <a:lnTo>
                    <a:pt x="194" y="116"/>
                  </a:lnTo>
                  <a:lnTo>
                    <a:pt x="194" y="114"/>
                  </a:lnTo>
                  <a:lnTo>
                    <a:pt x="194" y="112"/>
                  </a:lnTo>
                  <a:lnTo>
                    <a:pt x="196" y="107"/>
                  </a:lnTo>
                  <a:lnTo>
                    <a:pt x="196" y="102"/>
                  </a:lnTo>
                  <a:lnTo>
                    <a:pt x="198" y="95"/>
                  </a:lnTo>
                  <a:lnTo>
                    <a:pt x="198" y="95"/>
                  </a:lnTo>
                  <a:lnTo>
                    <a:pt x="203" y="88"/>
                  </a:lnTo>
                  <a:lnTo>
                    <a:pt x="208" y="86"/>
                  </a:lnTo>
                  <a:lnTo>
                    <a:pt x="210" y="90"/>
                  </a:lnTo>
                  <a:lnTo>
                    <a:pt x="212" y="93"/>
                  </a:lnTo>
                  <a:lnTo>
                    <a:pt x="215" y="93"/>
                  </a:lnTo>
                  <a:lnTo>
                    <a:pt x="220" y="95"/>
                  </a:lnTo>
                  <a:lnTo>
                    <a:pt x="224" y="97"/>
                  </a:lnTo>
                  <a:lnTo>
                    <a:pt x="227" y="100"/>
                  </a:lnTo>
                  <a:lnTo>
                    <a:pt x="227" y="100"/>
                  </a:lnTo>
                  <a:lnTo>
                    <a:pt x="234" y="102"/>
                  </a:lnTo>
                  <a:lnTo>
                    <a:pt x="236" y="102"/>
                  </a:lnTo>
                  <a:lnTo>
                    <a:pt x="238" y="105"/>
                  </a:lnTo>
                  <a:lnTo>
                    <a:pt x="238" y="105"/>
                  </a:lnTo>
                  <a:lnTo>
                    <a:pt x="238" y="105"/>
                  </a:lnTo>
                  <a:lnTo>
                    <a:pt x="241" y="107"/>
                  </a:lnTo>
                  <a:lnTo>
                    <a:pt x="243" y="105"/>
                  </a:lnTo>
                  <a:lnTo>
                    <a:pt x="246" y="102"/>
                  </a:lnTo>
                  <a:lnTo>
                    <a:pt x="248" y="102"/>
                  </a:lnTo>
                  <a:lnTo>
                    <a:pt x="248" y="100"/>
                  </a:lnTo>
                  <a:lnTo>
                    <a:pt x="248" y="97"/>
                  </a:lnTo>
                  <a:lnTo>
                    <a:pt x="248" y="97"/>
                  </a:lnTo>
                  <a:lnTo>
                    <a:pt x="250" y="95"/>
                  </a:lnTo>
                  <a:lnTo>
                    <a:pt x="250" y="95"/>
                  </a:lnTo>
                  <a:lnTo>
                    <a:pt x="250" y="93"/>
                  </a:lnTo>
                  <a:lnTo>
                    <a:pt x="255" y="90"/>
                  </a:lnTo>
                  <a:lnTo>
                    <a:pt x="255" y="90"/>
                  </a:lnTo>
                  <a:lnTo>
                    <a:pt x="257" y="88"/>
                  </a:lnTo>
                  <a:lnTo>
                    <a:pt x="260" y="90"/>
                  </a:lnTo>
                  <a:lnTo>
                    <a:pt x="262" y="90"/>
                  </a:lnTo>
                  <a:lnTo>
                    <a:pt x="265" y="90"/>
                  </a:lnTo>
                  <a:lnTo>
                    <a:pt x="267" y="88"/>
                  </a:lnTo>
                  <a:lnTo>
                    <a:pt x="276" y="86"/>
                  </a:lnTo>
                  <a:lnTo>
                    <a:pt x="302" y="83"/>
                  </a:lnTo>
                  <a:lnTo>
                    <a:pt x="307" y="81"/>
                  </a:lnTo>
                  <a:lnTo>
                    <a:pt x="309" y="76"/>
                  </a:lnTo>
                  <a:lnTo>
                    <a:pt x="312" y="74"/>
                  </a:lnTo>
                  <a:lnTo>
                    <a:pt x="312" y="71"/>
                  </a:lnTo>
                  <a:lnTo>
                    <a:pt x="312" y="71"/>
                  </a:lnTo>
                  <a:lnTo>
                    <a:pt x="312" y="69"/>
                  </a:lnTo>
                  <a:lnTo>
                    <a:pt x="312" y="67"/>
                  </a:lnTo>
                  <a:lnTo>
                    <a:pt x="312" y="67"/>
                  </a:lnTo>
                  <a:lnTo>
                    <a:pt x="309" y="64"/>
                  </a:lnTo>
                  <a:lnTo>
                    <a:pt x="309" y="64"/>
                  </a:lnTo>
                  <a:lnTo>
                    <a:pt x="312" y="62"/>
                  </a:lnTo>
                  <a:lnTo>
                    <a:pt x="312" y="60"/>
                  </a:lnTo>
                  <a:lnTo>
                    <a:pt x="312" y="57"/>
                  </a:lnTo>
                  <a:lnTo>
                    <a:pt x="312" y="55"/>
                  </a:lnTo>
                  <a:lnTo>
                    <a:pt x="314" y="53"/>
                  </a:lnTo>
                  <a:lnTo>
                    <a:pt x="314" y="53"/>
                  </a:lnTo>
                  <a:lnTo>
                    <a:pt x="317" y="53"/>
                  </a:lnTo>
                  <a:lnTo>
                    <a:pt x="319" y="50"/>
                  </a:lnTo>
                  <a:lnTo>
                    <a:pt x="345" y="50"/>
                  </a:lnTo>
                  <a:lnTo>
                    <a:pt x="347" y="53"/>
                  </a:lnTo>
                  <a:lnTo>
                    <a:pt x="347" y="53"/>
                  </a:lnTo>
                  <a:lnTo>
                    <a:pt x="350" y="53"/>
                  </a:lnTo>
                  <a:lnTo>
                    <a:pt x="350" y="55"/>
                  </a:lnTo>
                  <a:lnTo>
                    <a:pt x="352" y="57"/>
                  </a:lnTo>
                  <a:lnTo>
                    <a:pt x="352" y="60"/>
                  </a:lnTo>
                  <a:lnTo>
                    <a:pt x="357" y="62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2" y="71"/>
                  </a:lnTo>
                  <a:lnTo>
                    <a:pt x="364" y="74"/>
                  </a:lnTo>
                  <a:lnTo>
                    <a:pt x="364" y="74"/>
                  </a:lnTo>
                  <a:lnTo>
                    <a:pt x="364" y="79"/>
                  </a:lnTo>
                  <a:lnTo>
                    <a:pt x="364" y="81"/>
                  </a:lnTo>
                  <a:lnTo>
                    <a:pt x="364" y="83"/>
                  </a:lnTo>
                  <a:lnTo>
                    <a:pt x="364" y="83"/>
                  </a:lnTo>
                  <a:lnTo>
                    <a:pt x="366" y="83"/>
                  </a:lnTo>
                  <a:lnTo>
                    <a:pt x="366" y="83"/>
                  </a:lnTo>
                  <a:lnTo>
                    <a:pt x="366" y="83"/>
                  </a:lnTo>
                  <a:lnTo>
                    <a:pt x="369" y="79"/>
                  </a:lnTo>
                  <a:lnTo>
                    <a:pt x="371" y="76"/>
                  </a:lnTo>
                  <a:lnTo>
                    <a:pt x="371" y="74"/>
                  </a:lnTo>
                  <a:lnTo>
                    <a:pt x="376" y="71"/>
                  </a:lnTo>
                  <a:lnTo>
                    <a:pt x="376" y="69"/>
                  </a:lnTo>
                  <a:lnTo>
                    <a:pt x="378" y="69"/>
                  </a:lnTo>
                  <a:lnTo>
                    <a:pt x="378" y="67"/>
                  </a:lnTo>
                  <a:lnTo>
                    <a:pt x="378" y="64"/>
                  </a:lnTo>
                  <a:lnTo>
                    <a:pt x="378" y="60"/>
                  </a:lnTo>
                  <a:lnTo>
                    <a:pt x="380" y="57"/>
                  </a:lnTo>
                  <a:lnTo>
                    <a:pt x="380" y="57"/>
                  </a:lnTo>
                  <a:lnTo>
                    <a:pt x="385" y="55"/>
                  </a:lnTo>
                  <a:lnTo>
                    <a:pt x="392" y="55"/>
                  </a:lnTo>
                  <a:lnTo>
                    <a:pt x="399" y="55"/>
                  </a:lnTo>
                  <a:lnTo>
                    <a:pt x="399" y="55"/>
                  </a:lnTo>
                  <a:lnTo>
                    <a:pt x="402" y="53"/>
                  </a:lnTo>
                  <a:lnTo>
                    <a:pt x="404" y="50"/>
                  </a:lnTo>
                  <a:lnTo>
                    <a:pt x="404" y="48"/>
                  </a:lnTo>
                  <a:lnTo>
                    <a:pt x="404" y="48"/>
                  </a:lnTo>
                  <a:lnTo>
                    <a:pt x="404" y="45"/>
                  </a:lnTo>
                  <a:lnTo>
                    <a:pt x="402" y="41"/>
                  </a:lnTo>
                  <a:lnTo>
                    <a:pt x="402" y="36"/>
                  </a:lnTo>
                  <a:lnTo>
                    <a:pt x="402" y="34"/>
                  </a:lnTo>
                  <a:lnTo>
                    <a:pt x="402" y="34"/>
                  </a:lnTo>
                  <a:lnTo>
                    <a:pt x="402" y="31"/>
                  </a:lnTo>
                  <a:lnTo>
                    <a:pt x="399" y="31"/>
                  </a:lnTo>
                  <a:lnTo>
                    <a:pt x="397" y="29"/>
                  </a:lnTo>
                  <a:lnTo>
                    <a:pt x="392" y="27"/>
                  </a:lnTo>
                  <a:lnTo>
                    <a:pt x="392" y="24"/>
                  </a:lnTo>
                  <a:lnTo>
                    <a:pt x="390" y="24"/>
                  </a:lnTo>
                  <a:lnTo>
                    <a:pt x="390" y="22"/>
                  </a:lnTo>
                  <a:lnTo>
                    <a:pt x="392" y="22"/>
                  </a:lnTo>
                  <a:lnTo>
                    <a:pt x="397" y="17"/>
                  </a:lnTo>
                  <a:lnTo>
                    <a:pt x="399" y="12"/>
                  </a:lnTo>
                  <a:lnTo>
                    <a:pt x="399" y="12"/>
                  </a:lnTo>
                  <a:lnTo>
                    <a:pt x="399" y="10"/>
                  </a:lnTo>
                  <a:lnTo>
                    <a:pt x="399" y="5"/>
                  </a:lnTo>
                  <a:lnTo>
                    <a:pt x="402" y="3"/>
                  </a:lnTo>
                  <a:lnTo>
                    <a:pt x="402" y="3"/>
                  </a:lnTo>
                  <a:lnTo>
                    <a:pt x="404" y="3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5"/>
                  </a:lnTo>
                  <a:lnTo>
                    <a:pt x="418" y="5"/>
                  </a:lnTo>
                  <a:lnTo>
                    <a:pt x="421" y="8"/>
                  </a:lnTo>
                  <a:lnTo>
                    <a:pt x="428" y="10"/>
                  </a:lnTo>
                  <a:lnTo>
                    <a:pt x="430" y="12"/>
                  </a:lnTo>
                  <a:lnTo>
                    <a:pt x="437" y="17"/>
                  </a:lnTo>
                  <a:lnTo>
                    <a:pt x="440" y="19"/>
                  </a:lnTo>
                  <a:lnTo>
                    <a:pt x="456" y="24"/>
                  </a:lnTo>
                  <a:lnTo>
                    <a:pt x="459" y="24"/>
                  </a:lnTo>
                  <a:lnTo>
                    <a:pt x="461" y="27"/>
                  </a:lnTo>
                  <a:lnTo>
                    <a:pt x="461" y="31"/>
                  </a:lnTo>
                  <a:lnTo>
                    <a:pt x="463" y="31"/>
                  </a:lnTo>
                  <a:lnTo>
                    <a:pt x="463" y="34"/>
                  </a:lnTo>
                  <a:lnTo>
                    <a:pt x="463" y="34"/>
                  </a:lnTo>
                  <a:lnTo>
                    <a:pt x="466" y="36"/>
                  </a:lnTo>
                  <a:lnTo>
                    <a:pt x="468" y="36"/>
                  </a:lnTo>
                  <a:lnTo>
                    <a:pt x="470" y="36"/>
                  </a:lnTo>
                  <a:lnTo>
                    <a:pt x="475" y="38"/>
                  </a:lnTo>
                  <a:lnTo>
                    <a:pt x="477" y="36"/>
                  </a:lnTo>
                  <a:lnTo>
                    <a:pt x="482" y="36"/>
                  </a:lnTo>
                  <a:lnTo>
                    <a:pt x="485" y="34"/>
                  </a:lnTo>
                  <a:lnTo>
                    <a:pt x="487" y="31"/>
                  </a:lnTo>
                  <a:lnTo>
                    <a:pt x="489" y="29"/>
                  </a:lnTo>
                  <a:lnTo>
                    <a:pt x="489" y="22"/>
                  </a:lnTo>
                  <a:lnTo>
                    <a:pt x="494" y="19"/>
                  </a:lnTo>
                  <a:lnTo>
                    <a:pt x="496" y="17"/>
                  </a:lnTo>
                  <a:lnTo>
                    <a:pt x="499" y="17"/>
                  </a:lnTo>
                  <a:lnTo>
                    <a:pt x="501" y="19"/>
                  </a:lnTo>
                  <a:lnTo>
                    <a:pt x="503" y="19"/>
                  </a:lnTo>
                  <a:lnTo>
                    <a:pt x="506" y="24"/>
                  </a:lnTo>
                  <a:lnTo>
                    <a:pt x="508" y="24"/>
                  </a:lnTo>
                  <a:lnTo>
                    <a:pt x="508" y="24"/>
                  </a:lnTo>
                  <a:lnTo>
                    <a:pt x="511" y="22"/>
                  </a:lnTo>
                  <a:lnTo>
                    <a:pt x="515" y="19"/>
                  </a:lnTo>
                  <a:lnTo>
                    <a:pt x="518" y="19"/>
                  </a:lnTo>
                  <a:lnTo>
                    <a:pt x="520" y="22"/>
                  </a:lnTo>
                  <a:lnTo>
                    <a:pt x="534" y="29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9" y="29"/>
                  </a:lnTo>
                  <a:lnTo>
                    <a:pt x="544" y="29"/>
                  </a:lnTo>
                  <a:lnTo>
                    <a:pt x="546" y="29"/>
                  </a:lnTo>
                  <a:lnTo>
                    <a:pt x="548" y="27"/>
                  </a:lnTo>
                  <a:lnTo>
                    <a:pt x="551" y="24"/>
                  </a:lnTo>
                  <a:lnTo>
                    <a:pt x="551" y="22"/>
                  </a:lnTo>
                  <a:lnTo>
                    <a:pt x="553" y="22"/>
                  </a:lnTo>
                  <a:lnTo>
                    <a:pt x="556" y="22"/>
                  </a:lnTo>
                  <a:lnTo>
                    <a:pt x="558" y="27"/>
                  </a:lnTo>
                  <a:lnTo>
                    <a:pt x="560" y="29"/>
                  </a:lnTo>
                  <a:lnTo>
                    <a:pt x="563" y="31"/>
                  </a:lnTo>
                  <a:lnTo>
                    <a:pt x="577" y="34"/>
                  </a:lnTo>
                  <a:lnTo>
                    <a:pt x="579" y="36"/>
                  </a:lnTo>
                  <a:lnTo>
                    <a:pt x="582" y="48"/>
                  </a:lnTo>
                  <a:lnTo>
                    <a:pt x="582" y="55"/>
                  </a:lnTo>
                  <a:lnTo>
                    <a:pt x="582" y="57"/>
                  </a:lnTo>
                  <a:lnTo>
                    <a:pt x="582" y="60"/>
                  </a:lnTo>
                  <a:lnTo>
                    <a:pt x="579" y="67"/>
                  </a:lnTo>
                  <a:lnTo>
                    <a:pt x="577" y="69"/>
                  </a:lnTo>
                  <a:lnTo>
                    <a:pt x="574" y="69"/>
                  </a:lnTo>
                  <a:lnTo>
                    <a:pt x="574" y="71"/>
                  </a:lnTo>
                  <a:lnTo>
                    <a:pt x="572" y="71"/>
                  </a:lnTo>
                  <a:lnTo>
                    <a:pt x="572" y="74"/>
                  </a:lnTo>
                  <a:lnTo>
                    <a:pt x="572" y="74"/>
                  </a:lnTo>
                  <a:lnTo>
                    <a:pt x="570" y="88"/>
                  </a:lnTo>
                  <a:lnTo>
                    <a:pt x="570" y="90"/>
                  </a:lnTo>
                  <a:lnTo>
                    <a:pt x="570" y="93"/>
                  </a:lnTo>
                  <a:lnTo>
                    <a:pt x="570" y="95"/>
                  </a:lnTo>
                  <a:lnTo>
                    <a:pt x="570" y="97"/>
                  </a:lnTo>
                  <a:lnTo>
                    <a:pt x="572" y="100"/>
                  </a:lnTo>
                  <a:lnTo>
                    <a:pt x="574" y="100"/>
                  </a:lnTo>
                  <a:lnTo>
                    <a:pt x="582" y="97"/>
                  </a:lnTo>
                  <a:lnTo>
                    <a:pt x="586" y="95"/>
                  </a:lnTo>
                  <a:lnTo>
                    <a:pt x="586" y="95"/>
                  </a:lnTo>
                  <a:lnTo>
                    <a:pt x="589" y="93"/>
                  </a:lnTo>
                  <a:lnTo>
                    <a:pt x="589" y="93"/>
                  </a:lnTo>
                  <a:lnTo>
                    <a:pt x="591" y="90"/>
                  </a:lnTo>
                  <a:lnTo>
                    <a:pt x="593" y="88"/>
                  </a:lnTo>
                  <a:lnTo>
                    <a:pt x="600" y="88"/>
                  </a:lnTo>
                  <a:lnTo>
                    <a:pt x="605" y="88"/>
                  </a:lnTo>
                  <a:lnTo>
                    <a:pt x="610" y="88"/>
                  </a:lnTo>
                  <a:lnTo>
                    <a:pt x="617" y="86"/>
                  </a:lnTo>
                  <a:lnTo>
                    <a:pt x="619" y="88"/>
                  </a:lnTo>
                  <a:lnTo>
                    <a:pt x="636" y="93"/>
                  </a:lnTo>
                  <a:lnTo>
                    <a:pt x="636" y="95"/>
                  </a:lnTo>
                  <a:lnTo>
                    <a:pt x="638" y="97"/>
                  </a:lnTo>
                  <a:lnTo>
                    <a:pt x="641" y="102"/>
                  </a:lnTo>
                  <a:lnTo>
                    <a:pt x="643" y="109"/>
                  </a:lnTo>
                  <a:lnTo>
                    <a:pt x="650" y="114"/>
                  </a:lnTo>
                  <a:lnTo>
                    <a:pt x="660" y="124"/>
                  </a:lnTo>
                  <a:lnTo>
                    <a:pt x="671" y="133"/>
                  </a:lnTo>
                  <a:lnTo>
                    <a:pt x="697" y="147"/>
                  </a:lnTo>
                  <a:lnTo>
                    <a:pt x="702" y="150"/>
                  </a:lnTo>
                  <a:lnTo>
                    <a:pt x="705" y="152"/>
                  </a:lnTo>
                  <a:lnTo>
                    <a:pt x="705" y="152"/>
                  </a:lnTo>
                  <a:lnTo>
                    <a:pt x="705" y="154"/>
                  </a:lnTo>
                  <a:lnTo>
                    <a:pt x="705" y="157"/>
                  </a:lnTo>
                  <a:lnTo>
                    <a:pt x="705" y="159"/>
                  </a:lnTo>
                  <a:lnTo>
                    <a:pt x="705" y="159"/>
                  </a:lnTo>
                  <a:lnTo>
                    <a:pt x="705" y="161"/>
                  </a:lnTo>
                  <a:lnTo>
                    <a:pt x="707" y="168"/>
                  </a:lnTo>
                  <a:lnTo>
                    <a:pt x="709" y="171"/>
                  </a:lnTo>
                  <a:lnTo>
                    <a:pt x="709" y="173"/>
                  </a:lnTo>
                  <a:lnTo>
                    <a:pt x="709" y="176"/>
                  </a:lnTo>
                  <a:lnTo>
                    <a:pt x="709" y="178"/>
                  </a:lnTo>
                  <a:lnTo>
                    <a:pt x="709" y="180"/>
                  </a:lnTo>
                  <a:lnTo>
                    <a:pt x="712" y="180"/>
                  </a:lnTo>
                  <a:lnTo>
                    <a:pt x="712" y="178"/>
                  </a:lnTo>
                  <a:lnTo>
                    <a:pt x="712" y="178"/>
                  </a:lnTo>
                  <a:lnTo>
                    <a:pt x="714" y="171"/>
                  </a:lnTo>
                  <a:lnTo>
                    <a:pt x="716" y="171"/>
                  </a:lnTo>
                  <a:lnTo>
                    <a:pt x="716" y="171"/>
                  </a:lnTo>
                  <a:lnTo>
                    <a:pt x="721" y="173"/>
                  </a:lnTo>
                  <a:lnTo>
                    <a:pt x="723" y="173"/>
                  </a:lnTo>
                  <a:lnTo>
                    <a:pt x="723" y="176"/>
                  </a:lnTo>
                  <a:lnTo>
                    <a:pt x="723" y="178"/>
                  </a:lnTo>
                  <a:lnTo>
                    <a:pt x="721" y="183"/>
                  </a:lnTo>
                  <a:lnTo>
                    <a:pt x="721" y="183"/>
                  </a:lnTo>
                  <a:lnTo>
                    <a:pt x="721" y="185"/>
                  </a:lnTo>
                  <a:lnTo>
                    <a:pt x="721" y="187"/>
                  </a:lnTo>
                  <a:lnTo>
                    <a:pt x="723" y="187"/>
                  </a:lnTo>
                  <a:lnTo>
                    <a:pt x="726" y="187"/>
                  </a:lnTo>
                  <a:lnTo>
                    <a:pt x="728" y="187"/>
                  </a:lnTo>
                  <a:lnTo>
                    <a:pt x="733" y="185"/>
                  </a:lnTo>
                  <a:lnTo>
                    <a:pt x="735" y="185"/>
                  </a:lnTo>
                  <a:lnTo>
                    <a:pt x="738" y="185"/>
                  </a:lnTo>
                  <a:lnTo>
                    <a:pt x="742" y="187"/>
                  </a:lnTo>
                  <a:lnTo>
                    <a:pt x="745" y="187"/>
                  </a:lnTo>
                  <a:lnTo>
                    <a:pt x="747" y="190"/>
                  </a:lnTo>
                  <a:lnTo>
                    <a:pt x="747" y="190"/>
                  </a:lnTo>
                  <a:lnTo>
                    <a:pt x="747" y="192"/>
                  </a:lnTo>
                  <a:lnTo>
                    <a:pt x="747" y="194"/>
                  </a:lnTo>
                  <a:lnTo>
                    <a:pt x="747" y="197"/>
                  </a:lnTo>
                  <a:lnTo>
                    <a:pt x="750" y="199"/>
                  </a:lnTo>
                  <a:lnTo>
                    <a:pt x="750" y="202"/>
                  </a:lnTo>
                  <a:lnTo>
                    <a:pt x="752" y="204"/>
                  </a:lnTo>
                  <a:lnTo>
                    <a:pt x="754" y="204"/>
                  </a:lnTo>
                  <a:lnTo>
                    <a:pt x="757" y="204"/>
                  </a:lnTo>
                  <a:lnTo>
                    <a:pt x="759" y="204"/>
                  </a:lnTo>
                  <a:lnTo>
                    <a:pt x="761" y="204"/>
                  </a:lnTo>
                  <a:lnTo>
                    <a:pt x="764" y="204"/>
                  </a:lnTo>
                  <a:lnTo>
                    <a:pt x="768" y="206"/>
                  </a:lnTo>
                  <a:lnTo>
                    <a:pt x="771" y="209"/>
                  </a:lnTo>
                  <a:lnTo>
                    <a:pt x="773" y="211"/>
                  </a:lnTo>
                  <a:lnTo>
                    <a:pt x="773" y="213"/>
                  </a:lnTo>
                  <a:lnTo>
                    <a:pt x="773" y="213"/>
                  </a:lnTo>
                  <a:lnTo>
                    <a:pt x="773" y="216"/>
                  </a:lnTo>
                  <a:lnTo>
                    <a:pt x="771" y="221"/>
                  </a:lnTo>
                  <a:lnTo>
                    <a:pt x="768" y="223"/>
                  </a:lnTo>
                  <a:lnTo>
                    <a:pt x="768" y="225"/>
                  </a:lnTo>
                  <a:lnTo>
                    <a:pt x="768" y="228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1475894" y="2895033"/>
              <a:ext cx="578250" cy="1090504"/>
            </a:xfrm>
            <a:custGeom>
              <a:avLst/>
              <a:gdLst>
                <a:gd name="T0" fmla="*/ 381 w 552"/>
                <a:gd name="T1" fmla="*/ 2 h 1041"/>
                <a:gd name="T2" fmla="*/ 407 w 552"/>
                <a:gd name="T3" fmla="*/ 11 h 1041"/>
                <a:gd name="T4" fmla="*/ 398 w 552"/>
                <a:gd name="T5" fmla="*/ 21 h 1041"/>
                <a:gd name="T6" fmla="*/ 114 w 552"/>
                <a:gd name="T7" fmla="*/ 955 h 1041"/>
                <a:gd name="T8" fmla="*/ 31 w 552"/>
                <a:gd name="T9" fmla="*/ 120 h 1041"/>
                <a:gd name="T10" fmla="*/ 48 w 552"/>
                <a:gd name="T11" fmla="*/ 101 h 1041"/>
                <a:gd name="T12" fmla="*/ 17 w 552"/>
                <a:gd name="T13" fmla="*/ 146 h 1041"/>
                <a:gd name="T14" fmla="*/ 173 w 552"/>
                <a:gd name="T15" fmla="*/ 972 h 1041"/>
                <a:gd name="T16" fmla="*/ 135 w 552"/>
                <a:gd name="T17" fmla="*/ 958 h 1041"/>
                <a:gd name="T18" fmla="*/ 178 w 552"/>
                <a:gd name="T19" fmla="*/ 960 h 1041"/>
                <a:gd name="T20" fmla="*/ 523 w 552"/>
                <a:gd name="T21" fmla="*/ 265 h 1041"/>
                <a:gd name="T22" fmla="*/ 495 w 552"/>
                <a:gd name="T23" fmla="*/ 179 h 1041"/>
                <a:gd name="T24" fmla="*/ 481 w 552"/>
                <a:gd name="T25" fmla="*/ 153 h 1041"/>
                <a:gd name="T26" fmla="*/ 450 w 552"/>
                <a:gd name="T27" fmla="*/ 144 h 1041"/>
                <a:gd name="T28" fmla="*/ 448 w 552"/>
                <a:gd name="T29" fmla="*/ 125 h 1041"/>
                <a:gd name="T30" fmla="*/ 448 w 552"/>
                <a:gd name="T31" fmla="*/ 99 h 1041"/>
                <a:gd name="T32" fmla="*/ 433 w 552"/>
                <a:gd name="T33" fmla="*/ 99 h 1041"/>
                <a:gd name="T34" fmla="*/ 438 w 552"/>
                <a:gd name="T35" fmla="*/ 54 h 1041"/>
                <a:gd name="T36" fmla="*/ 422 w 552"/>
                <a:gd name="T37" fmla="*/ 47 h 1041"/>
                <a:gd name="T38" fmla="*/ 400 w 552"/>
                <a:gd name="T39" fmla="*/ 61 h 1041"/>
                <a:gd name="T40" fmla="*/ 388 w 552"/>
                <a:gd name="T41" fmla="*/ 33 h 1041"/>
                <a:gd name="T42" fmla="*/ 348 w 552"/>
                <a:gd name="T43" fmla="*/ 33 h 1041"/>
                <a:gd name="T44" fmla="*/ 336 w 552"/>
                <a:gd name="T45" fmla="*/ 9 h 1041"/>
                <a:gd name="T46" fmla="*/ 301 w 552"/>
                <a:gd name="T47" fmla="*/ 52 h 1041"/>
                <a:gd name="T48" fmla="*/ 237 w 552"/>
                <a:gd name="T49" fmla="*/ 113 h 1041"/>
                <a:gd name="T50" fmla="*/ 175 w 552"/>
                <a:gd name="T51" fmla="*/ 168 h 1041"/>
                <a:gd name="T52" fmla="*/ 24 w 552"/>
                <a:gd name="T53" fmla="*/ 184 h 1041"/>
                <a:gd name="T54" fmla="*/ 12 w 552"/>
                <a:gd name="T55" fmla="*/ 187 h 1041"/>
                <a:gd name="T56" fmla="*/ 22 w 552"/>
                <a:gd name="T57" fmla="*/ 284 h 1041"/>
                <a:gd name="T58" fmla="*/ 17 w 552"/>
                <a:gd name="T59" fmla="*/ 328 h 1041"/>
                <a:gd name="T60" fmla="*/ 71 w 552"/>
                <a:gd name="T61" fmla="*/ 354 h 1041"/>
                <a:gd name="T62" fmla="*/ 128 w 552"/>
                <a:gd name="T63" fmla="*/ 442 h 1041"/>
                <a:gd name="T64" fmla="*/ 123 w 552"/>
                <a:gd name="T65" fmla="*/ 546 h 1041"/>
                <a:gd name="T66" fmla="*/ 116 w 552"/>
                <a:gd name="T67" fmla="*/ 598 h 1041"/>
                <a:gd name="T68" fmla="*/ 133 w 552"/>
                <a:gd name="T69" fmla="*/ 617 h 1041"/>
                <a:gd name="T70" fmla="*/ 171 w 552"/>
                <a:gd name="T71" fmla="*/ 622 h 1041"/>
                <a:gd name="T72" fmla="*/ 168 w 552"/>
                <a:gd name="T73" fmla="*/ 662 h 1041"/>
                <a:gd name="T74" fmla="*/ 138 w 552"/>
                <a:gd name="T75" fmla="*/ 672 h 1041"/>
                <a:gd name="T76" fmla="*/ 142 w 552"/>
                <a:gd name="T77" fmla="*/ 776 h 1041"/>
                <a:gd name="T78" fmla="*/ 147 w 552"/>
                <a:gd name="T79" fmla="*/ 849 h 1041"/>
                <a:gd name="T80" fmla="*/ 147 w 552"/>
                <a:gd name="T81" fmla="*/ 915 h 1041"/>
                <a:gd name="T82" fmla="*/ 171 w 552"/>
                <a:gd name="T83" fmla="*/ 939 h 1041"/>
                <a:gd name="T84" fmla="*/ 204 w 552"/>
                <a:gd name="T85" fmla="*/ 963 h 1041"/>
                <a:gd name="T86" fmla="*/ 239 w 552"/>
                <a:gd name="T87" fmla="*/ 1041 h 1041"/>
                <a:gd name="T88" fmla="*/ 303 w 552"/>
                <a:gd name="T89" fmla="*/ 1026 h 1041"/>
                <a:gd name="T90" fmla="*/ 358 w 552"/>
                <a:gd name="T91" fmla="*/ 972 h 1041"/>
                <a:gd name="T92" fmla="*/ 367 w 552"/>
                <a:gd name="T93" fmla="*/ 880 h 1041"/>
                <a:gd name="T94" fmla="*/ 343 w 552"/>
                <a:gd name="T95" fmla="*/ 861 h 1041"/>
                <a:gd name="T96" fmla="*/ 403 w 552"/>
                <a:gd name="T97" fmla="*/ 877 h 1041"/>
                <a:gd name="T98" fmla="*/ 464 w 552"/>
                <a:gd name="T99" fmla="*/ 882 h 1041"/>
                <a:gd name="T100" fmla="*/ 511 w 552"/>
                <a:gd name="T101" fmla="*/ 903 h 1041"/>
                <a:gd name="T102" fmla="*/ 528 w 552"/>
                <a:gd name="T103" fmla="*/ 866 h 1041"/>
                <a:gd name="T104" fmla="*/ 535 w 552"/>
                <a:gd name="T105" fmla="*/ 780 h 1041"/>
                <a:gd name="T106" fmla="*/ 540 w 552"/>
                <a:gd name="T107" fmla="*/ 645 h 1041"/>
                <a:gd name="T108" fmla="*/ 535 w 552"/>
                <a:gd name="T109" fmla="*/ 579 h 1041"/>
                <a:gd name="T110" fmla="*/ 540 w 552"/>
                <a:gd name="T111" fmla="*/ 546 h 1041"/>
                <a:gd name="T112" fmla="*/ 504 w 552"/>
                <a:gd name="T113" fmla="*/ 442 h 1041"/>
                <a:gd name="T114" fmla="*/ 537 w 552"/>
                <a:gd name="T115" fmla="*/ 35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2" h="1041">
                  <a:moveTo>
                    <a:pt x="393" y="16"/>
                  </a:moveTo>
                  <a:lnTo>
                    <a:pt x="393" y="16"/>
                  </a:lnTo>
                  <a:lnTo>
                    <a:pt x="393" y="16"/>
                  </a:lnTo>
                  <a:lnTo>
                    <a:pt x="381" y="21"/>
                  </a:lnTo>
                  <a:lnTo>
                    <a:pt x="377" y="21"/>
                  </a:lnTo>
                  <a:lnTo>
                    <a:pt x="374" y="19"/>
                  </a:lnTo>
                  <a:lnTo>
                    <a:pt x="374" y="14"/>
                  </a:lnTo>
                  <a:lnTo>
                    <a:pt x="374" y="11"/>
                  </a:lnTo>
                  <a:lnTo>
                    <a:pt x="377" y="11"/>
                  </a:lnTo>
                  <a:lnTo>
                    <a:pt x="379" y="9"/>
                  </a:lnTo>
                  <a:lnTo>
                    <a:pt x="381" y="7"/>
                  </a:lnTo>
                  <a:lnTo>
                    <a:pt x="381" y="2"/>
                  </a:lnTo>
                  <a:lnTo>
                    <a:pt x="381" y="2"/>
                  </a:lnTo>
                  <a:lnTo>
                    <a:pt x="384" y="0"/>
                  </a:lnTo>
                  <a:lnTo>
                    <a:pt x="386" y="0"/>
                  </a:lnTo>
                  <a:lnTo>
                    <a:pt x="388" y="0"/>
                  </a:lnTo>
                  <a:lnTo>
                    <a:pt x="391" y="2"/>
                  </a:lnTo>
                  <a:lnTo>
                    <a:pt x="391" y="4"/>
                  </a:lnTo>
                  <a:lnTo>
                    <a:pt x="391" y="9"/>
                  </a:lnTo>
                  <a:lnTo>
                    <a:pt x="391" y="11"/>
                  </a:lnTo>
                  <a:lnTo>
                    <a:pt x="393" y="14"/>
                  </a:lnTo>
                  <a:lnTo>
                    <a:pt x="393" y="16"/>
                  </a:lnTo>
                  <a:close/>
                  <a:moveTo>
                    <a:pt x="407" y="11"/>
                  </a:moveTo>
                  <a:lnTo>
                    <a:pt x="407" y="11"/>
                  </a:lnTo>
                  <a:lnTo>
                    <a:pt x="407" y="11"/>
                  </a:lnTo>
                  <a:lnTo>
                    <a:pt x="407" y="16"/>
                  </a:lnTo>
                  <a:lnTo>
                    <a:pt x="407" y="28"/>
                  </a:lnTo>
                  <a:lnTo>
                    <a:pt x="407" y="30"/>
                  </a:lnTo>
                  <a:lnTo>
                    <a:pt x="407" y="33"/>
                  </a:lnTo>
                  <a:lnTo>
                    <a:pt x="407" y="35"/>
                  </a:lnTo>
                  <a:lnTo>
                    <a:pt x="405" y="35"/>
                  </a:lnTo>
                  <a:lnTo>
                    <a:pt x="403" y="33"/>
                  </a:lnTo>
                  <a:lnTo>
                    <a:pt x="400" y="30"/>
                  </a:lnTo>
                  <a:lnTo>
                    <a:pt x="398" y="30"/>
                  </a:lnTo>
                  <a:lnTo>
                    <a:pt x="395" y="30"/>
                  </a:lnTo>
                  <a:lnTo>
                    <a:pt x="398" y="21"/>
                  </a:lnTo>
                  <a:lnTo>
                    <a:pt x="398" y="19"/>
                  </a:lnTo>
                  <a:lnTo>
                    <a:pt x="398" y="16"/>
                  </a:lnTo>
                  <a:lnTo>
                    <a:pt x="400" y="9"/>
                  </a:lnTo>
                  <a:lnTo>
                    <a:pt x="400" y="4"/>
                  </a:lnTo>
                  <a:lnTo>
                    <a:pt x="403" y="7"/>
                  </a:lnTo>
                  <a:lnTo>
                    <a:pt x="405" y="7"/>
                  </a:lnTo>
                  <a:lnTo>
                    <a:pt x="407" y="11"/>
                  </a:lnTo>
                  <a:close/>
                  <a:moveTo>
                    <a:pt x="116" y="927"/>
                  </a:moveTo>
                  <a:lnTo>
                    <a:pt x="116" y="927"/>
                  </a:lnTo>
                  <a:lnTo>
                    <a:pt x="121" y="944"/>
                  </a:lnTo>
                  <a:lnTo>
                    <a:pt x="119" y="951"/>
                  </a:lnTo>
                  <a:lnTo>
                    <a:pt x="114" y="955"/>
                  </a:lnTo>
                  <a:lnTo>
                    <a:pt x="107" y="955"/>
                  </a:lnTo>
                  <a:lnTo>
                    <a:pt x="102" y="953"/>
                  </a:lnTo>
                  <a:lnTo>
                    <a:pt x="102" y="948"/>
                  </a:lnTo>
                  <a:lnTo>
                    <a:pt x="102" y="946"/>
                  </a:lnTo>
                  <a:lnTo>
                    <a:pt x="95" y="937"/>
                  </a:lnTo>
                  <a:lnTo>
                    <a:pt x="90" y="932"/>
                  </a:lnTo>
                  <a:lnTo>
                    <a:pt x="93" y="925"/>
                  </a:lnTo>
                  <a:lnTo>
                    <a:pt x="97" y="922"/>
                  </a:lnTo>
                  <a:lnTo>
                    <a:pt x="112" y="918"/>
                  </a:lnTo>
                  <a:lnTo>
                    <a:pt x="116" y="915"/>
                  </a:lnTo>
                  <a:lnTo>
                    <a:pt x="116" y="927"/>
                  </a:lnTo>
                  <a:close/>
                  <a:moveTo>
                    <a:pt x="31" y="120"/>
                  </a:moveTo>
                  <a:lnTo>
                    <a:pt x="31" y="120"/>
                  </a:lnTo>
                  <a:lnTo>
                    <a:pt x="31" y="116"/>
                  </a:lnTo>
                  <a:lnTo>
                    <a:pt x="31" y="108"/>
                  </a:lnTo>
                  <a:lnTo>
                    <a:pt x="31" y="104"/>
                  </a:lnTo>
                  <a:lnTo>
                    <a:pt x="34" y="104"/>
                  </a:lnTo>
                  <a:lnTo>
                    <a:pt x="38" y="104"/>
                  </a:lnTo>
                  <a:lnTo>
                    <a:pt x="41" y="101"/>
                  </a:lnTo>
                  <a:lnTo>
                    <a:pt x="41" y="101"/>
                  </a:lnTo>
                  <a:lnTo>
                    <a:pt x="41" y="99"/>
                  </a:lnTo>
                  <a:lnTo>
                    <a:pt x="45" y="94"/>
                  </a:lnTo>
                  <a:lnTo>
                    <a:pt x="45" y="99"/>
                  </a:lnTo>
                  <a:lnTo>
                    <a:pt x="48" y="101"/>
                  </a:lnTo>
                  <a:lnTo>
                    <a:pt x="48" y="104"/>
                  </a:lnTo>
                  <a:lnTo>
                    <a:pt x="52" y="106"/>
                  </a:lnTo>
                  <a:lnTo>
                    <a:pt x="52" y="111"/>
                  </a:lnTo>
                  <a:lnTo>
                    <a:pt x="52" y="116"/>
                  </a:lnTo>
                  <a:lnTo>
                    <a:pt x="50" y="120"/>
                  </a:lnTo>
                  <a:lnTo>
                    <a:pt x="31" y="125"/>
                  </a:lnTo>
                  <a:lnTo>
                    <a:pt x="24" y="132"/>
                  </a:lnTo>
                  <a:lnTo>
                    <a:pt x="26" y="144"/>
                  </a:lnTo>
                  <a:lnTo>
                    <a:pt x="26" y="153"/>
                  </a:lnTo>
                  <a:lnTo>
                    <a:pt x="15" y="153"/>
                  </a:lnTo>
                  <a:lnTo>
                    <a:pt x="17" y="149"/>
                  </a:lnTo>
                  <a:lnTo>
                    <a:pt x="17" y="146"/>
                  </a:lnTo>
                  <a:lnTo>
                    <a:pt x="17" y="142"/>
                  </a:lnTo>
                  <a:lnTo>
                    <a:pt x="17" y="137"/>
                  </a:lnTo>
                  <a:lnTo>
                    <a:pt x="17" y="134"/>
                  </a:lnTo>
                  <a:lnTo>
                    <a:pt x="22" y="130"/>
                  </a:lnTo>
                  <a:lnTo>
                    <a:pt x="26" y="123"/>
                  </a:lnTo>
                  <a:lnTo>
                    <a:pt x="31" y="120"/>
                  </a:lnTo>
                  <a:close/>
                  <a:moveTo>
                    <a:pt x="178" y="960"/>
                  </a:moveTo>
                  <a:lnTo>
                    <a:pt x="178" y="960"/>
                  </a:lnTo>
                  <a:lnTo>
                    <a:pt x="180" y="960"/>
                  </a:lnTo>
                  <a:lnTo>
                    <a:pt x="173" y="967"/>
                  </a:lnTo>
                  <a:lnTo>
                    <a:pt x="173" y="970"/>
                  </a:lnTo>
                  <a:lnTo>
                    <a:pt x="173" y="972"/>
                  </a:lnTo>
                  <a:lnTo>
                    <a:pt x="171" y="979"/>
                  </a:lnTo>
                  <a:lnTo>
                    <a:pt x="171" y="993"/>
                  </a:lnTo>
                  <a:lnTo>
                    <a:pt x="168" y="1005"/>
                  </a:lnTo>
                  <a:lnTo>
                    <a:pt x="166" y="1007"/>
                  </a:lnTo>
                  <a:lnTo>
                    <a:pt x="164" y="1007"/>
                  </a:lnTo>
                  <a:lnTo>
                    <a:pt x="159" y="1007"/>
                  </a:lnTo>
                  <a:lnTo>
                    <a:pt x="159" y="1007"/>
                  </a:lnTo>
                  <a:lnTo>
                    <a:pt x="157" y="1003"/>
                  </a:lnTo>
                  <a:lnTo>
                    <a:pt x="157" y="1000"/>
                  </a:lnTo>
                  <a:lnTo>
                    <a:pt x="142" y="981"/>
                  </a:lnTo>
                  <a:lnTo>
                    <a:pt x="135" y="967"/>
                  </a:lnTo>
                  <a:lnTo>
                    <a:pt x="135" y="958"/>
                  </a:lnTo>
                  <a:lnTo>
                    <a:pt x="135" y="955"/>
                  </a:lnTo>
                  <a:lnTo>
                    <a:pt x="133" y="955"/>
                  </a:lnTo>
                  <a:lnTo>
                    <a:pt x="133" y="953"/>
                  </a:lnTo>
                  <a:lnTo>
                    <a:pt x="138" y="944"/>
                  </a:lnTo>
                  <a:lnTo>
                    <a:pt x="145" y="948"/>
                  </a:lnTo>
                  <a:lnTo>
                    <a:pt x="157" y="946"/>
                  </a:lnTo>
                  <a:lnTo>
                    <a:pt x="166" y="948"/>
                  </a:lnTo>
                  <a:lnTo>
                    <a:pt x="171" y="960"/>
                  </a:lnTo>
                  <a:lnTo>
                    <a:pt x="171" y="963"/>
                  </a:lnTo>
                  <a:lnTo>
                    <a:pt x="173" y="963"/>
                  </a:lnTo>
                  <a:lnTo>
                    <a:pt x="175" y="963"/>
                  </a:lnTo>
                  <a:lnTo>
                    <a:pt x="178" y="960"/>
                  </a:lnTo>
                  <a:lnTo>
                    <a:pt x="178" y="960"/>
                  </a:lnTo>
                  <a:lnTo>
                    <a:pt x="178" y="960"/>
                  </a:lnTo>
                  <a:close/>
                  <a:moveTo>
                    <a:pt x="549" y="291"/>
                  </a:moveTo>
                  <a:lnTo>
                    <a:pt x="549" y="291"/>
                  </a:lnTo>
                  <a:lnTo>
                    <a:pt x="537" y="284"/>
                  </a:lnTo>
                  <a:lnTo>
                    <a:pt x="537" y="279"/>
                  </a:lnTo>
                  <a:lnTo>
                    <a:pt x="535" y="274"/>
                  </a:lnTo>
                  <a:lnTo>
                    <a:pt x="535" y="272"/>
                  </a:lnTo>
                  <a:lnTo>
                    <a:pt x="530" y="272"/>
                  </a:lnTo>
                  <a:lnTo>
                    <a:pt x="528" y="272"/>
                  </a:lnTo>
                  <a:lnTo>
                    <a:pt x="526" y="267"/>
                  </a:lnTo>
                  <a:lnTo>
                    <a:pt x="523" y="265"/>
                  </a:lnTo>
                  <a:lnTo>
                    <a:pt x="519" y="239"/>
                  </a:lnTo>
                  <a:lnTo>
                    <a:pt x="519" y="231"/>
                  </a:lnTo>
                  <a:lnTo>
                    <a:pt x="507" y="215"/>
                  </a:lnTo>
                  <a:lnTo>
                    <a:pt x="504" y="205"/>
                  </a:lnTo>
                  <a:lnTo>
                    <a:pt x="500" y="201"/>
                  </a:lnTo>
                  <a:lnTo>
                    <a:pt x="490" y="189"/>
                  </a:lnTo>
                  <a:lnTo>
                    <a:pt x="488" y="184"/>
                  </a:lnTo>
                  <a:lnTo>
                    <a:pt x="488" y="189"/>
                  </a:lnTo>
                  <a:lnTo>
                    <a:pt x="483" y="184"/>
                  </a:lnTo>
                  <a:lnTo>
                    <a:pt x="485" y="182"/>
                  </a:lnTo>
                  <a:lnTo>
                    <a:pt x="488" y="179"/>
                  </a:lnTo>
                  <a:lnTo>
                    <a:pt x="495" y="179"/>
                  </a:lnTo>
                  <a:lnTo>
                    <a:pt x="492" y="177"/>
                  </a:lnTo>
                  <a:lnTo>
                    <a:pt x="490" y="172"/>
                  </a:lnTo>
                  <a:lnTo>
                    <a:pt x="492" y="168"/>
                  </a:lnTo>
                  <a:lnTo>
                    <a:pt x="502" y="163"/>
                  </a:lnTo>
                  <a:lnTo>
                    <a:pt x="500" y="163"/>
                  </a:lnTo>
                  <a:lnTo>
                    <a:pt x="495" y="163"/>
                  </a:lnTo>
                  <a:lnTo>
                    <a:pt x="492" y="160"/>
                  </a:lnTo>
                  <a:lnTo>
                    <a:pt x="490" y="156"/>
                  </a:lnTo>
                  <a:lnTo>
                    <a:pt x="485" y="160"/>
                  </a:lnTo>
                  <a:lnTo>
                    <a:pt x="483" y="160"/>
                  </a:lnTo>
                  <a:lnTo>
                    <a:pt x="481" y="158"/>
                  </a:lnTo>
                  <a:lnTo>
                    <a:pt x="481" y="153"/>
                  </a:lnTo>
                  <a:lnTo>
                    <a:pt x="478" y="151"/>
                  </a:lnTo>
                  <a:lnTo>
                    <a:pt x="466" y="146"/>
                  </a:lnTo>
                  <a:lnTo>
                    <a:pt x="466" y="144"/>
                  </a:lnTo>
                  <a:lnTo>
                    <a:pt x="469" y="144"/>
                  </a:lnTo>
                  <a:lnTo>
                    <a:pt x="471" y="142"/>
                  </a:lnTo>
                  <a:lnTo>
                    <a:pt x="471" y="139"/>
                  </a:lnTo>
                  <a:lnTo>
                    <a:pt x="474" y="134"/>
                  </a:lnTo>
                  <a:lnTo>
                    <a:pt x="466" y="134"/>
                  </a:lnTo>
                  <a:lnTo>
                    <a:pt x="462" y="137"/>
                  </a:lnTo>
                  <a:lnTo>
                    <a:pt x="459" y="142"/>
                  </a:lnTo>
                  <a:lnTo>
                    <a:pt x="452" y="144"/>
                  </a:lnTo>
                  <a:lnTo>
                    <a:pt x="450" y="144"/>
                  </a:lnTo>
                  <a:lnTo>
                    <a:pt x="445" y="139"/>
                  </a:lnTo>
                  <a:lnTo>
                    <a:pt x="440" y="139"/>
                  </a:lnTo>
                  <a:lnTo>
                    <a:pt x="438" y="139"/>
                  </a:lnTo>
                  <a:lnTo>
                    <a:pt x="436" y="142"/>
                  </a:lnTo>
                  <a:lnTo>
                    <a:pt x="433" y="142"/>
                  </a:lnTo>
                  <a:lnTo>
                    <a:pt x="429" y="137"/>
                  </a:lnTo>
                  <a:lnTo>
                    <a:pt x="431" y="137"/>
                  </a:lnTo>
                  <a:lnTo>
                    <a:pt x="431" y="137"/>
                  </a:lnTo>
                  <a:lnTo>
                    <a:pt x="431" y="134"/>
                  </a:lnTo>
                  <a:lnTo>
                    <a:pt x="445" y="134"/>
                  </a:lnTo>
                  <a:lnTo>
                    <a:pt x="450" y="132"/>
                  </a:lnTo>
                  <a:lnTo>
                    <a:pt x="448" y="125"/>
                  </a:lnTo>
                  <a:lnTo>
                    <a:pt x="452" y="120"/>
                  </a:lnTo>
                  <a:lnTo>
                    <a:pt x="452" y="111"/>
                  </a:lnTo>
                  <a:lnTo>
                    <a:pt x="452" y="106"/>
                  </a:lnTo>
                  <a:lnTo>
                    <a:pt x="457" y="101"/>
                  </a:lnTo>
                  <a:lnTo>
                    <a:pt x="462" y="104"/>
                  </a:lnTo>
                  <a:lnTo>
                    <a:pt x="469" y="104"/>
                  </a:lnTo>
                  <a:lnTo>
                    <a:pt x="474" y="104"/>
                  </a:lnTo>
                  <a:lnTo>
                    <a:pt x="476" y="99"/>
                  </a:lnTo>
                  <a:lnTo>
                    <a:pt x="469" y="97"/>
                  </a:lnTo>
                  <a:lnTo>
                    <a:pt x="459" y="94"/>
                  </a:lnTo>
                  <a:lnTo>
                    <a:pt x="452" y="94"/>
                  </a:lnTo>
                  <a:lnTo>
                    <a:pt x="448" y="99"/>
                  </a:lnTo>
                  <a:lnTo>
                    <a:pt x="445" y="99"/>
                  </a:lnTo>
                  <a:lnTo>
                    <a:pt x="445" y="99"/>
                  </a:lnTo>
                  <a:lnTo>
                    <a:pt x="443" y="97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43" y="101"/>
                  </a:lnTo>
                  <a:lnTo>
                    <a:pt x="440" y="101"/>
                  </a:lnTo>
                  <a:lnTo>
                    <a:pt x="443" y="94"/>
                  </a:lnTo>
                  <a:lnTo>
                    <a:pt x="440" y="90"/>
                  </a:lnTo>
                  <a:lnTo>
                    <a:pt x="436" y="90"/>
                  </a:lnTo>
                  <a:lnTo>
                    <a:pt x="431" y="92"/>
                  </a:lnTo>
                  <a:lnTo>
                    <a:pt x="433" y="99"/>
                  </a:lnTo>
                  <a:lnTo>
                    <a:pt x="429" y="99"/>
                  </a:lnTo>
                  <a:lnTo>
                    <a:pt x="431" y="92"/>
                  </a:lnTo>
                  <a:lnTo>
                    <a:pt x="433" y="66"/>
                  </a:lnTo>
                  <a:lnTo>
                    <a:pt x="433" y="68"/>
                  </a:lnTo>
                  <a:lnTo>
                    <a:pt x="436" y="71"/>
                  </a:lnTo>
                  <a:lnTo>
                    <a:pt x="436" y="73"/>
                  </a:lnTo>
                  <a:lnTo>
                    <a:pt x="438" y="68"/>
                  </a:lnTo>
                  <a:lnTo>
                    <a:pt x="440" y="63"/>
                  </a:lnTo>
                  <a:lnTo>
                    <a:pt x="440" y="59"/>
                  </a:lnTo>
                  <a:lnTo>
                    <a:pt x="440" y="54"/>
                  </a:lnTo>
                  <a:lnTo>
                    <a:pt x="438" y="52"/>
                  </a:lnTo>
                  <a:lnTo>
                    <a:pt x="438" y="54"/>
                  </a:lnTo>
                  <a:lnTo>
                    <a:pt x="438" y="52"/>
                  </a:lnTo>
                  <a:lnTo>
                    <a:pt x="438" y="52"/>
                  </a:lnTo>
                  <a:lnTo>
                    <a:pt x="436" y="52"/>
                  </a:lnTo>
                  <a:lnTo>
                    <a:pt x="433" y="54"/>
                  </a:lnTo>
                  <a:lnTo>
                    <a:pt x="431" y="54"/>
                  </a:lnTo>
                  <a:lnTo>
                    <a:pt x="429" y="52"/>
                  </a:lnTo>
                  <a:lnTo>
                    <a:pt x="426" y="49"/>
                  </a:lnTo>
                  <a:lnTo>
                    <a:pt x="429" y="47"/>
                  </a:lnTo>
                  <a:lnTo>
                    <a:pt x="426" y="42"/>
                  </a:lnTo>
                  <a:lnTo>
                    <a:pt x="424" y="42"/>
                  </a:lnTo>
                  <a:lnTo>
                    <a:pt x="422" y="45"/>
                  </a:lnTo>
                  <a:lnTo>
                    <a:pt x="422" y="47"/>
                  </a:lnTo>
                  <a:lnTo>
                    <a:pt x="417" y="47"/>
                  </a:lnTo>
                  <a:lnTo>
                    <a:pt x="412" y="45"/>
                  </a:lnTo>
                  <a:lnTo>
                    <a:pt x="407" y="47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10" y="54"/>
                  </a:lnTo>
                  <a:lnTo>
                    <a:pt x="407" y="56"/>
                  </a:lnTo>
                  <a:lnTo>
                    <a:pt x="405" y="61"/>
                  </a:lnTo>
                  <a:lnTo>
                    <a:pt x="403" y="71"/>
                  </a:lnTo>
                  <a:lnTo>
                    <a:pt x="400" y="61"/>
                  </a:lnTo>
                  <a:lnTo>
                    <a:pt x="398" y="56"/>
                  </a:lnTo>
                  <a:lnTo>
                    <a:pt x="400" y="52"/>
                  </a:lnTo>
                  <a:lnTo>
                    <a:pt x="398" y="49"/>
                  </a:lnTo>
                  <a:lnTo>
                    <a:pt x="395" y="47"/>
                  </a:lnTo>
                  <a:lnTo>
                    <a:pt x="393" y="42"/>
                  </a:lnTo>
                  <a:lnTo>
                    <a:pt x="388" y="42"/>
                  </a:lnTo>
                  <a:lnTo>
                    <a:pt x="388" y="40"/>
                  </a:lnTo>
                  <a:lnTo>
                    <a:pt x="388" y="37"/>
                  </a:lnTo>
                  <a:lnTo>
                    <a:pt x="391" y="37"/>
                  </a:lnTo>
                  <a:lnTo>
                    <a:pt x="391" y="35"/>
                  </a:lnTo>
                  <a:lnTo>
                    <a:pt x="391" y="33"/>
                  </a:lnTo>
                  <a:lnTo>
                    <a:pt x="388" y="33"/>
                  </a:lnTo>
                  <a:lnTo>
                    <a:pt x="386" y="33"/>
                  </a:lnTo>
                  <a:lnTo>
                    <a:pt x="384" y="33"/>
                  </a:lnTo>
                  <a:lnTo>
                    <a:pt x="381" y="30"/>
                  </a:lnTo>
                  <a:lnTo>
                    <a:pt x="381" y="35"/>
                  </a:lnTo>
                  <a:lnTo>
                    <a:pt x="367" y="23"/>
                  </a:lnTo>
                  <a:lnTo>
                    <a:pt x="362" y="23"/>
                  </a:lnTo>
                  <a:lnTo>
                    <a:pt x="362" y="33"/>
                  </a:lnTo>
                  <a:lnTo>
                    <a:pt x="358" y="30"/>
                  </a:lnTo>
                  <a:lnTo>
                    <a:pt x="355" y="28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48" y="33"/>
                  </a:lnTo>
                  <a:lnTo>
                    <a:pt x="348" y="30"/>
                  </a:lnTo>
                  <a:lnTo>
                    <a:pt x="348" y="28"/>
                  </a:lnTo>
                  <a:lnTo>
                    <a:pt x="348" y="26"/>
                  </a:lnTo>
                  <a:lnTo>
                    <a:pt x="346" y="21"/>
                  </a:lnTo>
                  <a:lnTo>
                    <a:pt x="343" y="21"/>
                  </a:lnTo>
                  <a:lnTo>
                    <a:pt x="343" y="26"/>
                  </a:lnTo>
                  <a:lnTo>
                    <a:pt x="343" y="28"/>
                  </a:lnTo>
                  <a:lnTo>
                    <a:pt x="343" y="30"/>
                  </a:lnTo>
                  <a:lnTo>
                    <a:pt x="346" y="33"/>
                  </a:lnTo>
                  <a:lnTo>
                    <a:pt x="341" y="30"/>
                  </a:lnTo>
                  <a:lnTo>
                    <a:pt x="341" y="14"/>
                  </a:lnTo>
                  <a:lnTo>
                    <a:pt x="336" y="9"/>
                  </a:lnTo>
                  <a:lnTo>
                    <a:pt x="334" y="11"/>
                  </a:lnTo>
                  <a:lnTo>
                    <a:pt x="329" y="11"/>
                  </a:lnTo>
                  <a:lnTo>
                    <a:pt x="327" y="9"/>
                  </a:lnTo>
                  <a:lnTo>
                    <a:pt x="327" y="4"/>
                  </a:lnTo>
                  <a:lnTo>
                    <a:pt x="322" y="9"/>
                  </a:lnTo>
                  <a:lnTo>
                    <a:pt x="315" y="11"/>
                  </a:lnTo>
                  <a:lnTo>
                    <a:pt x="308" y="16"/>
                  </a:lnTo>
                  <a:lnTo>
                    <a:pt x="308" y="23"/>
                  </a:lnTo>
                  <a:lnTo>
                    <a:pt x="310" y="40"/>
                  </a:lnTo>
                  <a:lnTo>
                    <a:pt x="308" y="47"/>
                  </a:lnTo>
                  <a:lnTo>
                    <a:pt x="303" y="54"/>
                  </a:lnTo>
                  <a:lnTo>
                    <a:pt x="301" y="52"/>
                  </a:lnTo>
                  <a:lnTo>
                    <a:pt x="294" y="61"/>
                  </a:lnTo>
                  <a:lnTo>
                    <a:pt x="289" y="63"/>
                  </a:lnTo>
                  <a:lnTo>
                    <a:pt x="268" y="68"/>
                  </a:lnTo>
                  <a:lnTo>
                    <a:pt x="261" y="73"/>
                  </a:lnTo>
                  <a:lnTo>
                    <a:pt x="258" y="85"/>
                  </a:lnTo>
                  <a:lnTo>
                    <a:pt x="254" y="92"/>
                  </a:lnTo>
                  <a:lnTo>
                    <a:pt x="249" y="97"/>
                  </a:lnTo>
                  <a:lnTo>
                    <a:pt x="246" y="99"/>
                  </a:lnTo>
                  <a:lnTo>
                    <a:pt x="244" y="101"/>
                  </a:lnTo>
                  <a:lnTo>
                    <a:pt x="242" y="108"/>
                  </a:lnTo>
                  <a:lnTo>
                    <a:pt x="239" y="113"/>
                  </a:lnTo>
                  <a:lnTo>
                    <a:pt x="237" y="113"/>
                  </a:lnTo>
                  <a:lnTo>
                    <a:pt x="228" y="118"/>
                  </a:lnTo>
                  <a:lnTo>
                    <a:pt x="228" y="120"/>
                  </a:lnTo>
                  <a:lnTo>
                    <a:pt x="228" y="120"/>
                  </a:lnTo>
                  <a:lnTo>
                    <a:pt x="228" y="120"/>
                  </a:lnTo>
                  <a:lnTo>
                    <a:pt x="230" y="123"/>
                  </a:lnTo>
                  <a:lnTo>
                    <a:pt x="225" y="125"/>
                  </a:lnTo>
                  <a:lnTo>
                    <a:pt x="216" y="146"/>
                  </a:lnTo>
                  <a:lnTo>
                    <a:pt x="211" y="153"/>
                  </a:lnTo>
                  <a:lnTo>
                    <a:pt x="194" y="170"/>
                  </a:lnTo>
                  <a:lnTo>
                    <a:pt x="190" y="168"/>
                  </a:lnTo>
                  <a:lnTo>
                    <a:pt x="185" y="168"/>
                  </a:lnTo>
                  <a:lnTo>
                    <a:pt x="175" y="168"/>
                  </a:lnTo>
                  <a:lnTo>
                    <a:pt x="157" y="182"/>
                  </a:lnTo>
                  <a:lnTo>
                    <a:pt x="154" y="189"/>
                  </a:lnTo>
                  <a:lnTo>
                    <a:pt x="149" y="196"/>
                  </a:lnTo>
                  <a:lnTo>
                    <a:pt x="145" y="201"/>
                  </a:lnTo>
                  <a:lnTo>
                    <a:pt x="119" y="215"/>
                  </a:lnTo>
                  <a:lnTo>
                    <a:pt x="114" y="217"/>
                  </a:lnTo>
                  <a:lnTo>
                    <a:pt x="107" y="217"/>
                  </a:lnTo>
                  <a:lnTo>
                    <a:pt x="88" y="213"/>
                  </a:lnTo>
                  <a:lnTo>
                    <a:pt x="52" y="213"/>
                  </a:lnTo>
                  <a:lnTo>
                    <a:pt x="41" y="208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4" y="179"/>
                  </a:lnTo>
                  <a:lnTo>
                    <a:pt x="24" y="175"/>
                  </a:lnTo>
                  <a:lnTo>
                    <a:pt x="24" y="170"/>
                  </a:lnTo>
                  <a:lnTo>
                    <a:pt x="22" y="168"/>
                  </a:lnTo>
                  <a:lnTo>
                    <a:pt x="19" y="168"/>
                  </a:lnTo>
                  <a:lnTo>
                    <a:pt x="17" y="168"/>
                  </a:lnTo>
                  <a:lnTo>
                    <a:pt x="15" y="163"/>
                  </a:lnTo>
                  <a:lnTo>
                    <a:pt x="12" y="163"/>
                  </a:lnTo>
                  <a:lnTo>
                    <a:pt x="10" y="168"/>
                  </a:lnTo>
                  <a:lnTo>
                    <a:pt x="7" y="177"/>
                  </a:lnTo>
                  <a:lnTo>
                    <a:pt x="7" y="184"/>
                  </a:lnTo>
                  <a:lnTo>
                    <a:pt x="12" y="187"/>
                  </a:lnTo>
                  <a:lnTo>
                    <a:pt x="17" y="189"/>
                  </a:lnTo>
                  <a:lnTo>
                    <a:pt x="19" y="194"/>
                  </a:lnTo>
                  <a:lnTo>
                    <a:pt x="19" y="203"/>
                  </a:lnTo>
                  <a:lnTo>
                    <a:pt x="19" y="208"/>
                  </a:lnTo>
                  <a:lnTo>
                    <a:pt x="0" y="269"/>
                  </a:lnTo>
                  <a:lnTo>
                    <a:pt x="5" y="269"/>
                  </a:lnTo>
                  <a:lnTo>
                    <a:pt x="7" y="272"/>
                  </a:lnTo>
                  <a:lnTo>
                    <a:pt x="12" y="279"/>
                  </a:lnTo>
                  <a:lnTo>
                    <a:pt x="15" y="281"/>
                  </a:lnTo>
                  <a:lnTo>
                    <a:pt x="17" y="281"/>
                  </a:lnTo>
                  <a:lnTo>
                    <a:pt x="19" y="281"/>
                  </a:lnTo>
                  <a:lnTo>
                    <a:pt x="22" y="284"/>
                  </a:lnTo>
                  <a:lnTo>
                    <a:pt x="22" y="286"/>
                  </a:lnTo>
                  <a:lnTo>
                    <a:pt x="19" y="288"/>
                  </a:lnTo>
                  <a:lnTo>
                    <a:pt x="19" y="288"/>
                  </a:lnTo>
                  <a:lnTo>
                    <a:pt x="19" y="298"/>
                  </a:lnTo>
                  <a:lnTo>
                    <a:pt x="17" y="305"/>
                  </a:lnTo>
                  <a:lnTo>
                    <a:pt x="12" y="310"/>
                  </a:lnTo>
                  <a:lnTo>
                    <a:pt x="5" y="312"/>
                  </a:lnTo>
                  <a:lnTo>
                    <a:pt x="7" y="317"/>
                  </a:lnTo>
                  <a:lnTo>
                    <a:pt x="10" y="326"/>
                  </a:lnTo>
                  <a:lnTo>
                    <a:pt x="12" y="333"/>
                  </a:lnTo>
                  <a:lnTo>
                    <a:pt x="15" y="338"/>
                  </a:lnTo>
                  <a:lnTo>
                    <a:pt x="17" y="328"/>
                  </a:lnTo>
                  <a:lnTo>
                    <a:pt x="19" y="319"/>
                  </a:lnTo>
                  <a:lnTo>
                    <a:pt x="24" y="314"/>
                  </a:lnTo>
                  <a:lnTo>
                    <a:pt x="31" y="317"/>
                  </a:lnTo>
                  <a:lnTo>
                    <a:pt x="29" y="321"/>
                  </a:lnTo>
                  <a:lnTo>
                    <a:pt x="26" y="331"/>
                  </a:lnTo>
                  <a:lnTo>
                    <a:pt x="34" y="333"/>
                  </a:lnTo>
                  <a:lnTo>
                    <a:pt x="48" y="321"/>
                  </a:lnTo>
                  <a:lnTo>
                    <a:pt x="55" y="321"/>
                  </a:lnTo>
                  <a:lnTo>
                    <a:pt x="64" y="328"/>
                  </a:lnTo>
                  <a:lnTo>
                    <a:pt x="67" y="336"/>
                  </a:lnTo>
                  <a:lnTo>
                    <a:pt x="69" y="347"/>
                  </a:lnTo>
                  <a:lnTo>
                    <a:pt x="71" y="354"/>
                  </a:lnTo>
                  <a:lnTo>
                    <a:pt x="78" y="359"/>
                  </a:lnTo>
                  <a:lnTo>
                    <a:pt x="83" y="362"/>
                  </a:lnTo>
                  <a:lnTo>
                    <a:pt x="90" y="371"/>
                  </a:lnTo>
                  <a:lnTo>
                    <a:pt x="95" y="383"/>
                  </a:lnTo>
                  <a:lnTo>
                    <a:pt x="95" y="390"/>
                  </a:lnTo>
                  <a:lnTo>
                    <a:pt x="95" y="411"/>
                  </a:lnTo>
                  <a:lnTo>
                    <a:pt x="95" y="421"/>
                  </a:lnTo>
                  <a:lnTo>
                    <a:pt x="104" y="425"/>
                  </a:lnTo>
                  <a:lnTo>
                    <a:pt x="107" y="423"/>
                  </a:lnTo>
                  <a:lnTo>
                    <a:pt x="114" y="428"/>
                  </a:lnTo>
                  <a:lnTo>
                    <a:pt x="123" y="435"/>
                  </a:lnTo>
                  <a:lnTo>
                    <a:pt x="128" y="442"/>
                  </a:lnTo>
                  <a:lnTo>
                    <a:pt x="128" y="456"/>
                  </a:lnTo>
                  <a:lnTo>
                    <a:pt x="126" y="475"/>
                  </a:lnTo>
                  <a:lnTo>
                    <a:pt x="128" y="499"/>
                  </a:lnTo>
                  <a:lnTo>
                    <a:pt x="131" y="506"/>
                  </a:lnTo>
                  <a:lnTo>
                    <a:pt x="138" y="515"/>
                  </a:lnTo>
                  <a:lnTo>
                    <a:pt x="140" y="522"/>
                  </a:lnTo>
                  <a:lnTo>
                    <a:pt x="140" y="530"/>
                  </a:lnTo>
                  <a:lnTo>
                    <a:pt x="138" y="534"/>
                  </a:lnTo>
                  <a:lnTo>
                    <a:pt x="135" y="541"/>
                  </a:lnTo>
                  <a:lnTo>
                    <a:pt x="133" y="544"/>
                  </a:lnTo>
                  <a:lnTo>
                    <a:pt x="131" y="544"/>
                  </a:lnTo>
                  <a:lnTo>
                    <a:pt x="123" y="546"/>
                  </a:lnTo>
                  <a:lnTo>
                    <a:pt x="114" y="548"/>
                  </a:lnTo>
                  <a:lnTo>
                    <a:pt x="114" y="548"/>
                  </a:lnTo>
                  <a:lnTo>
                    <a:pt x="107" y="553"/>
                  </a:lnTo>
                  <a:lnTo>
                    <a:pt x="107" y="556"/>
                  </a:lnTo>
                  <a:lnTo>
                    <a:pt x="107" y="558"/>
                  </a:lnTo>
                  <a:lnTo>
                    <a:pt x="112" y="553"/>
                  </a:lnTo>
                  <a:lnTo>
                    <a:pt x="116" y="560"/>
                  </a:lnTo>
                  <a:lnTo>
                    <a:pt x="116" y="565"/>
                  </a:lnTo>
                  <a:lnTo>
                    <a:pt x="114" y="575"/>
                  </a:lnTo>
                  <a:lnTo>
                    <a:pt x="114" y="579"/>
                  </a:lnTo>
                  <a:lnTo>
                    <a:pt x="119" y="596"/>
                  </a:lnTo>
                  <a:lnTo>
                    <a:pt x="116" y="598"/>
                  </a:lnTo>
                  <a:lnTo>
                    <a:pt x="116" y="601"/>
                  </a:lnTo>
                  <a:lnTo>
                    <a:pt x="116" y="603"/>
                  </a:lnTo>
                  <a:lnTo>
                    <a:pt x="116" y="608"/>
                  </a:lnTo>
                  <a:lnTo>
                    <a:pt x="119" y="610"/>
                  </a:lnTo>
                  <a:lnTo>
                    <a:pt x="119" y="610"/>
                  </a:lnTo>
                  <a:lnTo>
                    <a:pt x="119" y="610"/>
                  </a:lnTo>
                  <a:lnTo>
                    <a:pt x="126" y="615"/>
                  </a:lnTo>
                  <a:lnTo>
                    <a:pt x="131" y="617"/>
                  </a:lnTo>
                  <a:lnTo>
                    <a:pt x="133" y="619"/>
                  </a:lnTo>
                  <a:lnTo>
                    <a:pt x="131" y="624"/>
                  </a:lnTo>
                  <a:lnTo>
                    <a:pt x="133" y="629"/>
                  </a:lnTo>
                  <a:lnTo>
                    <a:pt x="133" y="617"/>
                  </a:lnTo>
                  <a:lnTo>
                    <a:pt x="135" y="612"/>
                  </a:lnTo>
                  <a:lnTo>
                    <a:pt x="140" y="610"/>
                  </a:lnTo>
                  <a:lnTo>
                    <a:pt x="138" y="610"/>
                  </a:lnTo>
                  <a:lnTo>
                    <a:pt x="135" y="610"/>
                  </a:lnTo>
                  <a:lnTo>
                    <a:pt x="133" y="610"/>
                  </a:lnTo>
                  <a:lnTo>
                    <a:pt x="133" y="612"/>
                  </a:lnTo>
                  <a:lnTo>
                    <a:pt x="131" y="610"/>
                  </a:lnTo>
                  <a:lnTo>
                    <a:pt x="138" y="603"/>
                  </a:lnTo>
                  <a:lnTo>
                    <a:pt x="149" y="603"/>
                  </a:lnTo>
                  <a:lnTo>
                    <a:pt x="159" y="608"/>
                  </a:lnTo>
                  <a:lnTo>
                    <a:pt x="166" y="615"/>
                  </a:lnTo>
                  <a:lnTo>
                    <a:pt x="171" y="622"/>
                  </a:lnTo>
                  <a:lnTo>
                    <a:pt x="171" y="627"/>
                  </a:lnTo>
                  <a:lnTo>
                    <a:pt x="171" y="641"/>
                  </a:lnTo>
                  <a:lnTo>
                    <a:pt x="171" y="645"/>
                  </a:lnTo>
                  <a:lnTo>
                    <a:pt x="168" y="655"/>
                  </a:lnTo>
                  <a:lnTo>
                    <a:pt x="166" y="662"/>
                  </a:lnTo>
                  <a:lnTo>
                    <a:pt x="164" y="667"/>
                  </a:lnTo>
                  <a:lnTo>
                    <a:pt x="164" y="664"/>
                  </a:lnTo>
                  <a:lnTo>
                    <a:pt x="166" y="662"/>
                  </a:lnTo>
                  <a:lnTo>
                    <a:pt x="168" y="660"/>
                  </a:lnTo>
                  <a:lnTo>
                    <a:pt x="168" y="657"/>
                  </a:lnTo>
                  <a:lnTo>
                    <a:pt x="171" y="657"/>
                  </a:lnTo>
                  <a:lnTo>
                    <a:pt x="168" y="662"/>
                  </a:lnTo>
                  <a:lnTo>
                    <a:pt x="164" y="669"/>
                  </a:lnTo>
                  <a:lnTo>
                    <a:pt x="159" y="676"/>
                  </a:lnTo>
                  <a:lnTo>
                    <a:pt x="159" y="683"/>
                  </a:lnTo>
                  <a:lnTo>
                    <a:pt x="164" y="686"/>
                  </a:lnTo>
                  <a:lnTo>
                    <a:pt x="180" y="690"/>
                  </a:lnTo>
                  <a:lnTo>
                    <a:pt x="171" y="693"/>
                  </a:lnTo>
                  <a:lnTo>
                    <a:pt x="164" y="690"/>
                  </a:lnTo>
                  <a:lnTo>
                    <a:pt x="159" y="686"/>
                  </a:lnTo>
                  <a:lnTo>
                    <a:pt x="147" y="672"/>
                  </a:lnTo>
                  <a:lnTo>
                    <a:pt x="145" y="669"/>
                  </a:lnTo>
                  <a:lnTo>
                    <a:pt x="140" y="669"/>
                  </a:lnTo>
                  <a:lnTo>
                    <a:pt x="138" y="672"/>
                  </a:lnTo>
                  <a:lnTo>
                    <a:pt x="140" y="681"/>
                  </a:lnTo>
                  <a:lnTo>
                    <a:pt x="140" y="686"/>
                  </a:lnTo>
                  <a:lnTo>
                    <a:pt x="140" y="688"/>
                  </a:lnTo>
                  <a:lnTo>
                    <a:pt x="142" y="693"/>
                  </a:lnTo>
                  <a:lnTo>
                    <a:pt x="145" y="712"/>
                  </a:lnTo>
                  <a:lnTo>
                    <a:pt x="149" y="728"/>
                  </a:lnTo>
                  <a:lnTo>
                    <a:pt x="152" y="738"/>
                  </a:lnTo>
                  <a:lnTo>
                    <a:pt x="149" y="742"/>
                  </a:lnTo>
                  <a:lnTo>
                    <a:pt x="152" y="747"/>
                  </a:lnTo>
                  <a:lnTo>
                    <a:pt x="149" y="754"/>
                  </a:lnTo>
                  <a:lnTo>
                    <a:pt x="145" y="769"/>
                  </a:lnTo>
                  <a:lnTo>
                    <a:pt x="142" y="776"/>
                  </a:lnTo>
                  <a:lnTo>
                    <a:pt x="133" y="790"/>
                  </a:lnTo>
                  <a:lnTo>
                    <a:pt x="131" y="795"/>
                  </a:lnTo>
                  <a:lnTo>
                    <a:pt x="131" y="797"/>
                  </a:lnTo>
                  <a:lnTo>
                    <a:pt x="133" y="797"/>
                  </a:lnTo>
                  <a:lnTo>
                    <a:pt x="138" y="809"/>
                  </a:lnTo>
                  <a:lnTo>
                    <a:pt x="140" y="811"/>
                  </a:lnTo>
                  <a:lnTo>
                    <a:pt x="138" y="818"/>
                  </a:lnTo>
                  <a:lnTo>
                    <a:pt x="138" y="821"/>
                  </a:lnTo>
                  <a:lnTo>
                    <a:pt x="133" y="830"/>
                  </a:lnTo>
                  <a:lnTo>
                    <a:pt x="131" y="832"/>
                  </a:lnTo>
                  <a:lnTo>
                    <a:pt x="135" y="842"/>
                  </a:lnTo>
                  <a:lnTo>
                    <a:pt x="147" y="849"/>
                  </a:lnTo>
                  <a:lnTo>
                    <a:pt x="147" y="856"/>
                  </a:lnTo>
                  <a:lnTo>
                    <a:pt x="154" y="863"/>
                  </a:lnTo>
                  <a:lnTo>
                    <a:pt x="152" y="873"/>
                  </a:lnTo>
                  <a:lnTo>
                    <a:pt x="138" y="894"/>
                  </a:lnTo>
                  <a:lnTo>
                    <a:pt x="135" y="896"/>
                  </a:lnTo>
                  <a:lnTo>
                    <a:pt x="138" y="899"/>
                  </a:lnTo>
                  <a:lnTo>
                    <a:pt x="140" y="906"/>
                  </a:lnTo>
                  <a:lnTo>
                    <a:pt x="142" y="906"/>
                  </a:lnTo>
                  <a:lnTo>
                    <a:pt x="145" y="906"/>
                  </a:lnTo>
                  <a:lnTo>
                    <a:pt x="147" y="908"/>
                  </a:lnTo>
                  <a:lnTo>
                    <a:pt x="147" y="913"/>
                  </a:lnTo>
                  <a:lnTo>
                    <a:pt x="147" y="915"/>
                  </a:lnTo>
                  <a:lnTo>
                    <a:pt x="149" y="918"/>
                  </a:lnTo>
                  <a:lnTo>
                    <a:pt x="152" y="920"/>
                  </a:lnTo>
                  <a:lnTo>
                    <a:pt x="154" y="922"/>
                  </a:lnTo>
                  <a:lnTo>
                    <a:pt x="152" y="918"/>
                  </a:lnTo>
                  <a:lnTo>
                    <a:pt x="154" y="918"/>
                  </a:lnTo>
                  <a:lnTo>
                    <a:pt x="157" y="918"/>
                  </a:lnTo>
                  <a:lnTo>
                    <a:pt x="159" y="922"/>
                  </a:lnTo>
                  <a:lnTo>
                    <a:pt x="161" y="927"/>
                  </a:lnTo>
                  <a:lnTo>
                    <a:pt x="161" y="937"/>
                  </a:lnTo>
                  <a:lnTo>
                    <a:pt x="164" y="941"/>
                  </a:lnTo>
                  <a:lnTo>
                    <a:pt x="168" y="939"/>
                  </a:lnTo>
                  <a:lnTo>
                    <a:pt x="171" y="939"/>
                  </a:lnTo>
                  <a:lnTo>
                    <a:pt x="173" y="944"/>
                  </a:lnTo>
                  <a:lnTo>
                    <a:pt x="175" y="951"/>
                  </a:lnTo>
                  <a:lnTo>
                    <a:pt x="178" y="953"/>
                  </a:lnTo>
                  <a:lnTo>
                    <a:pt x="178" y="955"/>
                  </a:lnTo>
                  <a:lnTo>
                    <a:pt x="185" y="951"/>
                  </a:lnTo>
                  <a:lnTo>
                    <a:pt x="190" y="953"/>
                  </a:lnTo>
                  <a:lnTo>
                    <a:pt x="187" y="960"/>
                  </a:lnTo>
                  <a:lnTo>
                    <a:pt x="187" y="963"/>
                  </a:lnTo>
                  <a:lnTo>
                    <a:pt x="192" y="963"/>
                  </a:lnTo>
                  <a:lnTo>
                    <a:pt x="199" y="965"/>
                  </a:lnTo>
                  <a:lnTo>
                    <a:pt x="201" y="963"/>
                  </a:lnTo>
                  <a:lnTo>
                    <a:pt x="204" y="963"/>
                  </a:lnTo>
                  <a:lnTo>
                    <a:pt x="211" y="981"/>
                  </a:lnTo>
                  <a:lnTo>
                    <a:pt x="216" y="1003"/>
                  </a:lnTo>
                  <a:lnTo>
                    <a:pt x="223" y="1000"/>
                  </a:lnTo>
                  <a:lnTo>
                    <a:pt x="228" y="1007"/>
                  </a:lnTo>
                  <a:lnTo>
                    <a:pt x="228" y="1017"/>
                  </a:lnTo>
                  <a:lnTo>
                    <a:pt x="223" y="1026"/>
                  </a:lnTo>
                  <a:lnTo>
                    <a:pt x="225" y="1029"/>
                  </a:lnTo>
                  <a:lnTo>
                    <a:pt x="230" y="1029"/>
                  </a:lnTo>
                  <a:lnTo>
                    <a:pt x="235" y="1029"/>
                  </a:lnTo>
                  <a:lnTo>
                    <a:pt x="239" y="1031"/>
                  </a:lnTo>
                  <a:lnTo>
                    <a:pt x="237" y="1038"/>
                  </a:lnTo>
                  <a:lnTo>
                    <a:pt x="239" y="1041"/>
                  </a:lnTo>
                  <a:lnTo>
                    <a:pt x="244" y="1038"/>
                  </a:lnTo>
                  <a:lnTo>
                    <a:pt x="242" y="1029"/>
                  </a:lnTo>
                  <a:lnTo>
                    <a:pt x="246" y="1022"/>
                  </a:lnTo>
                  <a:lnTo>
                    <a:pt x="254" y="1015"/>
                  </a:lnTo>
                  <a:lnTo>
                    <a:pt x="261" y="1010"/>
                  </a:lnTo>
                  <a:lnTo>
                    <a:pt x="268" y="1010"/>
                  </a:lnTo>
                  <a:lnTo>
                    <a:pt x="277" y="1012"/>
                  </a:lnTo>
                  <a:lnTo>
                    <a:pt x="287" y="1019"/>
                  </a:lnTo>
                  <a:lnTo>
                    <a:pt x="291" y="1026"/>
                  </a:lnTo>
                  <a:lnTo>
                    <a:pt x="291" y="1017"/>
                  </a:lnTo>
                  <a:lnTo>
                    <a:pt x="298" y="1024"/>
                  </a:lnTo>
                  <a:lnTo>
                    <a:pt x="303" y="1026"/>
                  </a:lnTo>
                  <a:lnTo>
                    <a:pt x="308" y="1029"/>
                  </a:lnTo>
                  <a:lnTo>
                    <a:pt x="310" y="1026"/>
                  </a:lnTo>
                  <a:lnTo>
                    <a:pt x="313" y="1019"/>
                  </a:lnTo>
                  <a:lnTo>
                    <a:pt x="315" y="1019"/>
                  </a:lnTo>
                  <a:lnTo>
                    <a:pt x="320" y="1017"/>
                  </a:lnTo>
                  <a:lnTo>
                    <a:pt x="320" y="1017"/>
                  </a:lnTo>
                  <a:lnTo>
                    <a:pt x="351" y="979"/>
                  </a:lnTo>
                  <a:lnTo>
                    <a:pt x="353" y="972"/>
                  </a:lnTo>
                  <a:lnTo>
                    <a:pt x="355" y="974"/>
                  </a:lnTo>
                  <a:lnTo>
                    <a:pt x="358" y="974"/>
                  </a:lnTo>
                  <a:lnTo>
                    <a:pt x="360" y="972"/>
                  </a:lnTo>
                  <a:lnTo>
                    <a:pt x="358" y="972"/>
                  </a:lnTo>
                  <a:lnTo>
                    <a:pt x="360" y="958"/>
                  </a:lnTo>
                  <a:lnTo>
                    <a:pt x="365" y="948"/>
                  </a:lnTo>
                  <a:lnTo>
                    <a:pt x="362" y="946"/>
                  </a:lnTo>
                  <a:lnTo>
                    <a:pt x="360" y="944"/>
                  </a:lnTo>
                  <a:lnTo>
                    <a:pt x="360" y="941"/>
                  </a:lnTo>
                  <a:lnTo>
                    <a:pt x="355" y="934"/>
                  </a:lnTo>
                  <a:lnTo>
                    <a:pt x="353" y="927"/>
                  </a:lnTo>
                  <a:lnTo>
                    <a:pt x="351" y="918"/>
                  </a:lnTo>
                  <a:lnTo>
                    <a:pt x="351" y="908"/>
                  </a:lnTo>
                  <a:lnTo>
                    <a:pt x="353" y="901"/>
                  </a:lnTo>
                  <a:lnTo>
                    <a:pt x="355" y="894"/>
                  </a:lnTo>
                  <a:lnTo>
                    <a:pt x="367" y="880"/>
                  </a:lnTo>
                  <a:lnTo>
                    <a:pt x="369" y="877"/>
                  </a:lnTo>
                  <a:lnTo>
                    <a:pt x="367" y="873"/>
                  </a:lnTo>
                  <a:lnTo>
                    <a:pt x="367" y="870"/>
                  </a:lnTo>
                  <a:lnTo>
                    <a:pt x="358" y="875"/>
                  </a:lnTo>
                  <a:lnTo>
                    <a:pt x="355" y="873"/>
                  </a:lnTo>
                  <a:lnTo>
                    <a:pt x="355" y="875"/>
                  </a:lnTo>
                  <a:lnTo>
                    <a:pt x="353" y="873"/>
                  </a:lnTo>
                  <a:lnTo>
                    <a:pt x="351" y="870"/>
                  </a:lnTo>
                  <a:lnTo>
                    <a:pt x="348" y="868"/>
                  </a:lnTo>
                  <a:lnTo>
                    <a:pt x="348" y="866"/>
                  </a:lnTo>
                  <a:lnTo>
                    <a:pt x="348" y="863"/>
                  </a:lnTo>
                  <a:lnTo>
                    <a:pt x="343" y="861"/>
                  </a:lnTo>
                  <a:lnTo>
                    <a:pt x="346" y="858"/>
                  </a:lnTo>
                  <a:lnTo>
                    <a:pt x="348" y="858"/>
                  </a:lnTo>
                  <a:lnTo>
                    <a:pt x="353" y="858"/>
                  </a:lnTo>
                  <a:lnTo>
                    <a:pt x="355" y="861"/>
                  </a:lnTo>
                  <a:lnTo>
                    <a:pt x="360" y="866"/>
                  </a:lnTo>
                  <a:lnTo>
                    <a:pt x="362" y="866"/>
                  </a:lnTo>
                  <a:lnTo>
                    <a:pt x="365" y="863"/>
                  </a:lnTo>
                  <a:lnTo>
                    <a:pt x="379" y="877"/>
                  </a:lnTo>
                  <a:lnTo>
                    <a:pt x="388" y="884"/>
                  </a:lnTo>
                  <a:lnTo>
                    <a:pt x="398" y="887"/>
                  </a:lnTo>
                  <a:lnTo>
                    <a:pt x="398" y="884"/>
                  </a:lnTo>
                  <a:lnTo>
                    <a:pt x="403" y="877"/>
                  </a:lnTo>
                  <a:lnTo>
                    <a:pt x="407" y="870"/>
                  </a:lnTo>
                  <a:lnTo>
                    <a:pt x="412" y="868"/>
                  </a:lnTo>
                  <a:lnTo>
                    <a:pt x="424" y="868"/>
                  </a:lnTo>
                  <a:lnTo>
                    <a:pt x="431" y="868"/>
                  </a:lnTo>
                  <a:lnTo>
                    <a:pt x="436" y="870"/>
                  </a:lnTo>
                  <a:lnTo>
                    <a:pt x="438" y="868"/>
                  </a:lnTo>
                  <a:lnTo>
                    <a:pt x="440" y="870"/>
                  </a:lnTo>
                  <a:lnTo>
                    <a:pt x="445" y="873"/>
                  </a:lnTo>
                  <a:lnTo>
                    <a:pt x="450" y="873"/>
                  </a:lnTo>
                  <a:lnTo>
                    <a:pt x="452" y="875"/>
                  </a:lnTo>
                  <a:lnTo>
                    <a:pt x="457" y="875"/>
                  </a:lnTo>
                  <a:lnTo>
                    <a:pt x="464" y="882"/>
                  </a:lnTo>
                  <a:lnTo>
                    <a:pt x="466" y="884"/>
                  </a:lnTo>
                  <a:lnTo>
                    <a:pt x="469" y="884"/>
                  </a:lnTo>
                  <a:lnTo>
                    <a:pt x="478" y="894"/>
                  </a:lnTo>
                  <a:lnTo>
                    <a:pt x="485" y="896"/>
                  </a:lnTo>
                  <a:lnTo>
                    <a:pt x="490" y="899"/>
                  </a:lnTo>
                  <a:lnTo>
                    <a:pt x="490" y="901"/>
                  </a:lnTo>
                  <a:lnTo>
                    <a:pt x="492" y="901"/>
                  </a:lnTo>
                  <a:lnTo>
                    <a:pt x="497" y="899"/>
                  </a:lnTo>
                  <a:lnTo>
                    <a:pt x="502" y="896"/>
                  </a:lnTo>
                  <a:lnTo>
                    <a:pt x="509" y="896"/>
                  </a:lnTo>
                  <a:lnTo>
                    <a:pt x="514" y="899"/>
                  </a:lnTo>
                  <a:lnTo>
                    <a:pt x="511" y="903"/>
                  </a:lnTo>
                  <a:lnTo>
                    <a:pt x="511" y="906"/>
                  </a:lnTo>
                  <a:lnTo>
                    <a:pt x="514" y="906"/>
                  </a:lnTo>
                  <a:lnTo>
                    <a:pt x="516" y="908"/>
                  </a:lnTo>
                  <a:lnTo>
                    <a:pt x="516" y="899"/>
                  </a:lnTo>
                  <a:lnTo>
                    <a:pt x="523" y="894"/>
                  </a:lnTo>
                  <a:lnTo>
                    <a:pt x="528" y="892"/>
                  </a:lnTo>
                  <a:lnTo>
                    <a:pt x="530" y="887"/>
                  </a:lnTo>
                  <a:lnTo>
                    <a:pt x="530" y="882"/>
                  </a:lnTo>
                  <a:lnTo>
                    <a:pt x="533" y="873"/>
                  </a:lnTo>
                  <a:lnTo>
                    <a:pt x="533" y="870"/>
                  </a:lnTo>
                  <a:lnTo>
                    <a:pt x="530" y="868"/>
                  </a:lnTo>
                  <a:lnTo>
                    <a:pt x="528" y="866"/>
                  </a:lnTo>
                  <a:lnTo>
                    <a:pt x="528" y="863"/>
                  </a:lnTo>
                  <a:lnTo>
                    <a:pt x="530" y="858"/>
                  </a:lnTo>
                  <a:lnTo>
                    <a:pt x="526" y="849"/>
                  </a:lnTo>
                  <a:lnTo>
                    <a:pt x="530" y="837"/>
                  </a:lnTo>
                  <a:lnTo>
                    <a:pt x="537" y="825"/>
                  </a:lnTo>
                  <a:lnTo>
                    <a:pt x="547" y="821"/>
                  </a:lnTo>
                  <a:lnTo>
                    <a:pt x="545" y="818"/>
                  </a:lnTo>
                  <a:lnTo>
                    <a:pt x="537" y="813"/>
                  </a:lnTo>
                  <a:lnTo>
                    <a:pt x="535" y="811"/>
                  </a:lnTo>
                  <a:lnTo>
                    <a:pt x="533" y="804"/>
                  </a:lnTo>
                  <a:lnTo>
                    <a:pt x="533" y="799"/>
                  </a:lnTo>
                  <a:lnTo>
                    <a:pt x="535" y="780"/>
                  </a:lnTo>
                  <a:lnTo>
                    <a:pt x="540" y="757"/>
                  </a:lnTo>
                  <a:lnTo>
                    <a:pt x="540" y="742"/>
                  </a:lnTo>
                  <a:lnTo>
                    <a:pt x="535" y="735"/>
                  </a:lnTo>
                  <a:lnTo>
                    <a:pt x="540" y="707"/>
                  </a:lnTo>
                  <a:lnTo>
                    <a:pt x="540" y="695"/>
                  </a:lnTo>
                  <a:lnTo>
                    <a:pt x="535" y="676"/>
                  </a:lnTo>
                  <a:lnTo>
                    <a:pt x="535" y="672"/>
                  </a:lnTo>
                  <a:lnTo>
                    <a:pt x="535" y="667"/>
                  </a:lnTo>
                  <a:lnTo>
                    <a:pt x="537" y="662"/>
                  </a:lnTo>
                  <a:lnTo>
                    <a:pt x="537" y="660"/>
                  </a:lnTo>
                  <a:lnTo>
                    <a:pt x="537" y="655"/>
                  </a:lnTo>
                  <a:lnTo>
                    <a:pt x="540" y="645"/>
                  </a:lnTo>
                  <a:lnTo>
                    <a:pt x="540" y="643"/>
                  </a:lnTo>
                  <a:lnTo>
                    <a:pt x="540" y="636"/>
                  </a:lnTo>
                  <a:lnTo>
                    <a:pt x="537" y="627"/>
                  </a:lnTo>
                  <a:lnTo>
                    <a:pt x="535" y="622"/>
                  </a:lnTo>
                  <a:lnTo>
                    <a:pt x="535" y="610"/>
                  </a:lnTo>
                  <a:lnTo>
                    <a:pt x="535" y="601"/>
                  </a:lnTo>
                  <a:lnTo>
                    <a:pt x="537" y="591"/>
                  </a:lnTo>
                  <a:lnTo>
                    <a:pt x="540" y="584"/>
                  </a:lnTo>
                  <a:lnTo>
                    <a:pt x="540" y="582"/>
                  </a:lnTo>
                  <a:lnTo>
                    <a:pt x="540" y="582"/>
                  </a:lnTo>
                  <a:lnTo>
                    <a:pt x="537" y="579"/>
                  </a:lnTo>
                  <a:lnTo>
                    <a:pt x="535" y="579"/>
                  </a:lnTo>
                  <a:lnTo>
                    <a:pt x="535" y="577"/>
                  </a:lnTo>
                  <a:lnTo>
                    <a:pt x="537" y="577"/>
                  </a:lnTo>
                  <a:lnTo>
                    <a:pt x="535" y="572"/>
                  </a:lnTo>
                  <a:lnTo>
                    <a:pt x="535" y="567"/>
                  </a:lnTo>
                  <a:lnTo>
                    <a:pt x="535" y="563"/>
                  </a:lnTo>
                  <a:lnTo>
                    <a:pt x="537" y="556"/>
                  </a:lnTo>
                  <a:lnTo>
                    <a:pt x="540" y="556"/>
                  </a:lnTo>
                  <a:lnTo>
                    <a:pt x="542" y="556"/>
                  </a:lnTo>
                  <a:lnTo>
                    <a:pt x="542" y="553"/>
                  </a:lnTo>
                  <a:lnTo>
                    <a:pt x="545" y="548"/>
                  </a:lnTo>
                  <a:lnTo>
                    <a:pt x="542" y="546"/>
                  </a:lnTo>
                  <a:lnTo>
                    <a:pt x="540" y="546"/>
                  </a:lnTo>
                  <a:lnTo>
                    <a:pt x="537" y="548"/>
                  </a:lnTo>
                  <a:lnTo>
                    <a:pt x="537" y="551"/>
                  </a:lnTo>
                  <a:lnTo>
                    <a:pt x="533" y="539"/>
                  </a:lnTo>
                  <a:lnTo>
                    <a:pt x="533" y="525"/>
                  </a:lnTo>
                  <a:lnTo>
                    <a:pt x="542" y="492"/>
                  </a:lnTo>
                  <a:lnTo>
                    <a:pt x="542" y="485"/>
                  </a:lnTo>
                  <a:lnTo>
                    <a:pt x="533" y="480"/>
                  </a:lnTo>
                  <a:lnTo>
                    <a:pt x="526" y="470"/>
                  </a:lnTo>
                  <a:lnTo>
                    <a:pt x="523" y="470"/>
                  </a:lnTo>
                  <a:lnTo>
                    <a:pt x="519" y="468"/>
                  </a:lnTo>
                  <a:lnTo>
                    <a:pt x="514" y="463"/>
                  </a:lnTo>
                  <a:lnTo>
                    <a:pt x="504" y="442"/>
                  </a:lnTo>
                  <a:lnTo>
                    <a:pt x="502" y="437"/>
                  </a:lnTo>
                  <a:lnTo>
                    <a:pt x="500" y="421"/>
                  </a:lnTo>
                  <a:lnTo>
                    <a:pt x="500" y="414"/>
                  </a:lnTo>
                  <a:lnTo>
                    <a:pt x="502" y="404"/>
                  </a:lnTo>
                  <a:lnTo>
                    <a:pt x="504" y="399"/>
                  </a:lnTo>
                  <a:lnTo>
                    <a:pt x="511" y="390"/>
                  </a:lnTo>
                  <a:lnTo>
                    <a:pt x="514" y="385"/>
                  </a:lnTo>
                  <a:lnTo>
                    <a:pt x="519" y="373"/>
                  </a:lnTo>
                  <a:lnTo>
                    <a:pt x="521" y="366"/>
                  </a:lnTo>
                  <a:lnTo>
                    <a:pt x="526" y="364"/>
                  </a:lnTo>
                  <a:lnTo>
                    <a:pt x="533" y="362"/>
                  </a:lnTo>
                  <a:lnTo>
                    <a:pt x="537" y="354"/>
                  </a:lnTo>
                  <a:lnTo>
                    <a:pt x="540" y="338"/>
                  </a:lnTo>
                  <a:lnTo>
                    <a:pt x="547" y="326"/>
                  </a:lnTo>
                  <a:lnTo>
                    <a:pt x="547" y="319"/>
                  </a:lnTo>
                  <a:lnTo>
                    <a:pt x="547" y="310"/>
                  </a:lnTo>
                  <a:lnTo>
                    <a:pt x="549" y="305"/>
                  </a:lnTo>
                  <a:lnTo>
                    <a:pt x="552" y="298"/>
                  </a:lnTo>
                  <a:lnTo>
                    <a:pt x="552" y="293"/>
                  </a:lnTo>
                  <a:lnTo>
                    <a:pt x="549" y="291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1811112" y="1445218"/>
              <a:ext cx="882041" cy="941751"/>
            </a:xfrm>
            <a:custGeom>
              <a:avLst/>
              <a:gdLst>
                <a:gd name="T0" fmla="*/ 208 w 842"/>
                <a:gd name="T1" fmla="*/ 785 h 899"/>
                <a:gd name="T2" fmla="*/ 650 w 842"/>
                <a:gd name="T3" fmla="*/ 809 h 899"/>
                <a:gd name="T4" fmla="*/ 688 w 842"/>
                <a:gd name="T5" fmla="*/ 773 h 899"/>
                <a:gd name="T6" fmla="*/ 676 w 842"/>
                <a:gd name="T7" fmla="*/ 745 h 899"/>
                <a:gd name="T8" fmla="*/ 707 w 842"/>
                <a:gd name="T9" fmla="*/ 724 h 899"/>
                <a:gd name="T10" fmla="*/ 726 w 842"/>
                <a:gd name="T11" fmla="*/ 700 h 899"/>
                <a:gd name="T12" fmla="*/ 733 w 842"/>
                <a:gd name="T13" fmla="*/ 660 h 899"/>
                <a:gd name="T14" fmla="*/ 717 w 842"/>
                <a:gd name="T15" fmla="*/ 627 h 899"/>
                <a:gd name="T16" fmla="*/ 769 w 842"/>
                <a:gd name="T17" fmla="*/ 591 h 899"/>
                <a:gd name="T18" fmla="*/ 764 w 842"/>
                <a:gd name="T19" fmla="*/ 541 h 899"/>
                <a:gd name="T20" fmla="*/ 757 w 842"/>
                <a:gd name="T21" fmla="*/ 513 h 899"/>
                <a:gd name="T22" fmla="*/ 745 w 842"/>
                <a:gd name="T23" fmla="*/ 492 h 899"/>
                <a:gd name="T24" fmla="*/ 771 w 842"/>
                <a:gd name="T25" fmla="*/ 435 h 899"/>
                <a:gd name="T26" fmla="*/ 799 w 842"/>
                <a:gd name="T27" fmla="*/ 425 h 899"/>
                <a:gd name="T28" fmla="*/ 816 w 842"/>
                <a:gd name="T29" fmla="*/ 397 h 899"/>
                <a:gd name="T30" fmla="*/ 799 w 842"/>
                <a:gd name="T31" fmla="*/ 399 h 899"/>
                <a:gd name="T32" fmla="*/ 776 w 842"/>
                <a:gd name="T33" fmla="*/ 364 h 899"/>
                <a:gd name="T34" fmla="*/ 781 w 842"/>
                <a:gd name="T35" fmla="*/ 338 h 899"/>
                <a:gd name="T36" fmla="*/ 776 w 842"/>
                <a:gd name="T37" fmla="*/ 319 h 899"/>
                <a:gd name="T38" fmla="*/ 802 w 842"/>
                <a:gd name="T39" fmla="*/ 253 h 899"/>
                <a:gd name="T40" fmla="*/ 825 w 842"/>
                <a:gd name="T41" fmla="*/ 217 h 899"/>
                <a:gd name="T42" fmla="*/ 818 w 842"/>
                <a:gd name="T43" fmla="*/ 203 h 899"/>
                <a:gd name="T44" fmla="*/ 795 w 842"/>
                <a:gd name="T45" fmla="*/ 210 h 899"/>
                <a:gd name="T46" fmla="*/ 766 w 842"/>
                <a:gd name="T47" fmla="*/ 212 h 899"/>
                <a:gd name="T48" fmla="*/ 669 w 842"/>
                <a:gd name="T49" fmla="*/ 198 h 899"/>
                <a:gd name="T50" fmla="*/ 624 w 842"/>
                <a:gd name="T51" fmla="*/ 156 h 899"/>
                <a:gd name="T52" fmla="*/ 617 w 842"/>
                <a:gd name="T53" fmla="*/ 123 h 899"/>
                <a:gd name="T54" fmla="*/ 634 w 842"/>
                <a:gd name="T55" fmla="*/ 75 h 899"/>
                <a:gd name="T56" fmla="*/ 584 w 842"/>
                <a:gd name="T57" fmla="*/ 80 h 899"/>
                <a:gd name="T58" fmla="*/ 575 w 842"/>
                <a:gd name="T59" fmla="*/ 66 h 899"/>
                <a:gd name="T60" fmla="*/ 525 w 842"/>
                <a:gd name="T61" fmla="*/ 44 h 899"/>
                <a:gd name="T62" fmla="*/ 501 w 842"/>
                <a:gd name="T63" fmla="*/ 61 h 899"/>
                <a:gd name="T64" fmla="*/ 471 w 842"/>
                <a:gd name="T65" fmla="*/ 94 h 899"/>
                <a:gd name="T66" fmla="*/ 411 w 842"/>
                <a:gd name="T67" fmla="*/ 115 h 899"/>
                <a:gd name="T68" fmla="*/ 404 w 842"/>
                <a:gd name="T69" fmla="*/ 104 h 899"/>
                <a:gd name="T70" fmla="*/ 374 w 842"/>
                <a:gd name="T71" fmla="*/ 130 h 899"/>
                <a:gd name="T72" fmla="*/ 296 w 842"/>
                <a:gd name="T73" fmla="*/ 111 h 899"/>
                <a:gd name="T74" fmla="*/ 248 w 842"/>
                <a:gd name="T75" fmla="*/ 99 h 899"/>
                <a:gd name="T76" fmla="*/ 175 w 842"/>
                <a:gd name="T77" fmla="*/ 75 h 899"/>
                <a:gd name="T78" fmla="*/ 111 w 842"/>
                <a:gd name="T79" fmla="*/ 42 h 899"/>
                <a:gd name="T80" fmla="*/ 68 w 842"/>
                <a:gd name="T81" fmla="*/ 4 h 899"/>
                <a:gd name="T82" fmla="*/ 19 w 842"/>
                <a:gd name="T83" fmla="*/ 42 h 899"/>
                <a:gd name="T84" fmla="*/ 23 w 842"/>
                <a:gd name="T85" fmla="*/ 80 h 899"/>
                <a:gd name="T86" fmla="*/ 61 w 842"/>
                <a:gd name="T87" fmla="*/ 123 h 899"/>
                <a:gd name="T88" fmla="*/ 73 w 842"/>
                <a:gd name="T89" fmla="*/ 130 h 899"/>
                <a:gd name="T90" fmla="*/ 99 w 842"/>
                <a:gd name="T91" fmla="*/ 137 h 899"/>
                <a:gd name="T92" fmla="*/ 123 w 842"/>
                <a:gd name="T93" fmla="*/ 156 h 899"/>
                <a:gd name="T94" fmla="*/ 139 w 842"/>
                <a:gd name="T95" fmla="*/ 186 h 899"/>
                <a:gd name="T96" fmla="*/ 310 w 842"/>
                <a:gd name="T97" fmla="*/ 492 h 899"/>
                <a:gd name="T98" fmla="*/ 322 w 842"/>
                <a:gd name="T99" fmla="*/ 629 h 899"/>
                <a:gd name="T100" fmla="*/ 407 w 842"/>
                <a:gd name="T101" fmla="*/ 643 h 899"/>
                <a:gd name="T102" fmla="*/ 492 w 842"/>
                <a:gd name="T103" fmla="*/ 724 h 899"/>
                <a:gd name="T104" fmla="*/ 558 w 842"/>
                <a:gd name="T105" fmla="*/ 785 h 899"/>
                <a:gd name="T106" fmla="*/ 556 w 842"/>
                <a:gd name="T107" fmla="*/ 844 h 899"/>
                <a:gd name="T108" fmla="*/ 615 w 842"/>
                <a:gd name="T109" fmla="*/ 821 h 899"/>
                <a:gd name="T110" fmla="*/ 310 w 842"/>
                <a:gd name="T111" fmla="*/ 690 h 899"/>
                <a:gd name="T112" fmla="*/ 296 w 842"/>
                <a:gd name="T113" fmla="*/ 724 h 899"/>
                <a:gd name="T114" fmla="*/ 222 w 842"/>
                <a:gd name="T115" fmla="*/ 731 h 899"/>
                <a:gd name="T116" fmla="*/ 255 w 842"/>
                <a:gd name="T117" fmla="*/ 695 h 899"/>
                <a:gd name="T118" fmla="*/ 284 w 842"/>
                <a:gd name="T119" fmla="*/ 688 h 899"/>
                <a:gd name="T120" fmla="*/ 482 w 842"/>
                <a:gd name="T121" fmla="*/ 861 h 899"/>
                <a:gd name="T122" fmla="*/ 482 w 842"/>
                <a:gd name="T123" fmla="*/ 861 h 899"/>
                <a:gd name="T124" fmla="*/ 113 w 842"/>
                <a:gd name="T125" fmla="*/ 605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2" h="899">
                  <a:moveTo>
                    <a:pt x="215" y="794"/>
                  </a:moveTo>
                  <a:lnTo>
                    <a:pt x="215" y="794"/>
                  </a:lnTo>
                  <a:lnTo>
                    <a:pt x="215" y="794"/>
                  </a:lnTo>
                  <a:lnTo>
                    <a:pt x="215" y="797"/>
                  </a:lnTo>
                  <a:lnTo>
                    <a:pt x="215" y="799"/>
                  </a:lnTo>
                  <a:lnTo>
                    <a:pt x="213" y="802"/>
                  </a:lnTo>
                  <a:lnTo>
                    <a:pt x="208" y="802"/>
                  </a:lnTo>
                  <a:lnTo>
                    <a:pt x="203" y="802"/>
                  </a:lnTo>
                  <a:lnTo>
                    <a:pt x="201" y="799"/>
                  </a:lnTo>
                  <a:lnTo>
                    <a:pt x="201" y="797"/>
                  </a:lnTo>
                  <a:lnTo>
                    <a:pt x="203" y="794"/>
                  </a:lnTo>
                  <a:lnTo>
                    <a:pt x="206" y="790"/>
                  </a:lnTo>
                  <a:lnTo>
                    <a:pt x="208" y="785"/>
                  </a:lnTo>
                  <a:lnTo>
                    <a:pt x="210" y="785"/>
                  </a:lnTo>
                  <a:lnTo>
                    <a:pt x="210" y="790"/>
                  </a:lnTo>
                  <a:lnTo>
                    <a:pt x="213" y="792"/>
                  </a:lnTo>
                  <a:lnTo>
                    <a:pt x="215" y="794"/>
                  </a:lnTo>
                  <a:close/>
                  <a:moveTo>
                    <a:pt x="291" y="887"/>
                  </a:moveTo>
                  <a:lnTo>
                    <a:pt x="291" y="887"/>
                  </a:lnTo>
                  <a:lnTo>
                    <a:pt x="296" y="891"/>
                  </a:lnTo>
                  <a:lnTo>
                    <a:pt x="296" y="899"/>
                  </a:lnTo>
                  <a:lnTo>
                    <a:pt x="288" y="896"/>
                  </a:lnTo>
                  <a:lnTo>
                    <a:pt x="288" y="889"/>
                  </a:lnTo>
                  <a:lnTo>
                    <a:pt x="291" y="887"/>
                  </a:lnTo>
                  <a:close/>
                  <a:moveTo>
                    <a:pt x="650" y="809"/>
                  </a:moveTo>
                  <a:lnTo>
                    <a:pt x="650" y="809"/>
                  </a:lnTo>
                  <a:lnTo>
                    <a:pt x="650" y="806"/>
                  </a:lnTo>
                  <a:lnTo>
                    <a:pt x="653" y="804"/>
                  </a:lnTo>
                  <a:lnTo>
                    <a:pt x="655" y="802"/>
                  </a:lnTo>
                  <a:lnTo>
                    <a:pt x="658" y="802"/>
                  </a:lnTo>
                  <a:lnTo>
                    <a:pt x="684" y="794"/>
                  </a:lnTo>
                  <a:lnTo>
                    <a:pt x="686" y="794"/>
                  </a:lnTo>
                  <a:lnTo>
                    <a:pt x="686" y="792"/>
                  </a:lnTo>
                  <a:lnTo>
                    <a:pt x="688" y="792"/>
                  </a:lnTo>
                  <a:lnTo>
                    <a:pt x="688" y="790"/>
                  </a:lnTo>
                  <a:lnTo>
                    <a:pt x="688" y="785"/>
                  </a:lnTo>
                  <a:lnTo>
                    <a:pt x="688" y="780"/>
                  </a:lnTo>
                  <a:lnTo>
                    <a:pt x="688" y="776"/>
                  </a:lnTo>
                  <a:lnTo>
                    <a:pt x="688" y="773"/>
                  </a:lnTo>
                  <a:lnTo>
                    <a:pt x="686" y="773"/>
                  </a:lnTo>
                  <a:lnTo>
                    <a:pt x="684" y="771"/>
                  </a:lnTo>
                  <a:lnTo>
                    <a:pt x="674" y="766"/>
                  </a:lnTo>
                  <a:lnTo>
                    <a:pt x="674" y="766"/>
                  </a:lnTo>
                  <a:lnTo>
                    <a:pt x="674" y="764"/>
                  </a:lnTo>
                  <a:lnTo>
                    <a:pt x="674" y="761"/>
                  </a:lnTo>
                  <a:lnTo>
                    <a:pt x="674" y="759"/>
                  </a:lnTo>
                  <a:lnTo>
                    <a:pt x="679" y="754"/>
                  </a:lnTo>
                  <a:lnTo>
                    <a:pt x="679" y="752"/>
                  </a:lnTo>
                  <a:lnTo>
                    <a:pt x="679" y="750"/>
                  </a:lnTo>
                  <a:lnTo>
                    <a:pt x="676" y="747"/>
                  </a:lnTo>
                  <a:lnTo>
                    <a:pt x="676" y="747"/>
                  </a:lnTo>
                  <a:lnTo>
                    <a:pt x="676" y="745"/>
                  </a:lnTo>
                  <a:lnTo>
                    <a:pt x="676" y="742"/>
                  </a:lnTo>
                  <a:lnTo>
                    <a:pt x="676" y="742"/>
                  </a:lnTo>
                  <a:lnTo>
                    <a:pt x="679" y="740"/>
                  </a:lnTo>
                  <a:lnTo>
                    <a:pt x="681" y="740"/>
                  </a:lnTo>
                  <a:lnTo>
                    <a:pt x="681" y="740"/>
                  </a:lnTo>
                  <a:lnTo>
                    <a:pt x="686" y="742"/>
                  </a:lnTo>
                  <a:lnTo>
                    <a:pt x="686" y="742"/>
                  </a:lnTo>
                  <a:lnTo>
                    <a:pt x="688" y="742"/>
                  </a:lnTo>
                  <a:lnTo>
                    <a:pt x="702" y="733"/>
                  </a:lnTo>
                  <a:lnTo>
                    <a:pt x="702" y="733"/>
                  </a:lnTo>
                  <a:lnTo>
                    <a:pt x="705" y="731"/>
                  </a:lnTo>
                  <a:lnTo>
                    <a:pt x="705" y="731"/>
                  </a:lnTo>
                  <a:lnTo>
                    <a:pt x="707" y="724"/>
                  </a:lnTo>
                  <a:lnTo>
                    <a:pt x="710" y="721"/>
                  </a:lnTo>
                  <a:lnTo>
                    <a:pt x="710" y="721"/>
                  </a:lnTo>
                  <a:lnTo>
                    <a:pt x="714" y="719"/>
                  </a:lnTo>
                  <a:lnTo>
                    <a:pt x="717" y="716"/>
                  </a:lnTo>
                  <a:lnTo>
                    <a:pt x="719" y="714"/>
                  </a:lnTo>
                  <a:lnTo>
                    <a:pt x="719" y="712"/>
                  </a:lnTo>
                  <a:lnTo>
                    <a:pt x="721" y="712"/>
                  </a:lnTo>
                  <a:lnTo>
                    <a:pt x="721" y="705"/>
                  </a:lnTo>
                  <a:lnTo>
                    <a:pt x="724" y="702"/>
                  </a:lnTo>
                  <a:lnTo>
                    <a:pt x="724" y="702"/>
                  </a:lnTo>
                  <a:lnTo>
                    <a:pt x="724" y="702"/>
                  </a:lnTo>
                  <a:lnTo>
                    <a:pt x="724" y="700"/>
                  </a:lnTo>
                  <a:lnTo>
                    <a:pt x="726" y="700"/>
                  </a:lnTo>
                  <a:lnTo>
                    <a:pt x="731" y="697"/>
                  </a:lnTo>
                  <a:lnTo>
                    <a:pt x="731" y="697"/>
                  </a:lnTo>
                  <a:lnTo>
                    <a:pt x="733" y="697"/>
                  </a:lnTo>
                  <a:lnTo>
                    <a:pt x="733" y="693"/>
                  </a:lnTo>
                  <a:lnTo>
                    <a:pt x="733" y="688"/>
                  </a:lnTo>
                  <a:lnTo>
                    <a:pt x="731" y="676"/>
                  </a:lnTo>
                  <a:lnTo>
                    <a:pt x="731" y="671"/>
                  </a:lnTo>
                  <a:lnTo>
                    <a:pt x="731" y="669"/>
                  </a:lnTo>
                  <a:lnTo>
                    <a:pt x="731" y="667"/>
                  </a:lnTo>
                  <a:lnTo>
                    <a:pt x="733" y="667"/>
                  </a:lnTo>
                  <a:lnTo>
                    <a:pt x="733" y="664"/>
                  </a:lnTo>
                  <a:lnTo>
                    <a:pt x="733" y="662"/>
                  </a:lnTo>
                  <a:lnTo>
                    <a:pt x="733" y="660"/>
                  </a:lnTo>
                  <a:lnTo>
                    <a:pt x="733" y="657"/>
                  </a:lnTo>
                  <a:lnTo>
                    <a:pt x="733" y="655"/>
                  </a:lnTo>
                  <a:lnTo>
                    <a:pt x="731" y="655"/>
                  </a:lnTo>
                  <a:lnTo>
                    <a:pt x="728" y="653"/>
                  </a:lnTo>
                  <a:lnTo>
                    <a:pt x="726" y="650"/>
                  </a:lnTo>
                  <a:lnTo>
                    <a:pt x="724" y="645"/>
                  </a:lnTo>
                  <a:lnTo>
                    <a:pt x="724" y="645"/>
                  </a:lnTo>
                  <a:lnTo>
                    <a:pt x="721" y="643"/>
                  </a:lnTo>
                  <a:lnTo>
                    <a:pt x="712" y="636"/>
                  </a:lnTo>
                  <a:lnTo>
                    <a:pt x="712" y="634"/>
                  </a:lnTo>
                  <a:lnTo>
                    <a:pt x="714" y="631"/>
                  </a:lnTo>
                  <a:lnTo>
                    <a:pt x="717" y="627"/>
                  </a:lnTo>
                  <a:lnTo>
                    <a:pt x="717" y="627"/>
                  </a:lnTo>
                  <a:lnTo>
                    <a:pt x="719" y="627"/>
                  </a:lnTo>
                  <a:lnTo>
                    <a:pt x="721" y="627"/>
                  </a:lnTo>
                  <a:lnTo>
                    <a:pt x="724" y="627"/>
                  </a:lnTo>
                  <a:lnTo>
                    <a:pt x="726" y="629"/>
                  </a:lnTo>
                  <a:lnTo>
                    <a:pt x="728" y="629"/>
                  </a:lnTo>
                  <a:lnTo>
                    <a:pt x="731" y="627"/>
                  </a:lnTo>
                  <a:lnTo>
                    <a:pt x="736" y="619"/>
                  </a:lnTo>
                  <a:lnTo>
                    <a:pt x="738" y="617"/>
                  </a:lnTo>
                  <a:lnTo>
                    <a:pt x="752" y="608"/>
                  </a:lnTo>
                  <a:lnTo>
                    <a:pt x="766" y="596"/>
                  </a:lnTo>
                  <a:lnTo>
                    <a:pt x="766" y="593"/>
                  </a:lnTo>
                  <a:lnTo>
                    <a:pt x="769" y="591"/>
                  </a:lnTo>
                  <a:lnTo>
                    <a:pt x="769" y="591"/>
                  </a:lnTo>
                  <a:lnTo>
                    <a:pt x="769" y="589"/>
                  </a:lnTo>
                  <a:lnTo>
                    <a:pt x="769" y="586"/>
                  </a:lnTo>
                  <a:lnTo>
                    <a:pt x="769" y="586"/>
                  </a:lnTo>
                  <a:lnTo>
                    <a:pt x="769" y="584"/>
                  </a:lnTo>
                  <a:lnTo>
                    <a:pt x="766" y="582"/>
                  </a:lnTo>
                  <a:lnTo>
                    <a:pt x="766" y="579"/>
                  </a:lnTo>
                  <a:lnTo>
                    <a:pt x="762" y="579"/>
                  </a:lnTo>
                  <a:lnTo>
                    <a:pt x="762" y="577"/>
                  </a:lnTo>
                  <a:lnTo>
                    <a:pt x="762" y="574"/>
                  </a:lnTo>
                  <a:lnTo>
                    <a:pt x="762" y="563"/>
                  </a:lnTo>
                  <a:lnTo>
                    <a:pt x="762" y="556"/>
                  </a:lnTo>
                  <a:lnTo>
                    <a:pt x="764" y="546"/>
                  </a:lnTo>
                  <a:lnTo>
                    <a:pt x="764" y="541"/>
                  </a:lnTo>
                  <a:lnTo>
                    <a:pt x="766" y="537"/>
                  </a:lnTo>
                  <a:lnTo>
                    <a:pt x="769" y="537"/>
                  </a:lnTo>
                  <a:lnTo>
                    <a:pt x="769" y="532"/>
                  </a:lnTo>
                  <a:lnTo>
                    <a:pt x="769" y="532"/>
                  </a:lnTo>
                  <a:lnTo>
                    <a:pt x="769" y="529"/>
                  </a:lnTo>
                  <a:lnTo>
                    <a:pt x="769" y="522"/>
                  </a:lnTo>
                  <a:lnTo>
                    <a:pt x="766" y="520"/>
                  </a:lnTo>
                  <a:lnTo>
                    <a:pt x="766" y="515"/>
                  </a:lnTo>
                  <a:lnTo>
                    <a:pt x="764" y="513"/>
                  </a:lnTo>
                  <a:lnTo>
                    <a:pt x="762" y="511"/>
                  </a:lnTo>
                  <a:lnTo>
                    <a:pt x="759" y="511"/>
                  </a:lnTo>
                  <a:lnTo>
                    <a:pt x="759" y="511"/>
                  </a:lnTo>
                  <a:lnTo>
                    <a:pt x="757" y="513"/>
                  </a:lnTo>
                  <a:lnTo>
                    <a:pt x="757" y="515"/>
                  </a:lnTo>
                  <a:lnTo>
                    <a:pt x="757" y="515"/>
                  </a:lnTo>
                  <a:lnTo>
                    <a:pt x="755" y="515"/>
                  </a:lnTo>
                  <a:lnTo>
                    <a:pt x="752" y="515"/>
                  </a:lnTo>
                  <a:lnTo>
                    <a:pt x="752" y="513"/>
                  </a:lnTo>
                  <a:lnTo>
                    <a:pt x="750" y="511"/>
                  </a:lnTo>
                  <a:lnTo>
                    <a:pt x="750" y="503"/>
                  </a:lnTo>
                  <a:lnTo>
                    <a:pt x="747" y="501"/>
                  </a:lnTo>
                  <a:lnTo>
                    <a:pt x="747" y="499"/>
                  </a:lnTo>
                  <a:lnTo>
                    <a:pt x="747" y="496"/>
                  </a:lnTo>
                  <a:lnTo>
                    <a:pt x="745" y="496"/>
                  </a:lnTo>
                  <a:lnTo>
                    <a:pt x="745" y="494"/>
                  </a:lnTo>
                  <a:lnTo>
                    <a:pt x="745" y="492"/>
                  </a:lnTo>
                  <a:lnTo>
                    <a:pt x="745" y="485"/>
                  </a:lnTo>
                  <a:lnTo>
                    <a:pt x="750" y="470"/>
                  </a:lnTo>
                  <a:lnTo>
                    <a:pt x="755" y="468"/>
                  </a:lnTo>
                  <a:lnTo>
                    <a:pt x="757" y="466"/>
                  </a:lnTo>
                  <a:lnTo>
                    <a:pt x="764" y="461"/>
                  </a:lnTo>
                  <a:lnTo>
                    <a:pt x="764" y="461"/>
                  </a:lnTo>
                  <a:lnTo>
                    <a:pt x="766" y="459"/>
                  </a:lnTo>
                  <a:lnTo>
                    <a:pt x="769" y="456"/>
                  </a:lnTo>
                  <a:lnTo>
                    <a:pt x="769" y="454"/>
                  </a:lnTo>
                  <a:lnTo>
                    <a:pt x="769" y="451"/>
                  </a:lnTo>
                  <a:lnTo>
                    <a:pt x="769" y="449"/>
                  </a:lnTo>
                  <a:lnTo>
                    <a:pt x="769" y="437"/>
                  </a:lnTo>
                  <a:lnTo>
                    <a:pt x="771" y="435"/>
                  </a:lnTo>
                  <a:lnTo>
                    <a:pt x="771" y="432"/>
                  </a:lnTo>
                  <a:lnTo>
                    <a:pt x="773" y="430"/>
                  </a:lnTo>
                  <a:lnTo>
                    <a:pt x="776" y="430"/>
                  </a:lnTo>
                  <a:lnTo>
                    <a:pt x="778" y="430"/>
                  </a:lnTo>
                  <a:lnTo>
                    <a:pt x="785" y="432"/>
                  </a:lnTo>
                  <a:lnTo>
                    <a:pt x="790" y="432"/>
                  </a:lnTo>
                  <a:lnTo>
                    <a:pt x="790" y="432"/>
                  </a:lnTo>
                  <a:lnTo>
                    <a:pt x="792" y="432"/>
                  </a:lnTo>
                  <a:lnTo>
                    <a:pt x="792" y="430"/>
                  </a:lnTo>
                  <a:lnTo>
                    <a:pt x="795" y="428"/>
                  </a:lnTo>
                  <a:lnTo>
                    <a:pt x="797" y="425"/>
                  </a:lnTo>
                  <a:lnTo>
                    <a:pt x="797" y="425"/>
                  </a:lnTo>
                  <a:lnTo>
                    <a:pt x="799" y="425"/>
                  </a:lnTo>
                  <a:lnTo>
                    <a:pt x="799" y="423"/>
                  </a:lnTo>
                  <a:lnTo>
                    <a:pt x="807" y="423"/>
                  </a:lnTo>
                  <a:lnTo>
                    <a:pt x="809" y="423"/>
                  </a:lnTo>
                  <a:lnTo>
                    <a:pt x="809" y="421"/>
                  </a:lnTo>
                  <a:lnTo>
                    <a:pt x="821" y="411"/>
                  </a:lnTo>
                  <a:lnTo>
                    <a:pt x="825" y="406"/>
                  </a:lnTo>
                  <a:lnTo>
                    <a:pt x="825" y="406"/>
                  </a:lnTo>
                  <a:lnTo>
                    <a:pt x="825" y="404"/>
                  </a:lnTo>
                  <a:lnTo>
                    <a:pt x="823" y="399"/>
                  </a:lnTo>
                  <a:lnTo>
                    <a:pt x="821" y="397"/>
                  </a:lnTo>
                  <a:lnTo>
                    <a:pt x="821" y="397"/>
                  </a:lnTo>
                  <a:lnTo>
                    <a:pt x="818" y="397"/>
                  </a:lnTo>
                  <a:lnTo>
                    <a:pt x="816" y="397"/>
                  </a:lnTo>
                  <a:lnTo>
                    <a:pt x="816" y="397"/>
                  </a:lnTo>
                  <a:lnTo>
                    <a:pt x="816" y="399"/>
                  </a:lnTo>
                  <a:lnTo>
                    <a:pt x="814" y="404"/>
                  </a:lnTo>
                  <a:lnTo>
                    <a:pt x="814" y="404"/>
                  </a:lnTo>
                  <a:lnTo>
                    <a:pt x="814" y="406"/>
                  </a:lnTo>
                  <a:lnTo>
                    <a:pt x="811" y="406"/>
                  </a:lnTo>
                  <a:lnTo>
                    <a:pt x="811" y="406"/>
                  </a:lnTo>
                  <a:lnTo>
                    <a:pt x="807" y="409"/>
                  </a:lnTo>
                  <a:lnTo>
                    <a:pt x="807" y="409"/>
                  </a:lnTo>
                  <a:lnTo>
                    <a:pt x="802" y="406"/>
                  </a:lnTo>
                  <a:lnTo>
                    <a:pt x="802" y="406"/>
                  </a:lnTo>
                  <a:lnTo>
                    <a:pt x="799" y="404"/>
                  </a:lnTo>
                  <a:lnTo>
                    <a:pt x="799" y="399"/>
                  </a:lnTo>
                  <a:lnTo>
                    <a:pt x="797" y="390"/>
                  </a:lnTo>
                  <a:lnTo>
                    <a:pt x="797" y="385"/>
                  </a:lnTo>
                  <a:lnTo>
                    <a:pt x="797" y="383"/>
                  </a:lnTo>
                  <a:lnTo>
                    <a:pt x="795" y="383"/>
                  </a:lnTo>
                  <a:lnTo>
                    <a:pt x="792" y="380"/>
                  </a:lnTo>
                  <a:lnTo>
                    <a:pt x="781" y="378"/>
                  </a:lnTo>
                  <a:lnTo>
                    <a:pt x="778" y="378"/>
                  </a:lnTo>
                  <a:lnTo>
                    <a:pt x="778" y="378"/>
                  </a:lnTo>
                  <a:lnTo>
                    <a:pt x="778" y="376"/>
                  </a:lnTo>
                  <a:lnTo>
                    <a:pt x="776" y="373"/>
                  </a:lnTo>
                  <a:lnTo>
                    <a:pt x="776" y="366"/>
                  </a:lnTo>
                  <a:lnTo>
                    <a:pt x="776" y="364"/>
                  </a:lnTo>
                  <a:lnTo>
                    <a:pt x="776" y="364"/>
                  </a:lnTo>
                  <a:lnTo>
                    <a:pt x="773" y="362"/>
                  </a:lnTo>
                  <a:lnTo>
                    <a:pt x="766" y="364"/>
                  </a:lnTo>
                  <a:lnTo>
                    <a:pt x="766" y="364"/>
                  </a:lnTo>
                  <a:lnTo>
                    <a:pt x="764" y="364"/>
                  </a:lnTo>
                  <a:lnTo>
                    <a:pt x="764" y="362"/>
                  </a:lnTo>
                  <a:lnTo>
                    <a:pt x="764" y="359"/>
                  </a:lnTo>
                  <a:lnTo>
                    <a:pt x="764" y="357"/>
                  </a:lnTo>
                  <a:lnTo>
                    <a:pt x="769" y="352"/>
                  </a:lnTo>
                  <a:lnTo>
                    <a:pt x="771" y="350"/>
                  </a:lnTo>
                  <a:lnTo>
                    <a:pt x="773" y="350"/>
                  </a:lnTo>
                  <a:lnTo>
                    <a:pt x="773" y="350"/>
                  </a:lnTo>
                  <a:lnTo>
                    <a:pt x="776" y="347"/>
                  </a:lnTo>
                  <a:lnTo>
                    <a:pt x="781" y="338"/>
                  </a:lnTo>
                  <a:lnTo>
                    <a:pt x="783" y="335"/>
                  </a:lnTo>
                  <a:lnTo>
                    <a:pt x="785" y="335"/>
                  </a:lnTo>
                  <a:lnTo>
                    <a:pt x="788" y="333"/>
                  </a:lnTo>
                  <a:lnTo>
                    <a:pt x="788" y="333"/>
                  </a:lnTo>
                  <a:lnTo>
                    <a:pt x="790" y="331"/>
                  </a:lnTo>
                  <a:lnTo>
                    <a:pt x="788" y="326"/>
                  </a:lnTo>
                  <a:lnTo>
                    <a:pt x="788" y="326"/>
                  </a:lnTo>
                  <a:lnTo>
                    <a:pt x="788" y="324"/>
                  </a:lnTo>
                  <a:lnTo>
                    <a:pt x="785" y="324"/>
                  </a:lnTo>
                  <a:lnTo>
                    <a:pt x="778" y="321"/>
                  </a:lnTo>
                  <a:lnTo>
                    <a:pt x="778" y="321"/>
                  </a:lnTo>
                  <a:lnTo>
                    <a:pt x="776" y="319"/>
                  </a:lnTo>
                  <a:lnTo>
                    <a:pt x="776" y="319"/>
                  </a:lnTo>
                  <a:lnTo>
                    <a:pt x="776" y="317"/>
                  </a:lnTo>
                  <a:lnTo>
                    <a:pt x="776" y="314"/>
                  </a:lnTo>
                  <a:lnTo>
                    <a:pt x="781" y="312"/>
                  </a:lnTo>
                  <a:lnTo>
                    <a:pt x="781" y="309"/>
                  </a:lnTo>
                  <a:lnTo>
                    <a:pt x="785" y="309"/>
                  </a:lnTo>
                  <a:lnTo>
                    <a:pt x="788" y="309"/>
                  </a:lnTo>
                  <a:lnTo>
                    <a:pt x="790" y="300"/>
                  </a:lnTo>
                  <a:lnTo>
                    <a:pt x="802" y="269"/>
                  </a:lnTo>
                  <a:lnTo>
                    <a:pt x="797" y="260"/>
                  </a:lnTo>
                  <a:lnTo>
                    <a:pt x="797" y="257"/>
                  </a:lnTo>
                  <a:lnTo>
                    <a:pt x="797" y="255"/>
                  </a:lnTo>
                  <a:lnTo>
                    <a:pt x="797" y="255"/>
                  </a:lnTo>
                  <a:lnTo>
                    <a:pt x="802" y="253"/>
                  </a:lnTo>
                  <a:lnTo>
                    <a:pt x="804" y="250"/>
                  </a:lnTo>
                  <a:lnTo>
                    <a:pt x="807" y="248"/>
                  </a:lnTo>
                  <a:lnTo>
                    <a:pt x="809" y="241"/>
                  </a:lnTo>
                  <a:lnTo>
                    <a:pt x="811" y="241"/>
                  </a:lnTo>
                  <a:lnTo>
                    <a:pt x="816" y="238"/>
                  </a:lnTo>
                  <a:lnTo>
                    <a:pt x="818" y="236"/>
                  </a:lnTo>
                  <a:lnTo>
                    <a:pt x="821" y="234"/>
                  </a:lnTo>
                  <a:lnTo>
                    <a:pt x="821" y="231"/>
                  </a:lnTo>
                  <a:lnTo>
                    <a:pt x="821" y="227"/>
                  </a:lnTo>
                  <a:lnTo>
                    <a:pt x="823" y="220"/>
                  </a:lnTo>
                  <a:lnTo>
                    <a:pt x="823" y="217"/>
                  </a:lnTo>
                  <a:lnTo>
                    <a:pt x="825" y="217"/>
                  </a:lnTo>
                  <a:lnTo>
                    <a:pt x="825" y="217"/>
                  </a:lnTo>
                  <a:lnTo>
                    <a:pt x="828" y="220"/>
                  </a:lnTo>
                  <a:lnTo>
                    <a:pt x="830" y="234"/>
                  </a:lnTo>
                  <a:lnTo>
                    <a:pt x="830" y="234"/>
                  </a:lnTo>
                  <a:lnTo>
                    <a:pt x="833" y="236"/>
                  </a:lnTo>
                  <a:lnTo>
                    <a:pt x="835" y="236"/>
                  </a:lnTo>
                  <a:lnTo>
                    <a:pt x="835" y="236"/>
                  </a:lnTo>
                  <a:lnTo>
                    <a:pt x="837" y="234"/>
                  </a:lnTo>
                  <a:lnTo>
                    <a:pt x="837" y="229"/>
                  </a:lnTo>
                  <a:lnTo>
                    <a:pt x="842" y="222"/>
                  </a:lnTo>
                  <a:lnTo>
                    <a:pt x="842" y="220"/>
                  </a:lnTo>
                  <a:lnTo>
                    <a:pt x="842" y="217"/>
                  </a:lnTo>
                  <a:lnTo>
                    <a:pt x="823" y="205"/>
                  </a:lnTo>
                  <a:lnTo>
                    <a:pt x="818" y="203"/>
                  </a:lnTo>
                  <a:lnTo>
                    <a:pt x="816" y="201"/>
                  </a:lnTo>
                  <a:lnTo>
                    <a:pt x="814" y="201"/>
                  </a:lnTo>
                  <a:lnTo>
                    <a:pt x="814" y="201"/>
                  </a:lnTo>
                  <a:lnTo>
                    <a:pt x="811" y="201"/>
                  </a:lnTo>
                  <a:lnTo>
                    <a:pt x="811" y="203"/>
                  </a:lnTo>
                  <a:lnTo>
                    <a:pt x="807" y="205"/>
                  </a:lnTo>
                  <a:lnTo>
                    <a:pt x="807" y="205"/>
                  </a:lnTo>
                  <a:lnTo>
                    <a:pt x="804" y="208"/>
                  </a:lnTo>
                  <a:lnTo>
                    <a:pt x="799" y="208"/>
                  </a:lnTo>
                  <a:lnTo>
                    <a:pt x="797" y="208"/>
                  </a:lnTo>
                  <a:lnTo>
                    <a:pt x="795" y="208"/>
                  </a:lnTo>
                  <a:lnTo>
                    <a:pt x="795" y="208"/>
                  </a:lnTo>
                  <a:lnTo>
                    <a:pt x="795" y="210"/>
                  </a:lnTo>
                  <a:lnTo>
                    <a:pt x="792" y="215"/>
                  </a:lnTo>
                  <a:lnTo>
                    <a:pt x="790" y="217"/>
                  </a:lnTo>
                  <a:lnTo>
                    <a:pt x="790" y="217"/>
                  </a:lnTo>
                  <a:lnTo>
                    <a:pt x="788" y="217"/>
                  </a:lnTo>
                  <a:lnTo>
                    <a:pt x="788" y="217"/>
                  </a:lnTo>
                  <a:lnTo>
                    <a:pt x="785" y="217"/>
                  </a:lnTo>
                  <a:lnTo>
                    <a:pt x="783" y="217"/>
                  </a:lnTo>
                  <a:lnTo>
                    <a:pt x="778" y="212"/>
                  </a:lnTo>
                  <a:lnTo>
                    <a:pt x="776" y="212"/>
                  </a:lnTo>
                  <a:lnTo>
                    <a:pt x="773" y="210"/>
                  </a:lnTo>
                  <a:lnTo>
                    <a:pt x="771" y="210"/>
                  </a:lnTo>
                  <a:lnTo>
                    <a:pt x="769" y="212"/>
                  </a:lnTo>
                  <a:lnTo>
                    <a:pt x="766" y="212"/>
                  </a:lnTo>
                  <a:lnTo>
                    <a:pt x="762" y="215"/>
                  </a:lnTo>
                  <a:lnTo>
                    <a:pt x="757" y="217"/>
                  </a:lnTo>
                  <a:lnTo>
                    <a:pt x="752" y="217"/>
                  </a:lnTo>
                  <a:lnTo>
                    <a:pt x="721" y="215"/>
                  </a:lnTo>
                  <a:lnTo>
                    <a:pt x="717" y="212"/>
                  </a:lnTo>
                  <a:lnTo>
                    <a:pt x="710" y="208"/>
                  </a:lnTo>
                  <a:lnTo>
                    <a:pt x="705" y="203"/>
                  </a:lnTo>
                  <a:lnTo>
                    <a:pt x="693" y="201"/>
                  </a:lnTo>
                  <a:lnTo>
                    <a:pt x="691" y="201"/>
                  </a:lnTo>
                  <a:lnTo>
                    <a:pt x="676" y="201"/>
                  </a:lnTo>
                  <a:lnTo>
                    <a:pt x="674" y="201"/>
                  </a:lnTo>
                  <a:lnTo>
                    <a:pt x="672" y="201"/>
                  </a:lnTo>
                  <a:lnTo>
                    <a:pt x="669" y="198"/>
                  </a:lnTo>
                  <a:lnTo>
                    <a:pt x="665" y="196"/>
                  </a:lnTo>
                  <a:lnTo>
                    <a:pt x="662" y="194"/>
                  </a:lnTo>
                  <a:lnTo>
                    <a:pt x="660" y="191"/>
                  </a:lnTo>
                  <a:lnTo>
                    <a:pt x="643" y="184"/>
                  </a:lnTo>
                  <a:lnTo>
                    <a:pt x="641" y="182"/>
                  </a:lnTo>
                  <a:lnTo>
                    <a:pt x="636" y="179"/>
                  </a:lnTo>
                  <a:lnTo>
                    <a:pt x="634" y="165"/>
                  </a:lnTo>
                  <a:lnTo>
                    <a:pt x="631" y="163"/>
                  </a:lnTo>
                  <a:lnTo>
                    <a:pt x="631" y="160"/>
                  </a:lnTo>
                  <a:lnTo>
                    <a:pt x="629" y="160"/>
                  </a:lnTo>
                  <a:lnTo>
                    <a:pt x="627" y="158"/>
                  </a:lnTo>
                  <a:lnTo>
                    <a:pt x="624" y="158"/>
                  </a:lnTo>
                  <a:lnTo>
                    <a:pt x="624" y="156"/>
                  </a:lnTo>
                  <a:lnTo>
                    <a:pt x="624" y="149"/>
                  </a:lnTo>
                  <a:lnTo>
                    <a:pt x="624" y="146"/>
                  </a:lnTo>
                  <a:lnTo>
                    <a:pt x="622" y="146"/>
                  </a:lnTo>
                  <a:lnTo>
                    <a:pt x="615" y="141"/>
                  </a:lnTo>
                  <a:lnTo>
                    <a:pt x="613" y="139"/>
                  </a:lnTo>
                  <a:lnTo>
                    <a:pt x="613" y="137"/>
                  </a:lnTo>
                  <a:lnTo>
                    <a:pt x="613" y="134"/>
                  </a:lnTo>
                  <a:lnTo>
                    <a:pt x="613" y="132"/>
                  </a:lnTo>
                  <a:lnTo>
                    <a:pt x="610" y="127"/>
                  </a:lnTo>
                  <a:lnTo>
                    <a:pt x="610" y="125"/>
                  </a:lnTo>
                  <a:lnTo>
                    <a:pt x="613" y="125"/>
                  </a:lnTo>
                  <a:lnTo>
                    <a:pt x="613" y="123"/>
                  </a:lnTo>
                  <a:lnTo>
                    <a:pt x="617" y="123"/>
                  </a:lnTo>
                  <a:lnTo>
                    <a:pt x="620" y="120"/>
                  </a:lnTo>
                  <a:lnTo>
                    <a:pt x="620" y="120"/>
                  </a:lnTo>
                  <a:lnTo>
                    <a:pt x="622" y="115"/>
                  </a:lnTo>
                  <a:lnTo>
                    <a:pt x="622" y="113"/>
                  </a:lnTo>
                  <a:lnTo>
                    <a:pt x="624" y="108"/>
                  </a:lnTo>
                  <a:lnTo>
                    <a:pt x="629" y="101"/>
                  </a:lnTo>
                  <a:lnTo>
                    <a:pt x="629" y="99"/>
                  </a:lnTo>
                  <a:lnTo>
                    <a:pt x="629" y="94"/>
                  </a:lnTo>
                  <a:lnTo>
                    <a:pt x="629" y="89"/>
                  </a:lnTo>
                  <a:lnTo>
                    <a:pt x="631" y="82"/>
                  </a:lnTo>
                  <a:lnTo>
                    <a:pt x="631" y="80"/>
                  </a:lnTo>
                  <a:lnTo>
                    <a:pt x="634" y="78"/>
                  </a:lnTo>
                  <a:lnTo>
                    <a:pt x="634" y="75"/>
                  </a:lnTo>
                  <a:lnTo>
                    <a:pt x="631" y="73"/>
                  </a:lnTo>
                  <a:lnTo>
                    <a:pt x="631" y="73"/>
                  </a:lnTo>
                  <a:lnTo>
                    <a:pt x="629" y="73"/>
                  </a:lnTo>
                  <a:lnTo>
                    <a:pt x="627" y="73"/>
                  </a:lnTo>
                  <a:lnTo>
                    <a:pt x="624" y="73"/>
                  </a:lnTo>
                  <a:lnTo>
                    <a:pt x="615" y="75"/>
                  </a:lnTo>
                  <a:lnTo>
                    <a:pt x="613" y="78"/>
                  </a:lnTo>
                  <a:lnTo>
                    <a:pt x="605" y="82"/>
                  </a:lnTo>
                  <a:lnTo>
                    <a:pt x="603" y="82"/>
                  </a:lnTo>
                  <a:lnTo>
                    <a:pt x="598" y="85"/>
                  </a:lnTo>
                  <a:lnTo>
                    <a:pt x="589" y="82"/>
                  </a:lnTo>
                  <a:lnTo>
                    <a:pt x="587" y="82"/>
                  </a:lnTo>
                  <a:lnTo>
                    <a:pt x="584" y="80"/>
                  </a:lnTo>
                  <a:lnTo>
                    <a:pt x="584" y="80"/>
                  </a:lnTo>
                  <a:lnTo>
                    <a:pt x="584" y="78"/>
                  </a:lnTo>
                  <a:lnTo>
                    <a:pt x="587" y="78"/>
                  </a:lnTo>
                  <a:lnTo>
                    <a:pt x="589" y="73"/>
                  </a:lnTo>
                  <a:lnTo>
                    <a:pt x="589" y="71"/>
                  </a:lnTo>
                  <a:lnTo>
                    <a:pt x="591" y="71"/>
                  </a:lnTo>
                  <a:lnTo>
                    <a:pt x="589" y="68"/>
                  </a:lnTo>
                  <a:lnTo>
                    <a:pt x="587" y="66"/>
                  </a:lnTo>
                  <a:lnTo>
                    <a:pt x="582" y="63"/>
                  </a:lnTo>
                  <a:lnTo>
                    <a:pt x="579" y="63"/>
                  </a:lnTo>
                  <a:lnTo>
                    <a:pt x="577" y="63"/>
                  </a:lnTo>
                  <a:lnTo>
                    <a:pt x="577" y="63"/>
                  </a:lnTo>
                  <a:lnTo>
                    <a:pt x="575" y="66"/>
                  </a:lnTo>
                  <a:lnTo>
                    <a:pt x="575" y="66"/>
                  </a:lnTo>
                  <a:lnTo>
                    <a:pt x="572" y="68"/>
                  </a:lnTo>
                  <a:lnTo>
                    <a:pt x="572" y="68"/>
                  </a:lnTo>
                  <a:lnTo>
                    <a:pt x="561" y="71"/>
                  </a:lnTo>
                  <a:lnTo>
                    <a:pt x="556" y="68"/>
                  </a:lnTo>
                  <a:lnTo>
                    <a:pt x="551" y="66"/>
                  </a:lnTo>
                  <a:lnTo>
                    <a:pt x="539" y="56"/>
                  </a:lnTo>
                  <a:lnTo>
                    <a:pt x="537" y="52"/>
                  </a:lnTo>
                  <a:lnTo>
                    <a:pt x="534" y="49"/>
                  </a:lnTo>
                  <a:lnTo>
                    <a:pt x="534" y="47"/>
                  </a:lnTo>
                  <a:lnTo>
                    <a:pt x="532" y="47"/>
                  </a:lnTo>
                  <a:lnTo>
                    <a:pt x="527" y="44"/>
                  </a:lnTo>
                  <a:lnTo>
                    <a:pt x="525" y="44"/>
                  </a:lnTo>
                  <a:lnTo>
                    <a:pt x="523" y="44"/>
                  </a:lnTo>
                  <a:lnTo>
                    <a:pt x="520" y="44"/>
                  </a:lnTo>
                  <a:lnTo>
                    <a:pt x="520" y="47"/>
                  </a:lnTo>
                  <a:lnTo>
                    <a:pt x="518" y="47"/>
                  </a:lnTo>
                  <a:lnTo>
                    <a:pt x="518" y="49"/>
                  </a:lnTo>
                  <a:lnTo>
                    <a:pt x="516" y="54"/>
                  </a:lnTo>
                  <a:lnTo>
                    <a:pt x="516" y="56"/>
                  </a:lnTo>
                  <a:lnTo>
                    <a:pt x="516" y="56"/>
                  </a:lnTo>
                  <a:lnTo>
                    <a:pt x="511" y="56"/>
                  </a:lnTo>
                  <a:lnTo>
                    <a:pt x="506" y="59"/>
                  </a:lnTo>
                  <a:lnTo>
                    <a:pt x="504" y="59"/>
                  </a:lnTo>
                  <a:lnTo>
                    <a:pt x="504" y="61"/>
                  </a:lnTo>
                  <a:lnTo>
                    <a:pt x="501" y="61"/>
                  </a:lnTo>
                  <a:lnTo>
                    <a:pt x="501" y="63"/>
                  </a:lnTo>
                  <a:lnTo>
                    <a:pt x="501" y="66"/>
                  </a:lnTo>
                  <a:lnTo>
                    <a:pt x="492" y="75"/>
                  </a:lnTo>
                  <a:lnTo>
                    <a:pt x="490" y="78"/>
                  </a:lnTo>
                  <a:lnTo>
                    <a:pt x="468" y="85"/>
                  </a:lnTo>
                  <a:lnTo>
                    <a:pt x="466" y="87"/>
                  </a:lnTo>
                  <a:lnTo>
                    <a:pt x="466" y="87"/>
                  </a:lnTo>
                  <a:lnTo>
                    <a:pt x="466" y="89"/>
                  </a:lnTo>
                  <a:lnTo>
                    <a:pt x="466" y="89"/>
                  </a:lnTo>
                  <a:lnTo>
                    <a:pt x="466" y="92"/>
                  </a:lnTo>
                  <a:lnTo>
                    <a:pt x="468" y="92"/>
                  </a:lnTo>
                  <a:lnTo>
                    <a:pt x="468" y="94"/>
                  </a:lnTo>
                  <a:lnTo>
                    <a:pt x="471" y="94"/>
                  </a:lnTo>
                  <a:lnTo>
                    <a:pt x="473" y="97"/>
                  </a:lnTo>
                  <a:lnTo>
                    <a:pt x="482" y="99"/>
                  </a:lnTo>
                  <a:lnTo>
                    <a:pt x="485" y="99"/>
                  </a:lnTo>
                  <a:lnTo>
                    <a:pt x="485" y="99"/>
                  </a:lnTo>
                  <a:lnTo>
                    <a:pt x="485" y="101"/>
                  </a:lnTo>
                  <a:lnTo>
                    <a:pt x="485" y="104"/>
                  </a:lnTo>
                  <a:lnTo>
                    <a:pt x="482" y="106"/>
                  </a:lnTo>
                  <a:lnTo>
                    <a:pt x="478" y="108"/>
                  </a:lnTo>
                  <a:lnTo>
                    <a:pt x="473" y="108"/>
                  </a:lnTo>
                  <a:lnTo>
                    <a:pt x="468" y="108"/>
                  </a:lnTo>
                  <a:lnTo>
                    <a:pt x="423" y="120"/>
                  </a:lnTo>
                  <a:lnTo>
                    <a:pt x="411" y="115"/>
                  </a:lnTo>
                  <a:lnTo>
                    <a:pt x="411" y="115"/>
                  </a:lnTo>
                  <a:lnTo>
                    <a:pt x="409" y="113"/>
                  </a:lnTo>
                  <a:lnTo>
                    <a:pt x="409" y="111"/>
                  </a:lnTo>
                  <a:lnTo>
                    <a:pt x="409" y="111"/>
                  </a:lnTo>
                  <a:lnTo>
                    <a:pt x="411" y="108"/>
                  </a:lnTo>
                  <a:lnTo>
                    <a:pt x="411" y="106"/>
                  </a:lnTo>
                  <a:lnTo>
                    <a:pt x="414" y="104"/>
                  </a:lnTo>
                  <a:lnTo>
                    <a:pt x="411" y="101"/>
                  </a:lnTo>
                  <a:lnTo>
                    <a:pt x="409" y="101"/>
                  </a:lnTo>
                  <a:lnTo>
                    <a:pt x="409" y="101"/>
                  </a:lnTo>
                  <a:lnTo>
                    <a:pt x="407" y="101"/>
                  </a:lnTo>
                  <a:lnTo>
                    <a:pt x="404" y="101"/>
                  </a:lnTo>
                  <a:lnTo>
                    <a:pt x="404" y="104"/>
                  </a:lnTo>
                  <a:lnTo>
                    <a:pt x="404" y="104"/>
                  </a:lnTo>
                  <a:lnTo>
                    <a:pt x="404" y="106"/>
                  </a:lnTo>
                  <a:lnTo>
                    <a:pt x="404" y="106"/>
                  </a:lnTo>
                  <a:lnTo>
                    <a:pt x="404" y="108"/>
                  </a:lnTo>
                  <a:lnTo>
                    <a:pt x="402" y="108"/>
                  </a:lnTo>
                  <a:lnTo>
                    <a:pt x="400" y="113"/>
                  </a:lnTo>
                  <a:lnTo>
                    <a:pt x="400" y="113"/>
                  </a:lnTo>
                  <a:lnTo>
                    <a:pt x="397" y="118"/>
                  </a:lnTo>
                  <a:lnTo>
                    <a:pt x="388" y="134"/>
                  </a:lnTo>
                  <a:lnTo>
                    <a:pt x="388" y="134"/>
                  </a:lnTo>
                  <a:lnTo>
                    <a:pt x="385" y="134"/>
                  </a:lnTo>
                  <a:lnTo>
                    <a:pt x="381" y="132"/>
                  </a:lnTo>
                  <a:lnTo>
                    <a:pt x="378" y="132"/>
                  </a:lnTo>
                  <a:lnTo>
                    <a:pt x="374" y="130"/>
                  </a:lnTo>
                  <a:lnTo>
                    <a:pt x="374" y="127"/>
                  </a:lnTo>
                  <a:lnTo>
                    <a:pt x="367" y="127"/>
                  </a:lnTo>
                  <a:lnTo>
                    <a:pt x="364" y="125"/>
                  </a:lnTo>
                  <a:lnTo>
                    <a:pt x="364" y="125"/>
                  </a:lnTo>
                  <a:lnTo>
                    <a:pt x="362" y="125"/>
                  </a:lnTo>
                  <a:lnTo>
                    <a:pt x="359" y="123"/>
                  </a:lnTo>
                  <a:lnTo>
                    <a:pt x="348" y="118"/>
                  </a:lnTo>
                  <a:lnTo>
                    <a:pt x="326" y="106"/>
                  </a:lnTo>
                  <a:lnTo>
                    <a:pt x="317" y="104"/>
                  </a:lnTo>
                  <a:lnTo>
                    <a:pt x="300" y="108"/>
                  </a:lnTo>
                  <a:lnTo>
                    <a:pt x="300" y="108"/>
                  </a:lnTo>
                  <a:lnTo>
                    <a:pt x="298" y="111"/>
                  </a:lnTo>
                  <a:lnTo>
                    <a:pt x="296" y="111"/>
                  </a:lnTo>
                  <a:lnTo>
                    <a:pt x="296" y="113"/>
                  </a:lnTo>
                  <a:lnTo>
                    <a:pt x="296" y="113"/>
                  </a:lnTo>
                  <a:lnTo>
                    <a:pt x="293" y="118"/>
                  </a:lnTo>
                  <a:lnTo>
                    <a:pt x="293" y="120"/>
                  </a:lnTo>
                  <a:lnTo>
                    <a:pt x="291" y="123"/>
                  </a:lnTo>
                  <a:lnTo>
                    <a:pt x="281" y="125"/>
                  </a:lnTo>
                  <a:lnTo>
                    <a:pt x="279" y="125"/>
                  </a:lnTo>
                  <a:lnTo>
                    <a:pt x="262" y="113"/>
                  </a:lnTo>
                  <a:lnTo>
                    <a:pt x="260" y="111"/>
                  </a:lnTo>
                  <a:lnTo>
                    <a:pt x="248" y="101"/>
                  </a:lnTo>
                  <a:lnTo>
                    <a:pt x="248" y="101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6" y="97"/>
                  </a:lnTo>
                  <a:lnTo>
                    <a:pt x="246" y="92"/>
                  </a:lnTo>
                  <a:lnTo>
                    <a:pt x="243" y="87"/>
                  </a:lnTo>
                  <a:lnTo>
                    <a:pt x="227" y="87"/>
                  </a:lnTo>
                  <a:lnTo>
                    <a:pt x="222" y="85"/>
                  </a:lnTo>
                  <a:lnTo>
                    <a:pt x="220" y="85"/>
                  </a:lnTo>
                  <a:lnTo>
                    <a:pt x="210" y="75"/>
                  </a:lnTo>
                  <a:lnTo>
                    <a:pt x="208" y="71"/>
                  </a:lnTo>
                  <a:lnTo>
                    <a:pt x="206" y="71"/>
                  </a:lnTo>
                  <a:lnTo>
                    <a:pt x="187" y="68"/>
                  </a:lnTo>
                  <a:lnTo>
                    <a:pt x="184" y="71"/>
                  </a:lnTo>
                  <a:lnTo>
                    <a:pt x="177" y="75"/>
                  </a:lnTo>
                  <a:lnTo>
                    <a:pt x="175" y="75"/>
                  </a:lnTo>
                  <a:lnTo>
                    <a:pt x="168" y="73"/>
                  </a:lnTo>
                  <a:lnTo>
                    <a:pt x="163" y="68"/>
                  </a:lnTo>
                  <a:lnTo>
                    <a:pt x="163" y="66"/>
                  </a:lnTo>
                  <a:lnTo>
                    <a:pt x="158" y="59"/>
                  </a:lnTo>
                  <a:lnTo>
                    <a:pt x="156" y="59"/>
                  </a:lnTo>
                  <a:lnTo>
                    <a:pt x="156" y="56"/>
                  </a:lnTo>
                  <a:lnTo>
                    <a:pt x="154" y="56"/>
                  </a:lnTo>
                  <a:lnTo>
                    <a:pt x="146" y="56"/>
                  </a:lnTo>
                  <a:lnTo>
                    <a:pt x="132" y="47"/>
                  </a:lnTo>
                  <a:lnTo>
                    <a:pt x="120" y="49"/>
                  </a:lnTo>
                  <a:lnTo>
                    <a:pt x="116" y="49"/>
                  </a:lnTo>
                  <a:lnTo>
                    <a:pt x="113" y="44"/>
                  </a:lnTo>
                  <a:lnTo>
                    <a:pt x="111" y="42"/>
                  </a:lnTo>
                  <a:lnTo>
                    <a:pt x="109" y="42"/>
                  </a:lnTo>
                  <a:lnTo>
                    <a:pt x="90" y="28"/>
                  </a:lnTo>
                  <a:lnTo>
                    <a:pt x="87" y="26"/>
                  </a:lnTo>
                  <a:lnTo>
                    <a:pt x="87" y="23"/>
                  </a:lnTo>
                  <a:lnTo>
                    <a:pt x="87" y="23"/>
                  </a:lnTo>
                  <a:lnTo>
                    <a:pt x="87" y="21"/>
                  </a:lnTo>
                  <a:lnTo>
                    <a:pt x="92" y="21"/>
                  </a:lnTo>
                  <a:lnTo>
                    <a:pt x="92" y="18"/>
                  </a:lnTo>
                  <a:lnTo>
                    <a:pt x="92" y="16"/>
                  </a:lnTo>
                  <a:lnTo>
                    <a:pt x="90" y="14"/>
                  </a:lnTo>
                  <a:lnTo>
                    <a:pt x="87" y="11"/>
                  </a:lnTo>
                  <a:lnTo>
                    <a:pt x="87" y="11"/>
                  </a:lnTo>
                  <a:lnTo>
                    <a:pt x="68" y="4"/>
                  </a:lnTo>
                  <a:lnTo>
                    <a:pt x="57" y="2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2" y="2"/>
                  </a:lnTo>
                  <a:lnTo>
                    <a:pt x="40" y="4"/>
                  </a:lnTo>
                  <a:lnTo>
                    <a:pt x="35" y="9"/>
                  </a:lnTo>
                  <a:lnTo>
                    <a:pt x="31" y="18"/>
                  </a:lnTo>
                  <a:lnTo>
                    <a:pt x="23" y="28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9" y="42"/>
                  </a:lnTo>
                  <a:lnTo>
                    <a:pt x="19" y="44"/>
                  </a:lnTo>
                  <a:lnTo>
                    <a:pt x="16" y="44"/>
                  </a:lnTo>
                  <a:lnTo>
                    <a:pt x="16" y="47"/>
                  </a:lnTo>
                  <a:lnTo>
                    <a:pt x="7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12" y="71"/>
                  </a:lnTo>
                  <a:lnTo>
                    <a:pt x="23" y="80"/>
                  </a:lnTo>
                  <a:lnTo>
                    <a:pt x="49" y="94"/>
                  </a:lnTo>
                  <a:lnTo>
                    <a:pt x="54" y="97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101"/>
                  </a:lnTo>
                  <a:lnTo>
                    <a:pt x="57" y="104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8"/>
                  </a:lnTo>
                  <a:lnTo>
                    <a:pt x="59" y="115"/>
                  </a:lnTo>
                  <a:lnTo>
                    <a:pt x="61" y="118"/>
                  </a:lnTo>
                  <a:lnTo>
                    <a:pt x="61" y="120"/>
                  </a:lnTo>
                  <a:lnTo>
                    <a:pt x="61" y="123"/>
                  </a:lnTo>
                  <a:lnTo>
                    <a:pt x="61" y="125"/>
                  </a:lnTo>
                  <a:lnTo>
                    <a:pt x="61" y="127"/>
                  </a:lnTo>
                  <a:lnTo>
                    <a:pt x="64" y="127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6" y="118"/>
                  </a:lnTo>
                  <a:lnTo>
                    <a:pt x="68" y="118"/>
                  </a:lnTo>
                  <a:lnTo>
                    <a:pt x="68" y="118"/>
                  </a:lnTo>
                  <a:lnTo>
                    <a:pt x="73" y="120"/>
                  </a:lnTo>
                  <a:lnTo>
                    <a:pt x="75" y="120"/>
                  </a:lnTo>
                  <a:lnTo>
                    <a:pt x="75" y="123"/>
                  </a:lnTo>
                  <a:lnTo>
                    <a:pt x="75" y="125"/>
                  </a:lnTo>
                  <a:lnTo>
                    <a:pt x="73" y="130"/>
                  </a:lnTo>
                  <a:lnTo>
                    <a:pt x="73" y="130"/>
                  </a:lnTo>
                  <a:lnTo>
                    <a:pt x="73" y="132"/>
                  </a:lnTo>
                  <a:lnTo>
                    <a:pt x="73" y="134"/>
                  </a:lnTo>
                  <a:lnTo>
                    <a:pt x="75" y="134"/>
                  </a:lnTo>
                  <a:lnTo>
                    <a:pt x="78" y="134"/>
                  </a:lnTo>
                  <a:lnTo>
                    <a:pt x="80" y="134"/>
                  </a:lnTo>
                  <a:lnTo>
                    <a:pt x="85" y="132"/>
                  </a:lnTo>
                  <a:lnTo>
                    <a:pt x="87" y="132"/>
                  </a:lnTo>
                  <a:lnTo>
                    <a:pt x="90" y="132"/>
                  </a:lnTo>
                  <a:lnTo>
                    <a:pt x="94" y="134"/>
                  </a:lnTo>
                  <a:lnTo>
                    <a:pt x="97" y="134"/>
                  </a:lnTo>
                  <a:lnTo>
                    <a:pt x="99" y="137"/>
                  </a:lnTo>
                  <a:lnTo>
                    <a:pt x="99" y="137"/>
                  </a:lnTo>
                  <a:lnTo>
                    <a:pt x="99" y="139"/>
                  </a:lnTo>
                  <a:lnTo>
                    <a:pt x="99" y="141"/>
                  </a:lnTo>
                  <a:lnTo>
                    <a:pt x="99" y="144"/>
                  </a:lnTo>
                  <a:lnTo>
                    <a:pt x="102" y="146"/>
                  </a:lnTo>
                  <a:lnTo>
                    <a:pt x="102" y="149"/>
                  </a:lnTo>
                  <a:lnTo>
                    <a:pt x="104" y="151"/>
                  </a:lnTo>
                  <a:lnTo>
                    <a:pt x="106" y="151"/>
                  </a:lnTo>
                  <a:lnTo>
                    <a:pt x="109" y="151"/>
                  </a:lnTo>
                  <a:lnTo>
                    <a:pt x="111" y="151"/>
                  </a:lnTo>
                  <a:lnTo>
                    <a:pt x="113" y="151"/>
                  </a:lnTo>
                  <a:lnTo>
                    <a:pt x="116" y="151"/>
                  </a:lnTo>
                  <a:lnTo>
                    <a:pt x="120" y="153"/>
                  </a:lnTo>
                  <a:lnTo>
                    <a:pt x="123" y="156"/>
                  </a:lnTo>
                  <a:lnTo>
                    <a:pt x="125" y="158"/>
                  </a:lnTo>
                  <a:lnTo>
                    <a:pt x="125" y="160"/>
                  </a:lnTo>
                  <a:lnTo>
                    <a:pt x="125" y="160"/>
                  </a:lnTo>
                  <a:lnTo>
                    <a:pt x="125" y="163"/>
                  </a:lnTo>
                  <a:lnTo>
                    <a:pt x="123" y="168"/>
                  </a:lnTo>
                  <a:lnTo>
                    <a:pt x="120" y="170"/>
                  </a:lnTo>
                  <a:lnTo>
                    <a:pt x="120" y="172"/>
                  </a:lnTo>
                  <a:lnTo>
                    <a:pt x="120" y="175"/>
                  </a:lnTo>
                  <a:lnTo>
                    <a:pt x="118" y="177"/>
                  </a:lnTo>
                  <a:lnTo>
                    <a:pt x="118" y="179"/>
                  </a:lnTo>
                  <a:lnTo>
                    <a:pt x="120" y="179"/>
                  </a:lnTo>
                  <a:lnTo>
                    <a:pt x="132" y="184"/>
                  </a:lnTo>
                  <a:lnTo>
                    <a:pt x="139" y="186"/>
                  </a:lnTo>
                  <a:lnTo>
                    <a:pt x="144" y="189"/>
                  </a:lnTo>
                  <a:lnTo>
                    <a:pt x="156" y="203"/>
                  </a:lnTo>
                  <a:lnTo>
                    <a:pt x="170" y="212"/>
                  </a:lnTo>
                  <a:lnTo>
                    <a:pt x="182" y="227"/>
                  </a:lnTo>
                  <a:lnTo>
                    <a:pt x="196" y="255"/>
                  </a:lnTo>
                  <a:lnTo>
                    <a:pt x="203" y="272"/>
                  </a:lnTo>
                  <a:lnTo>
                    <a:pt x="225" y="371"/>
                  </a:lnTo>
                  <a:lnTo>
                    <a:pt x="236" y="404"/>
                  </a:lnTo>
                  <a:lnTo>
                    <a:pt x="239" y="409"/>
                  </a:lnTo>
                  <a:lnTo>
                    <a:pt x="251" y="414"/>
                  </a:lnTo>
                  <a:lnTo>
                    <a:pt x="255" y="418"/>
                  </a:lnTo>
                  <a:lnTo>
                    <a:pt x="279" y="442"/>
                  </a:lnTo>
                  <a:lnTo>
                    <a:pt x="310" y="492"/>
                  </a:lnTo>
                  <a:lnTo>
                    <a:pt x="314" y="499"/>
                  </a:lnTo>
                  <a:lnTo>
                    <a:pt x="317" y="508"/>
                  </a:lnTo>
                  <a:lnTo>
                    <a:pt x="319" y="525"/>
                  </a:lnTo>
                  <a:lnTo>
                    <a:pt x="322" y="534"/>
                  </a:lnTo>
                  <a:lnTo>
                    <a:pt x="324" y="541"/>
                  </a:lnTo>
                  <a:lnTo>
                    <a:pt x="324" y="546"/>
                  </a:lnTo>
                  <a:lnTo>
                    <a:pt x="324" y="556"/>
                  </a:lnTo>
                  <a:lnTo>
                    <a:pt x="324" y="565"/>
                  </a:lnTo>
                  <a:lnTo>
                    <a:pt x="326" y="570"/>
                  </a:lnTo>
                  <a:lnTo>
                    <a:pt x="322" y="593"/>
                  </a:lnTo>
                  <a:lnTo>
                    <a:pt x="319" y="603"/>
                  </a:lnTo>
                  <a:lnTo>
                    <a:pt x="312" y="610"/>
                  </a:lnTo>
                  <a:lnTo>
                    <a:pt x="322" y="629"/>
                  </a:lnTo>
                  <a:lnTo>
                    <a:pt x="329" y="636"/>
                  </a:lnTo>
                  <a:lnTo>
                    <a:pt x="336" y="631"/>
                  </a:lnTo>
                  <a:lnTo>
                    <a:pt x="333" y="629"/>
                  </a:lnTo>
                  <a:lnTo>
                    <a:pt x="333" y="624"/>
                  </a:lnTo>
                  <a:lnTo>
                    <a:pt x="345" y="617"/>
                  </a:lnTo>
                  <a:lnTo>
                    <a:pt x="362" y="617"/>
                  </a:lnTo>
                  <a:lnTo>
                    <a:pt x="376" y="619"/>
                  </a:lnTo>
                  <a:lnTo>
                    <a:pt x="400" y="627"/>
                  </a:lnTo>
                  <a:lnTo>
                    <a:pt x="404" y="629"/>
                  </a:lnTo>
                  <a:lnTo>
                    <a:pt x="407" y="631"/>
                  </a:lnTo>
                  <a:lnTo>
                    <a:pt x="409" y="638"/>
                  </a:lnTo>
                  <a:lnTo>
                    <a:pt x="409" y="641"/>
                  </a:lnTo>
                  <a:lnTo>
                    <a:pt x="407" y="643"/>
                  </a:lnTo>
                  <a:lnTo>
                    <a:pt x="407" y="645"/>
                  </a:lnTo>
                  <a:lnTo>
                    <a:pt x="407" y="655"/>
                  </a:lnTo>
                  <a:lnTo>
                    <a:pt x="409" y="664"/>
                  </a:lnTo>
                  <a:lnTo>
                    <a:pt x="407" y="671"/>
                  </a:lnTo>
                  <a:lnTo>
                    <a:pt x="400" y="679"/>
                  </a:lnTo>
                  <a:lnTo>
                    <a:pt x="452" y="688"/>
                  </a:lnTo>
                  <a:lnTo>
                    <a:pt x="468" y="695"/>
                  </a:lnTo>
                  <a:lnTo>
                    <a:pt x="478" y="705"/>
                  </a:lnTo>
                  <a:lnTo>
                    <a:pt x="482" y="705"/>
                  </a:lnTo>
                  <a:lnTo>
                    <a:pt x="485" y="707"/>
                  </a:lnTo>
                  <a:lnTo>
                    <a:pt x="487" y="712"/>
                  </a:lnTo>
                  <a:lnTo>
                    <a:pt x="490" y="719"/>
                  </a:lnTo>
                  <a:lnTo>
                    <a:pt x="492" y="724"/>
                  </a:lnTo>
                  <a:lnTo>
                    <a:pt x="508" y="731"/>
                  </a:lnTo>
                  <a:lnTo>
                    <a:pt x="516" y="735"/>
                  </a:lnTo>
                  <a:lnTo>
                    <a:pt x="518" y="745"/>
                  </a:lnTo>
                  <a:lnTo>
                    <a:pt x="523" y="747"/>
                  </a:lnTo>
                  <a:lnTo>
                    <a:pt x="527" y="752"/>
                  </a:lnTo>
                  <a:lnTo>
                    <a:pt x="530" y="759"/>
                  </a:lnTo>
                  <a:lnTo>
                    <a:pt x="534" y="766"/>
                  </a:lnTo>
                  <a:lnTo>
                    <a:pt x="539" y="764"/>
                  </a:lnTo>
                  <a:lnTo>
                    <a:pt x="542" y="761"/>
                  </a:lnTo>
                  <a:lnTo>
                    <a:pt x="544" y="761"/>
                  </a:lnTo>
                  <a:lnTo>
                    <a:pt x="549" y="768"/>
                  </a:lnTo>
                  <a:lnTo>
                    <a:pt x="556" y="778"/>
                  </a:lnTo>
                  <a:lnTo>
                    <a:pt x="558" y="785"/>
                  </a:lnTo>
                  <a:lnTo>
                    <a:pt x="556" y="797"/>
                  </a:lnTo>
                  <a:lnTo>
                    <a:pt x="556" y="806"/>
                  </a:lnTo>
                  <a:lnTo>
                    <a:pt x="553" y="811"/>
                  </a:lnTo>
                  <a:lnTo>
                    <a:pt x="539" y="813"/>
                  </a:lnTo>
                  <a:lnTo>
                    <a:pt x="532" y="816"/>
                  </a:lnTo>
                  <a:lnTo>
                    <a:pt x="527" y="821"/>
                  </a:lnTo>
                  <a:lnTo>
                    <a:pt x="530" y="825"/>
                  </a:lnTo>
                  <a:lnTo>
                    <a:pt x="534" y="832"/>
                  </a:lnTo>
                  <a:lnTo>
                    <a:pt x="539" y="837"/>
                  </a:lnTo>
                  <a:lnTo>
                    <a:pt x="546" y="839"/>
                  </a:lnTo>
                  <a:lnTo>
                    <a:pt x="551" y="844"/>
                  </a:lnTo>
                  <a:lnTo>
                    <a:pt x="556" y="844"/>
                  </a:lnTo>
                  <a:lnTo>
                    <a:pt x="556" y="844"/>
                  </a:lnTo>
                  <a:lnTo>
                    <a:pt x="558" y="844"/>
                  </a:lnTo>
                  <a:lnTo>
                    <a:pt x="561" y="844"/>
                  </a:lnTo>
                  <a:lnTo>
                    <a:pt x="563" y="844"/>
                  </a:lnTo>
                  <a:lnTo>
                    <a:pt x="563" y="839"/>
                  </a:lnTo>
                  <a:lnTo>
                    <a:pt x="568" y="830"/>
                  </a:lnTo>
                  <a:lnTo>
                    <a:pt x="568" y="825"/>
                  </a:lnTo>
                  <a:lnTo>
                    <a:pt x="570" y="821"/>
                  </a:lnTo>
                  <a:lnTo>
                    <a:pt x="575" y="818"/>
                  </a:lnTo>
                  <a:lnTo>
                    <a:pt x="579" y="818"/>
                  </a:lnTo>
                  <a:lnTo>
                    <a:pt x="584" y="818"/>
                  </a:lnTo>
                  <a:lnTo>
                    <a:pt x="608" y="823"/>
                  </a:lnTo>
                  <a:lnTo>
                    <a:pt x="617" y="823"/>
                  </a:lnTo>
                  <a:lnTo>
                    <a:pt x="615" y="821"/>
                  </a:lnTo>
                  <a:lnTo>
                    <a:pt x="617" y="818"/>
                  </a:lnTo>
                  <a:lnTo>
                    <a:pt x="620" y="818"/>
                  </a:lnTo>
                  <a:lnTo>
                    <a:pt x="624" y="818"/>
                  </a:lnTo>
                  <a:lnTo>
                    <a:pt x="627" y="821"/>
                  </a:lnTo>
                  <a:lnTo>
                    <a:pt x="627" y="823"/>
                  </a:lnTo>
                  <a:lnTo>
                    <a:pt x="636" y="825"/>
                  </a:lnTo>
                  <a:lnTo>
                    <a:pt x="646" y="830"/>
                  </a:lnTo>
                  <a:lnTo>
                    <a:pt x="650" y="809"/>
                  </a:lnTo>
                  <a:lnTo>
                    <a:pt x="650" y="809"/>
                  </a:lnTo>
                  <a:close/>
                  <a:moveTo>
                    <a:pt x="305" y="681"/>
                  </a:moveTo>
                  <a:lnTo>
                    <a:pt x="305" y="681"/>
                  </a:lnTo>
                  <a:lnTo>
                    <a:pt x="307" y="686"/>
                  </a:lnTo>
                  <a:lnTo>
                    <a:pt x="310" y="690"/>
                  </a:lnTo>
                  <a:lnTo>
                    <a:pt x="307" y="697"/>
                  </a:lnTo>
                  <a:lnTo>
                    <a:pt x="305" y="702"/>
                  </a:lnTo>
                  <a:lnTo>
                    <a:pt x="300" y="707"/>
                  </a:lnTo>
                  <a:lnTo>
                    <a:pt x="296" y="709"/>
                  </a:lnTo>
                  <a:lnTo>
                    <a:pt x="303" y="712"/>
                  </a:lnTo>
                  <a:lnTo>
                    <a:pt x="307" y="716"/>
                  </a:lnTo>
                  <a:lnTo>
                    <a:pt x="312" y="726"/>
                  </a:lnTo>
                  <a:lnTo>
                    <a:pt x="307" y="731"/>
                  </a:lnTo>
                  <a:lnTo>
                    <a:pt x="305" y="728"/>
                  </a:lnTo>
                  <a:lnTo>
                    <a:pt x="303" y="728"/>
                  </a:lnTo>
                  <a:lnTo>
                    <a:pt x="300" y="728"/>
                  </a:lnTo>
                  <a:lnTo>
                    <a:pt x="296" y="726"/>
                  </a:lnTo>
                  <a:lnTo>
                    <a:pt x="296" y="724"/>
                  </a:lnTo>
                  <a:lnTo>
                    <a:pt x="291" y="716"/>
                  </a:lnTo>
                  <a:lnTo>
                    <a:pt x="288" y="716"/>
                  </a:lnTo>
                  <a:lnTo>
                    <a:pt x="286" y="714"/>
                  </a:lnTo>
                  <a:lnTo>
                    <a:pt x="281" y="712"/>
                  </a:lnTo>
                  <a:lnTo>
                    <a:pt x="277" y="712"/>
                  </a:lnTo>
                  <a:lnTo>
                    <a:pt x="274" y="721"/>
                  </a:lnTo>
                  <a:lnTo>
                    <a:pt x="269" y="714"/>
                  </a:lnTo>
                  <a:lnTo>
                    <a:pt x="260" y="721"/>
                  </a:lnTo>
                  <a:lnTo>
                    <a:pt x="253" y="716"/>
                  </a:lnTo>
                  <a:lnTo>
                    <a:pt x="251" y="724"/>
                  </a:lnTo>
                  <a:lnTo>
                    <a:pt x="251" y="726"/>
                  </a:lnTo>
                  <a:lnTo>
                    <a:pt x="248" y="728"/>
                  </a:lnTo>
                  <a:lnTo>
                    <a:pt x="222" y="731"/>
                  </a:lnTo>
                  <a:lnTo>
                    <a:pt x="215" y="728"/>
                  </a:lnTo>
                  <a:lnTo>
                    <a:pt x="210" y="724"/>
                  </a:lnTo>
                  <a:lnTo>
                    <a:pt x="206" y="712"/>
                  </a:lnTo>
                  <a:lnTo>
                    <a:pt x="208" y="705"/>
                  </a:lnTo>
                  <a:lnTo>
                    <a:pt x="215" y="700"/>
                  </a:lnTo>
                  <a:lnTo>
                    <a:pt x="222" y="695"/>
                  </a:lnTo>
                  <a:lnTo>
                    <a:pt x="229" y="695"/>
                  </a:lnTo>
                  <a:lnTo>
                    <a:pt x="232" y="695"/>
                  </a:lnTo>
                  <a:lnTo>
                    <a:pt x="239" y="697"/>
                  </a:lnTo>
                  <a:lnTo>
                    <a:pt x="243" y="697"/>
                  </a:lnTo>
                  <a:lnTo>
                    <a:pt x="248" y="697"/>
                  </a:lnTo>
                  <a:lnTo>
                    <a:pt x="255" y="697"/>
                  </a:lnTo>
                  <a:lnTo>
                    <a:pt x="255" y="695"/>
                  </a:lnTo>
                  <a:lnTo>
                    <a:pt x="255" y="695"/>
                  </a:lnTo>
                  <a:lnTo>
                    <a:pt x="255" y="695"/>
                  </a:lnTo>
                  <a:lnTo>
                    <a:pt x="253" y="693"/>
                  </a:lnTo>
                  <a:lnTo>
                    <a:pt x="258" y="690"/>
                  </a:lnTo>
                  <a:lnTo>
                    <a:pt x="258" y="688"/>
                  </a:lnTo>
                  <a:lnTo>
                    <a:pt x="258" y="686"/>
                  </a:lnTo>
                  <a:lnTo>
                    <a:pt x="262" y="686"/>
                  </a:lnTo>
                  <a:lnTo>
                    <a:pt x="274" y="686"/>
                  </a:lnTo>
                  <a:lnTo>
                    <a:pt x="274" y="690"/>
                  </a:lnTo>
                  <a:lnTo>
                    <a:pt x="277" y="693"/>
                  </a:lnTo>
                  <a:lnTo>
                    <a:pt x="281" y="693"/>
                  </a:lnTo>
                  <a:lnTo>
                    <a:pt x="284" y="690"/>
                  </a:lnTo>
                  <a:lnTo>
                    <a:pt x="284" y="688"/>
                  </a:lnTo>
                  <a:lnTo>
                    <a:pt x="286" y="686"/>
                  </a:lnTo>
                  <a:lnTo>
                    <a:pt x="288" y="683"/>
                  </a:lnTo>
                  <a:lnTo>
                    <a:pt x="291" y="681"/>
                  </a:lnTo>
                  <a:lnTo>
                    <a:pt x="293" y="669"/>
                  </a:lnTo>
                  <a:lnTo>
                    <a:pt x="293" y="664"/>
                  </a:lnTo>
                  <a:lnTo>
                    <a:pt x="298" y="662"/>
                  </a:lnTo>
                  <a:lnTo>
                    <a:pt x="300" y="662"/>
                  </a:lnTo>
                  <a:lnTo>
                    <a:pt x="305" y="664"/>
                  </a:lnTo>
                  <a:lnTo>
                    <a:pt x="307" y="669"/>
                  </a:lnTo>
                  <a:lnTo>
                    <a:pt x="310" y="671"/>
                  </a:lnTo>
                  <a:lnTo>
                    <a:pt x="307" y="676"/>
                  </a:lnTo>
                  <a:lnTo>
                    <a:pt x="305" y="681"/>
                  </a:lnTo>
                  <a:close/>
                  <a:moveTo>
                    <a:pt x="482" y="861"/>
                  </a:moveTo>
                  <a:lnTo>
                    <a:pt x="482" y="861"/>
                  </a:lnTo>
                  <a:lnTo>
                    <a:pt x="485" y="863"/>
                  </a:lnTo>
                  <a:lnTo>
                    <a:pt x="485" y="865"/>
                  </a:lnTo>
                  <a:lnTo>
                    <a:pt x="485" y="868"/>
                  </a:lnTo>
                  <a:lnTo>
                    <a:pt x="480" y="873"/>
                  </a:lnTo>
                  <a:lnTo>
                    <a:pt x="468" y="861"/>
                  </a:lnTo>
                  <a:lnTo>
                    <a:pt x="464" y="858"/>
                  </a:lnTo>
                  <a:lnTo>
                    <a:pt x="466" y="854"/>
                  </a:lnTo>
                  <a:lnTo>
                    <a:pt x="466" y="849"/>
                  </a:lnTo>
                  <a:lnTo>
                    <a:pt x="468" y="847"/>
                  </a:lnTo>
                  <a:lnTo>
                    <a:pt x="473" y="849"/>
                  </a:lnTo>
                  <a:lnTo>
                    <a:pt x="478" y="851"/>
                  </a:lnTo>
                  <a:lnTo>
                    <a:pt x="482" y="861"/>
                  </a:lnTo>
                  <a:close/>
                  <a:moveTo>
                    <a:pt x="113" y="605"/>
                  </a:moveTo>
                  <a:lnTo>
                    <a:pt x="113" y="605"/>
                  </a:lnTo>
                  <a:lnTo>
                    <a:pt x="116" y="605"/>
                  </a:lnTo>
                  <a:lnTo>
                    <a:pt x="113" y="615"/>
                  </a:lnTo>
                  <a:lnTo>
                    <a:pt x="111" y="622"/>
                  </a:lnTo>
                  <a:lnTo>
                    <a:pt x="104" y="624"/>
                  </a:lnTo>
                  <a:lnTo>
                    <a:pt x="99" y="617"/>
                  </a:lnTo>
                  <a:lnTo>
                    <a:pt x="104" y="600"/>
                  </a:lnTo>
                  <a:lnTo>
                    <a:pt x="106" y="596"/>
                  </a:lnTo>
                  <a:lnTo>
                    <a:pt x="111" y="603"/>
                  </a:lnTo>
                  <a:lnTo>
                    <a:pt x="113" y="603"/>
                  </a:lnTo>
                  <a:lnTo>
                    <a:pt x="113" y="605"/>
                  </a:lnTo>
                  <a:lnTo>
                    <a:pt x="113" y="605"/>
                  </a:lnTo>
                  <a:close/>
                </a:path>
              </a:pathLst>
            </a:custGeom>
            <a:solidFill>
              <a:schemeClr val="tx1"/>
            </a:solidFill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860127" y="2614288"/>
              <a:ext cx="531110" cy="538443"/>
            </a:xfrm>
            <a:custGeom>
              <a:avLst/>
              <a:gdLst>
                <a:gd name="T0" fmla="*/ 483 w 507"/>
                <a:gd name="T1" fmla="*/ 329 h 514"/>
                <a:gd name="T2" fmla="*/ 424 w 507"/>
                <a:gd name="T3" fmla="*/ 381 h 514"/>
                <a:gd name="T4" fmla="*/ 396 w 507"/>
                <a:gd name="T5" fmla="*/ 384 h 514"/>
                <a:gd name="T6" fmla="*/ 388 w 507"/>
                <a:gd name="T7" fmla="*/ 388 h 514"/>
                <a:gd name="T8" fmla="*/ 388 w 507"/>
                <a:gd name="T9" fmla="*/ 426 h 514"/>
                <a:gd name="T10" fmla="*/ 388 w 507"/>
                <a:gd name="T11" fmla="*/ 445 h 514"/>
                <a:gd name="T12" fmla="*/ 384 w 507"/>
                <a:gd name="T13" fmla="*/ 462 h 514"/>
                <a:gd name="T14" fmla="*/ 381 w 507"/>
                <a:gd name="T15" fmla="*/ 471 h 514"/>
                <a:gd name="T16" fmla="*/ 388 w 507"/>
                <a:gd name="T17" fmla="*/ 483 h 514"/>
                <a:gd name="T18" fmla="*/ 379 w 507"/>
                <a:gd name="T19" fmla="*/ 478 h 514"/>
                <a:gd name="T20" fmla="*/ 367 w 507"/>
                <a:gd name="T21" fmla="*/ 473 h 514"/>
                <a:gd name="T22" fmla="*/ 339 w 507"/>
                <a:gd name="T23" fmla="*/ 488 h 514"/>
                <a:gd name="T24" fmla="*/ 291 w 507"/>
                <a:gd name="T25" fmla="*/ 499 h 514"/>
                <a:gd name="T26" fmla="*/ 275 w 507"/>
                <a:gd name="T27" fmla="*/ 481 h 514"/>
                <a:gd name="T28" fmla="*/ 268 w 507"/>
                <a:gd name="T29" fmla="*/ 476 h 514"/>
                <a:gd name="T30" fmla="*/ 254 w 507"/>
                <a:gd name="T31" fmla="*/ 466 h 514"/>
                <a:gd name="T32" fmla="*/ 239 w 507"/>
                <a:gd name="T33" fmla="*/ 478 h 514"/>
                <a:gd name="T34" fmla="*/ 223 w 507"/>
                <a:gd name="T35" fmla="*/ 471 h 514"/>
                <a:gd name="T36" fmla="*/ 194 w 507"/>
                <a:gd name="T37" fmla="*/ 511 h 514"/>
                <a:gd name="T38" fmla="*/ 154 w 507"/>
                <a:gd name="T39" fmla="*/ 469 h 514"/>
                <a:gd name="T40" fmla="*/ 152 w 507"/>
                <a:gd name="T41" fmla="*/ 457 h 514"/>
                <a:gd name="T42" fmla="*/ 161 w 507"/>
                <a:gd name="T43" fmla="*/ 426 h 514"/>
                <a:gd name="T44" fmla="*/ 166 w 507"/>
                <a:gd name="T45" fmla="*/ 405 h 514"/>
                <a:gd name="T46" fmla="*/ 178 w 507"/>
                <a:gd name="T47" fmla="*/ 391 h 514"/>
                <a:gd name="T48" fmla="*/ 183 w 507"/>
                <a:gd name="T49" fmla="*/ 369 h 514"/>
                <a:gd name="T50" fmla="*/ 168 w 507"/>
                <a:gd name="T51" fmla="*/ 358 h 514"/>
                <a:gd name="T52" fmla="*/ 154 w 507"/>
                <a:gd name="T53" fmla="*/ 348 h 514"/>
                <a:gd name="T54" fmla="*/ 140 w 507"/>
                <a:gd name="T55" fmla="*/ 324 h 514"/>
                <a:gd name="T56" fmla="*/ 121 w 507"/>
                <a:gd name="T57" fmla="*/ 315 h 514"/>
                <a:gd name="T58" fmla="*/ 107 w 507"/>
                <a:gd name="T59" fmla="*/ 310 h 514"/>
                <a:gd name="T60" fmla="*/ 88 w 507"/>
                <a:gd name="T61" fmla="*/ 294 h 514"/>
                <a:gd name="T62" fmla="*/ 86 w 507"/>
                <a:gd name="T63" fmla="*/ 279 h 514"/>
                <a:gd name="T64" fmla="*/ 60 w 507"/>
                <a:gd name="T65" fmla="*/ 251 h 514"/>
                <a:gd name="T66" fmla="*/ 48 w 507"/>
                <a:gd name="T67" fmla="*/ 244 h 514"/>
                <a:gd name="T68" fmla="*/ 57 w 507"/>
                <a:gd name="T69" fmla="*/ 230 h 514"/>
                <a:gd name="T70" fmla="*/ 50 w 507"/>
                <a:gd name="T71" fmla="*/ 220 h 514"/>
                <a:gd name="T72" fmla="*/ 26 w 507"/>
                <a:gd name="T73" fmla="*/ 206 h 514"/>
                <a:gd name="T74" fmla="*/ 12 w 507"/>
                <a:gd name="T75" fmla="*/ 180 h 514"/>
                <a:gd name="T76" fmla="*/ 10 w 507"/>
                <a:gd name="T77" fmla="*/ 171 h 514"/>
                <a:gd name="T78" fmla="*/ 5 w 507"/>
                <a:gd name="T79" fmla="*/ 152 h 514"/>
                <a:gd name="T80" fmla="*/ 41 w 507"/>
                <a:gd name="T81" fmla="*/ 119 h 514"/>
                <a:gd name="T82" fmla="*/ 57 w 507"/>
                <a:gd name="T83" fmla="*/ 62 h 514"/>
                <a:gd name="T84" fmla="*/ 107 w 507"/>
                <a:gd name="T85" fmla="*/ 19 h 514"/>
                <a:gd name="T86" fmla="*/ 152 w 507"/>
                <a:gd name="T87" fmla="*/ 12 h 514"/>
                <a:gd name="T88" fmla="*/ 199 w 507"/>
                <a:gd name="T89" fmla="*/ 38 h 514"/>
                <a:gd name="T90" fmla="*/ 197 w 507"/>
                <a:gd name="T91" fmla="*/ 59 h 514"/>
                <a:gd name="T92" fmla="*/ 190 w 507"/>
                <a:gd name="T93" fmla="*/ 64 h 514"/>
                <a:gd name="T94" fmla="*/ 235 w 507"/>
                <a:gd name="T95" fmla="*/ 81 h 514"/>
                <a:gd name="T96" fmla="*/ 242 w 507"/>
                <a:gd name="T97" fmla="*/ 74 h 514"/>
                <a:gd name="T98" fmla="*/ 263 w 507"/>
                <a:gd name="T99" fmla="*/ 76 h 514"/>
                <a:gd name="T100" fmla="*/ 341 w 507"/>
                <a:gd name="T101" fmla="*/ 145 h 514"/>
                <a:gd name="T102" fmla="*/ 365 w 507"/>
                <a:gd name="T103" fmla="*/ 116 h 514"/>
                <a:gd name="T104" fmla="*/ 379 w 507"/>
                <a:gd name="T105" fmla="*/ 126 h 514"/>
                <a:gd name="T106" fmla="*/ 379 w 507"/>
                <a:gd name="T107" fmla="*/ 119 h 514"/>
                <a:gd name="T108" fmla="*/ 388 w 507"/>
                <a:gd name="T109" fmla="*/ 116 h 514"/>
                <a:gd name="T110" fmla="*/ 405 w 507"/>
                <a:gd name="T111" fmla="*/ 109 h 514"/>
                <a:gd name="T112" fmla="*/ 436 w 507"/>
                <a:gd name="T113" fmla="*/ 126 h 514"/>
                <a:gd name="T114" fmla="*/ 438 w 507"/>
                <a:gd name="T115" fmla="*/ 133 h 514"/>
                <a:gd name="T116" fmla="*/ 448 w 507"/>
                <a:gd name="T117" fmla="*/ 190 h 514"/>
                <a:gd name="T118" fmla="*/ 464 w 507"/>
                <a:gd name="T119" fmla="*/ 223 h 514"/>
                <a:gd name="T120" fmla="*/ 488 w 507"/>
                <a:gd name="T121" fmla="*/ 230 h 514"/>
                <a:gd name="T122" fmla="*/ 502 w 507"/>
                <a:gd name="T123" fmla="*/ 24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7" h="514">
                  <a:moveTo>
                    <a:pt x="502" y="244"/>
                  </a:moveTo>
                  <a:lnTo>
                    <a:pt x="502" y="244"/>
                  </a:lnTo>
                  <a:lnTo>
                    <a:pt x="504" y="244"/>
                  </a:lnTo>
                  <a:lnTo>
                    <a:pt x="507" y="246"/>
                  </a:lnTo>
                  <a:lnTo>
                    <a:pt x="490" y="289"/>
                  </a:lnTo>
                  <a:lnTo>
                    <a:pt x="485" y="303"/>
                  </a:lnTo>
                  <a:lnTo>
                    <a:pt x="483" y="329"/>
                  </a:lnTo>
                  <a:lnTo>
                    <a:pt x="481" y="334"/>
                  </a:lnTo>
                  <a:lnTo>
                    <a:pt x="478" y="339"/>
                  </a:lnTo>
                  <a:lnTo>
                    <a:pt x="469" y="360"/>
                  </a:lnTo>
                  <a:lnTo>
                    <a:pt x="459" y="374"/>
                  </a:lnTo>
                  <a:lnTo>
                    <a:pt x="455" y="374"/>
                  </a:lnTo>
                  <a:lnTo>
                    <a:pt x="433" y="376"/>
                  </a:lnTo>
                  <a:lnTo>
                    <a:pt x="424" y="381"/>
                  </a:lnTo>
                  <a:lnTo>
                    <a:pt x="422" y="381"/>
                  </a:lnTo>
                  <a:lnTo>
                    <a:pt x="422" y="381"/>
                  </a:lnTo>
                  <a:lnTo>
                    <a:pt x="410" y="381"/>
                  </a:lnTo>
                  <a:lnTo>
                    <a:pt x="400" y="386"/>
                  </a:lnTo>
                  <a:lnTo>
                    <a:pt x="398" y="386"/>
                  </a:lnTo>
                  <a:lnTo>
                    <a:pt x="398" y="384"/>
                  </a:lnTo>
                  <a:lnTo>
                    <a:pt x="396" y="384"/>
                  </a:lnTo>
                  <a:lnTo>
                    <a:pt x="393" y="381"/>
                  </a:lnTo>
                  <a:lnTo>
                    <a:pt x="393" y="381"/>
                  </a:lnTo>
                  <a:lnTo>
                    <a:pt x="391" y="381"/>
                  </a:lnTo>
                  <a:lnTo>
                    <a:pt x="391" y="384"/>
                  </a:lnTo>
                  <a:lnTo>
                    <a:pt x="388" y="386"/>
                  </a:lnTo>
                  <a:lnTo>
                    <a:pt x="388" y="386"/>
                  </a:lnTo>
                  <a:lnTo>
                    <a:pt x="388" y="388"/>
                  </a:lnTo>
                  <a:lnTo>
                    <a:pt x="388" y="391"/>
                  </a:lnTo>
                  <a:lnTo>
                    <a:pt x="388" y="395"/>
                  </a:lnTo>
                  <a:lnTo>
                    <a:pt x="391" y="405"/>
                  </a:lnTo>
                  <a:lnTo>
                    <a:pt x="391" y="410"/>
                  </a:lnTo>
                  <a:lnTo>
                    <a:pt x="388" y="419"/>
                  </a:lnTo>
                  <a:lnTo>
                    <a:pt x="388" y="424"/>
                  </a:lnTo>
                  <a:lnTo>
                    <a:pt x="388" y="426"/>
                  </a:lnTo>
                  <a:lnTo>
                    <a:pt x="388" y="428"/>
                  </a:lnTo>
                  <a:lnTo>
                    <a:pt x="388" y="428"/>
                  </a:lnTo>
                  <a:lnTo>
                    <a:pt x="388" y="438"/>
                  </a:lnTo>
                  <a:lnTo>
                    <a:pt x="391" y="438"/>
                  </a:lnTo>
                  <a:lnTo>
                    <a:pt x="391" y="440"/>
                  </a:lnTo>
                  <a:lnTo>
                    <a:pt x="391" y="440"/>
                  </a:lnTo>
                  <a:lnTo>
                    <a:pt x="388" y="445"/>
                  </a:lnTo>
                  <a:lnTo>
                    <a:pt x="388" y="445"/>
                  </a:lnTo>
                  <a:lnTo>
                    <a:pt x="388" y="447"/>
                  </a:lnTo>
                  <a:lnTo>
                    <a:pt x="386" y="450"/>
                  </a:lnTo>
                  <a:lnTo>
                    <a:pt x="386" y="452"/>
                  </a:lnTo>
                  <a:lnTo>
                    <a:pt x="384" y="452"/>
                  </a:lnTo>
                  <a:lnTo>
                    <a:pt x="384" y="457"/>
                  </a:lnTo>
                  <a:lnTo>
                    <a:pt x="384" y="462"/>
                  </a:lnTo>
                  <a:lnTo>
                    <a:pt x="384" y="464"/>
                  </a:lnTo>
                  <a:lnTo>
                    <a:pt x="384" y="464"/>
                  </a:lnTo>
                  <a:lnTo>
                    <a:pt x="384" y="466"/>
                  </a:lnTo>
                  <a:lnTo>
                    <a:pt x="381" y="469"/>
                  </a:lnTo>
                  <a:lnTo>
                    <a:pt x="381" y="469"/>
                  </a:lnTo>
                  <a:lnTo>
                    <a:pt x="381" y="471"/>
                  </a:lnTo>
                  <a:lnTo>
                    <a:pt x="381" y="471"/>
                  </a:lnTo>
                  <a:lnTo>
                    <a:pt x="384" y="473"/>
                  </a:lnTo>
                  <a:lnTo>
                    <a:pt x="384" y="473"/>
                  </a:lnTo>
                  <a:lnTo>
                    <a:pt x="386" y="473"/>
                  </a:lnTo>
                  <a:lnTo>
                    <a:pt x="386" y="473"/>
                  </a:lnTo>
                  <a:lnTo>
                    <a:pt x="386" y="476"/>
                  </a:lnTo>
                  <a:lnTo>
                    <a:pt x="388" y="481"/>
                  </a:lnTo>
                  <a:lnTo>
                    <a:pt x="388" y="483"/>
                  </a:lnTo>
                  <a:lnTo>
                    <a:pt x="388" y="483"/>
                  </a:lnTo>
                  <a:lnTo>
                    <a:pt x="386" y="485"/>
                  </a:lnTo>
                  <a:lnTo>
                    <a:pt x="384" y="483"/>
                  </a:lnTo>
                  <a:lnTo>
                    <a:pt x="384" y="483"/>
                  </a:lnTo>
                  <a:lnTo>
                    <a:pt x="381" y="483"/>
                  </a:lnTo>
                  <a:lnTo>
                    <a:pt x="379" y="481"/>
                  </a:lnTo>
                  <a:lnTo>
                    <a:pt x="379" y="478"/>
                  </a:lnTo>
                  <a:lnTo>
                    <a:pt x="379" y="478"/>
                  </a:lnTo>
                  <a:lnTo>
                    <a:pt x="377" y="478"/>
                  </a:lnTo>
                  <a:lnTo>
                    <a:pt x="374" y="476"/>
                  </a:lnTo>
                  <a:lnTo>
                    <a:pt x="374" y="476"/>
                  </a:lnTo>
                  <a:lnTo>
                    <a:pt x="372" y="473"/>
                  </a:lnTo>
                  <a:lnTo>
                    <a:pt x="369" y="473"/>
                  </a:lnTo>
                  <a:lnTo>
                    <a:pt x="367" y="473"/>
                  </a:lnTo>
                  <a:lnTo>
                    <a:pt x="355" y="473"/>
                  </a:lnTo>
                  <a:lnTo>
                    <a:pt x="353" y="473"/>
                  </a:lnTo>
                  <a:lnTo>
                    <a:pt x="346" y="478"/>
                  </a:lnTo>
                  <a:lnTo>
                    <a:pt x="341" y="483"/>
                  </a:lnTo>
                  <a:lnTo>
                    <a:pt x="341" y="483"/>
                  </a:lnTo>
                  <a:lnTo>
                    <a:pt x="339" y="485"/>
                  </a:lnTo>
                  <a:lnTo>
                    <a:pt x="339" y="488"/>
                  </a:lnTo>
                  <a:lnTo>
                    <a:pt x="336" y="490"/>
                  </a:lnTo>
                  <a:lnTo>
                    <a:pt x="303" y="499"/>
                  </a:lnTo>
                  <a:lnTo>
                    <a:pt x="301" y="499"/>
                  </a:lnTo>
                  <a:lnTo>
                    <a:pt x="299" y="499"/>
                  </a:lnTo>
                  <a:lnTo>
                    <a:pt x="296" y="499"/>
                  </a:lnTo>
                  <a:lnTo>
                    <a:pt x="294" y="499"/>
                  </a:lnTo>
                  <a:lnTo>
                    <a:pt x="291" y="499"/>
                  </a:lnTo>
                  <a:lnTo>
                    <a:pt x="289" y="497"/>
                  </a:lnTo>
                  <a:lnTo>
                    <a:pt x="284" y="492"/>
                  </a:lnTo>
                  <a:lnTo>
                    <a:pt x="277" y="488"/>
                  </a:lnTo>
                  <a:lnTo>
                    <a:pt x="275" y="485"/>
                  </a:lnTo>
                  <a:lnTo>
                    <a:pt x="275" y="485"/>
                  </a:lnTo>
                  <a:lnTo>
                    <a:pt x="275" y="483"/>
                  </a:lnTo>
                  <a:lnTo>
                    <a:pt x="275" y="481"/>
                  </a:lnTo>
                  <a:lnTo>
                    <a:pt x="275" y="478"/>
                  </a:lnTo>
                  <a:lnTo>
                    <a:pt x="277" y="471"/>
                  </a:lnTo>
                  <a:lnTo>
                    <a:pt x="277" y="471"/>
                  </a:lnTo>
                  <a:lnTo>
                    <a:pt x="275" y="471"/>
                  </a:lnTo>
                  <a:lnTo>
                    <a:pt x="275" y="471"/>
                  </a:lnTo>
                  <a:lnTo>
                    <a:pt x="268" y="476"/>
                  </a:lnTo>
                  <a:lnTo>
                    <a:pt x="268" y="476"/>
                  </a:lnTo>
                  <a:lnTo>
                    <a:pt x="263" y="476"/>
                  </a:lnTo>
                  <a:lnTo>
                    <a:pt x="263" y="476"/>
                  </a:lnTo>
                  <a:lnTo>
                    <a:pt x="261" y="476"/>
                  </a:lnTo>
                  <a:lnTo>
                    <a:pt x="261" y="473"/>
                  </a:lnTo>
                  <a:lnTo>
                    <a:pt x="254" y="469"/>
                  </a:lnTo>
                  <a:lnTo>
                    <a:pt x="254" y="469"/>
                  </a:lnTo>
                  <a:lnTo>
                    <a:pt x="254" y="466"/>
                  </a:lnTo>
                  <a:lnTo>
                    <a:pt x="251" y="466"/>
                  </a:lnTo>
                  <a:lnTo>
                    <a:pt x="249" y="469"/>
                  </a:lnTo>
                  <a:lnTo>
                    <a:pt x="242" y="469"/>
                  </a:lnTo>
                  <a:lnTo>
                    <a:pt x="242" y="471"/>
                  </a:lnTo>
                  <a:lnTo>
                    <a:pt x="242" y="471"/>
                  </a:lnTo>
                  <a:lnTo>
                    <a:pt x="239" y="476"/>
                  </a:lnTo>
                  <a:lnTo>
                    <a:pt x="239" y="478"/>
                  </a:lnTo>
                  <a:lnTo>
                    <a:pt x="237" y="478"/>
                  </a:lnTo>
                  <a:lnTo>
                    <a:pt x="235" y="478"/>
                  </a:lnTo>
                  <a:lnTo>
                    <a:pt x="235" y="476"/>
                  </a:lnTo>
                  <a:lnTo>
                    <a:pt x="232" y="476"/>
                  </a:lnTo>
                  <a:lnTo>
                    <a:pt x="230" y="473"/>
                  </a:lnTo>
                  <a:lnTo>
                    <a:pt x="230" y="473"/>
                  </a:lnTo>
                  <a:lnTo>
                    <a:pt x="223" y="471"/>
                  </a:lnTo>
                  <a:lnTo>
                    <a:pt x="220" y="473"/>
                  </a:lnTo>
                  <a:lnTo>
                    <a:pt x="218" y="473"/>
                  </a:lnTo>
                  <a:lnTo>
                    <a:pt x="199" y="495"/>
                  </a:lnTo>
                  <a:lnTo>
                    <a:pt x="199" y="497"/>
                  </a:lnTo>
                  <a:lnTo>
                    <a:pt x="199" y="499"/>
                  </a:lnTo>
                  <a:lnTo>
                    <a:pt x="197" y="504"/>
                  </a:lnTo>
                  <a:lnTo>
                    <a:pt x="194" y="511"/>
                  </a:lnTo>
                  <a:lnTo>
                    <a:pt x="194" y="514"/>
                  </a:lnTo>
                  <a:lnTo>
                    <a:pt x="192" y="511"/>
                  </a:lnTo>
                  <a:lnTo>
                    <a:pt x="190" y="507"/>
                  </a:lnTo>
                  <a:lnTo>
                    <a:pt x="185" y="497"/>
                  </a:lnTo>
                  <a:lnTo>
                    <a:pt x="180" y="492"/>
                  </a:lnTo>
                  <a:lnTo>
                    <a:pt x="166" y="483"/>
                  </a:lnTo>
                  <a:lnTo>
                    <a:pt x="154" y="469"/>
                  </a:lnTo>
                  <a:lnTo>
                    <a:pt x="154" y="469"/>
                  </a:lnTo>
                  <a:lnTo>
                    <a:pt x="157" y="462"/>
                  </a:lnTo>
                  <a:lnTo>
                    <a:pt x="157" y="459"/>
                  </a:lnTo>
                  <a:lnTo>
                    <a:pt x="157" y="459"/>
                  </a:lnTo>
                  <a:lnTo>
                    <a:pt x="154" y="459"/>
                  </a:lnTo>
                  <a:lnTo>
                    <a:pt x="154" y="459"/>
                  </a:lnTo>
                  <a:lnTo>
                    <a:pt x="152" y="457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4" y="450"/>
                  </a:lnTo>
                  <a:lnTo>
                    <a:pt x="157" y="447"/>
                  </a:lnTo>
                  <a:lnTo>
                    <a:pt x="161" y="431"/>
                  </a:lnTo>
                  <a:lnTo>
                    <a:pt x="161" y="426"/>
                  </a:lnTo>
                  <a:lnTo>
                    <a:pt x="161" y="426"/>
                  </a:lnTo>
                  <a:lnTo>
                    <a:pt x="161" y="421"/>
                  </a:lnTo>
                  <a:lnTo>
                    <a:pt x="159" y="417"/>
                  </a:lnTo>
                  <a:lnTo>
                    <a:pt x="159" y="417"/>
                  </a:lnTo>
                  <a:lnTo>
                    <a:pt x="161" y="414"/>
                  </a:lnTo>
                  <a:lnTo>
                    <a:pt x="164" y="412"/>
                  </a:lnTo>
                  <a:lnTo>
                    <a:pt x="166" y="407"/>
                  </a:lnTo>
                  <a:lnTo>
                    <a:pt x="166" y="405"/>
                  </a:lnTo>
                  <a:lnTo>
                    <a:pt x="166" y="402"/>
                  </a:lnTo>
                  <a:lnTo>
                    <a:pt x="168" y="402"/>
                  </a:lnTo>
                  <a:lnTo>
                    <a:pt x="171" y="400"/>
                  </a:lnTo>
                  <a:lnTo>
                    <a:pt x="173" y="398"/>
                  </a:lnTo>
                  <a:lnTo>
                    <a:pt x="173" y="398"/>
                  </a:lnTo>
                  <a:lnTo>
                    <a:pt x="175" y="393"/>
                  </a:lnTo>
                  <a:lnTo>
                    <a:pt x="178" y="391"/>
                  </a:lnTo>
                  <a:lnTo>
                    <a:pt x="180" y="388"/>
                  </a:lnTo>
                  <a:lnTo>
                    <a:pt x="183" y="381"/>
                  </a:lnTo>
                  <a:lnTo>
                    <a:pt x="183" y="376"/>
                  </a:lnTo>
                  <a:lnTo>
                    <a:pt x="183" y="376"/>
                  </a:lnTo>
                  <a:lnTo>
                    <a:pt x="183" y="374"/>
                  </a:lnTo>
                  <a:lnTo>
                    <a:pt x="183" y="372"/>
                  </a:lnTo>
                  <a:lnTo>
                    <a:pt x="183" y="369"/>
                  </a:lnTo>
                  <a:lnTo>
                    <a:pt x="180" y="369"/>
                  </a:lnTo>
                  <a:lnTo>
                    <a:pt x="180" y="367"/>
                  </a:lnTo>
                  <a:lnTo>
                    <a:pt x="178" y="365"/>
                  </a:lnTo>
                  <a:lnTo>
                    <a:pt x="173" y="362"/>
                  </a:lnTo>
                  <a:lnTo>
                    <a:pt x="173" y="362"/>
                  </a:lnTo>
                  <a:lnTo>
                    <a:pt x="171" y="360"/>
                  </a:lnTo>
                  <a:lnTo>
                    <a:pt x="168" y="358"/>
                  </a:lnTo>
                  <a:lnTo>
                    <a:pt x="168" y="358"/>
                  </a:lnTo>
                  <a:lnTo>
                    <a:pt x="166" y="358"/>
                  </a:lnTo>
                  <a:lnTo>
                    <a:pt x="159" y="353"/>
                  </a:lnTo>
                  <a:lnTo>
                    <a:pt x="157" y="353"/>
                  </a:lnTo>
                  <a:lnTo>
                    <a:pt x="157" y="353"/>
                  </a:lnTo>
                  <a:lnTo>
                    <a:pt x="154" y="350"/>
                  </a:lnTo>
                  <a:lnTo>
                    <a:pt x="154" y="348"/>
                  </a:lnTo>
                  <a:lnTo>
                    <a:pt x="152" y="346"/>
                  </a:lnTo>
                  <a:lnTo>
                    <a:pt x="149" y="329"/>
                  </a:lnTo>
                  <a:lnTo>
                    <a:pt x="147" y="329"/>
                  </a:lnTo>
                  <a:lnTo>
                    <a:pt x="145" y="327"/>
                  </a:lnTo>
                  <a:lnTo>
                    <a:pt x="145" y="324"/>
                  </a:lnTo>
                  <a:lnTo>
                    <a:pt x="142" y="324"/>
                  </a:lnTo>
                  <a:lnTo>
                    <a:pt x="140" y="324"/>
                  </a:lnTo>
                  <a:lnTo>
                    <a:pt x="140" y="322"/>
                  </a:lnTo>
                  <a:lnTo>
                    <a:pt x="135" y="324"/>
                  </a:lnTo>
                  <a:lnTo>
                    <a:pt x="133" y="324"/>
                  </a:lnTo>
                  <a:lnTo>
                    <a:pt x="133" y="324"/>
                  </a:lnTo>
                  <a:lnTo>
                    <a:pt x="131" y="322"/>
                  </a:lnTo>
                  <a:lnTo>
                    <a:pt x="123" y="317"/>
                  </a:lnTo>
                  <a:lnTo>
                    <a:pt x="121" y="315"/>
                  </a:lnTo>
                  <a:lnTo>
                    <a:pt x="119" y="313"/>
                  </a:lnTo>
                  <a:lnTo>
                    <a:pt x="116" y="313"/>
                  </a:lnTo>
                  <a:lnTo>
                    <a:pt x="114" y="313"/>
                  </a:lnTo>
                  <a:lnTo>
                    <a:pt x="114" y="313"/>
                  </a:lnTo>
                  <a:lnTo>
                    <a:pt x="112" y="313"/>
                  </a:lnTo>
                  <a:lnTo>
                    <a:pt x="109" y="313"/>
                  </a:lnTo>
                  <a:lnTo>
                    <a:pt x="107" y="310"/>
                  </a:lnTo>
                  <a:lnTo>
                    <a:pt x="102" y="303"/>
                  </a:lnTo>
                  <a:lnTo>
                    <a:pt x="100" y="301"/>
                  </a:lnTo>
                  <a:lnTo>
                    <a:pt x="97" y="301"/>
                  </a:lnTo>
                  <a:lnTo>
                    <a:pt x="95" y="298"/>
                  </a:lnTo>
                  <a:lnTo>
                    <a:pt x="93" y="296"/>
                  </a:lnTo>
                  <a:lnTo>
                    <a:pt x="90" y="296"/>
                  </a:lnTo>
                  <a:lnTo>
                    <a:pt x="88" y="294"/>
                  </a:lnTo>
                  <a:lnTo>
                    <a:pt x="86" y="291"/>
                  </a:lnTo>
                  <a:lnTo>
                    <a:pt x="86" y="291"/>
                  </a:lnTo>
                  <a:lnTo>
                    <a:pt x="86" y="289"/>
                  </a:lnTo>
                  <a:lnTo>
                    <a:pt x="86" y="287"/>
                  </a:lnTo>
                  <a:lnTo>
                    <a:pt x="86" y="287"/>
                  </a:lnTo>
                  <a:lnTo>
                    <a:pt x="86" y="282"/>
                  </a:lnTo>
                  <a:lnTo>
                    <a:pt x="86" y="279"/>
                  </a:lnTo>
                  <a:lnTo>
                    <a:pt x="86" y="277"/>
                  </a:lnTo>
                  <a:lnTo>
                    <a:pt x="74" y="261"/>
                  </a:lnTo>
                  <a:lnTo>
                    <a:pt x="74" y="258"/>
                  </a:lnTo>
                  <a:lnTo>
                    <a:pt x="69" y="256"/>
                  </a:lnTo>
                  <a:lnTo>
                    <a:pt x="64" y="253"/>
                  </a:lnTo>
                  <a:lnTo>
                    <a:pt x="62" y="251"/>
                  </a:lnTo>
                  <a:lnTo>
                    <a:pt x="60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0" y="249"/>
                  </a:lnTo>
                  <a:lnTo>
                    <a:pt x="50" y="249"/>
                  </a:lnTo>
                  <a:lnTo>
                    <a:pt x="48" y="246"/>
                  </a:lnTo>
                  <a:lnTo>
                    <a:pt x="48" y="246"/>
                  </a:lnTo>
                  <a:lnTo>
                    <a:pt x="48" y="244"/>
                  </a:lnTo>
                  <a:lnTo>
                    <a:pt x="50" y="244"/>
                  </a:lnTo>
                  <a:lnTo>
                    <a:pt x="50" y="242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5" y="232"/>
                  </a:lnTo>
                  <a:lnTo>
                    <a:pt x="57" y="230"/>
                  </a:lnTo>
                  <a:lnTo>
                    <a:pt x="57" y="230"/>
                  </a:lnTo>
                  <a:lnTo>
                    <a:pt x="60" y="227"/>
                  </a:lnTo>
                  <a:lnTo>
                    <a:pt x="60" y="225"/>
                  </a:lnTo>
                  <a:lnTo>
                    <a:pt x="60" y="223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55" y="220"/>
                  </a:lnTo>
                  <a:lnTo>
                    <a:pt x="50" y="220"/>
                  </a:lnTo>
                  <a:lnTo>
                    <a:pt x="48" y="220"/>
                  </a:lnTo>
                  <a:lnTo>
                    <a:pt x="41" y="218"/>
                  </a:lnTo>
                  <a:lnTo>
                    <a:pt x="38" y="216"/>
                  </a:lnTo>
                  <a:lnTo>
                    <a:pt x="34" y="211"/>
                  </a:lnTo>
                  <a:lnTo>
                    <a:pt x="34" y="211"/>
                  </a:lnTo>
                  <a:lnTo>
                    <a:pt x="31" y="208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19" y="199"/>
                  </a:lnTo>
                  <a:lnTo>
                    <a:pt x="17" y="197"/>
                  </a:lnTo>
                  <a:lnTo>
                    <a:pt x="17" y="194"/>
                  </a:lnTo>
                  <a:lnTo>
                    <a:pt x="15" y="182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2" y="175"/>
                  </a:lnTo>
                  <a:lnTo>
                    <a:pt x="10" y="175"/>
                  </a:lnTo>
                  <a:lnTo>
                    <a:pt x="10" y="173"/>
                  </a:lnTo>
                  <a:lnTo>
                    <a:pt x="10" y="173"/>
                  </a:lnTo>
                  <a:lnTo>
                    <a:pt x="10" y="171"/>
                  </a:lnTo>
                  <a:lnTo>
                    <a:pt x="10" y="171"/>
                  </a:lnTo>
                  <a:lnTo>
                    <a:pt x="10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0" y="163"/>
                  </a:lnTo>
                  <a:lnTo>
                    <a:pt x="5" y="156"/>
                  </a:lnTo>
                  <a:lnTo>
                    <a:pt x="5" y="152"/>
                  </a:lnTo>
                  <a:lnTo>
                    <a:pt x="5" y="152"/>
                  </a:lnTo>
                  <a:lnTo>
                    <a:pt x="5" y="147"/>
                  </a:lnTo>
                  <a:lnTo>
                    <a:pt x="3" y="145"/>
                  </a:lnTo>
                  <a:lnTo>
                    <a:pt x="3" y="140"/>
                  </a:lnTo>
                  <a:lnTo>
                    <a:pt x="3" y="135"/>
                  </a:lnTo>
                  <a:lnTo>
                    <a:pt x="3" y="128"/>
                  </a:lnTo>
                  <a:lnTo>
                    <a:pt x="34" y="121"/>
                  </a:lnTo>
                  <a:lnTo>
                    <a:pt x="41" y="119"/>
                  </a:lnTo>
                  <a:lnTo>
                    <a:pt x="50" y="109"/>
                  </a:lnTo>
                  <a:lnTo>
                    <a:pt x="52" y="104"/>
                  </a:lnTo>
                  <a:lnTo>
                    <a:pt x="55" y="100"/>
                  </a:lnTo>
                  <a:lnTo>
                    <a:pt x="55" y="88"/>
                  </a:lnTo>
                  <a:lnTo>
                    <a:pt x="60" y="76"/>
                  </a:lnTo>
                  <a:lnTo>
                    <a:pt x="60" y="69"/>
                  </a:lnTo>
                  <a:lnTo>
                    <a:pt x="57" y="62"/>
                  </a:lnTo>
                  <a:lnTo>
                    <a:pt x="50" y="52"/>
                  </a:lnTo>
                  <a:lnTo>
                    <a:pt x="48" y="45"/>
                  </a:lnTo>
                  <a:lnTo>
                    <a:pt x="50" y="38"/>
                  </a:lnTo>
                  <a:lnTo>
                    <a:pt x="52" y="33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107" y="19"/>
                  </a:lnTo>
                  <a:lnTo>
                    <a:pt x="112" y="19"/>
                  </a:lnTo>
                  <a:lnTo>
                    <a:pt x="135" y="3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7" y="7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64" y="12"/>
                  </a:lnTo>
                  <a:lnTo>
                    <a:pt x="171" y="14"/>
                  </a:lnTo>
                  <a:lnTo>
                    <a:pt x="173" y="17"/>
                  </a:lnTo>
                  <a:lnTo>
                    <a:pt x="178" y="19"/>
                  </a:lnTo>
                  <a:lnTo>
                    <a:pt x="183" y="24"/>
                  </a:lnTo>
                  <a:lnTo>
                    <a:pt x="197" y="36"/>
                  </a:lnTo>
                  <a:lnTo>
                    <a:pt x="199" y="38"/>
                  </a:lnTo>
                  <a:lnTo>
                    <a:pt x="199" y="40"/>
                  </a:lnTo>
                  <a:lnTo>
                    <a:pt x="199" y="45"/>
                  </a:lnTo>
                  <a:lnTo>
                    <a:pt x="199" y="50"/>
                  </a:lnTo>
                  <a:lnTo>
                    <a:pt x="199" y="52"/>
                  </a:lnTo>
                  <a:lnTo>
                    <a:pt x="199" y="55"/>
                  </a:lnTo>
                  <a:lnTo>
                    <a:pt x="197" y="57"/>
                  </a:lnTo>
                  <a:lnTo>
                    <a:pt x="197" y="59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0" y="64"/>
                  </a:lnTo>
                  <a:lnTo>
                    <a:pt x="190" y="64"/>
                  </a:lnTo>
                  <a:lnTo>
                    <a:pt x="190" y="66"/>
                  </a:lnTo>
                  <a:lnTo>
                    <a:pt x="190" y="69"/>
                  </a:lnTo>
                  <a:lnTo>
                    <a:pt x="192" y="69"/>
                  </a:lnTo>
                  <a:lnTo>
                    <a:pt x="228" y="78"/>
                  </a:lnTo>
                  <a:lnTo>
                    <a:pt x="232" y="81"/>
                  </a:lnTo>
                  <a:lnTo>
                    <a:pt x="232" y="81"/>
                  </a:lnTo>
                  <a:lnTo>
                    <a:pt x="235" y="81"/>
                  </a:lnTo>
                  <a:lnTo>
                    <a:pt x="237" y="81"/>
                  </a:lnTo>
                  <a:lnTo>
                    <a:pt x="237" y="78"/>
                  </a:lnTo>
                  <a:lnTo>
                    <a:pt x="237" y="78"/>
                  </a:lnTo>
                  <a:lnTo>
                    <a:pt x="239" y="76"/>
                  </a:lnTo>
                  <a:lnTo>
                    <a:pt x="239" y="74"/>
                  </a:lnTo>
                  <a:lnTo>
                    <a:pt x="239" y="74"/>
                  </a:lnTo>
                  <a:lnTo>
                    <a:pt x="242" y="74"/>
                  </a:lnTo>
                  <a:lnTo>
                    <a:pt x="246" y="69"/>
                  </a:lnTo>
                  <a:lnTo>
                    <a:pt x="249" y="69"/>
                  </a:lnTo>
                  <a:lnTo>
                    <a:pt x="251" y="69"/>
                  </a:lnTo>
                  <a:lnTo>
                    <a:pt x="254" y="71"/>
                  </a:lnTo>
                  <a:lnTo>
                    <a:pt x="258" y="71"/>
                  </a:lnTo>
                  <a:lnTo>
                    <a:pt x="263" y="74"/>
                  </a:lnTo>
                  <a:lnTo>
                    <a:pt x="263" y="76"/>
                  </a:lnTo>
                  <a:lnTo>
                    <a:pt x="265" y="76"/>
                  </a:lnTo>
                  <a:lnTo>
                    <a:pt x="268" y="81"/>
                  </a:lnTo>
                  <a:lnTo>
                    <a:pt x="272" y="93"/>
                  </a:lnTo>
                  <a:lnTo>
                    <a:pt x="277" y="97"/>
                  </a:lnTo>
                  <a:lnTo>
                    <a:pt x="317" y="130"/>
                  </a:lnTo>
                  <a:lnTo>
                    <a:pt x="336" y="142"/>
                  </a:lnTo>
                  <a:lnTo>
                    <a:pt x="341" y="145"/>
                  </a:lnTo>
                  <a:lnTo>
                    <a:pt x="346" y="145"/>
                  </a:lnTo>
                  <a:lnTo>
                    <a:pt x="348" y="142"/>
                  </a:lnTo>
                  <a:lnTo>
                    <a:pt x="348" y="142"/>
                  </a:lnTo>
                  <a:lnTo>
                    <a:pt x="353" y="135"/>
                  </a:lnTo>
                  <a:lnTo>
                    <a:pt x="360" y="126"/>
                  </a:lnTo>
                  <a:lnTo>
                    <a:pt x="365" y="116"/>
                  </a:lnTo>
                  <a:lnTo>
                    <a:pt x="365" y="116"/>
                  </a:lnTo>
                  <a:lnTo>
                    <a:pt x="367" y="116"/>
                  </a:lnTo>
                  <a:lnTo>
                    <a:pt x="367" y="116"/>
                  </a:lnTo>
                  <a:lnTo>
                    <a:pt x="369" y="116"/>
                  </a:lnTo>
                  <a:lnTo>
                    <a:pt x="369" y="116"/>
                  </a:lnTo>
                  <a:lnTo>
                    <a:pt x="372" y="119"/>
                  </a:lnTo>
                  <a:lnTo>
                    <a:pt x="374" y="121"/>
                  </a:lnTo>
                  <a:lnTo>
                    <a:pt x="379" y="126"/>
                  </a:lnTo>
                  <a:lnTo>
                    <a:pt x="381" y="126"/>
                  </a:lnTo>
                  <a:lnTo>
                    <a:pt x="381" y="126"/>
                  </a:lnTo>
                  <a:lnTo>
                    <a:pt x="384" y="126"/>
                  </a:lnTo>
                  <a:lnTo>
                    <a:pt x="384" y="123"/>
                  </a:lnTo>
                  <a:lnTo>
                    <a:pt x="381" y="121"/>
                  </a:lnTo>
                  <a:lnTo>
                    <a:pt x="381" y="121"/>
                  </a:lnTo>
                  <a:lnTo>
                    <a:pt x="379" y="119"/>
                  </a:lnTo>
                  <a:lnTo>
                    <a:pt x="377" y="116"/>
                  </a:lnTo>
                  <a:lnTo>
                    <a:pt x="377" y="116"/>
                  </a:lnTo>
                  <a:lnTo>
                    <a:pt x="377" y="114"/>
                  </a:lnTo>
                  <a:lnTo>
                    <a:pt x="379" y="114"/>
                  </a:lnTo>
                  <a:lnTo>
                    <a:pt x="381" y="114"/>
                  </a:lnTo>
                  <a:lnTo>
                    <a:pt x="388" y="116"/>
                  </a:lnTo>
                  <a:lnTo>
                    <a:pt x="388" y="116"/>
                  </a:lnTo>
                  <a:lnTo>
                    <a:pt x="391" y="114"/>
                  </a:lnTo>
                  <a:lnTo>
                    <a:pt x="388" y="114"/>
                  </a:lnTo>
                  <a:lnTo>
                    <a:pt x="388" y="111"/>
                  </a:lnTo>
                  <a:lnTo>
                    <a:pt x="391" y="111"/>
                  </a:lnTo>
                  <a:lnTo>
                    <a:pt x="393" y="109"/>
                  </a:lnTo>
                  <a:lnTo>
                    <a:pt x="403" y="109"/>
                  </a:lnTo>
                  <a:lnTo>
                    <a:pt x="405" y="109"/>
                  </a:lnTo>
                  <a:lnTo>
                    <a:pt x="407" y="111"/>
                  </a:lnTo>
                  <a:lnTo>
                    <a:pt x="414" y="114"/>
                  </a:lnTo>
                  <a:lnTo>
                    <a:pt x="424" y="114"/>
                  </a:lnTo>
                  <a:lnTo>
                    <a:pt x="426" y="114"/>
                  </a:lnTo>
                  <a:lnTo>
                    <a:pt x="429" y="114"/>
                  </a:lnTo>
                  <a:lnTo>
                    <a:pt x="436" y="121"/>
                  </a:lnTo>
                  <a:lnTo>
                    <a:pt x="436" y="126"/>
                  </a:lnTo>
                  <a:lnTo>
                    <a:pt x="431" y="128"/>
                  </a:lnTo>
                  <a:lnTo>
                    <a:pt x="431" y="130"/>
                  </a:lnTo>
                  <a:lnTo>
                    <a:pt x="431" y="130"/>
                  </a:lnTo>
                  <a:lnTo>
                    <a:pt x="433" y="130"/>
                  </a:lnTo>
                  <a:lnTo>
                    <a:pt x="433" y="133"/>
                  </a:lnTo>
                  <a:lnTo>
                    <a:pt x="436" y="133"/>
                  </a:lnTo>
                  <a:lnTo>
                    <a:pt x="438" y="133"/>
                  </a:lnTo>
                  <a:lnTo>
                    <a:pt x="438" y="135"/>
                  </a:lnTo>
                  <a:lnTo>
                    <a:pt x="440" y="137"/>
                  </a:lnTo>
                  <a:lnTo>
                    <a:pt x="440" y="140"/>
                  </a:lnTo>
                  <a:lnTo>
                    <a:pt x="440" y="142"/>
                  </a:lnTo>
                  <a:lnTo>
                    <a:pt x="440" y="154"/>
                  </a:lnTo>
                  <a:lnTo>
                    <a:pt x="445" y="171"/>
                  </a:lnTo>
                  <a:lnTo>
                    <a:pt x="448" y="190"/>
                  </a:lnTo>
                  <a:lnTo>
                    <a:pt x="448" y="192"/>
                  </a:lnTo>
                  <a:lnTo>
                    <a:pt x="450" y="194"/>
                  </a:lnTo>
                  <a:lnTo>
                    <a:pt x="457" y="216"/>
                  </a:lnTo>
                  <a:lnTo>
                    <a:pt x="459" y="218"/>
                  </a:lnTo>
                  <a:lnTo>
                    <a:pt x="462" y="223"/>
                  </a:lnTo>
                  <a:lnTo>
                    <a:pt x="464" y="223"/>
                  </a:lnTo>
                  <a:lnTo>
                    <a:pt x="464" y="223"/>
                  </a:lnTo>
                  <a:lnTo>
                    <a:pt x="466" y="223"/>
                  </a:lnTo>
                  <a:lnTo>
                    <a:pt x="474" y="218"/>
                  </a:lnTo>
                  <a:lnTo>
                    <a:pt x="474" y="218"/>
                  </a:lnTo>
                  <a:lnTo>
                    <a:pt x="478" y="218"/>
                  </a:lnTo>
                  <a:lnTo>
                    <a:pt x="478" y="218"/>
                  </a:lnTo>
                  <a:lnTo>
                    <a:pt x="481" y="220"/>
                  </a:lnTo>
                  <a:lnTo>
                    <a:pt x="488" y="230"/>
                  </a:lnTo>
                  <a:lnTo>
                    <a:pt x="490" y="232"/>
                  </a:lnTo>
                  <a:lnTo>
                    <a:pt x="493" y="234"/>
                  </a:lnTo>
                  <a:lnTo>
                    <a:pt x="495" y="234"/>
                  </a:lnTo>
                  <a:lnTo>
                    <a:pt x="497" y="237"/>
                  </a:lnTo>
                  <a:lnTo>
                    <a:pt x="497" y="239"/>
                  </a:lnTo>
                  <a:lnTo>
                    <a:pt x="500" y="242"/>
                  </a:lnTo>
                  <a:lnTo>
                    <a:pt x="502" y="244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4063353" y="3006074"/>
              <a:ext cx="555204" cy="1021365"/>
            </a:xfrm>
            <a:custGeom>
              <a:avLst/>
              <a:gdLst>
                <a:gd name="T0" fmla="*/ 261 w 530"/>
                <a:gd name="T1" fmla="*/ 7 h 975"/>
                <a:gd name="T2" fmla="*/ 275 w 530"/>
                <a:gd name="T3" fmla="*/ 64 h 975"/>
                <a:gd name="T4" fmla="*/ 246 w 530"/>
                <a:gd name="T5" fmla="*/ 128 h 975"/>
                <a:gd name="T6" fmla="*/ 263 w 530"/>
                <a:gd name="T7" fmla="*/ 178 h 975"/>
                <a:gd name="T8" fmla="*/ 339 w 530"/>
                <a:gd name="T9" fmla="*/ 201 h 975"/>
                <a:gd name="T10" fmla="*/ 372 w 530"/>
                <a:gd name="T11" fmla="*/ 220 h 975"/>
                <a:gd name="T12" fmla="*/ 426 w 530"/>
                <a:gd name="T13" fmla="*/ 239 h 975"/>
                <a:gd name="T14" fmla="*/ 462 w 530"/>
                <a:gd name="T15" fmla="*/ 260 h 975"/>
                <a:gd name="T16" fmla="*/ 483 w 530"/>
                <a:gd name="T17" fmla="*/ 322 h 975"/>
                <a:gd name="T18" fmla="*/ 497 w 530"/>
                <a:gd name="T19" fmla="*/ 360 h 975"/>
                <a:gd name="T20" fmla="*/ 514 w 530"/>
                <a:gd name="T21" fmla="*/ 416 h 975"/>
                <a:gd name="T22" fmla="*/ 521 w 530"/>
                <a:gd name="T23" fmla="*/ 428 h 975"/>
                <a:gd name="T24" fmla="*/ 514 w 530"/>
                <a:gd name="T25" fmla="*/ 464 h 975"/>
                <a:gd name="T26" fmla="*/ 488 w 530"/>
                <a:gd name="T27" fmla="*/ 476 h 975"/>
                <a:gd name="T28" fmla="*/ 452 w 530"/>
                <a:gd name="T29" fmla="*/ 473 h 975"/>
                <a:gd name="T30" fmla="*/ 374 w 530"/>
                <a:gd name="T31" fmla="*/ 532 h 975"/>
                <a:gd name="T32" fmla="*/ 343 w 530"/>
                <a:gd name="T33" fmla="*/ 582 h 975"/>
                <a:gd name="T34" fmla="*/ 348 w 530"/>
                <a:gd name="T35" fmla="*/ 610 h 975"/>
                <a:gd name="T36" fmla="*/ 372 w 530"/>
                <a:gd name="T37" fmla="*/ 717 h 975"/>
                <a:gd name="T38" fmla="*/ 339 w 530"/>
                <a:gd name="T39" fmla="*/ 757 h 975"/>
                <a:gd name="T40" fmla="*/ 263 w 530"/>
                <a:gd name="T41" fmla="*/ 916 h 975"/>
                <a:gd name="T42" fmla="*/ 249 w 530"/>
                <a:gd name="T43" fmla="*/ 951 h 975"/>
                <a:gd name="T44" fmla="*/ 142 w 530"/>
                <a:gd name="T45" fmla="*/ 972 h 975"/>
                <a:gd name="T46" fmla="*/ 105 w 530"/>
                <a:gd name="T47" fmla="*/ 946 h 975"/>
                <a:gd name="T48" fmla="*/ 95 w 530"/>
                <a:gd name="T49" fmla="*/ 906 h 975"/>
                <a:gd name="T50" fmla="*/ 88 w 530"/>
                <a:gd name="T51" fmla="*/ 859 h 975"/>
                <a:gd name="T52" fmla="*/ 135 w 530"/>
                <a:gd name="T53" fmla="*/ 819 h 975"/>
                <a:gd name="T54" fmla="*/ 159 w 530"/>
                <a:gd name="T55" fmla="*/ 717 h 975"/>
                <a:gd name="T56" fmla="*/ 131 w 530"/>
                <a:gd name="T57" fmla="*/ 681 h 975"/>
                <a:gd name="T58" fmla="*/ 123 w 530"/>
                <a:gd name="T59" fmla="*/ 667 h 975"/>
                <a:gd name="T60" fmla="*/ 171 w 530"/>
                <a:gd name="T61" fmla="*/ 625 h 975"/>
                <a:gd name="T62" fmla="*/ 225 w 530"/>
                <a:gd name="T63" fmla="*/ 603 h 975"/>
                <a:gd name="T64" fmla="*/ 223 w 530"/>
                <a:gd name="T65" fmla="*/ 530 h 975"/>
                <a:gd name="T66" fmla="*/ 194 w 530"/>
                <a:gd name="T67" fmla="*/ 511 h 975"/>
                <a:gd name="T68" fmla="*/ 90 w 530"/>
                <a:gd name="T69" fmla="*/ 301 h 975"/>
                <a:gd name="T70" fmla="*/ 55 w 530"/>
                <a:gd name="T71" fmla="*/ 263 h 975"/>
                <a:gd name="T72" fmla="*/ 24 w 530"/>
                <a:gd name="T73" fmla="*/ 194 h 975"/>
                <a:gd name="T74" fmla="*/ 15 w 530"/>
                <a:gd name="T75" fmla="*/ 161 h 975"/>
                <a:gd name="T76" fmla="*/ 5 w 530"/>
                <a:gd name="T77" fmla="*/ 125 h 975"/>
                <a:gd name="T78" fmla="*/ 29 w 530"/>
                <a:gd name="T79" fmla="*/ 97 h 975"/>
                <a:gd name="T80" fmla="*/ 41 w 530"/>
                <a:gd name="T81" fmla="*/ 104 h 975"/>
                <a:gd name="T82" fmla="*/ 48 w 530"/>
                <a:gd name="T83" fmla="*/ 97 h 975"/>
                <a:gd name="T84" fmla="*/ 60 w 530"/>
                <a:gd name="T85" fmla="*/ 95 h 975"/>
                <a:gd name="T86" fmla="*/ 69 w 530"/>
                <a:gd name="T87" fmla="*/ 102 h 975"/>
                <a:gd name="T88" fmla="*/ 83 w 530"/>
                <a:gd name="T89" fmla="*/ 97 h 975"/>
                <a:gd name="T90" fmla="*/ 81 w 530"/>
                <a:gd name="T91" fmla="*/ 111 h 975"/>
                <a:gd name="T92" fmla="*/ 97 w 530"/>
                <a:gd name="T93" fmla="*/ 125 h 975"/>
                <a:gd name="T94" fmla="*/ 109 w 530"/>
                <a:gd name="T95" fmla="*/ 125 h 975"/>
                <a:gd name="T96" fmla="*/ 147 w 530"/>
                <a:gd name="T97" fmla="*/ 109 h 975"/>
                <a:gd name="T98" fmla="*/ 175 w 530"/>
                <a:gd name="T99" fmla="*/ 99 h 975"/>
                <a:gd name="T100" fmla="*/ 185 w 530"/>
                <a:gd name="T101" fmla="*/ 104 h 975"/>
                <a:gd name="T102" fmla="*/ 190 w 530"/>
                <a:gd name="T103" fmla="*/ 109 h 975"/>
                <a:gd name="T104" fmla="*/ 192 w 530"/>
                <a:gd name="T105" fmla="*/ 102 h 975"/>
                <a:gd name="T106" fmla="*/ 187 w 530"/>
                <a:gd name="T107" fmla="*/ 97 h 975"/>
                <a:gd name="T108" fmla="*/ 190 w 530"/>
                <a:gd name="T109" fmla="*/ 90 h 975"/>
                <a:gd name="T110" fmla="*/ 192 w 530"/>
                <a:gd name="T111" fmla="*/ 78 h 975"/>
                <a:gd name="T112" fmla="*/ 197 w 530"/>
                <a:gd name="T113" fmla="*/ 66 h 975"/>
                <a:gd name="T114" fmla="*/ 194 w 530"/>
                <a:gd name="T115" fmla="*/ 54 h 975"/>
                <a:gd name="T116" fmla="*/ 197 w 530"/>
                <a:gd name="T117" fmla="*/ 31 h 975"/>
                <a:gd name="T118" fmla="*/ 194 w 530"/>
                <a:gd name="T119" fmla="*/ 12 h 975"/>
                <a:gd name="T120" fmla="*/ 202 w 530"/>
                <a:gd name="T121" fmla="*/ 10 h 975"/>
                <a:gd name="T122" fmla="*/ 228 w 530"/>
                <a:gd name="T123" fmla="*/ 7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0" h="975">
                  <a:moveTo>
                    <a:pt x="239" y="2"/>
                  </a:moveTo>
                  <a:lnTo>
                    <a:pt x="239" y="2"/>
                  </a:lnTo>
                  <a:lnTo>
                    <a:pt x="261" y="0"/>
                  </a:lnTo>
                  <a:lnTo>
                    <a:pt x="265" y="0"/>
                  </a:lnTo>
                  <a:lnTo>
                    <a:pt x="261" y="7"/>
                  </a:lnTo>
                  <a:lnTo>
                    <a:pt x="258" y="17"/>
                  </a:lnTo>
                  <a:lnTo>
                    <a:pt x="258" y="33"/>
                  </a:lnTo>
                  <a:lnTo>
                    <a:pt x="261" y="38"/>
                  </a:lnTo>
                  <a:lnTo>
                    <a:pt x="268" y="54"/>
                  </a:lnTo>
                  <a:lnTo>
                    <a:pt x="275" y="64"/>
                  </a:lnTo>
                  <a:lnTo>
                    <a:pt x="272" y="71"/>
                  </a:lnTo>
                  <a:lnTo>
                    <a:pt x="268" y="76"/>
                  </a:lnTo>
                  <a:lnTo>
                    <a:pt x="265" y="88"/>
                  </a:lnTo>
                  <a:lnTo>
                    <a:pt x="254" y="104"/>
                  </a:lnTo>
                  <a:lnTo>
                    <a:pt x="246" y="128"/>
                  </a:lnTo>
                  <a:lnTo>
                    <a:pt x="244" y="142"/>
                  </a:lnTo>
                  <a:lnTo>
                    <a:pt x="246" y="154"/>
                  </a:lnTo>
                  <a:lnTo>
                    <a:pt x="251" y="166"/>
                  </a:lnTo>
                  <a:lnTo>
                    <a:pt x="263" y="175"/>
                  </a:lnTo>
                  <a:lnTo>
                    <a:pt x="263" y="178"/>
                  </a:lnTo>
                  <a:lnTo>
                    <a:pt x="261" y="187"/>
                  </a:lnTo>
                  <a:lnTo>
                    <a:pt x="272" y="199"/>
                  </a:lnTo>
                  <a:lnTo>
                    <a:pt x="289" y="206"/>
                  </a:lnTo>
                  <a:lnTo>
                    <a:pt x="301" y="208"/>
                  </a:lnTo>
                  <a:lnTo>
                    <a:pt x="339" y="201"/>
                  </a:lnTo>
                  <a:lnTo>
                    <a:pt x="351" y="204"/>
                  </a:lnTo>
                  <a:lnTo>
                    <a:pt x="355" y="206"/>
                  </a:lnTo>
                  <a:lnTo>
                    <a:pt x="362" y="208"/>
                  </a:lnTo>
                  <a:lnTo>
                    <a:pt x="369" y="215"/>
                  </a:lnTo>
                  <a:lnTo>
                    <a:pt x="372" y="220"/>
                  </a:lnTo>
                  <a:lnTo>
                    <a:pt x="374" y="222"/>
                  </a:lnTo>
                  <a:lnTo>
                    <a:pt x="396" y="230"/>
                  </a:lnTo>
                  <a:lnTo>
                    <a:pt x="412" y="239"/>
                  </a:lnTo>
                  <a:lnTo>
                    <a:pt x="419" y="239"/>
                  </a:lnTo>
                  <a:lnTo>
                    <a:pt x="426" y="239"/>
                  </a:lnTo>
                  <a:lnTo>
                    <a:pt x="433" y="239"/>
                  </a:lnTo>
                  <a:lnTo>
                    <a:pt x="438" y="244"/>
                  </a:lnTo>
                  <a:lnTo>
                    <a:pt x="443" y="248"/>
                  </a:lnTo>
                  <a:lnTo>
                    <a:pt x="450" y="256"/>
                  </a:lnTo>
                  <a:lnTo>
                    <a:pt x="462" y="260"/>
                  </a:lnTo>
                  <a:lnTo>
                    <a:pt x="474" y="265"/>
                  </a:lnTo>
                  <a:lnTo>
                    <a:pt x="485" y="263"/>
                  </a:lnTo>
                  <a:lnTo>
                    <a:pt x="478" y="293"/>
                  </a:lnTo>
                  <a:lnTo>
                    <a:pt x="481" y="317"/>
                  </a:lnTo>
                  <a:lnTo>
                    <a:pt x="483" y="322"/>
                  </a:lnTo>
                  <a:lnTo>
                    <a:pt x="485" y="329"/>
                  </a:lnTo>
                  <a:lnTo>
                    <a:pt x="488" y="334"/>
                  </a:lnTo>
                  <a:lnTo>
                    <a:pt x="495" y="341"/>
                  </a:lnTo>
                  <a:lnTo>
                    <a:pt x="497" y="345"/>
                  </a:lnTo>
                  <a:lnTo>
                    <a:pt x="497" y="360"/>
                  </a:lnTo>
                  <a:lnTo>
                    <a:pt x="497" y="383"/>
                  </a:lnTo>
                  <a:lnTo>
                    <a:pt x="500" y="398"/>
                  </a:lnTo>
                  <a:lnTo>
                    <a:pt x="509" y="409"/>
                  </a:lnTo>
                  <a:lnTo>
                    <a:pt x="511" y="414"/>
                  </a:lnTo>
                  <a:lnTo>
                    <a:pt x="514" y="416"/>
                  </a:lnTo>
                  <a:lnTo>
                    <a:pt x="526" y="416"/>
                  </a:lnTo>
                  <a:lnTo>
                    <a:pt x="530" y="416"/>
                  </a:lnTo>
                  <a:lnTo>
                    <a:pt x="526" y="421"/>
                  </a:lnTo>
                  <a:lnTo>
                    <a:pt x="523" y="426"/>
                  </a:lnTo>
                  <a:lnTo>
                    <a:pt x="521" y="428"/>
                  </a:lnTo>
                  <a:lnTo>
                    <a:pt x="526" y="445"/>
                  </a:lnTo>
                  <a:lnTo>
                    <a:pt x="526" y="447"/>
                  </a:lnTo>
                  <a:lnTo>
                    <a:pt x="516" y="459"/>
                  </a:lnTo>
                  <a:lnTo>
                    <a:pt x="516" y="461"/>
                  </a:lnTo>
                  <a:lnTo>
                    <a:pt x="514" y="464"/>
                  </a:lnTo>
                  <a:lnTo>
                    <a:pt x="511" y="469"/>
                  </a:lnTo>
                  <a:lnTo>
                    <a:pt x="509" y="478"/>
                  </a:lnTo>
                  <a:lnTo>
                    <a:pt x="504" y="471"/>
                  </a:lnTo>
                  <a:lnTo>
                    <a:pt x="495" y="471"/>
                  </a:lnTo>
                  <a:lnTo>
                    <a:pt x="488" y="476"/>
                  </a:lnTo>
                  <a:lnTo>
                    <a:pt x="481" y="480"/>
                  </a:lnTo>
                  <a:lnTo>
                    <a:pt x="471" y="473"/>
                  </a:lnTo>
                  <a:lnTo>
                    <a:pt x="466" y="471"/>
                  </a:lnTo>
                  <a:lnTo>
                    <a:pt x="459" y="471"/>
                  </a:lnTo>
                  <a:lnTo>
                    <a:pt x="452" y="473"/>
                  </a:lnTo>
                  <a:lnTo>
                    <a:pt x="422" y="487"/>
                  </a:lnTo>
                  <a:lnTo>
                    <a:pt x="391" y="511"/>
                  </a:lnTo>
                  <a:lnTo>
                    <a:pt x="379" y="525"/>
                  </a:lnTo>
                  <a:lnTo>
                    <a:pt x="377" y="528"/>
                  </a:lnTo>
                  <a:lnTo>
                    <a:pt x="374" y="532"/>
                  </a:lnTo>
                  <a:lnTo>
                    <a:pt x="358" y="547"/>
                  </a:lnTo>
                  <a:lnTo>
                    <a:pt x="351" y="556"/>
                  </a:lnTo>
                  <a:lnTo>
                    <a:pt x="348" y="561"/>
                  </a:lnTo>
                  <a:lnTo>
                    <a:pt x="348" y="575"/>
                  </a:lnTo>
                  <a:lnTo>
                    <a:pt x="343" y="582"/>
                  </a:lnTo>
                  <a:lnTo>
                    <a:pt x="341" y="589"/>
                  </a:lnTo>
                  <a:lnTo>
                    <a:pt x="343" y="599"/>
                  </a:lnTo>
                  <a:lnTo>
                    <a:pt x="346" y="601"/>
                  </a:lnTo>
                  <a:lnTo>
                    <a:pt x="348" y="603"/>
                  </a:lnTo>
                  <a:lnTo>
                    <a:pt x="348" y="610"/>
                  </a:lnTo>
                  <a:lnTo>
                    <a:pt x="358" y="641"/>
                  </a:lnTo>
                  <a:lnTo>
                    <a:pt x="369" y="667"/>
                  </a:lnTo>
                  <a:lnTo>
                    <a:pt x="372" y="679"/>
                  </a:lnTo>
                  <a:lnTo>
                    <a:pt x="374" y="710"/>
                  </a:lnTo>
                  <a:lnTo>
                    <a:pt x="372" y="717"/>
                  </a:lnTo>
                  <a:lnTo>
                    <a:pt x="362" y="731"/>
                  </a:lnTo>
                  <a:lnTo>
                    <a:pt x="358" y="738"/>
                  </a:lnTo>
                  <a:lnTo>
                    <a:pt x="355" y="741"/>
                  </a:lnTo>
                  <a:lnTo>
                    <a:pt x="348" y="750"/>
                  </a:lnTo>
                  <a:lnTo>
                    <a:pt x="339" y="757"/>
                  </a:lnTo>
                  <a:lnTo>
                    <a:pt x="310" y="778"/>
                  </a:lnTo>
                  <a:lnTo>
                    <a:pt x="301" y="790"/>
                  </a:lnTo>
                  <a:lnTo>
                    <a:pt x="268" y="857"/>
                  </a:lnTo>
                  <a:lnTo>
                    <a:pt x="263" y="871"/>
                  </a:lnTo>
                  <a:lnTo>
                    <a:pt x="263" y="916"/>
                  </a:lnTo>
                  <a:lnTo>
                    <a:pt x="261" y="930"/>
                  </a:lnTo>
                  <a:lnTo>
                    <a:pt x="258" y="937"/>
                  </a:lnTo>
                  <a:lnTo>
                    <a:pt x="256" y="942"/>
                  </a:lnTo>
                  <a:lnTo>
                    <a:pt x="251" y="946"/>
                  </a:lnTo>
                  <a:lnTo>
                    <a:pt x="249" y="951"/>
                  </a:lnTo>
                  <a:lnTo>
                    <a:pt x="232" y="958"/>
                  </a:lnTo>
                  <a:lnTo>
                    <a:pt x="228" y="961"/>
                  </a:lnTo>
                  <a:lnTo>
                    <a:pt x="209" y="958"/>
                  </a:lnTo>
                  <a:lnTo>
                    <a:pt x="149" y="975"/>
                  </a:lnTo>
                  <a:lnTo>
                    <a:pt x="142" y="972"/>
                  </a:lnTo>
                  <a:lnTo>
                    <a:pt x="133" y="970"/>
                  </a:lnTo>
                  <a:lnTo>
                    <a:pt x="123" y="968"/>
                  </a:lnTo>
                  <a:lnTo>
                    <a:pt x="116" y="963"/>
                  </a:lnTo>
                  <a:lnTo>
                    <a:pt x="109" y="956"/>
                  </a:lnTo>
                  <a:lnTo>
                    <a:pt x="105" y="946"/>
                  </a:lnTo>
                  <a:lnTo>
                    <a:pt x="102" y="939"/>
                  </a:lnTo>
                  <a:lnTo>
                    <a:pt x="109" y="932"/>
                  </a:lnTo>
                  <a:lnTo>
                    <a:pt x="97" y="920"/>
                  </a:lnTo>
                  <a:lnTo>
                    <a:pt x="95" y="913"/>
                  </a:lnTo>
                  <a:lnTo>
                    <a:pt x="95" y="906"/>
                  </a:lnTo>
                  <a:lnTo>
                    <a:pt x="97" y="897"/>
                  </a:lnTo>
                  <a:lnTo>
                    <a:pt x="97" y="890"/>
                  </a:lnTo>
                  <a:lnTo>
                    <a:pt x="97" y="883"/>
                  </a:lnTo>
                  <a:lnTo>
                    <a:pt x="93" y="873"/>
                  </a:lnTo>
                  <a:lnTo>
                    <a:pt x="88" y="859"/>
                  </a:lnTo>
                  <a:lnTo>
                    <a:pt x="93" y="849"/>
                  </a:lnTo>
                  <a:lnTo>
                    <a:pt x="102" y="842"/>
                  </a:lnTo>
                  <a:lnTo>
                    <a:pt x="133" y="826"/>
                  </a:lnTo>
                  <a:lnTo>
                    <a:pt x="135" y="821"/>
                  </a:lnTo>
                  <a:lnTo>
                    <a:pt x="135" y="819"/>
                  </a:lnTo>
                  <a:lnTo>
                    <a:pt x="140" y="814"/>
                  </a:lnTo>
                  <a:lnTo>
                    <a:pt x="140" y="812"/>
                  </a:lnTo>
                  <a:lnTo>
                    <a:pt x="142" y="793"/>
                  </a:lnTo>
                  <a:lnTo>
                    <a:pt x="157" y="736"/>
                  </a:lnTo>
                  <a:lnTo>
                    <a:pt x="159" y="717"/>
                  </a:lnTo>
                  <a:lnTo>
                    <a:pt x="154" y="703"/>
                  </a:lnTo>
                  <a:lnTo>
                    <a:pt x="147" y="693"/>
                  </a:lnTo>
                  <a:lnTo>
                    <a:pt x="138" y="684"/>
                  </a:lnTo>
                  <a:lnTo>
                    <a:pt x="135" y="681"/>
                  </a:lnTo>
                  <a:lnTo>
                    <a:pt x="131" y="681"/>
                  </a:lnTo>
                  <a:lnTo>
                    <a:pt x="128" y="679"/>
                  </a:lnTo>
                  <a:lnTo>
                    <a:pt x="123" y="677"/>
                  </a:lnTo>
                  <a:lnTo>
                    <a:pt x="123" y="674"/>
                  </a:lnTo>
                  <a:lnTo>
                    <a:pt x="123" y="672"/>
                  </a:lnTo>
                  <a:lnTo>
                    <a:pt x="123" y="667"/>
                  </a:lnTo>
                  <a:lnTo>
                    <a:pt x="123" y="663"/>
                  </a:lnTo>
                  <a:lnTo>
                    <a:pt x="131" y="658"/>
                  </a:lnTo>
                  <a:lnTo>
                    <a:pt x="142" y="651"/>
                  </a:lnTo>
                  <a:lnTo>
                    <a:pt x="159" y="632"/>
                  </a:lnTo>
                  <a:lnTo>
                    <a:pt x="171" y="625"/>
                  </a:lnTo>
                  <a:lnTo>
                    <a:pt x="185" y="620"/>
                  </a:lnTo>
                  <a:lnTo>
                    <a:pt x="209" y="618"/>
                  </a:lnTo>
                  <a:lnTo>
                    <a:pt x="213" y="615"/>
                  </a:lnTo>
                  <a:lnTo>
                    <a:pt x="218" y="613"/>
                  </a:lnTo>
                  <a:lnTo>
                    <a:pt x="225" y="603"/>
                  </a:lnTo>
                  <a:lnTo>
                    <a:pt x="230" y="589"/>
                  </a:lnTo>
                  <a:lnTo>
                    <a:pt x="232" y="573"/>
                  </a:lnTo>
                  <a:lnTo>
                    <a:pt x="230" y="556"/>
                  </a:lnTo>
                  <a:lnTo>
                    <a:pt x="228" y="537"/>
                  </a:lnTo>
                  <a:lnTo>
                    <a:pt x="223" y="530"/>
                  </a:lnTo>
                  <a:lnTo>
                    <a:pt x="218" y="523"/>
                  </a:lnTo>
                  <a:lnTo>
                    <a:pt x="213" y="521"/>
                  </a:lnTo>
                  <a:lnTo>
                    <a:pt x="206" y="521"/>
                  </a:lnTo>
                  <a:lnTo>
                    <a:pt x="202" y="518"/>
                  </a:lnTo>
                  <a:lnTo>
                    <a:pt x="194" y="511"/>
                  </a:lnTo>
                  <a:lnTo>
                    <a:pt x="171" y="473"/>
                  </a:lnTo>
                  <a:lnTo>
                    <a:pt x="140" y="376"/>
                  </a:lnTo>
                  <a:lnTo>
                    <a:pt x="133" y="364"/>
                  </a:lnTo>
                  <a:lnTo>
                    <a:pt x="97" y="308"/>
                  </a:lnTo>
                  <a:lnTo>
                    <a:pt x="90" y="301"/>
                  </a:lnTo>
                  <a:lnTo>
                    <a:pt x="78" y="291"/>
                  </a:lnTo>
                  <a:lnTo>
                    <a:pt x="69" y="286"/>
                  </a:lnTo>
                  <a:lnTo>
                    <a:pt x="64" y="282"/>
                  </a:lnTo>
                  <a:lnTo>
                    <a:pt x="62" y="272"/>
                  </a:lnTo>
                  <a:lnTo>
                    <a:pt x="55" y="263"/>
                  </a:lnTo>
                  <a:lnTo>
                    <a:pt x="48" y="248"/>
                  </a:lnTo>
                  <a:lnTo>
                    <a:pt x="41" y="239"/>
                  </a:lnTo>
                  <a:lnTo>
                    <a:pt x="36" y="232"/>
                  </a:lnTo>
                  <a:lnTo>
                    <a:pt x="22" y="189"/>
                  </a:lnTo>
                  <a:lnTo>
                    <a:pt x="24" y="194"/>
                  </a:lnTo>
                  <a:lnTo>
                    <a:pt x="19" y="185"/>
                  </a:lnTo>
                  <a:lnTo>
                    <a:pt x="17" y="182"/>
                  </a:lnTo>
                  <a:lnTo>
                    <a:pt x="15" y="180"/>
                  </a:lnTo>
                  <a:lnTo>
                    <a:pt x="15" y="178"/>
                  </a:lnTo>
                  <a:lnTo>
                    <a:pt x="15" y="161"/>
                  </a:lnTo>
                  <a:lnTo>
                    <a:pt x="12" y="151"/>
                  </a:lnTo>
                  <a:lnTo>
                    <a:pt x="0" y="140"/>
                  </a:lnTo>
                  <a:lnTo>
                    <a:pt x="0" y="137"/>
                  </a:lnTo>
                  <a:lnTo>
                    <a:pt x="3" y="130"/>
                  </a:lnTo>
                  <a:lnTo>
                    <a:pt x="5" y="125"/>
                  </a:lnTo>
                  <a:lnTo>
                    <a:pt x="5" y="123"/>
                  </a:lnTo>
                  <a:lnTo>
                    <a:pt x="5" y="121"/>
                  </a:lnTo>
                  <a:lnTo>
                    <a:pt x="24" y="99"/>
                  </a:lnTo>
                  <a:lnTo>
                    <a:pt x="26" y="99"/>
                  </a:lnTo>
                  <a:lnTo>
                    <a:pt x="29" y="97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8" y="102"/>
                  </a:lnTo>
                  <a:lnTo>
                    <a:pt x="41" y="102"/>
                  </a:lnTo>
                  <a:lnTo>
                    <a:pt x="41" y="104"/>
                  </a:lnTo>
                  <a:lnTo>
                    <a:pt x="43" y="104"/>
                  </a:lnTo>
                  <a:lnTo>
                    <a:pt x="45" y="104"/>
                  </a:lnTo>
                  <a:lnTo>
                    <a:pt x="45" y="102"/>
                  </a:lnTo>
                  <a:lnTo>
                    <a:pt x="48" y="97"/>
                  </a:lnTo>
                  <a:lnTo>
                    <a:pt x="48" y="97"/>
                  </a:lnTo>
                  <a:lnTo>
                    <a:pt x="48" y="95"/>
                  </a:lnTo>
                  <a:lnTo>
                    <a:pt x="55" y="95"/>
                  </a:lnTo>
                  <a:lnTo>
                    <a:pt x="57" y="92"/>
                  </a:lnTo>
                  <a:lnTo>
                    <a:pt x="60" y="92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67" y="99"/>
                  </a:lnTo>
                  <a:lnTo>
                    <a:pt x="67" y="102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74" y="102"/>
                  </a:lnTo>
                  <a:lnTo>
                    <a:pt x="74" y="102"/>
                  </a:lnTo>
                  <a:lnTo>
                    <a:pt x="81" y="97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3" y="97"/>
                  </a:lnTo>
                  <a:lnTo>
                    <a:pt x="81" y="104"/>
                  </a:lnTo>
                  <a:lnTo>
                    <a:pt x="81" y="107"/>
                  </a:lnTo>
                  <a:lnTo>
                    <a:pt x="81" y="109"/>
                  </a:lnTo>
                  <a:lnTo>
                    <a:pt x="81" y="111"/>
                  </a:lnTo>
                  <a:lnTo>
                    <a:pt x="81" y="111"/>
                  </a:lnTo>
                  <a:lnTo>
                    <a:pt x="83" y="114"/>
                  </a:lnTo>
                  <a:lnTo>
                    <a:pt x="90" y="118"/>
                  </a:lnTo>
                  <a:lnTo>
                    <a:pt x="95" y="123"/>
                  </a:lnTo>
                  <a:lnTo>
                    <a:pt x="97" y="125"/>
                  </a:lnTo>
                  <a:lnTo>
                    <a:pt x="100" y="125"/>
                  </a:lnTo>
                  <a:lnTo>
                    <a:pt x="102" y="125"/>
                  </a:lnTo>
                  <a:lnTo>
                    <a:pt x="105" y="125"/>
                  </a:lnTo>
                  <a:lnTo>
                    <a:pt x="107" y="125"/>
                  </a:lnTo>
                  <a:lnTo>
                    <a:pt x="109" y="125"/>
                  </a:lnTo>
                  <a:lnTo>
                    <a:pt x="142" y="116"/>
                  </a:lnTo>
                  <a:lnTo>
                    <a:pt x="145" y="114"/>
                  </a:lnTo>
                  <a:lnTo>
                    <a:pt x="145" y="111"/>
                  </a:lnTo>
                  <a:lnTo>
                    <a:pt x="147" y="109"/>
                  </a:lnTo>
                  <a:lnTo>
                    <a:pt x="147" y="109"/>
                  </a:lnTo>
                  <a:lnTo>
                    <a:pt x="152" y="104"/>
                  </a:lnTo>
                  <a:lnTo>
                    <a:pt x="159" y="99"/>
                  </a:lnTo>
                  <a:lnTo>
                    <a:pt x="161" y="99"/>
                  </a:lnTo>
                  <a:lnTo>
                    <a:pt x="173" y="99"/>
                  </a:lnTo>
                  <a:lnTo>
                    <a:pt x="175" y="99"/>
                  </a:lnTo>
                  <a:lnTo>
                    <a:pt x="178" y="99"/>
                  </a:lnTo>
                  <a:lnTo>
                    <a:pt x="180" y="102"/>
                  </a:lnTo>
                  <a:lnTo>
                    <a:pt x="180" y="102"/>
                  </a:lnTo>
                  <a:lnTo>
                    <a:pt x="183" y="104"/>
                  </a:lnTo>
                  <a:lnTo>
                    <a:pt x="185" y="104"/>
                  </a:lnTo>
                  <a:lnTo>
                    <a:pt x="185" y="104"/>
                  </a:lnTo>
                  <a:lnTo>
                    <a:pt x="185" y="107"/>
                  </a:lnTo>
                  <a:lnTo>
                    <a:pt x="187" y="109"/>
                  </a:lnTo>
                  <a:lnTo>
                    <a:pt x="190" y="109"/>
                  </a:lnTo>
                  <a:lnTo>
                    <a:pt x="190" y="109"/>
                  </a:lnTo>
                  <a:lnTo>
                    <a:pt x="192" y="111"/>
                  </a:lnTo>
                  <a:lnTo>
                    <a:pt x="194" y="109"/>
                  </a:lnTo>
                  <a:lnTo>
                    <a:pt x="194" y="109"/>
                  </a:lnTo>
                  <a:lnTo>
                    <a:pt x="194" y="107"/>
                  </a:lnTo>
                  <a:lnTo>
                    <a:pt x="192" y="102"/>
                  </a:lnTo>
                  <a:lnTo>
                    <a:pt x="192" y="99"/>
                  </a:lnTo>
                  <a:lnTo>
                    <a:pt x="192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87" y="97"/>
                  </a:lnTo>
                  <a:lnTo>
                    <a:pt x="187" y="97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90" y="92"/>
                  </a:lnTo>
                  <a:lnTo>
                    <a:pt x="190" y="90"/>
                  </a:lnTo>
                  <a:lnTo>
                    <a:pt x="190" y="90"/>
                  </a:lnTo>
                  <a:lnTo>
                    <a:pt x="190" y="88"/>
                  </a:lnTo>
                  <a:lnTo>
                    <a:pt x="190" y="83"/>
                  </a:lnTo>
                  <a:lnTo>
                    <a:pt x="190" y="78"/>
                  </a:lnTo>
                  <a:lnTo>
                    <a:pt x="192" y="78"/>
                  </a:lnTo>
                  <a:lnTo>
                    <a:pt x="192" y="76"/>
                  </a:lnTo>
                  <a:lnTo>
                    <a:pt x="194" y="73"/>
                  </a:lnTo>
                  <a:lnTo>
                    <a:pt x="194" y="71"/>
                  </a:lnTo>
                  <a:lnTo>
                    <a:pt x="194" y="71"/>
                  </a:lnTo>
                  <a:lnTo>
                    <a:pt x="197" y="66"/>
                  </a:lnTo>
                  <a:lnTo>
                    <a:pt x="197" y="66"/>
                  </a:lnTo>
                  <a:lnTo>
                    <a:pt x="197" y="64"/>
                  </a:lnTo>
                  <a:lnTo>
                    <a:pt x="194" y="64"/>
                  </a:lnTo>
                  <a:lnTo>
                    <a:pt x="194" y="54"/>
                  </a:lnTo>
                  <a:lnTo>
                    <a:pt x="194" y="54"/>
                  </a:lnTo>
                  <a:lnTo>
                    <a:pt x="194" y="52"/>
                  </a:lnTo>
                  <a:lnTo>
                    <a:pt x="194" y="50"/>
                  </a:lnTo>
                  <a:lnTo>
                    <a:pt x="194" y="45"/>
                  </a:lnTo>
                  <a:lnTo>
                    <a:pt x="197" y="36"/>
                  </a:lnTo>
                  <a:lnTo>
                    <a:pt x="197" y="31"/>
                  </a:lnTo>
                  <a:lnTo>
                    <a:pt x="194" y="21"/>
                  </a:lnTo>
                  <a:lnTo>
                    <a:pt x="194" y="17"/>
                  </a:lnTo>
                  <a:lnTo>
                    <a:pt x="194" y="14"/>
                  </a:lnTo>
                  <a:lnTo>
                    <a:pt x="194" y="12"/>
                  </a:lnTo>
                  <a:lnTo>
                    <a:pt x="194" y="12"/>
                  </a:lnTo>
                  <a:lnTo>
                    <a:pt x="197" y="10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199" y="7"/>
                  </a:lnTo>
                  <a:lnTo>
                    <a:pt x="202" y="10"/>
                  </a:lnTo>
                  <a:lnTo>
                    <a:pt x="204" y="10"/>
                  </a:lnTo>
                  <a:lnTo>
                    <a:pt x="204" y="12"/>
                  </a:lnTo>
                  <a:lnTo>
                    <a:pt x="206" y="12"/>
                  </a:lnTo>
                  <a:lnTo>
                    <a:pt x="216" y="7"/>
                  </a:lnTo>
                  <a:lnTo>
                    <a:pt x="228" y="7"/>
                  </a:lnTo>
                  <a:lnTo>
                    <a:pt x="228" y="7"/>
                  </a:lnTo>
                  <a:lnTo>
                    <a:pt x="230" y="7"/>
                  </a:lnTo>
                  <a:lnTo>
                    <a:pt x="239" y="2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3308066" y="2515818"/>
              <a:ext cx="743763" cy="626437"/>
            </a:xfrm>
            <a:custGeom>
              <a:avLst/>
              <a:gdLst>
                <a:gd name="T0" fmla="*/ 679 w 710"/>
                <a:gd name="T1" fmla="*/ 549 h 598"/>
                <a:gd name="T2" fmla="*/ 686 w 710"/>
                <a:gd name="T3" fmla="*/ 511 h 598"/>
                <a:gd name="T4" fmla="*/ 700 w 710"/>
                <a:gd name="T5" fmla="*/ 492 h 598"/>
                <a:gd name="T6" fmla="*/ 710 w 710"/>
                <a:gd name="T7" fmla="*/ 468 h 598"/>
                <a:gd name="T8" fmla="*/ 698 w 710"/>
                <a:gd name="T9" fmla="*/ 454 h 598"/>
                <a:gd name="T10" fmla="*/ 681 w 710"/>
                <a:gd name="T11" fmla="*/ 442 h 598"/>
                <a:gd name="T12" fmla="*/ 667 w 710"/>
                <a:gd name="T13" fmla="*/ 416 h 598"/>
                <a:gd name="T14" fmla="*/ 643 w 710"/>
                <a:gd name="T15" fmla="*/ 407 h 598"/>
                <a:gd name="T16" fmla="*/ 624 w 710"/>
                <a:gd name="T17" fmla="*/ 395 h 598"/>
                <a:gd name="T18" fmla="*/ 613 w 710"/>
                <a:gd name="T19" fmla="*/ 381 h 598"/>
                <a:gd name="T20" fmla="*/ 591 w 710"/>
                <a:gd name="T21" fmla="*/ 347 h 598"/>
                <a:gd name="T22" fmla="*/ 575 w 710"/>
                <a:gd name="T23" fmla="*/ 340 h 598"/>
                <a:gd name="T24" fmla="*/ 584 w 710"/>
                <a:gd name="T25" fmla="*/ 324 h 598"/>
                <a:gd name="T26" fmla="*/ 575 w 710"/>
                <a:gd name="T27" fmla="*/ 314 h 598"/>
                <a:gd name="T28" fmla="*/ 549 w 710"/>
                <a:gd name="T29" fmla="*/ 298 h 598"/>
                <a:gd name="T30" fmla="*/ 537 w 710"/>
                <a:gd name="T31" fmla="*/ 269 h 598"/>
                <a:gd name="T32" fmla="*/ 527 w 710"/>
                <a:gd name="T33" fmla="*/ 257 h 598"/>
                <a:gd name="T34" fmla="*/ 530 w 710"/>
                <a:gd name="T35" fmla="*/ 222 h 598"/>
                <a:gd name="T36" fmla="*/ 587 w 710"/>
                <a:gd name="T37" fmla="*/ 163 h 598"/>
                <a:gd name="T38" fmla="*/ 525 w 710"/>
                <a:gd name="T39" fmla="*/ 134 h 598"/>
                <a:gd name="T40" fmla="*/ 478 w 710"/>
                <a:gd name="T41" fmla="*/ 134 h 598"/>
                <a:gd name="T42" fmla="*/ 468 w 710"/>
                <a:gd name="T43" fmla="*/ 106 h 598"/>
                <a:gd name="T44" fmla="*/ 468 w 710"/>
                <a:gd name="T45" fmla="*/ 92 h 598"/>
                <a:gd name="T46" fmla="*/ 466 w 710"/>
                <a:gd name="T47" fmla="*/ 78 h 598"/>
                <a:gd name="T48" fmla="*/ 437 w 710"/>
                <a:gd name="T49" fmla="*/ 78 h 598"/>
                <a:gd name="T50" fmla="*/ 407 w 710"/>
                <a:gd name="T51" fmla="*/ 59 h 598"/>
                <a:gd name="T52" fmla="*/ 404 w 710"/>
                <a:gd name="T53" fmla="*/ 45 h 598"/>
                <a:gd name="T54" fmla="*/ 411 w 710"/>
                <a:gd name="T55" fmla="*/ 33 h 598"/>
                <a:gd name="T56" fmla="*/ 390 w 710"/>
                <a:gd name="T57" fmla="*/ 7 h 598"/>
                <a:gd name="T58" fmla="*/ 338 w 710"/>
                <a:gd name="T59" fmla="*/ 23 h 598"/>
                <a:gd name="T60" fmla="*/ 312 w 710"/>
                <a:gd name="T61" fmla="*/ 28 h 598"/>
                <a:gd name="T62" fmla="*/ 303 w 710"/>
                <a:gd name="T63" fmla="*/ 42 h 598"/>
                <a:gd name="T64" fmla="*/ 258 w 710"/>
                <a:gd name="T65" fmla="*/ 68 h 598"/>
                <a:gd name="T66" fmla="*/ 243 w 710"/>
                <a:gd name="T67" fmla="*/ 66 h 598"/>
                <a:gd name="T68" fmla="*/ 206 w 710"/>
                <a:gd name="T69" fmla="*/ 56 h 598"/>
                <a:gd name="T70" fmla="*/ 137 w 710"/>
                <a:gd name="T71" fmla="*/ 40 h 598"/>
                <a:gd name="T72" fmla="*/ 97 w 710"/>
                <a:gd name="T73" fmla="*/ 52 h 598"/>
                <a:gd name="T74" fmla="*/ 92 w 710"/>
                <a:gd name="T75" fmla="*/ 71 h 598"/>
                <a:gd name="T76" fmla="*/ 102 w 710"/>
                <a:gd name="T77" fmla="*/ 85 h 598"/>
                <a:gd name="T78" fmla="*/ 80 w 710"/>
                <a:gd name="T79" fmla="*/ 92 h 598"/>
                <a:gd name="T80" fmla="*/ 52 w 710"/>
                <a:gd name="T81" fmla="*/ 63 h 598"/>
                <a:gd name="T82" fmla="*/ 26 w 710"/>
                <a:gd name="T83" fmla="*/ 87 h 598"/>
                <a:gd name="T84" fmla="*/ 31 w 710"/>
                <a:gd name="T85" fmla="*/ 116 h 598"/>
                <a:gd name="T86" fmla="*/ 31 w 710"/>
                <a:gd name="T87" fmla="*/ 144 h 598"/>
                <a:gd name="T88" fmla="*/ 19 w 710"/>
                <a:gd name="T89" fmla="*/ 160 h 598"/>
                <a:gd name="T90" fmla="*/ 64 w 710"/>
                <a:gd name="T91" fmla="*/ 236 h 598"/>
                <a:gd name="T92" fmla="*/ 123 w 710"/>
                <a:gd name="T93" fmla="*/ 343 h 598"/>
                <a:gd name="T94" fmla="*/ 142 w 710"/>
                <a:gd name="T95" fmla="*/ 326 h 598"/>
                <a:gd name="T96" fmla="*/ 206 w 710"/>
                <a:gd name="T97" fmla="*/ 314 h 598"/>
                <a:gd name="T98" fmla="*/ 246 w 710"/>
                <a:gd name="T99" fmla="*/ 336 h 598"/>
                <a:gd name="T100" fmla="*/ 241 w 710"/>
                <a:gd name="T101" fmla="*/ 390 h 598"/>
                <a:gd name="T102" fmla="*/ 248 w 710"/>
                <a:gd name="T103" fmla="*/ 404 h 598"/>
                <a:gd name="T104" fmla="*/ 317 w 710"/>
                <a:gd name="T105" fmla="*/ 371 h 598"/>
                <a:gd name="T106" fmla="*/ 393 w 710"/>
                <a:gd name="T107" fmla="*/ 376 h 598"/>
                <a:gd name="T108" fmla="*/ 437 w 710"/>
                <a:gd name="T109" fmla="*/ 485 h 598"/>
                <a:gd name="T110" fmla="*/ 449 w 710"/>
                <a:gd name="T111" fmla="*/ 527 h 598"/>
                <a:gd name="T112" fmla="*/ 504 w 710"/>
                <a:gd name="T113" fmla="*/ 541 h 598"/>
                <a:gd name="T114" fmla="*/ 561 w 710"/>
                <a:gd name="T115" fmla="*/ 593 h 598"/>
                <a:gd name="T116" fmla="*/ 608 w 710"/>
                <a:gd name="T117" fmla="*/ 598 h 598"/>
                <a:gd name="T118" fmla="*/ 672 w 710"/>
                <a:gd name="T119" fmla="*/ 556 h 598"/>
                <a:gd name="T120" fmla="*/ 71 w 710"/>
                <a:gd name="T121" fmla="*/ 371 h 598"/>
                <a:gd name="T122" fmla="*/ 102 w 710"/>
                <a:gd name="T123" fmla="*/ 383 h 598"/>
                <a:gd name="T124" fmla="*/ 68 w 710"/>
                <a:gd name="T125" fmla="*/ 38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0" h="598">
                  <a:moveTo>
                    <a:pt x="684" y="553"/>
                  </a:moveTo>
                  <a:lnTo>
                    <a:pt x="684" y="553"/>
                  </a:lnTo>
                  <a:lnTo>
                    <a:pt x="684" y="553"/>
                  </a:lnTo>
                  <a:lnTo>
                    <a:pt x="681" y="553"/>
                  </a:lnTo>
                  <a:lnTo>
                    <a:pt x="681" y="553"/>
                  </a:lnTo>
                  <a:lnTo>
                    <a:pt x="679" y="551"/>
                  </a:lnTo>
                  <a:lnTo>
                    <a:pt x="679" y="549"/>
                  </a:lnTo>
                  <a:lnTo>
                    <a:pt x="679" y="549"/>
                  </a:lnTo>
                  <a:lnTo>
                    <a:pt x="681" y="544"/>
                  </a:lnTo>
                  <a:lnTo>
                    <a:pt x="684" y="541"/>
                  </a:lnTo>
                  <a:lnTo>
                    <a:pt x="688" y="525"/>
                  </a:lnTo>
                  <a:lnTo>
                    <a:pt x="688" y="520"/>
                  </a:lnTo>
                  <a:lnTo>
                    <a:pt x="688" y="520"/>
                  </a:lnTo>
                  <a:lnTo>
                    <a:pt x="688" y="515"/>
                  </a:lnTo>
                  <a:lnTo>
                    <a:pt x="686" y="511"/>
                  </a:lnTo>
                  <a:lnTo>
                    <a:pt x="686" y="511"/>
                  </a:lnTo>
                  <a:lnTo>
                    <a:pt x="688" y="508"/>
                  </a:lnTo>
                  <a:lnTo>
                    <a:pt x="691" y="506"/>
                  </a:lnTo>
                  <a:lnTo>
                    <a:pt x="693" y="501"/>
                  </a:lnTo>
                  <a:lnTo>
                    <a:pt x="693" y="499"/>
                  </a:lnTo>
                  <a:lnTo>
                    <a:pt x="693" y="496"/>
                  </a:lnTo>
                  <a:lnTo>
                    <a:pt x="695" y="496"/>
                  </a:lnTo>
                  <a:lnTo>
                    <a:pt x="698" y="494"/>
                  </a:lnTo>
                  <a:lnTo>
                    <a:pt x="700" y="492"/>
                  </a:lnTo>
                  <a:lnTo>
                    <a:pt x="700" y="492"/>
                  </a:lnTo>
                  <a:lnTo>
                    <a:pt x="702" y="487"/>
                  </a:lnTo>
                  <a:lnTo>
                    <a:pt x="705" y="485"/>
                  </a:lnTo>
                  <a:lnTo>
                    <a:pt x="707" y="482"/>
                  </a:lnTo>
                  <a:lnTo>
                    <a:pt x="710" y="475"/>
                  </a:lnTo>
                  <a:lnTo>
                    <a:pt x="710" y="470"/>
                  </a:lnTo>
                  <a:lnTo>
                    <a:pt x="710" y="470"/>
                  </a:lnTo>
                  <a:lnTo>
                    <a:pt x="710" y="468"/>
                  </a:lnTo>
                  <a:lnTo>
                    <a:pt x="710" y="466"/>
                  </a:lnTo>
                  <a:lnTo>
                    <a:pt x="710" y="463"/>
                  </a:lnTo>
                  <a:lnTo>
                    <a:pt x="707" y="463"/>
                  </a:lnTo>
                  <a:lnTo>
                    <a:pt x="707" y="461"/>
                  </a:lnTo>
                  <a:lnTo>
                    <a:pt x="705" y="459"/>
                  </a:lnTo>
                  <a:lnTo>
                    <a:pt x="700" y="456"/>
                  </a:lnTo>
                  <a:lnTo>
                    <a:pt x="700" y="456"/>
                  </a:lnTo>
                  <a:lnTo>
                    <a:pt x="698" y="454"/>
                  </a:lnTo>
                  <a:lnTo>
                    <a:pt x="695" y="452"/>
                  </a:lnTo>
                  <a:lnTo>
                    <a:pt x="695" y="452"/>
                  </a:lnTo>
                  <a:lnTo>
                    <a:pt x="693" y="452"/>
                  </a:lnTo>
                  <a:lnTo>
                    <a:pt x="686" y="447"/>
                  </a:lnTo>
                  <a:lnTo>
                    <a:pt x="684" y="447"/>
                  </a:lnTo>
                  <a:lnTo>
                    <a:pt x="684" y="447"/>
                  </a:lnTo>
                  <a:lnTo>
                    <a:pt x="681" y="444"/>
                  </a:lnTo>
                  <a:lnTo>
                    <a:pt x="681" y="442"/>
                  </a:lnTo>
                  <a:lnTo>
                    <a:pt x="679" y="440"/>
                  </a:lnTo>
                  <a:lnTo>
                    <a:pt x="676" y="423"/>
                  </a:lnTo>
                  <a:lnTo>
                    <a:pt x="674" y="423"/>
                  </a:lnTo>
                  <a:lnTo>
                    <a:pt x="672" y="421"/>
                  </a:lnTo>
                  <a:lnTo>
                    <a:pt x="672" y="418"/>
                  </a:lnTo>
                  <a:lnTo>
                    <a:pt x="669" y="418"/>
                  </a:lnTo>
                  <a:lnTo>
                    <a:pt x="667" y="418"/>
                  </a:lnTo>
                  <a:lnTo>
                    <a:pt x="667" y="416"/>
                  </a:lnTo>
                  <a:lnTo>
                    <a:pt x="662" y="418"/>
                  </a:lnTo>
                  <a:lnTo>
                    <a:pt x="660" y="418"/>
                  </a:lnTo>
                  <a:lnTo>
                    <a:pt x="660" y="418"/>
                  </a:lnTo>
                  <a:lnTo>
                    <a:pt x="658" y="416"/>
                  </a:lnTo>
                  <a:lnTo>
                    <a:pt x="650" y="411"/>
                  </a:lnTo>
                  <a:lnTo>
                    <a:pt x="648" y="409"/>
                  </a:lnTo>
                  <a:lnTo>
                    <a:pt x="646" y="407"/>
                  </a:lnTo>
                  <a:lnTo>
                    <a:pt x="643" y="407"/>
                  </a:lnTo>
                  <a:lnTo>
                    <a:pt x="641" y="407"/>
                  </a:lnTo>
                  <a:lnTo>
                    <a:pt x="641" y="407"/>
                  </a:lnTo>
                  <a:lnTo>
                    <a:pt x="639" y="407"/>
                  </a:lnTo>
                  <a:lnTo>
                    <a:pt x="636" y="407"/>
                  </a:lnTo>
                  <a:lnTo>
                    <a:pt x="634" y="404"/>
                  </a:lnTo>
                  <a:lnTo>
                    <a:pt x="629" y="397"/>
                  </a:lnTo>
                  <a:lnTo>
                    <a:pt x="627" y="395"/>
                  </a:lnTo>
                  <a:lnTo>
                    <a:pt x="624" y="395"/>
                  </a:lnTo>
                  <a:lnTo>
                    <a:pt x="622" y="392"/>
                  </a:lnTo>
                  <a:lnTo>
                    <a:pt x="620" y="390"/>
                  </a:lnTo>
                  <a:lnTo>
                    <a:pt x="617" y="390"/>
                  </a:lnTo>
                  <a:lnTo>
                    <a:pt x="615" y="388"/>
                  </a:lnTo>
                  <a:lnTo>
                    <a:pt x="613" y="385"/>
                  </a:lnTo>
                  <a:lnTo>
                    <a:pt x="613" y="385"/>
                  </a:lnTo>
                  <a:lnTo>
                    <a:pt x="613" y="383"/>
                  </a:lnTo>
                  <a:lnTo>
                    <a:pt x="613" y="381"/>
                  </a:lnTo>
                  <a:lnTo>
                    <a:pt x="613" y="381"/>
                  </a:lnTo>
                  <a:lnTo>
                    <a:pt x="613" y="376"/>
                  </a:lnTo>
                  <a:lnTo>
                    <a:pt x="613" y="373"/>
                  </a:lnTo>
                  <a:lnTo>
                    <a:pt x="613" y="371"/>
                  </a:lnTo>
                  <a:lnTo>
                    <a:pt x="601" y="355"/>
                  </a:lnTo>
                  <a:lnTo>
                    <a:pt x="601" y="352"/>
                  </a:lnTo>
                  <a:lnTo>
                    <a:pt x="596" y="350"/>
                  </a:lnTo>
                  <a:lnTo>
                    <a:pt x="591" y="347"/>
                  </a:lnTo>
                  <a:lnTo>
                    <a:pt x="589" y="345"/>
                  </a:lnTo>
                  <a:lnTo>
                    <a:pt x="587" y="345"/>
                  </a:lnTo>
                  <a:lnTo>
                    <a:pt x="582" y="345"/>
                  </a:lnTo>
                  <a:lnTo>
                    <a:pt x="579" y="345"/>
                  </a:lnTo>
                  <a:lnTo>
                    <a:pt x="577" y="343"/>
                  </a:lnTo>
                  <a:lnTo>
                    <a:pt x="577" y="343"/>
                  </a:lnTo>
                  <a:lnTo>
                    <a:pt x="575" y="340"/>
                  </a:lnTo>
                  <a:lnTo>
                    <a:pt x="575" y="340"/>
                  </a:lnTo>
                  <a:lnTo>
                    <a:pt x="575" y="338"/>
                  </a:lnTo>
                  <a:lnTo>
                    <a:pt x="577" y="338"/>
                  </a:lnTo>
                  <a:lnTo>
                    <a:pt x="577" y="336"/>
                  </a:lnTo>
                  <a:lnTo>
                    <a:pt x="579" y="328"/>
                  </a:lnTo>
                  <a:lnTo>
                    <a:pt x="579" y="328"/>
                  </a:lnTo>
                  <a:lnTo>
                    <a:pt x="582" y="326"/>
                  </a:lnTo>
                  <a:lnTo>
                    <a:pt x="584" y="324"/>
                  </a:lnTo>
                  <a:lnTo>
                    <a:pt x="584" y="324"/>
                  </a:lnTo>
                  <a:lnTo>
                    <a:pt x="587" y="321"/>
                  </a:lnTo>
                  <a:lnTo>
                    <a:pt x="587" y="319"/>
                  </a:lnTo>
                  <a:lnTo>
                    <a:pt x="587" y="317"/>
                  </a:lnTo>
                  <a:lnTo>
                    <a:pt x="584" y="314"/>
                  </a:lnTo>
                  <a:lnTo>
                    <a:pt x="584" y="314"/>
                  </a:lnTo>
                  <a:lnTo>
                    <a:pt x="582" y="314"/>
                  </a:lnTo>
                  <a:lnTo>
                    <a:pt x="577" y="314"/>
                  </a:lnTo>
                  <a:lnTo>
                    <a:pt x="575" y="314"/>
                  </a:lnTo>
                  <a:lnTo>
                    <a:pt x="568" y="312"/>
                  </a:lnTo>
                  <a:lnTo>
                    <a:pt x="565" y="310"/>
                  </a:lnTo>
                  <a:lnTo>
                    <a:pt x="561" y="305"/>
                  </a:lnTo>
                  <a:lnTo>
                    <a:pt x="561" y="305"/>
                  </a:lnTo>
                  <a:lnTo>
                    <a:pt x="558" y="302"/>
                  </a:lnTo>
                  <a:lnTo>
                    <a:pt x="553" y="300"/>
                  </a:lnTo>
                  <a:lnTo>
                    <a:pt x="551" y="300"/>
                  </a:lnTo>
                  <a:lnTo>
                    <a:pt x="549" y="298"/>
                  </a:lnTo>
                  <a:lnTo>
                    <a:pt x="546" y="293"/>
                  </a:lnTo>
                  <a:lnTo>
                    <a:pt x="544" y="291"/>
                  </a:lnTo>
                  <a:lnTo>
                    <a:pt x="544" y="288"/>
                  </a:lnTo>
                  <a:lnTo>
                    <a:pt x="542" y="276"/>
                  </a:lnTo>
                  <a:lnTo>
                    <a:pt x="539" y="274"/>
                  </a:lnTo>
                  <a:lnTo>
                    <a:pt x="539" y="272"/>
                  </a:lnTo>
                  <a:lnTo>
                    <a:pt x="539" y="269"/>
                  </a:lnTo>
                  <a:lnTo>
                    <a:pt x="537" y="269"/>
                  </a:lnTo>
                  <a:lnTo>
                    <a:pt x="537" y="267"/>
                  </a:lnTo>
                  <a:lnTo>
                    <a:pt x="537" y="267"/>
                  </a:lnTo>
                  <a:lnTo>
                    <a:pt x="537" y="265"/>
                  </a:lnTo>
                  <a:lnTo>
                    <a:pt x="537" y="265"/>
                  </a:lnTo>
                  <a:lnTo>
                    <a:pt x="537" y="262"/>
                  </a:lnTo>
                  <a:lnTo>
                    <a:pt x="534" y="262"/>
                  </a:lnTo>
                  <a:lnTo>
                    <a:pt x="534" y="262"/>
                  </a:lnTo>
                  <a:lnTo>
                    <a:pt x="527" y="257"/>
                  </a:lnTo>
                  <a:lnTo>
                    <a:pt x="532" y="250"/>
                  </a:lnTo>
                  <a:lnTo>
                    <a:pt x="532" y="246"/>
                  </a:lnTo>
                  <a:lnTo>
                    <a:pt x="532" y="246"/>
                  </a:lnTo>
                  <a:lnTo>
                    <a:pt x="532" y="241"/>
                  </a:lnTo>
                  <a:lnTo>
                    <a:pt x="530" y="239"/>
                  </a:lnTo>
                  <a:lnTo>
                    <a:pt x="530" y="234"/>
                  </a:lnTo>
                  <a:lnTo>
                    <a:pt x="530" y="229"/>
                  </a:lnTo>
                  <a:lnTo>
                    <a:pt x="530" y="222"/>
                  </a:lnTo>
                  <a:lnTo>
                    <a:pt x="561" y="215"/>
                  </a:lnTo>
                  <a:lnTo>
                    <a:pt x="568" y="213"/>
                  </a:lnTo>
                  <a:lnTo>
                    <a:pt x="577" y="203"/>
                  </a:lnTo>
                  <a:lnTo>
                    <a:pt x="579" y="198"/>
                  </a:lnTo>
                  <a:lnTo>
                    <a:pt x="582" y="194"/>
                  </a:lnTo>
                  <a:lnTo>
                    <a:pt x="582" y="182"/>
                  </a:lnTo>
                  <a:lnTo>
                    <a:pt x="587" y="170"/>
                  </a:lnTo>
                  <a:lnTo>
                    <a:pt x="587" y="163"/>
                  </a:lnTo>
                  <a:lnTo>
                    <a:pt x="584" y="156"/>
                  </a:lnTo>
                  <a:lnTo>
                    <a:pt x="577" y="146"/>
                  </a:lnTo>
                  <a:lnTo>
                    <a:pt x="544" y="142"/>
                  </a:lnTo>
                  <a:lnTo>
                    <a:pt x="532" y="137"/>
                  </a:lnTo>
                  <a:lnTo>
                    <a:pt x="527" y="134"/>
                  </a:lnTo>
                  <a:lnTo>
                    <a:pt x="527" y="134"/>
                  </a:lnTo>
                  <a:lnTo>
                    <a:pt x="525" y="134"/>
                  </a:lnTo>
                  <a:lnTo>
                    <a:pt x="525" y="134"/>
                  </a:lnTo>
                  <a:lnTo>
                    <a:pt x="523" y="137"/>
                  </a:lnTo>
                  <a:lnTo>
                    <a:pt x="520" y="139"/>
                  </a:lnTo>
                  <a:lnTo>
                    <a:pt x="490" y="142"/>
                  </a:lnTo>
                  <a:lnTo>
                    <a:pt x="487" y="142"/>
                  </a:lnTo>
                  <a:lnTo>
                    <a:pt x="485" y="142"/>
                  </a:lnTo>
                  <a:lnTo>
                    <a:pt x="480" y="137"/>
                  </a:lnTo>
                  <a:lnTo>
                    <a:pt x="480" y="134"/>
                  </a:lnTo>
                  <a:lnTo>
                    <a:pt x="478" y="134"/>
                  </a:lnTo>
                  <a:lnTo>
                    <a:pt x="461" y="127"/>
                  </a:lnTo>
                  <a:lnTo>
                    <a:pt x="459" y="127"/>
                  </a:lnTo>
                  <a:lnTo>
                    <a:pt x="459" y="125"/>
                  </a:lnTo>
                  <a:lnTo>
                    <a:pt x="459" y="125"/>
                  </a:lnTo>
                  <a:lnTo>
                    <a:pt x="459" y="123"/>
                  </a:lnTo>
                  <a:lnTo>
                    <a:pt x="459" y="120"/>
                  </a:lnTo>
                  <a:lnTo>
                    <a:pt x="466" y="108"/>
                  </a:lnTo>
                  <a:lnTo>
                    <a:pt x="468" y="106"/>
                  </a:lnTo>
                  <a:lnTo>
                    <a:pt x="471" y="104"/>
                  </a:lnTo>
                  <a:lnTo>
                    <a:pt x="471" y="101"/>
                  </a:lnTo>
                  <a:lnTo>
                    <a:pt x="471" y="101"/>
                  </a:lnTo>
                  <a:lnTo>
                    <a:pt x="471" y="99"/>
                  </a:lnTo>
                  <a:lnTo>
                    <a:pt x="471" y="97"/>
                  </a:lnTo>
                  <a:lnTo>
                    <a:pt x="468" y="94"/>
                  </a:lnTo>
                  <a:lnTo>
                    <a:pt x="468" y="94"/>
                  </a:lnTo>
                  <a:lnTo>
                    <a:pt x="468" y="92"/>
                  </a:lnTo>
                  <a:lnTo>
                    <a:pt x="471" y="90"/>
                  </a:lnTo>
                  <a:lnTo>
                    <a:pt x="473" y="90"/>
                  </a:lnTo>
                  <a:lnTo>
                    <a:pt x="473" y="87"/>
                  </a:lnTo>
                  <a:lnTo>
                    <a:pt x="473" y="87"/>
                  </a:lnTo>
                  <a:lnTo>
                    <a:pt x="473" y="85"/>
                  </a:lnTo>
                  <a:lnTo>
                    <a:pt x="471" y="82"/>
                  </a:lnTo>
                  <a:lnTo>
                    <a:pt x="468" y="80"/>
                  </a:lnTo>
                  <a:lnTo>
                    <a:pt x="466" y="78"/>
                  </a:lnTo>
                  <a:lnTo>
                    <a:pt x="464" y="78"/>
                  </a:lnTo>
                  <a:lnTo>
                    <a:pt x="456" y="75"/>
                  </a:lnTo>
                  <a:lnTo>
                    <a:pt x="445" y="71"/>
                  </a:lnTo>
                  <a:lnTo>
                    <a:pt x="442" y="71"/>
                  </a:lnTo>
                  <a:lnTo>
                    <a:pt x="442" y="71"/>
                  </a:lnTo>
                  <a:lnTo>
                    <a:pt x="440" y="75"/>
                  </a:lnTo>
                  <a:lnTo>
                    <a:pt x="437" y="78"/>
                  </a:lnTo>
                  <a:lnTo>
                    <a:pt x="437" y="78"/>
                  </a:lnTo>
                  <a:lnTo>
                    <a:pt x="435" y="78"/>
                  </a:lnTo>
                  <a:lnTo>
                    <a:pt x="433" y="80"/>
                  </a:lnTo>
                  <a:lnTo>
                    <a:pt x="426" y="66"/>
                  </a:lnTo>
                  <a:lnTo>
                    <a:pt x="421" y="63"/>
                  </a:lnTo>
                  <a:lnTo>
                    <a:pt x="419" y="63"/>
                  </a:lnTo>
                  <a:lnTo>
                    <a:pt x="414" y="63"/>
                  </a:lnTo>
                  <a:lnTo>
                    <a:pt x="409" y="61"/>
                  </a:lnTo>
                  <a:lnTo>
                    <a:pt x="407" y="59"/>
                  </a:lnTo>
                  <a:lnTo>
                    <a:pt x="407" y="59"/>
                  </a:lnTo>
                  <a:lnTo>
                    <a:pt x="404" y="52"/>
                  </a:lnTo>
                  <a:lnTo>
                    <a:pt x="402" y="49"/>
                  </a:lnTo>
                  <a:lnTo>
                    <a:pt x="402" y="49"/>
                  </a:lnTo>
                  <a:lnTo>
                    <a:pt x="402" y="47"/>
                  </a:lnTo>
                  <a:lnTo>
                    <a:pt x="404" y="45"/>
                  </a:lnTo>
                  <a:lnTo>
                    <a:pt x="404" y="45"/>
                  </a:lnTo>
                  <a:lnTo>
                    <a:pt x="404" y="45"/>
                  </a:lnTo>
                  <a:lnTo>
                    <a:pt x="407" y="42"/>
                  </a:lnTo>
                  <a:lnTo>
                    <a:pt x="407" y="40"/>
                  </a:lnTo>
                  <a:lnTo>
                    <a:pt x="407" y="40"/>
                  </a:lnTo>
                  <a:lnTo>
                    <a:pt x="407" y="37"/>
                  </a:lnTo>
                  <a:lnTo>
                    <a:pt x="407" y="37"/>
                  </a:lnTo>
                  <a:lnTo>
                    <a:pt x="409" y="35"/>
                  </a:lnTo>
                  <a:lnTo>
                    <a:pt x="411" y="35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09" y="21"/>
                  </a:lnTo>
                  <a:lnTo>
                    <a:pt x="407" y="19"/>
                  </a:lnTo>
                  <a:lnTo>
                    <a:pt x="404" y="16"/>
                  </a:lnTo>
                  <a:lnTo>
                    <a:pt x="397" y="14"/>
                  </a:lnTo>
                  <a:lnTo>
                    <a:pt x="397" y="14"/>
                  </a:lnTo>
                  <a:lnTo>
                    <a:pt x="395" y="11"/>
                  </a:lnTo>
                  <a:lnTo>
                    <a:pt x="390" y="7"/>
                  </a:lnTo>
                  <a:lnTo>
                    <a:pt x="388" y="4"/>
                  </a:lnTo>
                  <a:lnTo>
                    <a:pt x="383" y="4"/>
                  </a:lnTo>
                  <a:lnTo>
                    <a:pt x="374" y="2"/>
                  </a:lnTo>
                  <a:lnTo>
                    <a:pt x="371" y="0"/>
                  </a:lnTo>
                  <a:lnTo>
                    <a:pt x="355" y="16"/>
                  </a:lnTo>
                  <a:lnTo>
                    <a:pt x="352" y="19"/>
                  </a:lnTo>
                  <a:lnTo>
                    <a:pt x="350" y="19"/>
                  </a:lnTo>
                  <a:lnTo>
                    <a:pt x="338" y="23"/>
                  </a:lnTo>
                  <a:lnTo>
                    <a:pt x="331" y="30"/>
                  </a:lnTo>
                  <a:lnTo>
                    <a:pt x="324" y="35"/>
                  </a:lnTo>
                  <a:lnTo>
                    <a:pt x="322" y="35"/>
                  </a:lnTo>
                  <a:lnTo>
                    <a:pt x="319" y="33"/>
                  </a:lnTo>
                  <a:lnTo>
                    <a:pt x="317" y="33"/>
                  </a:lnTo>
                  <a:lnTo>
                    <a:pt x="314" y="30"/>
                  </a:lnTo>
                  <a:lnTo>
                    <a:pt x="312" y="30"/>
                  </a:lnTo>
                  <a:lnTo>
                    <a:pt x="312" y="28"/>
                  </a:lnTo>
                  <a:lnTo>
                    <a:pt x="310" y="28"/>
                  </a:lnTo>
                  <a:lnTo>
                    <a:pt x="307" y="28"/>
                  </a:lnTo>
                  <a:lnTo>
                    <a:pt x="307" y="30"/>
                  </a:lnTo>
                  <a:lnTo>
                    <a:pt x="305" y="30"/>
                  </a:lnTo>
                  <a:lnTo>
                    <a:pt x="305" y="33"/>
                  </a:lnTo>
                  <a:lnTo>
                    <a:pt x="305" y="37"/>
                  </a:lnTo>
                  <a:lnTo>
                    <a:pt x="305" y="40"/>
                  </a:lnTo>
                  <a:lnTo>
                    <a:pt x="303" y="42"/>
                  </a:lnTo>
                  <a:lnTo>
                    <a:pt x="300" y="45"/>
                  </a:lnTo>
                  <a:lnTo>
                    <a:pt x="298" y="47"/>
                  </a:lnTo>
                  <a:lnTo>
                    <a:pt x="296" y="47"/>
                  </a:lnTo>
                  <a:lnTo>
                    <a:pt x="274" y="52"/>
                  </a:lnTo>
                  <a:lnTo>
                    <a:pt x="272" y="54"/>
                  </a:lnTo>
                  <a:lnTo>
                    <a:pt x="272" y="54"/>
                  </a:lnTo>
                  <a:lnTo>
                    <a:pt x="270" y="56"/>
                  </a:lnTo>
                  <a:lnTo>
                    <a:pt x="258" y="68"/>
                  </a:lnTo>
                  <a:lnTo>
                    <a:pt x="255" y="71"/>
                  </a:lnTo>
                  <a:lnTo>
                    <a:pt x="253" y="71"/>
                  </a:lnTo>
                  <a:lnTo>
                    <a:pt x="251" y="71"/>
                  </a:lnTo>
                  <a:lnTo>
                    <a:pt x="251" y="71"/>
                  </a:lnTo>
                  <a:lnTo>
                    <a:pt x="248" y="71"/>
                  </a:lnTo>
                  <a:lnTo>
                    <a:pt x="248" y="68"/>
                  </a:lnTo>
                  <a:lnTo>
                    <a:pt x="246" y="66"/>
                  </a:lnTo>
                  <a:lnTo>
                    <a:pt x="243" y="66"/>
                  </a:lnTo>
                  <a:lnTo>
                    <a:pt x="241" y="66"/>
                  </a:lnTo>
                  <a:lnTo>
                    <a:pt x="232" y="68"/>
                  </a:lnTo>
                  <a:lnTo>
                    <a:pt x="222" y="68"/>
                  </a:lnTo>
                  <a:lnTo>
                    <a:pt x="217" y="63"/>
                  </a:lnTo>
                  <a:lnTo>
                    <a:pt x="215" y="59"/>
                  </a:lnTo>
                  <a:lnTo>
                    <a:pt x="213" y="56"/>
                  </a:lnTo>
                  <a:lnTo>
                    <a:pt x="210" y="56"/>
                  </a:lnTo>
                  <a:lnTo>
                    <a:pt x="206" y="56"/>
                  </a:lnTo>
                  <a:lnTo>
                    <a:pt x="201" y="56"/>
                  </a:lnTo>
                  <a:lnTo>
                    <a:pt x="180" y="52"/>
                  </a:lnTo>
                  <a:lnTo>
                    <a:pt x="168" y="49"/>
                  </a:lnTo>
                  <a:lnTo>
                    <a:pt x="156" y="47"/>
                  </a:lnTo>
                  <a:lnTo>
                    <a:pt x="149" y="42"/>
                  </a:lnTo>
                  <a:lnTo>
                    <a:pt x="146" y="42"/>
                  </a:lnTo>
                  <a:lnTo>
                    <a:pt x="146" y="42"/>
                  </a:lnTo>
                  <a:lnTo>
                    <a:pt x="137" y="40"/>
                  </a:lnTo>
                  <a:lnTo>
                    <a:pt x="130" y="40"/>
                  </a:lnTo>
                  <a:lnTo>
                    <a:pt x="123" y="42"/>
                  </a:lnTo>
                  <a:lnTo>
                    <a:pt x="113" y="45"/>
                  </a:lnTo>
                  <a:lnTo>
                    <a:pt x="102" y="45"/>
                  </a:lnTo>
                  <a:lnTo>
                    <a:pt x="99" y="45"/>
                  </a:lnTo>
                  <a:lnTo>
                    <a:pt x="99" y="47"/>
                  </a:lnTo>
                  <a:lnTo>
                    <a:pt x="97" y="49"/>
                  </a:lnTo>
                  <a:lnTo>
                    <a:pt x="97" y="52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92" y="61"/>
                  </a:lnTo>
                  <a:lnTo>
                    <a:pt x="90" y="63"/>
                  </a:lnTo>
                  <a:lnTo>
                    <a:pt x="90" y="66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4" y="73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99" y="78"/>
                  </a:lnTo>
                  <a:lnTo>
                    <a:pt x="102" y="80"/>
                  </a:lnTo>
                  <a:lnTo>
                    <a:pt x="102" y="82"/>
                  </a:lnTo>
                  <a:lnTo>
                    <a:pt x="102" y="85"/>
                  </a:lnTo>
                  <a:lnTo>
                    <a:pt x="104" y="87"/>
                  </a:lnTo>
                  <a:lnTo>
                    <a:pt x="104" y="90"/>
                  </a:lnTo>
                  <a:lnTo>
                    <a:pt x="102" y="90"/>
                  </a:lnTo>
                  <a:lnTo>
                    <a:pt x="99" y="90"/>
                  </a:lnTo>
                  <a:lnTo>
                    <a:pt x="97" y="92"/>
                  </a:lnTo>
                  <a:lnTo>
                    <a:pt x="87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78" y="90"/>
                  </a:lnTo>
                  <a:lnTo>
                    <a:pt x="76" y="90"/>
                  </a:lnTo>
                  <a:lnTo>
                    <a:pt x="66" y="75"/>
                  </a:lnTo>
                  <a:lnTo>
                    <a:pt x="64" y="73"/>
                  </a:lnTo>
                  <a:lnTo>
                    <a:pt x="61" y="68"/>
                  </a:lnTo>
                  <a:lnTo>
                    <a:pt x="61" y="68"/>
                  </a:lnTo>
                  <a:lnTo>
                    <a:pt x="59" y="66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7" y="66"/>
                  </a:lnTo>
                  <a:lnTo>
                    <a:pt x="45" y="6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6" y="87"/>
                  </a:lnTo>
                  <a:lnTo>
                    <a:pt x="23" y="87"/>
                  </a:lnTo>
                  <a:lnTo>
                    <a:pt x="23" y="90"/>
                  </a:lnTo>
                  <a:lnTo>
                    <a:pt x="23" y="92"/>
                  </a:lnTo>
                  <a:lnTo>
                    <a:pt x="28" y="99"/>
                  </a:lnTo>
                  <a:lnTo>
                    <a:pt x="31" y="101"/>
                  </a:lnTo>
                  <a:lnTo>
                    <a:pt x="31" y="104"/>
                  </a:lnTo>
                  <a:lnTo>
                    <a:pt x="31" y="106"/>
                  </a:lnTo>
                  <a:lnTo>
                    <a:pt x="31" y="116"/>
                  </a:lnTo>
                  <a:lnTo>
                    <a:pt x="33" y="125"/>
                  </a:lnTo>
                  <a:lnTo>
                    <a:pt x="33" y="132"/>
                  </a:lnTo>
                  <a:lnTo>
                    <a:pt x="33" y="137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33" y="142"/>
                  </a:lnTo>
                  <a:lnTo>
                    <a:pt x="33" y="144"/>
                  </a:lnTo>
                  <a:lnTo>
                    <a:pt x="31" y="144"/>
                  </a:lnTo>
                  <a:lnTo>
                    <a:pt x="28" y="146"/>
                  </a:lnTo>
                  <a:lnTo>
                    <a:pt x="26" y="149"/>
                  </a:lnTo>
                  <a:lnTo>
                    <a:pt x="23" y="149"/>
                  </a:lnTo>
                  <a:lnTo>
                    <a:pt x="21" y="151"/>
                  </a:lnTo>
                  <a:lnTo>
                    <a:pt x="21" y="153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9" y="160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7" y="168"/>
                  </a:lnTo>
                  <a:lnTo>
                    <a:pt x="5" y="170"/>
                  </a:lnTo>
                  <a:lnTo>
                    <a:pt x="0" y="175"/>
                  </a:lnTo>
                  <a:lnTo>
                    <a:pt x="14" y="187"/>
                  </a:lnTo>
                  <a:lnTo>
                    <a:pt x="52" y="222"/>
                  </a:lnTo>
                  <a:lnTo>
                    <a:pt x="64" y="236"/>
                  </a:lnTo>
                  <a:lnTo>
                    <a:pt x="64" y="241"/>
                  </a:lnTo>
                  <a:lnTo>
                    <a:pt x="66" y="250"/>
                  </a:lnTo>
                  <a:lnTo>
                    <a:pt x="68" y="255"/>
                  </a:lnTo>
                  <a:lnTo>
                    <a:pt x="73" y="257"/>
                  </a:lnTo>
                  <a:lnTo>
                    <a:pt x="85" y="262"/>
                  </a:lnTo>
                  <a:lnTo>
                    <a:pt x="118" y="310"/>
                  </a:lnTo>
                  <a:lnTo>
                    <a:pt x="123" y="326"/>
                  </a:lnTo>
                  <a:lnTo>
                    <a:pt x="123" y="343"/>
                  </a:lnTo>
                  <a:lnTo>
                    <a:pt x="135" y="345"/>
                  </a:lnTo>
                  <a:lnTo>
                    <a:pt x="137" y="345"/>
                  </a:lnTo>
                  <a:lnTo>
                    <a:pt x="135" y="340"/>
                  </a:lnTo>
                  <a:lnTo>
                    <a:pt x="132" y="336"/>
                  </a:lnTo>
                  <a:lnTo>
                    <a:pt x="132" y="331"/>
                  </a:lnTo>
                  <a:lnTo>
                    <a:pt x="132" y="326"/>
                  </a:lnTo>
                  <a:lnTo>
                    <a:pt x="137" y="324"/>
                  </a:lnTo>
                  <a:lnTo>
                    <a:pt x="142" y="326"/>
                  </a:lnTo>
                  <a:lnTo>
                    <a:pt x="165" y="333"/>
                  </a:lnTo>
                  <a:lnTo>
                    <a:pt x="173" y="331"/>
                  </a:lnTo>
                  <a:lnTo>
                    <a:pt x="175" y="324"/>
                  </a:lnTo>
                  <a:lnTo>
                    <a:pt x="177" y="319"/>
                  </a:lnTo>
                  <a:lnTo>
                    <a:pt x="184" y="314"/>
                  </a:lnTo>
                  <a:lnTo>
                    <a:pt x="194" y="312"/>
                  </a:lnTo>
                  <a:lnTo>
                    <a:pt x="199" y="312"/>
                  </a:lnTo>
                  <a:lnTo>
                    <a:pt x="206" y="314"/>
                  </a:lnTo>
                  <a:lnTo>
                    <a:pt x="220" y="326"/>
                  </a:lnTo>
                  <a:lnTo>
                    <a:pt x="225" y="326"/>
                  </a:lnTo>
                  <a:lnTo>
                    <a:pt x="227" y="328"/>
                  </a:lnTo>
                  <a:lnTo>
                    <a:pt x="232" y="333"/>
                  </a:lnTo>
                  <a:lnTo>
                    <a:pt x="234" y="336"/>
                  </a:lnTo>
                  <a:lnTo>
                    <a:pt x="236" y="336"/>
                  </a:lnTo>
                  <a:lnTo>
                    <a:pt x="241" y="336"/>
                  </a:lnTo>
                  <a:lnTo>
                    <a:pt x="246" y="336"/>
                  </a:lnTo>
                  <a:lnTo>
                    <a:pt x="251" y="338"/>
                  </a:lnTo>
                  <a:lnTo>
                    <a:pt x="258" y="340"/>
                  </a:lnTo>
                  <a:lnTo>
                    <a:pt x="262" y="347"/>
                  </a:lnTo>
                  <a:lnTo>
                    <a:pt x="265" y="355"/>
                  </a:lnTo>
                  <a:lnTo>
                    <a:pt x="265" y="359"/>
                  </a:lnTo>
                  <a:lnTo>
                    <a:pt x="246" y="381"/>
                  </a:lnTo>
                  <a:lnTo>
                    <a:pt x="243" y="385"/>
                  </a:lnTo>
                  <a:lnTo>
                    <a:pt x="241" y="390"/>
                  </a:lnTo>
                  <a:lnTo>
                    <a:pt x="239" y="392"/>
                  </a:lnTo>
                  <a:lnTo>
                    <a:pt x="234" y="395"/>
                  </a:lnTo>
                  <a:lnTo>
                    <a:pt x="227" y="399"/>
                  </a:lnTo>
                  <a:lnTo>
                    <a:pt x="225" y="407"/>
                  </a:lnTo>
                  <a:lnTo>
                    <a:pt x="227" y="416"/>
                  </a:lnTo>
                  <a:lnTo>
                    <a:pt x="232" y="421"/>
                  </a:lnTo>
                  <a:lnTo>
                    <a:pt x="236" y="414"/>
                  </a:lnTo>
                  <a:lnTo>
                    <a:pt x="248" y="404"/>
                  </a:lnTo>
                  <a:lnTo>
                    <a:pt x="255" y="397"/>
                  </a:lnTo>
                  <a:lnTo>
                    <a:pt x="270" y="390"/>
                  </a:lnTo>
                  <a:lnTo>
                    <a:pt x="274" y="388"/>
                  </a:lnTo>
                  <a:lnTo>
                    <a:pt x="284" y="390"/>
                  </a:lnTo>
                  <a:lnTo>
                    <a:pt x="293" y="392"/>
                  </a:lnTo>
                  <a:lnTo>
                    <a:pt x="300" y="388"/>
                  </a:lnTo>
                  <a:lnTo>
                    <a:pt x="312" y="373"/>
                  </a:lnTo>
                  <a:lnTo>
                    <a:pt x="317" y="371"/>
                  </a:lnTo>
                  <a:lnTo>
                    <a:pt x="333" y="369"/>
                  </a:lnTo>
                  <a:lnTo>
                    <a:pt x="336" y="369"/>
                  </a:lnTo>
                  <a:lnTo>
                    <a:pt x="345" y="359"/>
                  </a:lnTo>
                  <a:lnTo>
                    <a:pt x="355" y="352"/>
                  </a:lnTo>
                  <a:lnTo>
                    <a:pt x="364" y="355"/>
                  </a:lnTo>
                  <a:lnTo>
                    <a:pt x="374" y="359"/>
                  </a:lnTo>
                  <a:lnTo>
                    <a:pt x="383" y="366"/>
                  </a:lnTo>
                  <a:lnTo>
                    <a:pt x="393" y="376"/>
                  </a:lnTo>
                  <a:lnTo>
                    <a:pt x="404" y="388"/>
                  </a:lnTo>
                  <a:lnTo>
                    <a:pt x="442" y="442"/>
                  </a:lnTo>
                  <a:lnTo>
                    <a:pt x="449" y="456"/>
                  </a:lnTo>
                  <a:lnTo>
                    <a:pt x="447" y="473"/>
                  </a:lnTo>
                  <a:lnTo>
                    <a:pt x="447" y="475"/>
                  </a:lnTo>
                  <a:lnTo>
                    <a:pt x="445" y="480"/>
                  </a:lnTo>
                  <a:lnTo>
                    <a:pt x="440" y="482"/>
                  </a:lnTo>
                  <a:lnTo>
                    <a:pt x="437" y="485"/>
                  </a:lnTo>
                  <a:lnTo>
                    <a:pt x="435" y="487"/>
                  </a:lnTo>
                  <a:lnTo>
                    <a:pt x="435" y="489"/>
                  </a:lnTo>
                  <a:lnTo>
                    <a:pt x="437" y="496"/>
                  </a:lnTo>
                  <a:lnTo>
                    <a:pt x="437" y="506"/>
                  </a:lnTo>
                  <a:lnTo>
                    <a:pt x="433" y="520"/>
                  </a:lnTo>
                  <a:lnTo>
                    <a:pt x="435" y="525"/>
                  </a:lnTo>
                  <a:lnTo>
                    <a:pt x="437" y="527"/>
                  </a:lnTo>
                  <a:lnTo>
                    <a:pt x="449" y="527"/>
                  </a:lnTo>
                  <a:lnTo>
                    <a:pt x="454" y="530"/>
                  </a:lnTo>
                  <a:lnTo>
                    <a:pt x="456" y="530"/>
                  </a:lnTo>
                  <a:lnTo>
                    <a:pt x="471" y="539"/>
                  </a:lnTo>
                  <a:lnTo>
                    <a:pt x="478" y="546"/>
                  </a:lnTo>
                  <a:lnTo>
                    <a:pt x="482" y="549"/>
                  </a:lnTo>
                  <a:lnTo>
                    <a:pt x="490" y="549"/>
                  </a:lnTo>
                  <a:lnTo>
                    <a:pt x="497" y="544"/>
                  </a:lnTo>
                  <a:lnTo>
                    <a:pt x="504" y="541"/>
                  </a:lnTo>
                  <a:lnTo>
                    <a:pt x="508" y="544"/>
                  </a:lnTo>
                  <a:lnTo>
                    <a:pt x="532" y="560"/>
                  </a:lnTo>
                  <a:lnTo>
                    <a:pt x="537" y="563"/>
                  </a:lnTo>
                  <a:lnTo>
                    <a:pt x="546" y="565"/>
                  </a:lnTo>
                  <a:lnTo>
                    <a:pt x="558" y="575"/>
                  </a:lnTo>
                  <a:lnTo>
                    <a:pt x="565" y="584"/>
                  </a:lnTo>
                  <a:lnTo>
                    <a:pt x="561" y="591"/>
                  </a:lnTo>
                  <a:lnTo>
                    <a:pt x="561" y="593"/>
                  </a:lnTo>
                  <a:lnTo>
                    <a:pt x="563" y="593"/>
                  </a:lnTo>
                  <a:lnTo>
                    <a:pt x="568" y="591"/>
                  </a:lnTo>
                  <a:lnTo>
                    <a:pt x="570" y="591"/>
                  </a:lnTo>
                  <a:lnTo>
                    <a:pt x="572" y="589"/>
                  </a:lnTo>
                  <a:lnTo>
                    <a:pt x="577" y="589"/>
                  </a:lnTo>
                  <a:lnTo>
                    <a:pt x="591" y="596"/>
                  </a:lnTo>
                  <a:lnTo>
                    <a:pt x="598" y="598"/>
                  </a:lnTo>
                  <a:lnTo>
                    <a:pt x="608" y="598"/>
                  </a:lnTo>
                  <a:lnTo>
                    <a:pt x="613" y="593"/>
                  </a:lnTo>
                  <a:lnTo>
                    <a:pt x="622" y="582"/>
                  </a:lnTo>
                  <a:lnTo>
                    <a:pt x="631" y="567"/>
                  </a:lnTo>
                  <a:lnTo>
                    <a:pt x="636" y="560"/>
                  </a:lnTo>
                  <a:lnTo>
                    <a:pt x="643" y="556"/>
                  </a:lnTo>
                  <a:lnTo>
                    <a:pt x="667" y="553"/>
                  </a:lnTo>
                  <a:lnTo>
                    <a:pt x="672" y="551"/>
                  </a:lnTo>
                  <a:lnTo>
                    <a:pt x="672" y="556"/>
                  </a:lnTo>
                  <a:lnTo>
                    <a:pt x="674" y="558"/>
                  </a:lnTo>
                  <a:lnTo>
                    <a:pt x="681" y="563"/>
                  </a:lnTo>
                  <a:lnTo>
                    <a:pt x="684" y="556"/>
                  </a:lnTo>
                  <a:lnTo>
                    <a:pt x="684" y="553"/>
                  </a:lnTo>
                  <a:close/>
                  <a:moveTo>
                    <a:pt x="68" y="376"/>
                  </a:moveTo>
                  <a:lnTo>
                    <a:pt x="68" y="376"/>
                  </a:lnTo>
                  <a:lnTo>
                    <a:pt x="73" y="373"/>
                  </a:lnTo>
                  <a:lnTo>
                    <a:pt x="71" y="371"/>
                  </a:lnTo>
                  <a:lnTo>
                    <a:pt x="68" y="366"/>
                  </a:lnTo>
                  <a:lnTo>
                    <a:pt x="76" y="366"/>
                  </a:lnTo>
                  <a:lnTo>
                    <a:pt x="97" y="369"/>
                  </a:lnTo>
                  <a:lnTo>
                    <a:pt x="104" y="373"/>
                  </a:lnTo>
                  <a:lnTo>
                    <a:pt x="102" y="376"/>
                  </a:lnTo>
                  <a:lnTo>
                    <a:pt x="102" y="378"/>
                  </a:lnTo>
                  <a:lnTo>
                    <a:pt x="104" y="381"/>
                  </a:lnTo>
                  <a:lnTo>
                    <a:pt x="102" y="383"/>
                  </a:lnTo>
                  <a:lnTo>
                    <a:pt x="99" y="388"/>
                  </a:lnTo>
                  <a:lnTo>
                    <a:pt x="94" y="388"/>
                  </a:lnTo>
                  <a:lnTo>
                    <a:pt x="90" y="388"/>
                  </a:lnTo>
                  <a:lnTo>
                    <a:pt x="85" y="390"/>
                  </a:lnTo>
                  <a:lnTo>
                    <a:pt x="83" y="395"/>
                  </a:lnTo>
                  <a:lnTo>
                    <a:pt x="78" y="392"/>
                  </a:lnTo>
                  <a:lnTo>
                    <a:pt x="71" y="390"/>
                  </a:lnTo>
                  <a:lnTo>
                    <a:pt x="68" y="388"/>
                  </a:lnTo>
                  <a:lnTo>
                    <a:pt x="68" y="378"/>
                  </a:lnTo>
                  <a:lnTo>
                    <a:pt x="68" y="376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342636" y="2267548"/>
              <a:ext cx="388643" cy="344645"/>
            </a:xfrm>
            <a:custGeom>
              <a:avLst/>
              <a:gdLst>
                <a:gd name="T0" fmla="*/ 237 w 371"/>
                <a:gd name="T1" fmla="*/ 5 h 329"/>
                <a:gd name="T2" fmla="*/ 315 w 371"/>
                <a:gd name="T3" fmla="*/ 28 h 329"/>
                <a:gd name="T4" fmla="*/ 350 w 371"/>
                <a:gd name="T5" fmla="*/ 43 h 329"/>
                <a:gd name="T6" fmla="*/ 348 w 371"/>
                <a:gd name="T7" fmla="*/ 80 h 329"/>
                <a:gd name="T8" fmla="*/ 350 w 371"/>
                <a:gd name="T9" fmla="*/ 102 h 329"/>
                <a:gd name="T10" fmla="*/ 352 w 371"/>
                <a:gd name="T11" fmla="*/ 118 h 329"/>
                <a:gd name="T12" fmla="*/ 360 w 371"/>
                <a:gd name="T13" fmla="*/ 133 h 329"/>
                <a:gd name="T14" fmla="*/ 371 w 371"/>
                <a:gd name="T15" fmla="*/ 135 h 329"/>
                <a:gd name="T16" fmla="*/ 357 w 371"/>
                <a:gd name="T17" fmla="*/ 149 h 329"/>
                <a:gd name="T18" fmla="*/ 345 w 371"/>
                <a:gd name="T19" fmla="*/ 166 h 329"/>
                <a:gd name="T20" fmla="*/ 334 w 371"/>
                <a:gd name="T21" fmla="*/ 180 h 329"/>
                <a:gd name="T22" fmla="*/ 312 w 371"/>
                <a:gd name="T23" fmla="*/ 177 h 329"/>
                <a:gd name="T24" fmla="*/ 310 w 371"/>
                <a:gd name="T25" fmla="*/ 194 h 329"/>
                <a:gd name="T26" fmla="*/ 317 w 371"/>
                <a:gd name="T27" fmla="*/ 222 h 329"/>
                <a:gd name="T28" fmla="*/ 317 w 371"/>
                <a:gd name="T29" fmla="*/ 256 h 329"/>
                <a:gd name="T30" fmla="*/ 284 w 371"/>
                <a:gd name="T31" fmla="*/ 270 h 329"/>
                <a:gd name="T32" fmla="*/ 274 w 371"/>
                <a:gd name="T33" fmla="*/ 267 h 329"/>
                <a:gd name="T34" fmla="*/ 267 w 371"/>
                <a:gd name="T35" fmla="*/ 282 h 329"/>
                <a:gd name="T36" fmla="*/ 237 w 371"/>
                <a:gd name="T37" fmla="*/ 293 h 329"/>
                <a:gd name="T38" fmla="*/ 215 w 371"/>
                <a:gd name="T39" fmla="*/ 308 h 329"/>
                <a:gd name="T40" fmla="*/ 189 w 371"/>
                <a:gd name="T41" fmla="*/ 305 h 329"/>
                <a:gd name="T42" fmla="*/ 168 w 371"/>
                <a:gd name="T43" fmla="*/ 293 h 329"/>
                <a:gd name="T44" fmla="*/ 113 w 371"/>
                <a:gd name="T45" fmla="*/ 279 h 329"/>
                <a:gd name="T46" fmla="*/ 66 w 371"/>
                <a:gd name="T47" fmla="*/ 282 h 329"/>
                <a:gd name="T48" fmla="*/ 59 w 371"/>
                <a:gd name="T49" fmla="*/ 298 h 329"/>
                <a:gd name="T50" fmla="*/ 59 w 371"/>
                <a:gd name="T51" fmla="*/ 308 h 329"/>
                <a:gd name="T52" fmla="*/ 69 w 371"/>
                <a:gd name="T53" fmla="*/ 319 h 329"/>
                <a:gd name="T54" fmla="*/ 64 w 371"/>
                <a:gd name="T55" fmla="*/ 329 h 329"/>
                <a:gd name="T56" fmla="*/ 33 w 371"/>
                <a:gd name="T57" fmla="*/ 312 h 329"/>
                <a:gd name="T58" fmla="*/ 24 w 371"/>
                <a:gd name="T59" fmla="*/ 293 h 329"/>
                <a:gd name="T60" fmla="*/ 28 w 371"/>
                <a:gd name="T61" fmla="*/ 279 h 329"/>
                <a:gd name="T62" fmla="*/ 26 w 371"/>
                <a:gd name="T63" fmla="*/ 260 h 329"/>
                <a:gd name="T64" fmla="*/ 19 w 371"/>
                <a:gd name="T65" fmla="*/ 237 h 329"/>
                <a:gd name="T66" fmla="*/ 9 w 371"/>
                <a:gd name="T67" fmla="*/ 220 h 329"/>
                <a:gd name="T68" fmla="*/ 5 w 371"/>
                <a:gd name="T69" fmla="*/ 208 h 329"/>
                <a:gd name="T70" fmla="*/ 26 w 371"/>
                <a:gd name="T71" fmla="*/ 199 h 329"/>
                <a:gd name="T72" fmla="*/ 43 w 371"/>
                <a:gd name="T73" fmla="*/ 187 h 329"/>
                <a:gd name="T74" fmla="*/ 66 w 371"/>
                <a:gd name="T75" fmla="*/ 166 h 329"/>
                <a:gd name="T76" fmla="*/ 61 w 371"/>
                <a:gd name="T77" fmla="*/ 159 h 329"/>
                <a:gd name="T78" fmla="*/ 54 w 371"/>
                <a:gd name="T79" fmla="*/ 149 h 329"/>
                <a:gd name="T80" fmla="*/ 54 w 371"/>
                <a:gd name="T81" fmla="*/ 135 h 329"/>
                <a:gd name="T82" fmla="*/ 73 w 371"/>
                <a:gd name="T83" fmla="*/ 116 h 329"/>
                <a:gd name="T84" fmla="*/ 90 w 371"/>
                <a:gd name="T85" fmla="*/ 102 h 329"/>
                <a:gd name="T86" fmla="*/ 104 w 371"/>
                <a:gd name="T87" fmla="*/ 111 h 329"/>
                <a:gd name="T88" fmla="*/ 113 w 371"/>
                <a:gd name="T89" fmla="*/ 114 h 329"/>
                <a:gd name="T90" fmla="*/ 123 w 371"/>
                <a:gd name="T91" fmla="*/ 111 h 329"/>
                <a:gd name="T92" fmla="*/ 140 w 371"/>
                <a:gd name="T93" fmla="*/ 123 h 329"/>
                <a:gd name="T94" fmla="*/ 147 w 371"/>
                <a:gd name="T95" fmla="*/ 137 h 329"/>
                <a:gd name="T96" fmla="*/ 149 w 371"/>
                <a:gd name="T97" fmla="*/ 149 h 329"/>
                <a:gd name="T98" fmla="*/ 168 w 371"/>
                <a:gd name="T99" fmla="*/ 135 h 329"/>
                <a:gd name="T100" fmla="*/ 189 w 371"/>
                <a:gd name="T101" fmla="*/ 90 h 329"/>
                <a:gd name="T102" fmla="*/ 196 w 371"/>
                <a:gd name="T103" fmla="*/ 66 h 329"/>
                <a:gd name="T104" fmla="*/ 222 w 371"/>
                <a:gd name="T105" fmla="*/ 26 h 329"/>
                <a:gd name="T106" fmla="*/ 225 w 371"/>
                <a:gd name="T107" fmla="*/ 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29">
                  <a:moveTo>
                    <a:pt x="225" y="7"/>
                  </a:moveTo>
                  <a:lnTo>
                    <a:pt x="225" y="7"/>
                  </a:lnTo>
                  <a:lnTo>
                    <a:pt x="222" y="2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7" y="5"/>
                  </a:lnTo>
                  <a:lnTo>
                    <a:pt x="248" y="12"/>
                  </a:lnTo>
                  <a:lnTo>
                    <a:pt x="260" y="14"/>
                  </a:lnTo>
                  <a:lnTo>
                    <a:pt x="286" y="14"/>
                  </a:lnTo>
                  <a:lnTo>
                    <a:pt x="298" y="17"/>
                  </a:lnTo>
                  <a:lnTo>
                    <a:pt x="303" y="19"/>
                  </a:lnTo>
                  <a:lnTo>
                    <a:pt x="315" y="28"/>
                  </a:lnTo>
                  <a:lnTo>
                    <a:pt x="317" y="31"/>
                  </a:lnTo>
                  <a:lnTo>
                    <a:pt x="324" y="31"/>
                  </a:lnTo>
                  <a:lnTo>
                    <a:pt x="338" y="38"/>
                  </a:lnTo>
                  <a:lnTo>
                    <a:pt x="345" y="40"/>
                  </a:lnTo>
                  <a:lnTo>
                    <a:pt x="350" y="40"/>
                  </a:lnTo>
                  <a:lnTo>
                    <a:pt x="350" y="43"/>
                  </a:lnTo>
                  <a:lnTo>
                    <a:pt x="352" y="59"/>
                  </a:lnTo>
                  <a:lnTo>
                    <a:pt x="352" y="62"/>
                  </a:lnTo>
                  <a:lnTo>
                    <a:pt x="352" y="64"/>
                  </a:lnTo>
                  <a:lnTo>
                    <a:pt x="352" y="66"/>
                  </a:lnTo>
                  <a:lnTo>
                    <a:pt x="350" y="76"/>
                  </a:lnTo>
                  <a:lnTo>
                    <a:pt x="348" y="80"/>
                  </a:lnTo>
                  <a:lnTo>
                    <a:pt x="348" y="83"/>
                  </a:lnTo>
                  <a:lnTo>
                    <a:pt x="348" y="85"/>
                  </a:lnTo>
                  <a:lnTo>
                    <a:pt x="348" y="90"/>
                  </a:lnTo>
                  <a:lnTo>
                    <a:pt x="348" y="92"/>
                  </a:lnTo>
                  <a:lnTo>
                    <a:pt x="350" y="99"/>
                  </a:lnTo>
                  <a:lnTo>
                    <a:pt x="350" y="102"/>
                  </a:lnTo>
                  <a:lnTo>
                    <a:pt x="350" y="104"/>
                  </a:lnTo>
                  <a:lnTo>
                    <a:pt x="350" y="109"/>
                  </a:lnTo>
                  <a:lnTo>
                    <a:pt x="350" y="114"/>
                  </a:lnTo>
                  <a:lnTo>
                    <a:pt x="352" y="116"/>
                  </a:lnTo>
                  <a:lnTo>
                    <a:pt x="352" y="118"/>
                  </a:lnTo>
                  <a:lnTo>
                    <a:pt x="352" y="118"/>
                  </a:lnTo>
                  <a:lnTo>
                    <a:pt x="352" y="125"/>
                  </a:lnTo>
                  <a:lnTo>
                    <a:pt x="355" y="128"/>
                  </a:lnTo>
                  <a:lnTo>
                    <a:pt x="357" y="130"/>
                  </a:lnTo>
                  <a:lnTo>
                    <a:pt x="357" y="133"/>
                  </a:lnTo>
                  <a:lnTo>
                    <a:pt x="357" y="133"/>
                  </a:lnTo>
                  <a:lnTo>
                    <a:pt x="360" y="133"/>
                  </a:lnTo>
                  <a:lnTo>
                    <a:pt x="362" y="133"/>
                  </a:lnTo>
                  <a:lnTo>
                    <a:pt x="362" y="133"/>
                  </a:lnTo>
                  <a:lnTo>
                    <a:pt x="369" y="133"/>
                  </a:lnTo>
                  <a:lnTo>
                    <a:pt x="371" y="133"/>
                  </a:lnTo>
                  <a:lnTo>
                    <a:pt x="371" y="135"/>
                  </a:lnTo>
                  <a:lnTo>
                    <a:pt x="371" y="135"/>
                  </a:lnTo>
                  <a:lnTo>
                    <a:pt x="369" y="140"/>
                  </a:lnTo>
                  <a:lnTo>
                    <a:pt x="367" y="142"/>
                  </a:lnTo>
                  <a:lnTo>
                    <a:pt x="364" y="142"/>
                  </a:lnTo>
                  <a:lnTo>
                    <a:pt x="360" y="144"/>
                  </a:lnTo>
                  <a:lnTo>
                    <a:pt x="360" y="147"/>
                  </a:lnTo>
                  <a:lnTo>
                    <a:pt x="357" y="149"/>
                  </a:lnTo>
                  <a:lnTo>
                    <a:pt x="355" y="151"/>
                  </a:lnTo>
                  <a:lnTo>
                    <a:pt x="352" y="156"/>
                  </a:lnTo>
                  <a:lnTo>
                    <a:pt x="350" y="161"/>
                  </a:lnTo>
                  <a:lnTo>
                    <a:pt x="348" y="163"/>
                  </a:lnTo>
                  <a:lnTo>
                    <a:pt x="348" y="163"/>
                  </a:lnTo>
                  <a:lnTo>
                    <a:pt x="345" y="166"/>
                  </a:lnTo>
                  <a:lnTo>
                    <a:pt x="343" y="166"/>
                  </a:lnTo>
                  <a:lnTo>
                    <a:pt x="341" y="168"/>
                  </a:lnTo>
                  <a:lnTo>
                    <a:pt x="341" y="173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34" y="180"/>
                  </a:lnTo>
                  <a:lnTo>
                    <a:pt x="331" y="180"/>
                  </a:lnTo>
                  <a:lnTo>
                    <a:pt x="317" y="175"/>
                  </a:lnTo>
                  <a:lnTo>
                    <a:pt x="315" y="175"/>
                  </a:lnTo>
                  <a:lnTo>
                    <a:pt x="315" y="177"/>
                  </a:lnTo>
                  <a:lnTo>
                    <a:pt x="312" y="177"/>
                  </a:lnTo>
                  <a:lnTo>
                    <a:pt x="312" y="177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0" y="185"/>
                  </a:lnTo>
                  <a:lnTo>
                    <a:pt x="310" y="189"/>
                  </a:lnTo>
                  <a:lnTo>
                    <a:pt x="310" y="194"/>
                  </a:lnTo>
                  <a:lnTo>
                    <a:pt x="315" y="206"/>
                  </a:lnTo>
                  <a:lnTo>
                    <a:pt x="315" y="208"/>
                  </a:lnTo>
                  <a:lnTo>
                    <a:pt x="315" y="213"/>
                  </a:lnTo>
                  <a:lnTo>
                    <a:pt x="315" y="218"/>
                  </a:lnTo>
                  <a:lnTo>
                    <a:pt x="315" y="220"/>
                  </a:lnTo>
                  <a:lnTo>
                    <a:pt x="317" y="222"/>
                  </a:lnTo>
                  <a:lnTo>
                    <a:pt x="317" y="222"/>
                  </a:lnTo>
                  <a:lnTo>
                    <a:pt x="322" y="227"/>
                  </a:lnTo>
                  <a:lnTo>
                    <a:pt x="338" y="237"/>
                  </a:lnTo>
                  <a:lnTo>
                    <a:pt x="322" y="253"/>
                  </a:lnTo>
                  <a:lnTo>
                    <a:pt x="319" y="256"/>
                  </a:lnTo>
                  <a:lnTo>
                    <a:pt x="317" y="256"/>
                  </a:lnTo>
                  <a:lnTo>
                    <a:pt x="305" y="260"/>
                  </a:lnTo>
                  <a:lnTo>
                    <a:pt x="298" y="267"/>
                  </a:lnTo>
                  <a:lnTo>
                    <a:pt x="291" y="272"/>
                  </a:lnTo>
                  <a:lnTo>
                    <a:pt x="289" y="272"/>
                  </a:lnTo>
                  <a:lnTo>
                    <a:pt x="286" y="270"/>
                  </a:lnTo>
                  <a:lnTo>
                    <a:pt x="284" y="270"/>
                  </a:lnTo>
                  <a:lnTo>
                    <a:pt x="281" y="267"/>
                  </a:lnTo>
                  <a:lnTo>
                    <a:pt x="279" y="267"/>
                  </a:lnTo>
                  <a:lnTo>
                    <a:pt x="279" y="265"/>
                  </a:lnTo>
                  <a:lnTo>
                    <a:pt x="277" y="265"/>
                  </a:lnTo>
                  <a:lnTo>
                    <a:pt x="274" y="265"/>
                  </a:lnTo>
                  <a:lnTo>
                    <a:pt x="274" y="267"/>
                  </a:lnTo>
                  <a:lnTo>
                    <a:pt x="272" y="267"/>
                  </a:lnTo>
                  <a:lnTo>
                    <a:pt x="272" y="270"/>
                  </a:lnTo>
                  <a:lnTo>
                    <a:pt x="272" y="274"/>
                  </a:lnTo>
                  <a:lnTo>
                    <a:pt x="272" y="277"/>
                  </a:lnTo>
                  <a:lnTo>
                    <a:pt x="270" y="279"/>
                  </a:lnTo>
                  <a:lnTo>
                    <a:pt x="267" y="282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41" y="289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37" y="293"/>
                  </a:lnTo>
                  <a:lnTo>
                    <a:pt x="225" y="305"/>
                  </a:lnTo>
                  <a:lnTo>
                    <a:pt x="222" y="308"/>
                  </a:lnTo>
                  <a:lnTo>
                    <a:pt x="220" y="308"/>
                  </a:lnTo>
                  <a:lnTo>
                    <a:pt x="218" y="308"/>
                  </a:lnTo>
                  <a:lnTo>
                    <a:pt x="218" y="308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3" y="303"/>
                  </a:lnTo>
                  <a:lnTo>
                    <a:pt x="210" y="303"/>
                  </a:lnTo>
                  <a:lnTo>
                    <a:pt x="208" y="303"/>
                  </a:lnTo>
                  <a:lnTo>
                    <a:pt x="199" y="305"/>
                  </a:lnTo>
                  <a:lnTo>
                    <a:pt x="189" y="305"/>
                  </a:lnTo>
                  <a:lnTo>
                    <a:pt x="184" y="300"/>
                  </a:lnTo>
                  <a:lnTo>
                    <a:pt x="182" y="296"/>
                  </a:lnTo>
                  <a:lnTo>
                    <a:pt x="180" y="293"/>
                  </a:lnTo>
                  <a:lnTo>
                    <a:pt x="177" y="293"/>
                  </a:lnTo>
                  <a:lnTo>
                    <a:pt x="173" y="293"/>
                  </a:lnTo>
                  <a:lnTo>
                    <a:pt x="168" y="293"/>
                  </a:lnTo>
                  <a:lnTo>
                    <a:pt x="147" y="289"/>
                  </a:lnTo>
                  <a:lnTo>
                    <a:pt x="135" y="286"/>
                  </a:lnTo>
                  <a:lnTo>
                    <a:pt x="123" y="284"/>
                  </a:lnTo>
                  <a:lnTo>
                    <a:pt x="116" y="279"/>
                  </a:lnTo>
                  <a:lnTo>
                    <a:pt x="113" y="279"/>
                  </a:lnTo>
                  <a:lnTo>
                    <a:pt x="113" y="279"/>
                  </a:lnTo>
                  <a:lnTo>
                    <a:pt x="104" y="277"/>
                  </a:lnTo>
                  <a:lnTo>
                    <a:pt x="97" y="277"/>
                  </a:lnTo>
                  <a:lnTo>
                    <a:pt x="90" y="279"/>
                  </a:lnTo>
                  <a:lnTo>
                    <a:pt x="80" y="282"/>
                  </a:lnTo>
                  <a:lnTo>
                    <a:pt x="69" y="282"/>
                  </a:lnTo>
                  <a:lnTo>
                    <a:pt x="66" y="282"/>
                  </a:lnTo>
                  <a:lnTo>
                    <a:pt x="66" y="284"/>
                  </a:lnTo>
                  <a:lnTo>
                    <a:pt x="64" y="286"/>
                  </a:lnTo>
                  <a:lnTo>
                    <a:pt x="64" y="289"/>
                  </a:lnTo>
                  <a:lnTo>
                    <a:pt x="61" y="293"/>
                  </a:lnTo>
                  <a:lnTo>
                    <a:pt x="61" y="293"/>
                  </a:lnTo>
                  <a:lnTo>
                    <a:pt x="59" y="298"/>
                  </a:lnTo>
                  <a:lnTo>
                    <a:pt x="57" y="300"/>
                  </a:lnTo>
                  <a:lnTo>
                    <a:pt x="57" y="303"/>
                  </a:lnTo>
                  <a:lnTo>
                    <a:pt x="57" y="305"/>
                  </a:lnTo>
                  <a:lnTo>
                    <a:pt x="57" y="305"/>
                  </a:lnTo>
                  <a:lnTo>
                    <a:pt x="59" y="308"/>
                  </a:lnTo>
                  <a:lnTo>
                    <a:pt x="59" y="308"/>
                  </a:lnTo>
                  <a:lnTo>
                    <a:pt x="61" y="310"/>
                  </a:lnTo>
                  <a:lnTo>
                    <a:pt x="64" y="312"/>
                  </a:lnTo>
                  <a:lnTo>
                    <a:pt x="66" y="312"/>
                  </a:lnTo>
                  <a:lnTo>
                    <a:pt x="66" y="315"/>
                  </a:lnTo>
                  <a:lnTo>
                    <a:pt x="69" y="317"/>
                  </a:lnTo>
                  <a:lnTo>
                    <a:pt x="69" y="319"/>
                  </a:lnTo>
                  <a:lnTo>
                    <a:pt x="69" y="322"/>
                  </a:lnTo>
                  <a:lnTo>
                    <a:pt x="71" y="324"/>
                  </a:lnTo>
                  <a:lnTo>
                    <a:pt x="71" y="327"/>
                  </a:lnTo>
                  <a:lnTo>
                    <a:pt x="69" y="327"/>
                  </a:lnTo>
                  <a:lnTo>
                    <a:pt x="66" y="327"/>
                  </a:lnTo>
                  <a:lnTo>
                    <a:pt x="64" y="329"/>
                  </a:lnTo>
                  <a:lnTo>
                    <a:pt x="54" y="329"/>
                  </a:lnTo>
                  <a:lnTo>
                    <a:pt x="47" y="329"/>
                  </a:lnTo>
                  <a:lnTo>
                    <a:pt x="47" y="329"/>
                  </a:lnTo>
                  <a:lnTo>
                    <a:pt x="45" y="327"/>
                  </a:lnTo>
                  <a:lnTo>
                    <a:pt x="43" y="327"/>
                  </a:lnTo>
                  <a:lnTo>
                    <a:pt x="33" y="312"/>
                  </a:lnTo>
                  <a:lnTo>
                    <a:pt x="31" y="310"/>
                  </a:lnTo>
                  <a:lnTo>
                    <a:pt x="28" y="305"/>
                  </a:lnTo>
                  <a:lnTo>
                    <a:pt x="28" y="305"/>
                  </a:lnTo>
                  <a:lnTo>
                    <a:pt x="26" y="303"/>
                  </a:lnTo>
                  <a:lnTo>
                    <a:pt x="19" y="300"/>
                  </a:lnTo>
                  <a:lnTo>
                    <a:pt x="24" y="293"/>
                  </a:lnTo>
                  <a:lnTo>
                    <a:pt x="24" y="291"/>
                  </a:lnTo>
                  <a:lnTo>
                    <a:pt x="24" y="289"/>
                  </a:lnTo>
                  <a:lnTo>
                    <a:pt x="24" y="289"/>
                  </a:lnTo>
                  <a:lnTo>
                    <a:pt x="21" y="286"/>
                  </a:lnTo>
                  <a:lnTo>
                    <a:pt x="24" y="286"/>
                  </a:lnTo>
                  <a:lnTo>
                    <a:pt x="28" y="279"/>
                  </a:lnTo>
                  <a:lnTo>
                    <a:pt x="31" y="277"/>
                  </a:lnTo>
                  <a:lnTo>
                    <a:pt x="31" y="274"/>
                  </a:lnTo>
                  <a:lnTo>
                    <a:pt x="28" y="272"/>
                  </a:lnTo>
                  <a:lnTo>
                    <a:pt x="28" y="270"/>
                  </a:lnTo>
                  <a:lnTo>
                    <a:pt x="28" y="263"/>
                  </a:lnTo>
                  <a:lnTo>
                    <a:pt x="26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1" y="251"/>
                  </a:lnTo>
                  <a:lnTo>
                    <a:pt x="19" y="237"/>
                  </a:lnTo>
                  <a:lnTo>
                    <a:pt x="19" y="234"/>
                  </a:lnTo>
                  <a:lnTo>
                    <a:pt x="16" y="232"/>
                  </a:lnTo>
                  <a:lnTo>
                    <a:pt x="12" y="227"/>
                  </a:lnTo>
                  <a:lnTo>
                    <a:pt x="12" y="225"/>
                  </a:lnTo>
                  <a:lnTo>
                    <a:pt x="9" y="220"/>
                  </a:lnTo>
                  <a:lnTo>
                    <a:pt x="9" y="220"/>
                  </a:lnTo>
                  <a:lnTo>
                    <a:pt x="7" y="218"/>
                  </a:lnTo>
                  <a:lnTo>
                    <a:pt x="7" y="218"/>
                  </a:lnTo>
                  <a:lnTo>
                    <a:pt x="5" y="215"/>
                  </a:lnTo>
                  <a:lnTo>
                    <a:pt x="2" y="213"/>
                  </a:lnTo>
                  <a:lnTo>
                    <a:pt x="0" y="211"/>
                  </a:lnTo>
                  <a:lnTo>
                    <a:pt x="5" y="208"/>
                  </a:lnTo>
                  <a:lnTo>
                    <a:pt x="14" y="208"/>
                  </a:lnTo>
                  <a:lnTo>
                    <a:pt x="16" y="208"/>
                  </a:lnTo>
                  <a:lnTo>
                    <a:pt x="19" y="206"/>
                  </a:lnTo>
                  <a:lnTo>
                    <a:pt x="19" y="203"/>
                  </a:lnTo>
                  <a:lnTo>
                    <a:pt x="24" y="201"/>
                  </a:lnTo>
                  <a:lnTo>
                    <a:pt x="26" y="199"/>
                  </a:lnTo>
                  <a:lnTo>
                    <a:pt x="31" y="189"/>
                  </a:lnTo>
                  <a:lnTo>
                    <a:pt x="33" y="187"/>
                  </a:lnTo>
                  <a:lnTo>
                    <a:pt x="33" y="185"/>
                  </a:lnTo>
                  <a:lnTo>
                    <a:pt x="35" y="185"/>
                  </a:lnTo>
                  <a:lnTo>
                    <a:pt x="40" y="187"/>
                  </a:lnTo>
                  <a:lnTo>
                    <a:pt x="43" y="187"/>
                  </a:lnTo>
                  <a:lnTo>
                    <a:pt x="45" y="187"/>
                  </a:lnTo>
                  <a:lnTo>
                    <a:pt x="47" y="180"/>
                  </a:lnTo>
                  <a:lnTo>
                    <a:pt x="54" y="175"/>
                  </a:lnTo>
                  <a:lnTo>
                    <a:pt x="59" y="170"/>
                  </a:lnTo>
                  <a:lnTo>
                    <a:pt x="64" y="168"/>
                  </a:lnTo>
                  <a:lnTo>
                    <a:pt x="66" y="166"/>
                  </a:lnTo>
                  <a:lnTo>
                    <a:pt x="69" y="163"/>
                  </a:lnTo>
                  <a:lnTo>
                    <a:pt x="69" y="163"/>
                  </a:lnTo>
                  <a:lnTo>
                    <a:pt x="69" y="163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59" y="156"/>
                  </a:lnTo>
                  <a:lnTo>
                    <a:pt x="59" y="156"/>
                  </a:lnTo>
                  <a:lnTo>
                    <a:pt x="57" y="151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52" y="147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52" y="137"/>
                  </a:lnTo>
                  <a:lnTo>
                    <a:pt x="52" y="135"/>
                  </a:lnTo>
                  <a:lnTo>
                    <a:pt x="54" y="135"/>
                  </a:lnTo>
                  <a:lnTo>
                    <a:pt x="61" y="133"/>
                  </a:lnTo>
                  <a:lnTo>
                    <a:pt x="64" y="133"/>
                  </a:lnTo>
                  <a:lnTo>
                    <a:pt x="69" y="125"/>
                  </a:lnTo>
                  <a:lnTo>
                    <a:pt x="71" y="125"/>
                  </a:lnTo>
                  <a:lnTo>
                    <a:pt x="71" y="123"/>
                  </a:lnTo>
                  <a:lnTo>
                    <a:pt x="73" y="116"/>
                  </a:lnTo>
                  <a:lnTo>
                    <a:pt x="85" y="102"/>
                  </a:lnTo>
                  <a:lnTo>
                    <a:pt x="85" y="102"/>
                  </a:lnTo>
                  <a:lnTo>
                    <a:pt x="87" y="99"/>
                  </a:lnTo>
                  <a:lnTo>
                    <a:pt x="87" y="102"/>
                  </a:lnTo>
                  <a:lnTo>
                    <a:pt x="90" y="102"/>
                  </a:lnTo>
                  <a:lnTo>
                    <a:pt x="90" y="102"/>
                  </a:lnTo>
                  <a:lnTo>
                    <a:pt x="92" y="104"/>
                  </a:lnTo>
                  <a:lnTo>
                    <a:pt x="97" y="104"/>
                  </a:lnTo>
                  <a:lnTo>
                    <a:pt x="99" y="106"/>
                  </a:lnTo>
                  <a:lnTo>
                    <a:pt x="99" y="106"/>
                  </a:lnTo>
                  <a:lnTo>
                    <a:pt x="102" y="106"/>
                  </a:lnTo>
                  <a:lnTo>
                    <a:pt x="104" y="111"/>
                  </a:lnTo>
                  <a:lnTo>
                    <a:pt x="104" y="111"/>
                  </a:lnTo>
                  <a:lnTo>
                    <a:pt x="106" y="114"/>
                  </a:lnTo>
                  <a:lnTo>
                    <a:pt x="109" y="114"/>
                  </a:lnTo>
                  <a:lnTo>
                    <a:pt x="111" y="116"/>
                  </a:lnTo>
                  <a:lnTo>
                    <a:pt x="113" y="116"/>
                  </a:lnTo>
                  <a:lnTo>
                    <a:pt x="113" y="114"/>
                  </a:lnTo>
                  <a:lnTo>
                    <a:pt x="116" y="111"/>
                  </a:lnTo>
                  <a:lnTo>
                    <a:pt x="118" y="109"/>
                  </a:lnTo>
                  <a:lnTo>
                    <a:pt x="118" y="109"/>
                  </a:lnTo>
                  <a:lnTo>
                    <a:pt x="121" y="109"/>
                  </a:lnTo>
                  <a:lnTo>
                    <a:pt x="121" y="111"/>
                  </a:lnTo>
                  <a:lnTo>
                    <a:pt x="123" y="111"/>
                  </a:lnTo>
                  <a:lnTo>
                    <a:pt x="135" y="118"/>
                  </a:lnTo>
                  <a:lnTo>
                    <a:pt x="137" y="118"/>
                  </a:lnTo>
                  <a:lnTo>
                    <a:pt x="137" y="121"/>
                  </a:lnTo>
                  <a:lnTo>
                    <a:pt x="140" y="121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8"/>
                  </a:lnTo>
                  <a:lnTo>
                    <a:pt x="140" y="130"/>
                  </a:lnTo>
                  <a:lnTo>
                    <a:pt x="142" y="133"/>
                  </a:lnTo>
                  <a:lnTo>
                    <a:pt x="142" y="133"/>
                  </a:lnTo>
                  <a:lnTo>
                    <a:pt x="144" y="135"/>
                  </a:lnTo>
                  <a:lnTo>
                    <a:pt x="147" y="137"/>
                  </a:lnTo>
                  <a:lnTo>
                    <a:pt x="147" y="140"/>
                  </a:lnTo>
                  <a:lnTo>
                    <a:pt x="149" y="140"/>
                  </a:lnTo>
                  <a:lnTo>
                    <a:pt x="149" y="142"/>
                  </a:lnTo>
                  <a:lnTo>
                    <a:pt x="149" y="144"/>
                  </a:lnTo>
                  <a:lnTo>
                    <a:pt x="149" y="1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151" y="149"/>
                  </a:lnTo>
                  <a:lnTo>
                    <a:pt x="156" y="147"/>
                  </a:lnTo>
                  <a:lnTo>
                    <a:pt x="168" y="137"/>
                  </a:lnTo>
                  <a:lnTo>
                    <a:pt x="168" y="135"/>
                  </a:lnTo>
                  <a:lnTo>
                    <a:pt x="170" y="133"/>
                  </a:lnTo>
                  <a:lnTo>
                    <a:pt x="170" y="130"/>
                  </a:lnTo>
                  <a:lnTo>
                    <a:pt x="173" y="128"/>
                  </a:lnTo>
                  <a:lnTo>
                    <a:pt x="177" y="116"/>
                  </a:lnTo>
                  <a:lnTo>
                    <a:pt x="182" y="104"/>
                  </a:lnTo>
                  <a:lnTo>
                    <a:pt x="189" y="90"/>
                  </a:lnTo>
                  <a:lnTo>
                    <a:pt x="196" y="80"/>
                  </a:lnTo>
                  <a:lnTo>
                    <a:pt x="199" y="76"/>
                  </a:lnTo>
                  <a:lnTo>
                    <a:pt x="199" y="71"/>
                  </a:lnTo>
                  <a:lnTo>
                    <a:pt x="199" y="71"/>
                  </a:lnTo>
                  <a:lnTo>
                    <a:pt x="199" y="66"/>
                  </a:lnTo>
                  <a:lnTo>
                    <a:pt x="196" y="66"/>
                  </a:lnTo>
                  <a:lnTo>
                    <a:pt x="196" y="62"/>
                  </a:lnTo>
                  <a:lnTo>
                    <a:pt x="199" y="62"/>
                  </a:lnTo>
                  <a:lnTo>
                    <a:pt x="201" y="59"/>
                  </a:lnTo>
                  <a:lnTo>
                    <a:pt x="203" y="57"/>
                  </a:lnTo>
                  <a:lnTo>
                    <a:pt x="222" y="28"/>
                  </a:lnTo>
                  <a:lnTo>
                    <a:pt x="222" y="26"/>
                  </a:lnTo>
                  <a:lnTo>
                    <a:pt x="222" y="26"/>
                  </a:lnTo>
                  <a:lnTo>
                    <a:pt x="222" y="21"/>
                  </a:lnTo>
                  <a:lnTo>
                    <a:pt x="222" y="19"/>
                  </a:lnTo>
                  <a:lnTo>
                    <a:pt x="222" y="17"/>
                  </a:lnTo>
                  <a:lnTo>
                    <a:pt x="222" y="12"/>
                  </a:lnTo>
                  <a:lnTo>
                    <a:pt x="225" y="9"/>
                  </a:lnTo>
                  <a:lnTo>
                    <a:pt x="225" y="7"/>
                  </a:lnTo>
                  <a:lnTo>
                    <a:pt x="225" y="7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667378" y="2247645"/>
              <a:ext cx="1288491" cy="776238"/>
            </a:xfrm>
            <a:custGeom>
              <a:avLst/>
              <a:gdLst>
                <a:gd name="T0" fmla="*/ 1221 w 1230"/>
                <a:gd name="T1" fmla="*/ 629 h 741"/>
                <a:gd name="T2" fmla="*/ 1214 w 1230"/>
                <a:gd name="T3" fmla="*/ 703 h 741"/>
                <a:gd name="T4" fmla="*/ 1197 w 1230"/>
                <a:gd name="T5" fmla="*/ 738 h 741"/>
                <a:gd name="T6" fmla="*/ 1117 w 1230"/>
                <a:gd name="T7" fmla="*/ 715 h 741"/>
                <a:gd name="T8" fmla="*/ 1083 w 1230"/>
                <a:gd name="T9" fmla="*/ 670 h 741"/>
                <a:gd name="T10" fmla="*/ 1055 w 1230"/>
                <a:gd name="T11" fmla="*/ 622 h 741"/>
                <a:gd name="T12" fmla="*/ 1029 w 1230"/>
                <a:gd name="T13" fmla="*/ 582 h 741"/>
                <a:gd name="T14" fmla="*/ 866 w 1230"/>
                <a:gd name="T15" fmla="*/ 584 h 741"/>
                <a:gd name="T16" fmla="*/ 800 w 1230"/>
                <a:gd name="T17" fmla="*/ 566 h 741"/>
                <a:gd name="T18" fmla="*/ 826 w 1230"/>
                <a:gd name="T19" fmla="*/ 528 h 741"/>
                <a:gd name="T20" fmla="*/ 792 w 1230"/>
                <a:gd name="T21" fmla="*/ 532 h 741"/>
                <a:gd name="T22" fmla="*/ 764 w 1230"/>
                <a:gd name="T23" fmla="*/ 528 h 741"/>
                <a:gd name="T24" fmla="*/ 681 w 1230"/>
                <a:gd name="T25" fmla="*/ 589 h 741"/>
                <a:gd name="T26" fmla="*/ 662 w 1230"/>
                <a:gd name="T27" fmla="*/ 568 h 741"/>
                <a:gd name="T28" fmla="*/ 641 w 1230"/>
                <a:gd name="T29" fmla="*/ 566 h 741"/>
                <a:gd name="T30" fmla="*/ 624 w 1230"/>
                <a:gd name="T31" fmla="*/ 487 h 741"/>
                <a:gd name="T32" fmla="*/ 615 w 1230"/>
                <a:gd name="T33" fmla="*/ 478 h 741"/>
                <a:gd name="T34" fmla="*/ 589 w 1230"/>
                <a:gd name="T35" fmla="*/ 459 h 741"/>
                <a:gd name="T36" fmla="*/ 572 w 1230"/>
                <a:gd name="T37" fmla="*/ 466 h 741"/>
                <a:gd name="T38" fmla="*/ 565 w 1230"/>
                <a:gd name="T39" fmla="*/ 471 h 741"/>
                <a:gd name="T40" fmla="*/ 553 w 1230"/>
                <a:gd name="T41" fmla="*/ 466 h 741"/>
                <a:gd name="T42" fmla="*/ 532 w 1230"/>
                <a:gd name="T43" fmla="*/ 492 h 741"/>
                <a:gd name="T44" fmla="*/ 452 w 1230"/>
                <a:gd name="T45" fmla="*/ 431 h 741"/>
                <a:gd name="T46" fmla="*/ 430 w 1230"/>
                <a:gd name="T47" fmla="*/ 419 h 741"/>
                <a:gd name="T48" fmla="*/ 419 w 1230"/>
                <a:gd name="T49" fmla="*/ 431 h 741"/>
                <a:gd name="T50" fmla="*/ 374 w 1230"/>
                <a:gd name="T51" fmla="*/ 414 h 741"/>
                <a:gd name="T52" fmla="*/ 383 w 1230"/>
                <a:gd name="T53" fmla="*/ 405 h 741"/>
                <a:gd name="T54" fmla="*/ 362 w 1230"/>
                <a:gd name="T55" fmla="*/ 369 h 741"/>
                <a:gd name="T56" fmla="*/ 322 w 1230"/>
                <a:gd name="T57" fmla="*/ 350 h 741"/>
                <a:gd name="T58" fmla="*/ 232 w 1230"/>
                <a:gd name="T59" fmla="*/ 395 h 741"/>
                <a:gd name="T60" fmla="*/ 180 w 1230"/>
                <a:gd name="T61" fmla="*/ 393 h 741"/>
                <a:gd name="T62" fmla="*/ 118 w 1230"/>
                <a:gd name="T63" fmla="*/ 383 h 741"/>
                <a:gd name="T64" fmla="*/ 128 w 1230"/>
                <a:gd name="T65" fmla="*/ 360 h 741"/>
                <a:gd name="T66" fmla="*/ 128 w 1230"/>
                <a:gd name="T67" fmla="*/ 346 h 741"/>
                <a:gd name="T68" fmla="*/ 121 w 1230"/>
                <a:gd name="T69" fmla="*/ 334 h 741"/>
                <a:gd name="T70" fmla="*/ 92 w 1230"/>
                <a:gd name="T71" fmla="*/ 334 h 741"/>
                <a:gd name="T72" fmla="*/ 64 w 1230"/>
                <a:gd name="T73" fmla="*/ 315 h 741"/>
                <a:gd name="T74" fmla="*/ 64 w 1230"/>
                <a:gd name="T75" fmla="*/ 298 h 741"/>
                <a:gd name="T76" fmla="*/ 68 w 1230"/>
                <a:gd name="T77" fmla="*/ 286 h 741"/>
                <a:gd name="T78" fmla="*/ 45 w 1230"/>
                <a:gd name="T79" fmla="*/ 260 h 741"/>
                <a:gd name="T80" fmla="*/ 5 w 1230"/>
                <a:gd name="T81" fmla="*/ 237 h 741"/>
                <a:gd name="T82" fmla="*/ 0 w 1230"/>
                <a:gd name="T83" fmla="*/ 201 h 741"/>
                <a:gd name="T84" fmla="*/ 24 w 1230"/>
                <a:gd name="T85" fmla="*/ 199 h 741"/>
                <a:gd name="T86" fmla="*/ 38 w 1230"/>
                <a:gd name="T87" fmla="*/ 182 h 741"/>
                <a:gd name="T88" fmla="*/ 57 w 1230"/>
                <a:gd name="T89" fmla="*/ 161 h 741"/>
                <a:gd name="T90" fmla="*/ 50 w 1230"/>
                <a:gd name="T91" fmla="*/ 152 h 741"/>
                <a:gd name="T92" fmla="*/ 42 w 1230"/>
                <a:gd name="T93" fmla="*/ 135 h 741"/>
                <a:gd name="T94" fmla="*/ 38 w 1230"/>
                <a:gd name="T95" fmla="*/ 104 h 741"/>
                <a:gd name="T96" fmla="*/ 40 w 1230"/>
                <a:gd name="T97" fmla="*/ 62 h 741"/>
                <a:gd name="T98" fmla="*/ 310 w 1230"/>
                <a:gd name="T99" fmla="*/ 0 h 741"/>
                <a:gd name="T100" fmla="*/ 371 w 1230"/>
                <a:gd name="T101" fmla="*/ 43 h 741"/>
                <a:gd name="T102" fmla="*/ 348 w 1230"/>
                <a:gd name="T103" fmla="*/ 88 h 741"/>
                <a:gd name="T104" fmla="*/ 317 w 1230"/>
                <a:gd name="T105" fmla="*/ 201 h 741"/>
                <a:gd name="T106" fmla="*/ 516 w 1230"/>
                <a:gd name="T107" fmla="*/ 260 h 741"/>
                <a:gd name="T108" fmla="*/ 632 w 1230"/>
                <a:gd name="T109" fmla="*/ 284 h 741"/>
                <a:gd name="T110" fmla="*/ 809 w 1230"/>
                <a:gd name="T111" fmla="*/ 348 h 741"/>
                <a:gd name="T112" fmla="*/ 937 w 1230"/>
                <a:gd name="T113" fmla="*/ 388 h 741"/>
                <a:gd name="T114" fmla="*/ 1027 w 1230"/>
                <a:gd name="T115" fmla="*/ 412 h 741"/>
                <a:gd name="T116" fmla="*/ 1109 w 1230"/>
                <a:gd name="T117" fmla="*/ 471 h 741"/>
                <a:gd name="T118" fmla="*/ 1164 w 1230"/>
                <a:gd name="T119" fmla="*/ 513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0" h="741">
                  <a:moveTo>
                    <a:pt x="1228" y="594"/>
                  </a:moveTo>
                  <a:lnTo>
                    <a:pt x="1228" y="594"/>
                  </a:lnTo>
                  <a:lnTo>
                    <a:pt x="1228" y="596"/>
                  </a:lnTo>
                  <a:lnTo>
                    <a:pt x="1230" y="599"/>
                  </a:lnTo>
                  <a:lnTo>
                    <a:pt x="1228" y="603"/>
                  </a:lnTo>
                  <a:lnTo>
                    <a:pt x="1223" y="611"/>
                  </a:lnTo>
                  <a:lnTo>
                    <a:pt x="1223" y="622"/>
                  </a:lnTo>
                  <a:lnTo>
                    <a:pt x="1221" y="629"/>
                  </a:lnTo>
                  <a:lnTo>
                    <a:pt x="1211" y="639"/>
                  </a:lnTo>
                  <a:lnTo>
                    <a:pt x="1209" y="660"/>
                  </a:lnTo>
                  <a:lnTo>
                    <a:pt x="1206" y="665"/>
                  </a:lnTo>
                  <a:lnTo>
                    <a:pt x="1209" y="674"/>
                  </a:lnTo>
                  <a:lnTo>
                    <a:pt x="1206" y="684"/>
                  </a:lnTo>
                  <a:lnTo>
                    <a:pt x="1206" y="686"/>
                  </a:lnTo>
                  <a:lnTo>
                    <a:pt x="1211" y="698"/>
                  </a:lnTo>
                  <a:lnTo>
                    <a:pt x="1214" y="703"/>
                  </a:lnTo>
                  <a:lnTo>
                    <a:pt x="1214" y="726"/>
                  </a:lnTo>
                  <a:lnTo>
                    <a:pt x="1216" y="729"/>
                  </a:lnTo>
                  <a:lnTo>
                    <a:pt x="1214" y="731"/>
                  </a:lnTo>
                  <a:lnTo>
                    <a:pt x="1211" y="736"/>
                  </a:lnTo>
                  <a:lnTo>
                    <a:pt x="1211" y="738"/>
                  </a:lnTo>
                  <a:lnTo>
                    <a:pt x="1204" y="741"/>
                  </a:lnTo>
                  <a:lnTo>
                    <a:pt x="1199" y="738"/>
                  </a:lnTo>
                  <a:lnTo>
                    <a:pt x="1197" y="738"/>
                  </a:lnTo>
                  <a:lnTo>
                    <a:pt x="1180" y="729"/>
                  </a:lnTo>
                  <a:lnTo>
                    <a:pt x="1176" y="729"/>
                  </a:lnTo>
                  <a:lnTo>
                    <a:pt x="1162" y="731"/>
                  </a:lnTo>
                  <a:lnTo>
                    <a:pt x="1157" y="731"/>
                  </a:lnTo>
                  <a:lnTo>
                    <a:pt x="1150" y="729"/>
                  </a:lnTo>
                  <a:lnTo>
                    <a:pt x="1140" y="726"/>
                  </a:lnTo>
                  <a:lnTo>
                    <a:pt x="1128" y="719"/>
                  </a:lnTo>
                  <a:lnTo>
                    <a:pt x="1117" y="715"/>
                  </a:lnTo>
                  <a:lnTo>
                    <a:pt x="1112" y="715"/>
                  </a:lnTo>
                  <a:lnTo>
                    <a:pt x="1107" y="712"/>
                  </a:lnTo>
                  <a:lnTo>
                    <a:pt x="1081" y="686"/>
                  </a:lnTo>
                  <a:lnTo>
                    <a:pt x="1076" y="684"/>
                  </a:lnTo>
                  <a:lnTo>
                    <a:pt x="1076" y="679"/>
                  </a:lnTo>
                  <a:lnTo>
                    <a:pt x="1081" y="679"/>
                  </a:lnTo>
                  <a:lnTo>
                    <a:pt x="1083" y="674"/>
                  </a:lnTo>
                  <a:lnTo>
                    <a:pt x="1083" y="670"/>
                  </a:lnTo>
                  <a:lnTo>
                    <a:pt x="1079" y="665"/>
                  </a:lnTo>
                  <a:lnTo>
                    <a:pt x="1076" y="663"/>
                  </a:lnTo>
                  <a:lnTo>
                    <a:pt x="1067" y="660"/>
                  </a:lnTo>
                  <a:lnTo>
                    <a:pt x="1062" y="660"/>
                  </a:lnTo>
                  <a:lnTo>
                    <a:pt x="1072" y="648"/>
                  </a:lnTo>
                  <a:lnTo>
                    <a:pt x="1074" y="639"/>
                  </a:lnTo>
                  <a:lnTo>
                    <a:pt x="1067" y="632"/>
                  </a:lnTo>
                  <a:lnTo>
                    <a:pt x="1055" y="622"/>
                  </a:lnTo>
                  <a:lnTo>
                    <a:pt x="1046" y="618"/>
                  </a:lnTo>
                  <a:lnTo>
                    <a:pt x="1041" y="613"/>
                  </a:lnTo>
                  <a:lnTo>
                    <a:pt x="1036" y="608"/>
                  </a:lnTo>
                  <a:lnTo>
                    <a:pt x="1036" y="599"/>
                  </a:lnTo>
                  <a:lnTo>
                    <a:pt x="1034" y="592"/>
                  </a:lnTo>
                  <a:lnTo>
                    <a:pt x="1029" y="587"/>
                  </a:lnTo>
                  <a:lnTo>
                    <a:pt x="1027" y="584"/>
                  </a:lnTo>
                  <a:lnTo>
                    <a:pt x="1029" y="582"/>
                  </a:lnTo>
                  <a:lnTo>
                    <a:pt x="1029" y="580"/>
                  </a:lnTo>
                  <a:lnTo>
                    <a:pt x="1012" y="570"/>
                  </a:lnTo>
                  <a:lnTo>
                    <a:pt x="1005" y="570"/>
                  </a:lnTo>
                  <a:lnTo>
                    <a:pt x="901" y="589"/>
                  </a:lnTo>
                  <a:lnTo>
                    <a:pt x="894" y="589"/>
                  </a:lnTo>
                  <a:lnTo>
                    <a:pt x="875" y="582"/>
                  </a:lnTo>
                  <a:lnTo>
                    <a:pt x="873" y="582"/>
                  </a:lnTo>
                  <a:lnTo>
                    <a:pt x="866" y="584"/>
                  </a:lnTo>
                  <a:lnTo>
                    <a:pt x="863" y="584"/>
                  </a:lnTo>
                  <a:lnTo>
                    <a:pt x="861" y="584"/>
                  </a:lnTo>
                  <a:lnTo>
                    <a:pt x="854" y="580"/>
                  </a:lnTo>
                  <a:lnTo>
                    <a:pt x="852" y="577"/>
                  </a:lnTo>
                  <a:lnTo>
                    <a:pt x="847" y="577"/>
                  </a:lnTo>
                  <a:lnTo>
                    <a:pt x="828" y="573"/>
                  </a:lnTo>
                  <a:lnTo>
                    <a:pt x="809" y="568"/>
                  </a:lnTo>
                  <a:lnTo>
                    <a:pt x="800" y="566"/>
                  </a:lnTo>
                  <a:lnTo>
                    <a:pt x="795" y="561"/>
                  </a:lnTo>
                  <a:lnTo>
                    <a:pt x="802" y="556"/>
                  </a:lnTo>
                  <a:lnTo>
                    <a:pt x="807" y="549"/>
                  </a:lnTo>
                  <a:lnTo>
                    <a:pt x="807" y="542"/>
                  </a:lnTo>
                  <a:lnTo>
                    <a:pt x="797" y="537"/>
                  </a:lnTo>
                  <a:lnTo>
                    <a:pt x="804" y="532"/>
                  </a:lnTo>
                  <a:lnTo>
                    <a:pt x="818" y="532"/>
                  </a:lnTo>
                  <a:lnTo>
                    <a:pt x="826" y="528"/>
                  </a:lnTo>
                  <a:lnTo>
                    <a:pt x="826" y="521"/>
                  </a:lnTo>
                  <a:lnTo>
                    <a:pt x="821" y="521"/>
                  </a:lnTo>
                  <a:lnTo>
                    <a:pt x="807" y="528"/>
                  </a:lnTo>
                  <a:lnTo>
                    <a:pt x="809" y="528"/>
                  </a:lnTo>
                  <a:lnTo>
                    <a:pt x="809" y="525"/>
                  </a:lnTo>
                  <a:lnTo>
                    <a:pt x="802" y="523"/>
                  </a:lnTo>
                  <a:lnTo>
                    <a:pt x="797" y="528"/>
                  </a:lnTo>
                  <a:lnTo>
                    <a:pt x="792" y="532"/>
                  </a:lnTo>
                  <a:lnTo>
                    <a:pt x="785" y="537"/>
                  </a:lnTo>
                  <a:lnTo>
                    <a:pt x="783" y="535"/>
                  </a:lnTo>
                  <a:lnTo>
                    <a:pt x="781" y="532"/>
                  </a:lnTo>
                  <a:lnTo>
                    <a:pt x="778" y="530"/>
                  </a:lnTo>
                  <a:lnTo>
                    <a:pt x="776" y="528"/>
                  </a:lnTo>
                  <a:lnTo>
                    <a:pt x="774" y="525"/>
                  </a:lnTo>
                  <a:lnTo>
                    <a:pt x="766" y="528"/>
                  </a:lnTo>
                  <a:lnTo>
                    <a:pt x="764" y="528"/>
                  </a:lnTo>
                  <a:lnTo>
                    <a:pt x="740" y="530"/>
                  </a:lnTo>
                  <a:lnTo>
                    <a:pt x="719" y="547"/>
                  </a:lnTo>
                  <a:lnTo>
                    <a:pt x="703" y="570"/>
                  </a:lnTo>
                  <a:lnTo>
                    <a:pt x="691" y="596"/>
                  </a:lnTo>
                  <a:lnTo>
                    <a:pt x="688" y="594"/>
                  </a:lnTo>
                  <a:lnTo>
                    <a:pt x="686" y="594"/>
                  </a:lnTo>
                  <a:lnTo>
                    <a:pt x="684" y="592"/>
                  </a:lnTo>
                  <a:lnTo>
                    <a:pt x="681" y="589"/>
                  </a:lnTo>
                  <a:lnTo>
                    <a:pt x="681" y="587"/>
                  </a:lnTo>
                  <a:lnTo>
                    <a:pt x="679" y="584"/>
                  </a:lnTo>
                  <a:lnTo>
                    <a:pt x="677" y="584"/>
                  </a:lnTo>
                  <a:lnTo>
                    <a:pt x="674" y="582"/>
                  </a:lnTo>
                  <a:lnTo>
                    <a:pt x="672" y="580"/>
                  </a:lnTo>
                  <a:lnTo>
                    <a:pt x="665" y="570"/>
                  </a:lnTo>
                  <a:lnTo>
                    <a:pt x="662" y="568"/>
                  </a:lnTo>
                  <a:lnTo>
                    <a:pt x="662" y="568"/>
                  </a:lnTo>
                  <a:lnTo>
                    <a:pt x="658" y="568"/>
                  </a:lnTo>
                  <a:lnTo>
                    <a:pt x="658" y="568"/>
                  </a:lnTo>
                  <a:lnTo>
                    <a:pt x="650" y="573"/>
                  </a:lnTo>
                  <a:lnTo>
                    <a:pt x="648" y="573"/>
                  </a:lnTo>
                  <a:lnTo>
                    <a:pt x="648" y="573"/>
                  </a:lnTo>
                  <a:lnTo>
                    <a:pt x="646" y="573"/>
                  </a:lnTo>
                  <a:lnTo>
                    <a:pt x="643" y="568"/>
                  </a:lnTo>
                  <a:lnTo>
                    <a:pt x="641" y="566"/>
                  </a:lnTo>
                  <a:lnTo>
                    <a:pt x="634" y="544"/>
                  </a:lnTo>
                  <a:lnTo>
                    <a:pt x="632" y="542"/>
                  </a:lnTo>
                  <a:lnTo>
                    <a:pt x="632" y="540"/>
                  </a:lnTo>
                  <a:lnTo>
                    <a:pt x="629" y="521"/>
                  </a:lnTo>
                  <a:lnTo>
                    <a:pt x="624" y="504"/>
                  </a:lnTo>
                  <a:lnTo>
                    <a:pt x="624" y="492"/>
                  </a:lnTo>
                  <a:lnTo>
                    <a:pt x="624" y="490"/>
                  </a:lnTo>
                  <a:lnTo>
                    <a:pt x="624" y="487"/>
                  </a:lnTo>
                  <a:lnTo>
                    <a:pt x="622" y="485"/>
                  </a:lnTo>
                  <a:lnTo>
                    <a:pt x="622" y="483"/>
                  </a:lnTo>
                  <a:lnTo>
                    <a:pt x="620" y="483"/>
                  </a:lnTo>
                  <a:lnTo>
                    <a:pt x="617" y="483"/>
                  </a:lnTo>
                  <a:lnTo>
                    <a:pt x="617" y="480"/>
                  </a:lnTo>
                  <a:lnTo>
                    <a:pt x="615" y="480"/>
                  </a:lnTo>
                  <a:lnTo>
                    <a:pt x="615" y="480"/>
                  </a:lnTo>
                  <a:lnTo>
                    <a:pt x="615" y="478"/>
                  </a:lnTo>
                  <a:lnTo>
                    <a:pt x="620" y="476"/>
                  </a:lnTo>
                  <a:lnTo>
                    <a:pt x="620" y="471"/>
                  </a:lnTo>
                  <a:lnTo>
                    <a:pt x="613" y="464"/>
                  </a:lnTo>
                  <a:lnTo>
                    <a:pt x="610" y="464"/>
                  </a:lnTo>
                  <a:lnTo>
                    <a:pt x="608" y="464"/>
                  </a:lnTo>
                  <a:lnTo>
                    <a:pt x="598" y="464"/>
                  </a:lnTo>
                  <a:lnTo>
                    <a:pt x="591" y="461"/>
                  </a:lnTo>
                  <a:lnTo>
                    <a:pt x="589" y="459"/>
                  </a:lnTo>
                  <a:lnTo>
                    <a:pt x="587" y="459"/>
                  </a:lnTo>
                  <a:lnTo>
                    <a:pt x="577" y="459"/>
                  </a:lnTo>
                  <a:lnTo>
                    <a:pt x="575" y="461"/>
                  </a:lnTo>
                  <a:lnTo>
                    <a:pt x="572" y="461"/>
                  </a:lnTo>
                  <a:lnTo>
                    <a:pt x="572" y="464"/>
                  </a:lnTo>
                  <a:lnTo>
                    <a:pt x="575" y="464"/>
                  </a:lnTo>
                  <a:lnTo>
                    <a:pt x="572" y="466"/>
                  </a:lnTo>
                  <a:lnTo>
                    <a:pt x="572" y="466"/>
                  </a:lnTo>
                  <a:lnTo>
                    <a:pt x="565" y="464"/>
                  </a:lnTo>
                  <a:lnTo>
                    <a:pt x="563" y="464"/>
                  </a:lnTo>
                  <a:lnTo>
                    <a:pt x="561" y="464"/>
                  </a:lnTo>
                  <a:lnTo>
                    <a:pt x="561" y="466"/>
                  </a:lnTo>
                  <a:lnTo>
                    <a:pt x="561" y="466"/>
                  </a:lnTo>
                  <a:lnTo>
                    <a:pt x="563" y="469"/>
                  </a:lnTo>
                  <a:lnTo>
                    <a:pt x="565" y="471"/>
                  </a:lnTo>
                  <a:lnTo>
                    <a:pt x="565" y="471"/>
                  </a:lnTo>
                  <a:lnTo>
                    <a:pt x="568" y="473"/>
                  </a:lnTo>
                  <a:lnTo>
                    <a:pt x="568" y="476"/>
                  </a:lnTo>
                  <a:lnTo>
                    <a:pt x="565" y="476"/>
                  </a:lnTo>
                  <a:lnTo>
                    <a:pt x="565" y="476"/>
                  </a:lnTo>
                  <a:lnTo>
                    <a:pt x="563" y="476"/>
                  </a:lnTo>
                  <a:lnTo>
                    <a:pt x="558" y="471"/>
                  </a:lnTo>
                  <a:lnTo>
                    <a:pt x="556" y="469"/>
                  </a:lnTo>
                  <a:lnTo>
                    <a:pt x="553" y="466"/>
                  </a:lnTo>
                  <a:lnTo>
                    <a:pt x="553" y="466"/>
                  </a:lnTo>
                  <a:lnTo>
                    <a:pt x="551" y="466"/>
                  </a:lnTo>
                  <a:lnTo>
                    <a:pt x="551" y="466"/>
                  </a:lnTo>
                  <a:lnTo>
                    <a:pt x="549" y="466"/>
                  </a:lnTo>
                  <a:lnTo>
                    <a:pt x="549" y="466"/>
                  </a:lnTo>
                  <a:lnTo>
                    <a:pt x="544" y="476"/>
                  </a:lnTo>
                  <a:lnTo>
                    <a:pt x="537" y="485"/>
                  </a:lnTo>
                  <a:lnTo>
                    <a:pt x="532" y="492"/>
                  </a:lnTo>
                  <a:lnTo>
                    <a:pt x="532" y="492"/>
                  </a:lnTo>
                  <a:lnTo>
                    <a:pt x="530" y="495"/>
                  </a:lnTo>
                  <a:lnTo>
                    <a:pt x="525" y="495"/>
                  </a:lnTo>
                  <a:lnTo>
                    <a:pt x="520" y="492"/>
                  </a:lnTo>
                  <a:lnTo>
                    <a:pt x="501" y="480"/>
                  </a:lnTo>
                  <a:lnTo>
                    <a:pt x="461" y="447"/>
                  </a:lnTo>
                  <a:lnTo>
                    <a:pt x="456" y="443"/>
                  </a:lnTo>
                  <a:lnTo>
                    <a:pt x="452" y="431"/>
                  </a:lnTo>
                  <a:lnTo>
                    <a:pt x="449" y="426"/>
                  </a:lnTo>
                  <a:lnTo>
                    <a:pt x="447" y="426"/>
                  </a:lnTo>
                  <a:lnTo>
                    <a:pt x="447" y="424"/>
                  </a:lnTo>
                  <a:lnTo>
                    <a:pt x="442" y="421"/>
                  </a:lnTo>
                  <a:lnTo>
                    <a:pt x="438" y="421"/>
                  </a:lnTo>
                  <a:lnTo>
                    <a:pt x="435" y="419"/>
                  </a:lnTo>
                  <a:lnTo>
                    <a:pt x="433" y="419"/>
                  </a:lnTo>
                  <a:lnTo>
                    <a:pt x="430" y="419"/>
                  </a:lnTo>
                  <a:lnTo>
                    <a:pt x="426" y="424"/>
                  </a:lnTo>
                  <a:lnTo>
                    <a:pt x="423" y="424"/>
                  </a:lnTo>
                  <a:lnTo>
                    <a:pt x="423" y="424"/>
                  </a:lnTo>
                  <a:lnTo>
                    <a:pt x="423" y="426"/>
                  </a:lnTo>
                  <a:lnTo>
                    <a:pt x="421" y="428"/>
                  </a:lnTo>
                  <a:lnTo>
                    <a:pt x="421" y="428"/>
                  </a:lnTo>
                  <a:lnTo>
                    <a:pt x="421" y="431"/>
                  </a:lnTo>
                  <a:lnTo>
                    <a:pt x="419" y="431"/>
                  </a:lnTo>
                  <a:lnTo>
                    <a:pt x="416" y="431"/>
                  </a:lnTo>
                  <a:lnTo>
                    <a:pt x="416" y="431"/>
                  </a:lnTo>
                  <a:lnTo>
                    <a:pt x="412" y="428"/>
                  </a:lnTo>
                  <a:lnTo>
                    <a:pt x="376" y="419"/>
                  </a:lnTo>
                  <a:lnTo>
                    <a:pt x="374" y="419"/>
                  </a:lnTo>
                  <a:lnTo>
                    <a:pt x="374" y="416"/>
                  </a:lnTo>
                  <a:lnTo>
                    <a:pt x="374" y="414"/>
                  </a:lnTo>
                  <a:lnTo>
                    <a:pt x="374" y="414"/>
                  </a:lnTo>
                  <a:lnTo>
                    <a:pt x="376" y="412"/>
                  </a:lnTo>
                  <a:lnTo>
                    <a:pt x="376" y="412"/>
                  </a:lnTo>
                  <a:lnTo>
                    <a:pt x="378" y="412"/>
                  </a:lnTo>
                  <a:lnTo>
                    <a:pt x="378" y="412"/>
                  </a:lnTo>
                  <a:lnTo>
                    <a:pt x="378" y="412"/>
                  </a:lnTo>
                  <a:lnTo>
                    <a:pt x="381" y="409"/>
                  </a:lnTo>
                  <a:lnTo>
                    <a:pt x="381" y="407"/>
                  </a:lnTo>
                  <a:lnTo>
                    <a:pt x="383" y="405"/>
                  </a:lnTo>
                  <a:lnTo>
                    <a:pt x="383" y="402"/>
                  </a:lnTo>
                  <a:lnTo>
                    <a:pt x="383" y="400"/>
                  </a:lnTo>
                  <a:lnTo>
                    <a:pt x="383" y="395"/>
                  </a:lnTo>
                  <a:lnTo>
                    <a:pt x="383" y="390"/>
                  </a:lnTo>
                  <a:lnTo>
                    <a:pt x="383" y="388"/>
                  </a:lnTo>
                  <a:lnTo>
                    <a:pt x="381" y="386"/>
                  </a:lnTo>
                  <a:lnTo>
                    <a:pt x="367" y="374"/>
                  </a:lnTo>
                  <a:lnTo>
                    <a:pt x="362" y="369"/>
                  </a:lnTo>
                  <a:lnTo>
                    <a:pt x="357" y="367"/>
                  </a:lnTo>
                  <a:lnTo>
                    <a:pt x="355" y="364"/>
                  </a:lnTo>
                  <a:lnTo>
                    <a:pt x="348" y="362"/>
                  </a:lnTo>
                  <a:lnTo>
                    <a:pt x="336" y="362"/>
                  </a:lnTo>
                  <a:lnTo>
                    <a:pt x="336" y="362"/>
                  </a:lnTo>
                  <a:lnTo>
                    <a:pt x="331" y="357"/>
                  </a:lnTo>
                  <a:lnTo>
                    <a:pt x="324" y="350"/>
                  </a:lnTo>
                  <a:lnTo>
                    <a:pt x="322" y="350"/>
                  </a:lnTo>
                  <a:lnTo>
                    <a:pt x="319" y="353"/>
                  </a:lnTo>
                  <a:lnTo>
                    <a:pt x="296" y="369"/>
                  </a:lnTo>
                  <a:lnTo>
                    <a:pt x="291" y="369"/>
                  </a:lnTo>
                  <a:lnTo>
                    <a:pt x="241" y="376"/>
                  </a:lnTo>
                  <a:lnTo>
                    <a:pt x="239" y="379"/>
                  </a:lnTo>
                  <a:lnTo>
                    <a:pt x="236" y="383"/>
                  </a:lnTo>
                  <a:lnTo>
                    <a:pt x="234" y="388"/>
                  </a:lnTo>
                  <a:lnTo>
                    <a:pt x="232" y="395"/>
                  </a:lnTo>
                  <a:lnTo>
                    <a:pt x="234" y="402"/>
                  </a:lnTo>
                  <a:lnTo>
                    <a:pt x="201" y="398"/>
                  </a:lnTo>
                  <a:lnTo>
                    <a:pt x="189" y="393"/>
                  </a:lnTo>
                  <a:lnTo>
                    <a:pt x="184" y="390"/>
                  </a:lnTo>
                  <a:lnTo>
                    <a:pt x="184" y="390"/>
                  </a:lnTo>
                  <a:lnTo>
                    <a:pt x="182" y="390"/>
                  </a:lnTo>
                  <a:lnTo>
                    <a:pt x="182" y="390"/>
                  </a:lnTo>
                  <a:lnTo>
                    <a:pt x="180" y="393"/>
                  </a:lnTo>
                  <a:lnTo>
                    <a:pt x="177" y="395"/>
                  </a:lnTo>
                  <a:lnTo>
                    <a:pt x="147" y="398"/>
                  </a:lnTo>
                  <a:lnTo>
                    <a:pt x="144" y="398"/>
                  </a:lnTo>
                  <a:lnTo>
                    <a:pt x="142" y="398"/>
                  </a:lnTo>
                  <a:lnTo>
                    <a:pt x="137" y="393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18" y="383"/>
                  </a:lnTo>
                  <a:lnTo>
                    <a:pt x="116" y="383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79"/>
                  </a:lnTo>
                  <a:lnTo>
                    <a:pt x="116" y="376"/>
                  </a:lnTo>
                  <a:lnTo>
                    <a:pt x="123" y="364"/>
                  </a:lnTo>
                  <a:lnTo>
                    <a:pt x="125" y="362"/>
                  </a:lnTo>
                  <a:lnTo>
                    <a:pt x="128" y="360"/>
                  </a:lnTo>
                  <a:lnTo>
                    <a:pt x="128" y="357"/>
                  </a:lnTo>
                  <a:lnTo>
                    <a:pt x="128" y="357"/>
                  </a:lnTo>
                  <a:lnTo>
                    <a:pt x="128" y="355"/>
                  </a:lnTo>
                  <a:lnTo>
                    <a:pt x="128" y="353"/>
                  </a:lnTo>
                  <a:lnTo>
                    <a:pt x="125" y="350"/>
                  </a:lnTo>
                  <a:lnTo>
                    <a:pt x="125" y="350"/>
                  </a:lnTo>
                  <a:lnTo>
                    <a:pt x="125" y="348"/>
                  </a:lnTo>
                  <a:lnTo>
                    <a:pt x="128" y="346"/>
                  </a:lnTo>
                  <a:lnTo>
                    <a:pt x="130" y="346"/>
                  </a:lnTo>
                  <a:lnTo>
                    <a:pt x="130" y="343"/>
                  </a:lnTo>
                  <a:lnTo>
                    <a:pt x="130" y="343"/>
                  </a:lnTo>
                  <a:lnTo>
                    <a:pt x="130" y="341"/>
                  </a:lnTo>
                  <a:lnTo>
                    <a:pt x="128" y="338"/>
                  </a:lnTo>
                  <a:lnTo>
                    <a:pt x="125" y="336"/>
                  </a:lnTo>
                  <a:lnTo>
                    <a:pt x="123" y="334"/>
                  </a:lnTo>
                  <a:lnTo>
                    <a:pt x="121" y="334"/>
                  </a:lnTo>
                  <a:lnTo>
                    <a:pt x="113" y="331"/>
                  </a:lnTo>
                  <a:lnTo>
                    <a:pt x="102" y="327"/>
                  </a:lnTo>
                  <a:lnTo>
                    <a:pt x="99" y="327"/>
                  </a:lnTo>
                  <a:lnTo>
                    <a:pt x="99" y="327"/>
                  </a:lnTo>
                  <a:lnTo>
                    <a:pt x="97" y="331"/>
                  </a:lnTo>
                  <a:lnTo>
                    <a:pt x="94" y="334"/>
                  </a:lnTo>
                  <a:lnTo>
                    <a:pt x="94" y="334"/>
                  </a:lnTo>
                  <a:lnTo>
                    <a:pt x="92" y="334"/>
                  </a:lnTo>
                  <a:lnTo>
                    <a:pt x="90" y="336"/>
                  </a:lnTo>
                  <a:lnTo>
                    <a:pt x="83" y="322"/>
                  </a:lnTo>
                  <a:lnTo>
                    <a:pt x="78" y="319"/>
                  </a:lnTo>
                  <a:lnTo>
                    <a:pt x="76" y="319"/>
                  </a:lnTo>
                  <a:lnTo>
                    <a:pt x="71" y="319"/>
                  </a:lnTo>
                  <a:lnTo>
                    <a:pt x="66" y="317"/>
                  </a:lnTo>
                  <a:lnTo>
                    <a:pt x="64" y="315"/>
                  </a:lnTo>
                  <a:lnTo>
                    <a:pt x="64" y="315"/>
                  </a:lnTo>
                  <a:lnTo>
                    <a:pt x="61" y="308"/>
                  </a:lnTo>
                  <a:lnTo>
                    <a:pt x="59" y="305"/>
                  </a:lnTo>
                  <a:lnTo>
                    <a:pt x="59" y="305"/>
                  </a:lnTo>
                  <a:lnTo>
                    <a:pt x="59" y="303"/>
                  </a:lnTo>
                  <a:lnTo>
                    <a:pt x="61" y="301"/>
                  </a:lnTo>
                  <a:lnTo>
                    <a:pt x="61" y="301"/>
                  </a:lnTo>
                  <a:lnTo>
                    <a:pt x="61" y="301"/>
                  </a:lnTo>
                  <a:lnTo>
                    <a:pt x="64" y="298"/>
                  </a:lnTo>
                  <a:lnTo>
                    <a:pt x="64" y="296"/>
                  </a:lnTo>
                  <a:lnTo>
                    <a:pt x="64" y="296"/>
                  </a:lnTo>
                  <a:lnTo>
                    <a:pt x="64" y="293"/>
                  </a:lnTo>
                  <a:lnTo>
                    <a:pt x="64" y="293"/>
                  </a:lnTo>
                  <a:lnTo>
                    <a:pt x="66" y="291"/>
                  </a:lnTo>
                  <a:lnTo>
                    <a:pt x="68" y="291"/>
                  </a:lnTo>
                  <a:lnTo>
                    <a:pt x="68" y="289"/>
                  </a:lnTo>
                  <a:lnTo>
                    <a:pt x="68" y="286"/>
                  </a:lnTo>
                  <a:lnTo>
                    <a:pt x="66" y="277"/>
                  </a:lnTo>
                  <a:lnTo>
                    <a:pt x="64" y="275"/>
                  </a:lnTo>
                  <a:lnTo>
                    <a:pt x="61" y="272"/>
                  </a:lnTo>
                  <a:lnTo>
                    <a:pt x="54" y="270"/>
                  </a:lnTo>
                  <a:lnTo>
                    <a:pt x="54" y="270"/>
                  </a:lnTo>
                  <a:lnTo>
                    <a:pt x="52" y="267"/>
                  </a:lnTo>
                  <a:lnTo>
                    <a:pt x="47" y="263"/>
                  </a:lnTo>
                  <a:lnTo>
                    <a:pt x="45" y="260"/>
                  </a:lnTo>
                  <a:lnTo>
                    <a:pt x="40" y="260"/>
                  </a:lnTo>
                  <a:lnTo>
                    <a:pt x="31" y="258"/>
                  </a:lnTo>
                  <a:lnTo>
                    <a:pt x="28" y="256"/>
                  </a:lnTo>
                  <a:lnTo>
                    <a:pt x="12" y="246"/>
                  </a:lnTo>
                  <a:lnTo>
                    <a:pt x="7" y="241"/>
                  </a:lnTo>
                  <a:lnTo>
                    <a:pt x="7" y="241"/>
                  </a:lnTo>
                  <a:lnTo>
                    <a:pt x="5" y="239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0" y="213"/>
                  </a:lnTo>
                  <a:lnTo>
                    <a:pt x="0" y="208"/>
                  </a:lnTo>
                  <a:lnTo>
                    <a:pt x="0" y="20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7" y="194"/>
                  </a:lnTo>
                  <a:lnTo>
                    <a:pt x="21" y="199"/>
                  </a:lnTo>
                  <a:lnTo>
                    <a:pt x="24" y="199"/>
                  </a:lnTo>
                  <a:lnTo>
                    <a:pt x="26" y="196"/>
                  </a:lnTo>
                  <a:lnTo>
                    <a:pt x="26" y="196"/>
                  </a:lnTo>
                  <a:lnTo>
                    <a:pt x="31" y="192"/>
                  </a:lnTo>
                  <a:lnTo>
                    <a:pt x="31" y="187"/>
                  </a:lnTo>
                  <a:lnTo>
                    <a:pt x="33" y="185"/>
                  </a:lnTo>
                  <a:lnTo>
                    <a:pt x="35" y="185"/>
                  </a:lnTo>
                  <a:lnTo>
                    <a:pt x="38" y="182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2" y="175"/>
                  </a:lnTo>
                  <a:lnTo>
                    <a:pt x="45" y="170"/>
                  </a:lnTo>
                  <a:lnTo>
                    <a:pt x="47" y="168"/>
                  </a:lnTo>
                  <a:lnTo>
                    <a:pt x="50" y="166"/>
                  </a:lnTo>
                  <a:lnTo>
                    <a:pt x="50" y="163"/>
                  </a:lnTo>
                  <a:lnTo>
                    <a:pt x="54" y="161"/>
                  </a:lnTo>
                  <a:lnTo>
                    <a:pt x="57" y="161"/>
                  </a:lnTo>
                  <a:lnTo>
                    <a:pt x="59" y="159"/>
                  </a:lnTo>
                  <a:lnTo>
                    <a:pt x="61" y="154"/>
                  </a:lnTo>
                  <a:lnTo>
                    <a:pt x="61" y="154"/>
                  </a:lnTo>
                  <a:lnTo>
                    <a:pt x="61" y="152"/>
                  </a:lnTo>
                  <a:lnTo>
                    <a:pt x="59" y="152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0" y="152"/>
                  </a:lnTo>
                  <a:lnTo>
                    <a:pt x="47" y="152"/>
                  </a:lnTo>
                  <a:lnTo>
                    <a:pt x="47" y="152"/>
                  </a:lnTo>
                  <a:lnTo>
                    <a:pt x="47" y="149"/>
                  </a:lnTo>
                  <a:lnTo>
                    <a:pt x="45" y="147"/>
                  </a:lnTo>
                  <a:lnTo>
                    <a:pt x="42" y="144"/>
                  </a:lnTo>
                  <a:lnTo>
                    <a:pt x="42" y="137"/>
                  </a:lnTo>
                  <a:lnTo>
                    <a:pt x="42" y="137"/>
                  </a:lnTo>
                  <a:lnTo>
                    <a:pt x="42" y="135"/>
                  </a:lnTo>
                  <a:lnTo>
                    <a:pt x="40" y="133"/>
                  </a:lnTo>
                  <a:lnTo>
                    <a:pt x="40" y="128"/>
                  </a:lnTo>
                  <a:lnTo>
                    <a:pt x="40" y="123"/>
                  </a:lnTo>
                  <a:lnTo>
                    <a:pt x="40" y="121"/>
                  </a:lnTo>
                  <a:lnTo>
                    <a:pt x="40" y="118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8" y="104"/>
                  </a:lnTo>
                  <a:lnTo>
                    <a:pt x="38" y="102"/>
                  </a:lnTo>
                  <a:lnTo>
                    <a:pt x="38" y="99"/>
                  </a:lnTo>
                  <a:lnTo>
                    <a:pt x="40" y="95"/>
                  </a:lnTo>
                  <a:lnTo>
                    <a:pt x="42" y="85"/>
                  </a:lnTo>
                  <a:lnTo>
                    <a:pt x="42" y="83"/>
                  </a:lnTo>
                  <a:lnTo>
                    <a:pt x="42" y="81"/>
                  </a:lnTo>
                  <a:lnTo>
                    <a:pt x="42" y="78"/>
                  </a:lnTo>
                  <a:lnTo>
                    <a:pt x="40" y="62"/>
                  </a:lnTo>
                  <a:lnTo>
                    <a:pt x="40" y="59"/>
                  </a:lnTo>
                  <a:lnTo>
                    <a:pt x="47" y="59"/>
                  </a:lnTo>
                  <a:lnTo>
                    <a:pt x="83" y="52"/>
                  </a:lnTo>
                  <a:lnTo>
                    <a:pt x="121" y="55"/>
                  </a:lnTo>
                  <a:lnTo>
                    <a:pt x="135" y="52"/>
                  </a:lnTo>
                  <a:lnTo>
                    <a:pt x="184" y="33"/>
                  </a:lnTo>
                  <a:lnTo>
                    <a:pt x="234" y="26"/>
                  </a:lnTo>
                  <a:lnTo>
                    <a:pt x="310" y="0"/>
                  </a:lnTo>
                  <a:lnTo>
                    <a:pt x="338" y="2"/>
                  </a:lnTo>
                  <a:lnTo>
                    <a:pt x="338" y="2"/>
                  </a:lnTo>
                  <a:lnTo>
                    <a:pt x="348" y="5"/>
                  </a:lnTo>
                  <a:lnTo>
                    <a:pt x="355" y="14"/>
                  </a:lnTo>
                  <a:lnTo>
                    <a:pt x="362" y="12"/>
                  </a:lnTo>
                  <a:lnTo>
                    <a:pt x="362" y="19"/>
                  </a:lnTo>
                  <a:lnTo>
                    <a:pt x="364" y="26"/>
                  </a:lnTo>
                  <a:lnTo>
                    <a:pt x="371" y="43"/>
                  </a:lnTo>
                  <a:lnTo>
                    <a:pt x="371" y="47"/>
                  </a:lnTo>
                  <a:lnTo>
                    <a:pt x="374" y="55"/>
                  </a:lnTo>
                  <a:lnTo>
                    <a:pt x="371" y="59"/>
                  </a:lnTo>
                  <a:lnTo>
                    <a:pt x="367" y="69"/>
                  </a:lnTo>
                  <a:lnTo>
                    <a:pt x="362" y="76"/>
                  </a:lnTo>
                  <a:lnTo>
                    <a:pt x="357" y="78"/>
                  </a:lnTo>
                  <a:lnTo>
                    <a:pt x="350" y="83"/>
                  </a:lnTo>
                  <a:lnTo>
                    <a:pt x="348" y="88"/>
                  </a:lnTo>
                  <a:lnTo>
                    <a:pt x="341" y="99"/>
                  </a:lnTo>
                  <a:lnTo>
                    <a:pt x="331" y="111"/>
                  </a:lnTo>
                  <a:lnTo>
                    <a:pt x="303" y="135"/>
                  </a:lnTo>
                  <a:lnTo>
                    <a:pt x="298" y="147"/>
                  </a:lnTo>
                  <a:lnTo>
                    <a:pt x="298" y="163"/>
                  </a:lnTo>
                  <a:lnTo>
                    <a:pt x="303" y="180"/>
                  </a:lnTo>
                  <a:lnTo>
                    <a:pt x="310" y="192"/>
                  </a:lnTo>
                  <a:lnTo>
                    <a:pt x="317" y="201"/>
                  </a:lnTo>
                  <a:lnTo>
                    <a:pt x="329" y="208"/>
                  </a:lnTo>
                  <a:lnTo>
                    <a:pt x="350" y="218"/>
                  </a:lnTo>
                  <a:lnTo>
                    <a:pt x="369" y="220"/>
                  </a:lnTo>
                  <a:lnTo>
                    <a:pt x="376" y="222"/>
                  </a:lnTo>
                  <a:lnTo>
                    <a:pt x="381" y="225"/>
                  </a:lnTo>
                  <a:lnTo>
                    <a:pt x="442" y="241"/>
                  </a:lnTo>
                  <a:lnTo>
                    <a:pt x="497" y="258"/>
                  </a:lnTo>
                  <a:lnTo>
                    <a:pt x="516" y="260"/>
                  </a:lnTo>
                  <a:lnTo>
                    <a:pt x="523" y="263"/>
                  </a:lnTo>
                  <a:lnTo>
                    <a:pt x="530" y="267"/>
                  </a:lnTo>
                  <a:lnTo>
                    <a:pt x="542" y="272"/>
                  </a:lnTo>
                  <a:lnTo>
                    <a:pt x="620" y="284"/>
                  </a:lnTo>
                  <a:lnTo>
                    <a:pt x="629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32" y="284"/>
                  </a:lnTo>
                  <a:lnTo>
                    <a:pt x="639" y="289"/>
                  </a:lnTo>
                  <a:lnTo>
                    <a:pt x="695" y="296"/>
                  </a:lnTo>
                  <a:lnTo>
                    <a:pt x="745" y="310"/>
                  </a:lnTo>
                  <a:lnTo>
                    <a:pt x="771" y="322"/>
                  </a:lnTo>
                  <a:lnTo>
                    <a:pt x="783" y="331"/>
                  </a:lnTo>
                  <a:lnTo>
                    <a:pt x="800" y="346"/>
                  </a:lnTo>
                  <a:lnTo>
                    <a:pt x="804" y="348"/>
                  </a:lnTo>
                  <a:lnTo>
                    <a:pt x="809" y="348"/>
                  </a:lnTo>
                  <a:lnTo>
                    <a:pt x="823" y="355"/>
                  </a:lnTo>
                  <a:lnTo>
                    <a:pt x="844" y="372"/>
                  </a:lnTo>
                  <a:lnTo>
                    <a:pt x="852" y="374"/>
                  </a:lnTo>
                  <a:lnTo>
                    <a:pt x="859" y="374"/>
                  </a:lnTo>
                  <a:lnTo>
                    <a:pt x="871" y="379"/>
                  </a:lnTo>
                  <a:lnTo>
                    <a:pt x="899" y="379"/>
                  </a:lnTo>
                  <a:lnTo>
                    <a:pt x="901" y="381"/>
                  </a:lnTo>
                  <a:lnTo>
                    <a:pt x="937" y="388"/>
                  </a:lnTo>
                  <a:lnTo>
                    <a:pt x="970" y="402"/>
                  </a:lnTo>
                  <a:lnTo>
                    <a:pt x="996" y="402"/>
                  </a:lnTo>
                  <a:lnTo>
                    <a:pt x="1008" y="405"/>
                  </a:lnTo>
                  <a:lnTo>
                    <a:pt x="1008" y="414"/>
                  </a:lnTo>
                  <a:lnTo>
                    <a:pt x="1012" y="414"/>
                  </a:lnTo>
                  <a:lnTo>
                    <a:pt x="1020" y="409"/>
                  </a:lnTo>
                  <a:lnTo>
                    <a:pt x="1024" y="409"/>
                  </a:lnTo>
                  <a:lnTo>
                    <a:pt x="1027" y="412"/>
                  </a:lnTo>
                  <a:lnTo>
                    <a:pt x="1027" y="416"/>
                  </a:lnTo>
                  <a:lnTo>
                    <a:pt x="1029" y="419"/>
                  </a:lnTo>
                  <a:lnTo>
                    <a:pt x="1038" y="424"/>
                  </a:lnTo>
                  <a:lnTo>
                    <a:pt x="1041" y="426"/>
                  </a:lnTo>
                  <a:lnTo>
                    <a:pt x="1043" y="447"/>
                  </a:lnTo>
                  <a:lnTo>
                    <a:pt x="1072" y="461"/>
                  </a:lnTo>
                  <a:lnTo>
                    <a:pt x="1105" y="473"/>
                  </a:lnTo>
                  <a:lnTo>
                    <a:pt x="1109" y="471"/>
                  </a:lnTo>
                  <a:lnTo>
                    <a:pt x="1112" y="473"/>
                  </a:lnTo>
                  <a:lnTo>
                    <a:pt x="1121" y="483"/>
                  </a:lnTo>
                  <a:lnTo>
                    <a:pt x="1126" y="485"/>
                  </a:lnTo>
                  <a:lnTo>
                    <a:pt x="1138" y="492"/>
                  </a:lnTo>
                  <a:lnTo>
                    <a:pt x="1150" y="504"/>
                  </a:lnTo>
                  <a:lnTo>
                    <a:pt x="1154" y="509"/>
                  </a:lnTo>
                  <a:lnTo>
                    <a:pt x="1162" y="511"/>
                  </a:lnTo>
                  <a:lnTo>
                    <a:pt x="1164" y="513"/>
                  </a:lnTo>
                  <a:lnTo>
                    <a:pt x="1190" y="537"/>
                  </a:lnTo>
                  <a:lnTo>
                    <a:pt x="1221" y="582"/>
                  </a:lnTo>
                  <a:lnTo>
                    <a:pt x="1223" y="582"/>
                  </a:lnTo>
                  <a:lnTo>
                    <a:pt x="1223" y="584"/>
                  </a:lnTo>
                  <a:lnTo>
                    <a:pt x="1225" y="584"/>
                  </a:lnTo>
                  <a:lnTo>
                    <a:pt x="1225" y="592"/>
                  </a:lnTo>
                  <a:lnTo>
                    <a:pt x="1228" y="594"/>
                  </a:lnTo>
                  <a:close/>
                </a:path>
              </a:pathLst>
            </a:custGeom>
            <a:solidFill>
              <a:schemeClr val="tx1"/>
            </a:solidFill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2938280" y="3675461"/>
              <a:ext cx="1219353" cy="1611138"/>
            </a:xfrm>
            <a:custGeom>
              <a:avLst/>
              <a:gdLst>
                <a:gd name="T0" fmla="*/ 989 w 1164"/>
                <a:gd name="T1" fmla="*/ 14 h 1538"/>
                <a:gd name="T2" fmla="*/ 989 w 1164"/>
                <a:gd name="T3" fmla="*/ 0 h 1538"/>
                <a:gd name="T4" fmla="*/ 327 w 1164"/>
                <a:gd name="T5" fmla="*/ 163 h 1538"/>
                <a:gd name="T6" fmla="*/ 788 w 1164"/>
                <a:gd name="T7" fmla="*/ 144 h 1538"/>
                <a:gd name="T8" fmla="*/ 727 w 1164"/>
                <a:gd name="T9" fmla="*/ 161 h 1538"/>
                <a:gd name="T10" fmla="*/ 395 w 1164"/>
                <a:gd name="T11" fmla="*/ 1372 h 1538"/>
                <a:gd name="T12" fmla="*/ 14 w 1164"/>
                <a:gd name="T13" fmla="*/ 537 h 1538"/>
                <a:gd name="T14" fmla="*/ 334 w 1164"/>
                <a:gd name="T15" fmla="*/ 1528 h 1538"/>
                <a:gd name="T16" fmla="*/ 303 w 1164"/>
                <a:gd name="T17" fmla="*/ 1533 h 1538"/>
                <a:gd name="T18" fmla="*/ 334 w 1164"/>
                <a:gd name="T19" fmla="*/ 1528 h 1538"/>
                <a:gd name="T20" fmla="*/ 892 w 1164"/>
                <a:gd name="T21" fmla="*/ 125 h 1538"/>
                <a:gd name="T22" fmla="*/ 43 w 1164"/>
                <a:gd name="T23" fmla="*/ 1039 h 1538"/>
                <a:gd name="T24" fmla="*/ 38 w 1164"/>
                <a:gd name="T25" fmla="*/ 1008 h 1538"/>
                <a:gd name="T26" fmla="*/ 932 w 1164"/>
                <a:gd name="T27" fmla="*/ 173 h 1538"/>
                <a:gd name="T28" fmla="*/ 935 w 1164"/>
                <a:gd name="T29" fmla="*/ 194 h 1538"/>
                <a:gd name="T30" fmla="*/ 930 w 1164"/>
                <a:gd name="T31" fmla="*/ 149 h 1538"/>
                <a:gd name="T32" fmla="*/ 918 w 1164"/>
                <a:gd name="T33" fmla="*/ 163 h 1538"/>
                <a:gd name="T34" fmla="*/ 1141 w 1164"/>
                <a:gd name="T35" fmla="*/ 222 h 1538"/>
                <a:gd name="T36" fmla="*/ 1131 w 1164"/>
                <a:gd name="T37" fmla="*/ 192 h 1538"/>
                <a:gd name="T38" fmla="*/ 1046 w 1164"/>
                <a:gd name="T39" fmla="*/ 248 h 1538"/>
                <a:gd name="T40" fmla="*/ 1032 w 1164"/>
                <a:gd name="T41" fmla="*/ 232 h 1538"/>
                <a:gd name="T42" fmla="*/ 982 w 1164"/>
                <a:gd name="T43" fmla="*/ 291 h 1538"/>
                <a:gd name="T44" fmla="*/ 937 w 1164"/>
                <a:gd name="T45" fmla="*/ 279 h 1538"/>
                <a:gd name="T46" fmla="*/ 864 w 1164"/>
                <a:gd name="T47" fmla="*/ 319 h 1538"/>
                <a:gd name="T48" fmla="*/ 693 w 1164"/>
                <a:gd name="T49" fmla="*/ 390 h 1538"/>
                <a:gd name="T50" fmla="*/ 615 w 1164"/>
                <a:gd name="T51" fmla="*/ 412 h 1538"/>
                <a:gd name="T52" fmla="*/ 552 w 1164"/>
                <a:gd name="T53" fmla="*/ 433 h 1538"/>
                <a:gd name="T54" fmla="*/ 490 w 1164"/>
                <a:gd name="T55" fmla="*/ 397 h 1538"/>
                <a:gd name="T56" fmla="*/ 412 w 1164"/>
                <a:gd name="T57" fmla="*/ 359 h 1538"/>
                <a:gd name="T58" fmla="*/ 384 w 1164"/>
                <a:gd name="T59" fmla="*/ 376 h 1538"/>
                <a:gd name="T60" fmla="*/ 339 w 1164"/>
                <a:gd name="T61" fmla="*/ 393 h 1538"/>
                <a:gd name="T62" fmla="*/ 324 w 1164"/>
                <a:gd name="T63" fmla="*/ 440 h 1538"/>
                <a:gd name="T64" fmla="*/ 232 w 1164"/>
                <a:gd name="T65" fmla="*/ 412 h 1538"/>
                <a:gd name="T66" fmla="*/ 211 w 1164"/>
                <a:gd name="T67" fmla="*/ 435 h 1538"/>
                <a:gd name="T68" fmla="*/ 161 w 1164"/>
                <a:gd name="T69" fmla="*/ 478 h 1538"/>
                <a:gd name="T70" fmla="*/ 149 w 1164"/>
                <a:gd name="T71" fmla="*/ 535 h 1538"/>
                <a:gd name="T72" fmla="*/ 152 w 1164"/>
                <a:gd name="T73" fmla="*/ 570 h 1538"/>
                <a:gd name="T74" fmla="*/ 156 w 1164"/>
                <a:gd name="T75" fmla="*/ 606 h 1538"/>
                <a:gd name="T76" fmla="*/ 223 w 1164"/>
                <a:gd name="T77" fmla="*/ 662 h 1538"/>
                <a:gd name="T78" fmla="*/ 350 w 1164"/>
                <a:gd name="T79" fmla="*/ 672 h 1538"/>
                <a:gd name="T80" fmla="*/ 419 w 1164"/>
                <a:gd name="T81" fmla="*/ 681 h 1538"/>
                <a:gd name="T82" fmla="*/ 464 w 1164"/>
                <a:gd name="T83" fmla="*/ 714 h 1538"/>
                <a:gd name="T84" fmla="*/ 604 w 1164"/>
                <a:gd name="T85" fmla="*/ 774 h 1538"/>
                <a:gd name="T86" fmla="*/ 731 w 1164"/>
                <a:gd name="T87" fmla="*/ 776 h 1538"/>
                <a:gd name="T88" fmla="*/ 916 w 1164"/>
                <a:gd name="T89" fmla="*/ 885 h 1538"/>
                <a:gd name="T90" fmla="*/ 987 w 1164"/>
                <a:gd name="T91" fmla="*/ 908 h 1538"/>
                <a:gd name="T92" fmla="*/ 1065 w 1164"/>
                <a:gd name="T93" fmla="*/ 892 h 1538"/>
                <a:gd name="T94" fmla="*/ 1096 w 1164"/>
                <a:gd name="T95" fmla="*/ 866 h 1538"/>
                <a:gd name="T96" fmla="*/ 1117 w 1164"/>
                <a:gd name="T97" fmla="*/ 769 h 1538"/>
                <a:gd name="T98" fmla="*/ 1141 w 1164"/>
                <a:gd name="T99" fmla="*/ 743 h 1538"/>
                <a:gd name="T100" fmla="*/ 1129 w 1164"/>
                <a:gd name="T101" fmla="*/ 726 h 1538"/>
                <a:gd name="T102" fmla="*/ 1105 w 1164"/>
                <a:gd name="T103" fmla="*/ 693 h 1538"/>
                <a:gd name="T104" fmla="*/ 1091 w 1164"/>
                <a:gd name="T105" fmla="*/ 653 h 1538"/>
                <a:gd name="T106" fmla="*/ 1098 w 1164"/>
                <a:gd name="T107" fmla="*/ 639 h 1538"/>
                <a:gd name="T108" fmla="*/ 1039 w 1164"/>
                <a:gd name="T109" fmla="*/ 556 h 1538"/>
                <a:gd name="T110" fmla="*/ 1063 w 1164"/>
                <a:gd name="T111" fmla="*/ 461 h 1538"/>
                <a:gd name="T112" fmla="*/ 1100 w 1164"/>
                <a:gd name="T113" fmla="*/ 338 h 1538"/>
                <a:gd name="T114" fmla="*/ 116 w 1164"/>
                <a:gd name="T115" fmla="*/ 532 h 1538"/>
                <a:gd name="T116" fmla="*/ 88 w 1164"/>
                <a:gd name="T117" fmla="*/ 53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64" h="1538">
                  <a:moveTo>
                    <a:pt x="989" y="0"/>
                  </a:moveTo>
                  <a:lnTo>
                    <a:pt x="989" y="0"/>
                  </a:lnTo>
                  <a:lnTo>
                    <a:pt x="992" y="0"/>
                  </a:lnTo>
                  <a:lnTo>
                    <a:pt x="994" y="0"/>
                  </a:lnTo>
                  <a:lnTo>
                    <a:pt x="994" y="5"/>
                  </a:lnTo>
                  <a:lnTo>
                    <a:pt x="992" y="7"/>
                  </a:lnTo>
                  <a:lnTo>
                    <a:pt x="992" y="9"/>
                  </a:lnTo>
                  <a:lnTo>
                    <a:pt x="992" y="14"/>
                  </a:lnTo>
                  <a:lnTo>
                    <a:pt x="989" y="14"/>
                  </a:lnTo>
                  <a:lnTo>
                    <a:pt x="984" y="14"/>
                  </a:lnTo>
                  <a:lnTo>
                    <a:pt x="977" y="9"/>
                  </a:lnTo>
                  <a:lnTo>
                    <a:pt x="977" y="9"/>
                  </a:lnTo>
                  <a:lnTo>
                    <a:pt x="980" y="7"/>
                  </a:lnTo>
                  <a:lnTo>
                    <a:pt x="982" y="5"/>
                  </a:lnTo>
                  <a:lnTo>
                    <a:pt x="984" y="2"/>
                  </a:lnTo>
                  <a:lnTo>
                    <a:pt x="984" y="0"/>
                  </a:lnTo>
                  <a:lnTo>
                    <a:pt x="987" y="0"/>
                  </a:lnTo>
                  <a:lnTo>
                    <a:pt x="989" y="0"/>
                  </a:lnTo>
                  <a:close/>
                  <a:moveTo>
                    <a:pt x="332" y="156"/>
                  </a:moveTo>
                  <a:lnTo>
                    <a:pt x="332" y="156"/>
                  </a:lnTo>
                  <a:lnTo>
                    <a:pt x="336" y="156"/>
                  </a:lnTo>
                  <a:lnTo>
                    <a:pt x="339" y="158"/>
                  </a:lnTo>
                  <a:lnTo>
                    <a:pt x="341" y="158"/>
                  </a:lnTo>
                  <a:lnTo>
                    <a:pt x="334" y="165"/>
                  </a:lnTo>
                  <a:lnTo>
                    <a:pt x="332" y="168"/>
                  </a:lnTo>
                  <a:lnTo>
                    <a:pt x="327" y="168"/>
                  </a:lnTo>
                  <a:lnTo>
                    <a:pt x="327" y="163"/>
                  </a:lnTo>
                  <a:lnTo>
                    <a:pt x="327" y="161"/>
                  </a:lnTo>
                  <a:lnTo>
                    <a:pt x="332" y="156"/>
                  </a:lnTo>
                  <a:close/>
                  <a:moveTo>
                    <a:pt x="795" y="137"/>
                  </a:moveTo>
                  <a:lnTo>
                    <a:pt x="795" y="137"/>
                  </a:lnTo>
                  <a:lnTo>
                    <a:pt x="798" y="139"/>
                  </a:lnTo>
                  <a:lnTo>
                    <a:pt x="800" y="142"/>
                  </a:lnTo>
                  <a:lnTo>
                    <a:pt x="800" y="144"/>
                  </a:lnTo>
                  <a:lnTo>
                    <a:pt x="795" y="144"/>
                  </a:lnTo>
                  <a:lnTo>
                    <a:pt x="788" y="144"/>
                  </a:lnTo>
                  <a:lnTo>
                    <a:pt x="786" y="139"/>
                  </a:lnTo>
                  <a:lnTo>
                    <a:pt x="783" y="135"/>
                  </a:lnTo>
                  <a:lnTo>
                    <a:pt x="786" y="132"/>
                  </a:lnTo>
                  <a:lnTo>
                    <a:pt x="790" y="135"/>
                  </a:lnTo>
                  <a:lnTo>
                    <a:pt x="795" y="137"/>
                  </a:lnTo>
                  <a:close/>
                  <a:moveTo>
                    <a:pt x="724" y="168"/>
                  </a:moveTo>
                  <a:lnTo>
                    <a:pt x="724" y="168"/>
                  </a:lnTo>
                  <a:lnTo>
                    <a:pt x="722" y="163"/>
                  </a:lnTo>
                  <a:lnTo>
                    <a:pt x="727" y="161"/>
                  </a:lnTo>
                  <a:lnTo>
                    <a:pt x="729" y="165"/>
                  </a:lnTo>
                  <a:lnTo>
                    <a:pt x="724" y="168"/>
                  </a:lnTo>
                  <a:close/>
                  <a:moveTo>
                    <a:pt x="393" y="1365"/>
                  </a:moveTo>
                  <a:lnTo>
                    <a:pt x="393" y="1365"/>
                  </a:lnTo>
                  <a:lnTo>
                    <a:pt x="398" y="1365"/>
                  </a:lnTo>
                  <a:lnTo>
                    <a:pt x="400" y="1367"/>
                  </a:lnTo>
                  <a:lnTo>
                    <a:pt x="400" y="1370"/>
                  </a:lnTo>
                  <a:lnTo>
                    <a:pt x="400" y="1372"/>
                  </a:lnTo>
                  <a:lnTo>
                    <a:pt x="395" y="1372"/>
                  </a:lnTo>
                  <a:lnTo>
                    <a:pt x="393" y="1372"/>
                  </a:lnTo>
                  <a:lnTo>
                    <a:pt x="391" y="1370"/>
                  </a:lnTo>
                  <a:lnTo>
                    <a:pt x="391" y="1367"/>
                  </a:lnTo>
                  <a:lnTo>
                    <a:pt x="393" y="1365"/>
                  </a:lnTo>
                  <a:lnTo>
                    <a:pt x="393" y="1365"/>
                  </a:lnTo>
                  <a:close/>
                  <a:moveTo>
                    <a:pt x="17" y="532"/>
                  </a:moveTo>
                  <a:lnTo>
                    <a:pt x="17" y="532"/>
                  </a:lnTo>
                  <a:lnTo>
                    <a:pt x="19" y="535"/>
                  </a:lnTo>
                  <a:lnTo>
                    <a:pt x="14" y="537"/>
                  </a:lnTo>
                  <a:lnTo>
                    <a:pt x="7" y="532"/>
                  </a:lnTo>
                  <a:lnTo>
                    <a:pt x="3" y="527"/>
                  </a:lnTo>
                  <a:lnTo>
                    <a:pt x="0" y="523"/>
                  </a:lnTo>
                  <a:lnTo>
                    <a:pt x="3" y="520"/>
                  </a:lnTo>
                  <a:lnTo>
                    <a:pt x="7" y="518"/>
                  </a:lnTo>
                  <a:lnTo>
                    <a:pt x="12" y="520"/>
                  </a:lnTo>
                  <a:lnTo>
                    <a:pt x="14" y="527"/>
                  </a:lnTo>
                  <a:lnTo>
                    <a:pt x="17" y="532"/>
                  </a:lnTo>
                  <a:close/>
                  <a:moveTo>
                    <a:pt x="334" y="1528"/>
                  </a:moveTo>
                  <a:lnTo>
                    <a:pt x="334" y="1528"/>
                  </a:lnTo>
                  <a:lnTo>
                    <a:pt x="334" y="1533"/>
                  </a:lnTo>
                  <a:lnTo>
                    <a:pt x="334" y="1535"/>
                  </a:lnTo>
                  <a:lnTo>
                    <a:pt x="332" y="1538"/>
                  </a:lnTo>
                  <a:lnTo>
                    <a:pt x="329" y="1538"/>
                  </a:lnTo>
                  <a:lnTo>
                    <a:pt x="327" y="1535"/>
                  </a:lnTo>
                  <a:lnTo>
                    <a:pt x="324" y="1538"/>
                  </a:lnTo>
                  <a:lnTo>
                    <a:pt x="310" y="1533"/>
                  </a:lnTo>
                  <a:lnTo>
                    <a:pt x="303" y="1533"/>
                  </a:lnTo>
                  <a:lnTo>
                    <a:pt x="301" y="1531"/>
                  </a:lnTo>
                  <a:lnTo>
                    <a:pt x="303" y="1528"/>
                  </a:lnTo>
                  <a:lnTo>
                    <a:pt x="310" y="1528"/>
                  </a:lnTo>
                  <a:lnTo>
                    <a:pt x="315" y="1528"/>
                  </a:lnTo>
                  <a:lnTo>
                    <a:pt x="329" y="1526"/>
                  </a:lnTo>
                  <a:lnTo>
                    <a:pt x="334" y="1528"/>
                  </a:lnTo>
                  <a:lnTo>
                    <a:pt x="334" y="1528"/>
                  </a:lnTo>
                  <a:lnTo>
                    <a:pt x="334" y="1528"/>
                  </a:lnTo>
                  <a:lnTo>
                    <a:pt x="334" y="1528"/>
                  </a:lnTo>
                  <a:close/>
                  <a:moveTo>
                    <a:pt x="878" y="132"/>
                  </a:moveTo>
                  <a:lnTo>
                    <a:pt x="878" y="132"/>
                  </a:lnTo>
                  <a:lnTo>
                    <a:pt x="866" y="125"/>
                  </a:lnTo>
                  <a:lnTo>
                    <a:pt x="873" y="118"/>
                  </a:lnTo>
                  <a:lnTo>
                    <a:pt x="883" y="116"/>
                  </a:lnTo>
                  <a:lnTo>
                    <a:pt x="890" y="116"/>
                  </a:lnTo>
                  <a:lnTo>
                    <a:pt x="892" y="121"/>
                  </a:lnTo>
                  <a:lnTo>
                    <a:pt x="892" y="123"/>
                  </a:lnTo>
                  <a:lnTo>
                    <a:pt x="892" y="125"/>
                  </a:lnTo>
                  <a:lnTo>
                    <a:pt x="890" y="130"/>
                  </a:lnTo>
                  <a:lnTo>
                    <a:pt x="890" y="135"/>
                  </a:lnTo>
                  <a:lnTo>
                    <a:pt x="878" y="132"/>
                  </a:lnTo>
                  <a:close/>
                  <a:moveTo>
                    <a:pt x="71" y="1022"/>
                  </a:moveTo>
                  <a:lnTo>
                    <a:pt x="71" y="1022"/>
                  </a:lnTo>
                  <a:lnTo>
                    <a:pt x="74" y="1031"/>
                  </a:lnTo>
                  <a:lnTo>
                    <a:pt x="69" y="1046"/>
                  </a:lnTo>
                  <a:lnTo>
                    <a:pt x="57" y="1046"/>
                  </a:lnTo>
                  <a:lnTo>
                    <a:pt x="43" y="1039"/>
                  </a:lnTo>
                  <a:lnTo>
                    <a:pt x="33" y="1029"/>
                  </a:lnTo>
                  <a:lnTo>
                    <a:pt x="33" y="1027"/>
                  </a:lnTo>
                  <a:lnTo>
                    <a:pt x="29" y="1020"/>
                  </a:lnTo>
                  <a:lnTo>
                    <a:pt x="26" y="1012"/>
                  </a:lnTo>
                  <a:lnTo>
                    <a:pt x="31" y="1010"/>
                  </a:lnTo>
                  <a:lnTo>
                    <a:pt x="33" y="1010"/>
                  </a:lnTo>
                  <a:lnTo>
                    <a:pt x="33" y="1008"/>
                  </a:lnTo>
                  <a:lnTo>
                    <a:pt x="36" y="1005"/>
                  </a:lnTo>
                  <a:lnTo>
                    <a:pt x="38" y="1008"/>
                  </a:lnTo>
                  <a:lnTo>
                    <a:pt x="43" y="1010"/>
                  </a:lnTo>
                  <a:lnTo>
                    <a:pt x="43" y="1010"/>
                  </a:lnTo>
                  <a:lnTo>
                    <a:pt x="48" y="1010"/>
                  </a:lnTo>
                  <a:lnTo>
                    <a:pt x="50" y="1012"/>
                  </a:lnTo>
                  <a:lnTo>
                    <a:pt x="50" y="1012"/>
                  </a:lnTo>
                  <a:lnTo>
                    <a:pt x="52" y="1008"/>
                  </a:lnTo>
                  <a:lnTo>
                    <a:pt x="67" y="1017"/>
                  </a:lnTo>
                  <a:lnTo>
                    <a:pt x="71" y="1022"/>
                  </a:lnTo>
                  <a:close/>
                  <a:moveTo>
                    <a:pt x="932" y="173"/>
                  </a:moveTo>
                  <a:lnTo>
                    <a:pt x="932" y="173"/>
                  </a:lnTo>
                  <a:lnTo>
                    <a:pt x="932" y="180"/>
                  </a:lnTo>
                  <a:lnTo>
                    <a:pt x="937" y="180"/>
                  </a:lnTo>
                  <a:lnTo>
                    <a:pt x="942" y="184"/>
                  </a:lnTo>
                  <a:lnTo>
                    <a:pt x="947" y="189"/>
                  </a:lnTo>
                  <a:lnTo>
                    <a:pt x="949" y="194"/>
                  </a:lnTo>
                  <a:lnTo>
                    <a:pt x="947" y="196"/>
                  </a:lnTo>
                  <a:lnTo>
                    <a:pt x="942" y="201"/>
                  </a:lnTo>
                  <a:lnTo>
                    <a:pt x="935" y="194"/>
                  </a:lnTo>
                  <a:lnTo>
                    <a:pt x="928" y="189"/>
                  </a:lnTo>
                  <a:lnTo>
                    <a:pt x="925" y="182"/>
                  </a:lnTo>
                  <a:lnTo>
                    <a:pt x="930" y="173"/>
                  </a:lnTo>
                  <a:lnTo>
                    <a:pt x="932" y="173"/>
                  </a:lnTo>
                  <a:close/>
                  <a:moveTo>
                    <a:pt x="925" y="137"/>
                  </a:moveTo>
                  <a:lnTo>
                    <a:pt x="925" y="137"/>
                  </a:lnTo>
                  <a:lnTo>
                    <a:pt x="925" y="144"/>
                  </a:lnTo>
                  <a:lnTo>
                    <a:pt x="928" y="147"/>
                  </a:lnTo>
                  <a:lnTo>
                    <a:pt x="930" y="149"/>
                  </a:lnTo>
                  <a:lnTo>
                    <a:pt x="932" y="149"/>
                  </a:lnTo>
                  <a:lnTo>
                    <a:pt x="932" y="151"/>
                  </a:lnTo>
                  <a:lnTo>
                    <a:pt x="923" y="154"/>
                  </a:lnTo>
                  <a:lnTo>
                    <a:pt x="925" y="158"/>
                  </a:lnTo>
                  <a:lnTo>
                    <a:pt x="928" y="161"/>
                  </a:lnTo>
                  <a:lnTo>
                    <a:pt x="930" y="161"/>
                  </a:lnTo>
                  <a:lnTo>
                    <a:pt x="930" y="163"/>
                  </a:lnTo>
                  <a:lnTo>
                    <a:pt x="925" y="165"/>
                  </a:lnTo>
                  <a:lnTo>
                    <a:pt x="918" y="163"/>
                  </a:lnTo>
                  <a:lnTo>
                    <a:pt x="914" y="161"/>
                  </a:lnTo>
                  <a:lnTo>
                    <a:pt x="909" y="158"/>
                  </a:lnTo>
                  <a:lnTo>
                    <a:pt x="906" y="156"/>
                  </a:lnTo>
                  <a:lnTo>
                    <a:pt x="906" y="149"/>
                  </a:lnTo>
                  <a:lnTo>
                    <a:pt x="906" y="142"/>
                  </a:lnTo>
                  <a:lnTo>
                    <a:pt x="911" y="137"/>
                  </a:lnTo>
                  <a:lnTo>
                    <a:pt x="923" y="137"/>
                  </a:lnTo>
                  <a:lnTo>
                    <a:pt x="925" y="137"/>
                  </a:lnTo>
                  <a:close/>
                  <a:moveTo>
                    <a:pt x="1141" y="222"/>
                  </a:moveTo>
                  <a:lnTo>
                    <a:pt x="1141" y="222"/>
                  </a:lnTo>
                  <a:lnTo>
                    <a:pt x="1145" y="215"/>
                  </a:lnTo>
                  <a:lnTo>
                    <a:pt x="1157" y="203"/>
                  </a:lnTo>
                  <a:lnTo>
                    <a:pt x="1160" y="203"/>
                  </a:lnTo>
                  <a:lnTo>
                    <a:pt x="1162" y="201"/>
                  </a:lnTo>
                  <a:lnTo>
                    <a:pt x="1164" y="199"/>
                  </a:lnTo>
                  <a:lnTo>
                    <a:pt x="1164" y="196"/>
                  </a:lnTo>
                  <a:lnTo>
                    <a:pt x="1152" y="196"/>
                  </a:lnTo>
                  <a:lnTo>
                    <a:pt x="1131" y="192"/>
                  </a:lnTo>
                  <a:lnTo>
                    <a:pt x="1122" y="192"/>
                  </a:lnTo>
                  <a:lnTo>
                    <a:pt x="1117" y="196"/>
                  </a:lnTo>
                  <a:lnTo>
                    <a:pt x="1108" y="210"/>
                  </a:lnTo>
                  <a:lnTo>
                    <a:pt x="1096" y="220"/>
                  </a:lnTo>
                  <a:lnTo>
                    <a:pt x="1091" y="222"/>
                  </a:lnTo>
                  <a:lnTo>
                    <a:pt x="1086" y="229"/>
                  </a:lnTo>
                  <a:lnTo>
                    <a:pt x="1063" y="244"/>
                  </a:lnTo>
                  <a:lnTo>
                    <a:pt x="1053" y="246"/>
                  </a:lnTo>
                  <a:lnTo>
                    <a:pt x="1046" y="248"/>
                  </a:lnTo>
                  <a:lnTo>
                    <a:pt x="1041" y="248"/>
                  </a:lnTo>
                  <a:lnTo>
                    <a:pt x="1037" y="246"/>
                  </a:lnTo>
                  <a:lnTo>
                    <a:pt x="1034" y="241"/>
                  </a:lnTo>
                  <a:lnTo>
                    <a:pt x="1034" y="229"/>
                  </a:lnTo>
                  <a:lnTo>
                    <a:pt x="1032" y="227"/>
                  </a:lnTo>
                  <a:lnTo>
                    <a:pt x="1032" y="227"/>
                  </a:lnTo>
                  <a:lnTo>
                    <a:pt x="1032" y="227"/>
                  </a:lnTo>
                  <a:lnTo>
                    <a:pt x="1032" y="232"/>
                  </a:lnTo>
                  <a:lnTo>
                    <a:pt x="1032" y="232"/>
                  </a:lnTo>
                  <a:lnTo>
                    <a:pt x="1032" y="234"/>
                  </a:lnTo>
                  <a:lnTo>
                    <a:pt x="1034" y="236"/>
                  </a:lnTo>
                  <a:lnTo>
                    <a:pt x="1025" y="262"/>
                  </a:lnTo>
                  <a:lnTo>
                    <a:pt x="1018" y="274"/>
                  </a:lnTo>
                  <a:lnTo>
                    <a:pt x="1001" y="286"/>
                  </a:lnTo>
                  <a:lnTo>
                    <a:pt x="996" y="289"/>
                  </a:lnTo>
                  <a:lnTo>
                    <a:pt x="992" y="293"/>
                  </a:lnTo>
                  <a:lnTo>
                    <a:pt x="984" y="293"/>
                  </a:lnTo>
                  <a:lnTo>
                    <a:pt x="982" y="291"/>
                  </a:lnTo>
                  <a:lnTo>
                    <a:pt x="980" y="286"/>
                  </a:lnTo>
                  <a:lnTo>
                    <a:pt x="977" y="286"/>
                  </a:lnTo>
                  <a:lnTo>
                    <a:pt x="975" y="286"/>
                  </a:lnTo>
                  <a:lnTo>
                    <a:pt x="963" y="289"/>
                  </a:lnTo>
                  <a:lnTo>
                    <a:pt x="956" y="286"/>
                  </a:lnTo>
                  <a:lnTo>
                    <a:pt x="951" y="286"/>
                  </a:lnTo>
                  <a:lnTo>
                    <a:pt x="949" y="286"/>
                  </a:lnTo>
                  <a:lnTo>
                    <a:pt x="942" y="279"/>
                  </a:lnTo>
                  <a:lnTo>
                    <a:pt x="937" y="279"/>
                  </a:lnTo>
                  <a:lnTo>
                    <a:pt x="930" y="279"/>
                  </a:lnTo>
                  <a:lnTo>
                    <a:pt x="925" y="279"/>
                  </a:lnTo>
                  <a:lnTo>
                    <a:pt x="923" y="281"/>
                  </a:lnTo>
                  <a:lnTo>
                    <a:pt x="918" y="286"/>
                  </a:lnTo>
                  <a:lnTo>
                    <a:pt x="895" y="298"/>
                  </a:lnTo>
                  <a:lnTo>
                    <a:pt x="890" y="298"/>
                  </a:lnTo>
                  <a:lnTo>
                    <a:pt x="878" y="300"/>
                  </a:lnTo>
                  <a:lnTo>
                    <a:pt x="876" y="303"/>
                  </a:lnTo>
                  <a:lnTo>
                    <a:pt x="864" y="319"/>
                  </a:lnTo>
                  <a:lnTo>
                    <a:pt x="857" y="331"/>
                  </a:lnTo>
                  <a:lnTo>
                    <a:pt x="847" y="341"/>
                  </a:lnTo>
                  <a:lnTo>
                    <a:pt x="809" y="362"/>
                  </a:lnTo>
                  <a:lnTo>
                    <a:pt x="795" y="369"/>
                  </a:lnTo>
                  <a:lnTo>
                    <a:pt x="783" y="364"/>
                  </a:lnTo>
                  <a:lnTo>
                    <a:pt x="769" y="376"/>
                  </a:lnTo>
                  <a:lnTo>
                    <a:pt x="753" y="386"/>
                  </a:lnTo>
                  <a:lnTo>
                    <a:pt x="734" y="388"/>
                  </a:lnTo>
                  <a:lnTo>
                    <a:pt x="693" y="390"/>
                  </a:lnTo>
                  <a:lnTo>
                    <a:pt x="684" y="395"/>
                  </a:lnTo>
                  <a:lnTo>
                    <a:pt x="679" y="395"/>
                  </a:lnTo>
                  <a:lnTo>
                    <a:pt x="672" y="397"/>
                  </a:lnTo>
                  <a:lnTo>
                    <a:pt x="665" y="395"/>
                  </a:lnTo>
                  <a:lnTo>
                    <a:pt x="649" y="390"/>
                  </a:lnTo>
                  <a:lnTo>
                    <a:pt x="646" y="395"/>
                  </a:lnTo>
                  <a:lnTo>
                    <a:pt x="625" y="402"/>
                  </a:lnTo>
                  <a:lnTo>
                    <a:pt x="620" y="407"/>
                  </a:lnTo>
                  <a:lnTo>
                    <a:pt x="615" y="412"/>
                  </a:lnTo>
                  <a:lnTo>
                    <a:pt x="613" y="416"/>
                  </a:lnTo>
                  <a:lnTo>
                    <a:pt x="599" y="421"/>
                  </a:lnTo>
                  <a:lnTo>
                    <a:pt x="587" y="430"/>
                  </a:lnTo>
                  <a:lnTo>
                    <a:pt x="580" y="435"/>
                  </a:lnTo>
                  <a:lnTo>
                    <a:pt x="559" y="435"/>
                  </a:lnTo>
                  <a:lnTo>
                    <a:pt x="552" y="435"/>
                  </a:lnTo>
                  <a:lnTo>
                    <a:pt x="552" y="435"/>
                  </a:lnTo>
                  <a:lnTo>
                    <a:pt x="552" y="435"/>
                  </a:lnTo>
                  <a:lnTo>
                    <a:pt x="552" y="433"/>
                  </a:lnTo>
                  <a:lnTo>
                    <a:pt x="547" y="430"/>
                  </a:lnTo>
                  <a:lnTo>
                    <a:pt x="533" y="430"/>
                  </a:lnTo>
                  <a:lnTo>
                    <a:pt x="521" y="426"/>
                  </a:lnTo>
                  <a:lnTo>
                    <a:pt x="509" y="419"/>
                  </a:lnTo>
                  <a:lnTo>
                    <a:pt x="497" y="416"/>
                  </a:lnTo>
                  <a:lnTo>
                    <a:pt x="495" y="414"/>
                  </a:lnTo>
                  <a:lnTo>
                    <a:pt x="492" y="409"/>
                  </a:lnTo>
                  <a:lnTo>
                    <a:pt x="490" y="404"/>
                  </a:lnTo>
                  <a:lnTo>
                    <a:pt x="490" y="397"/>
                  </a:lnTo>
                  <a:lnTo>
                    <a:pt x="481" y="393"/>
                  </a:lnTo>
                  <a:lnTo>
                    <a:pt x="440" y="402"/>
                  </a:lnTo>
                  <a:lnTo>
                    <a:pt x="433" y="390"/>
                  </a:lnTo>
                  <a:lnTo>
                    <a:pt x="433" y="388"/>
                  </a:lnTo>
                  <a:lnTo>
                    <a:pt x="431" y="374"/>
                  </a:lnTo>
                  <a:lnTo>
                    <a:pt x="429" y="371"/>
                  </a:lnTo>
                  <a:lnTo>
                    <a:pt x="414" y="364"/>
                  </a:lnTo>
                  <a:lnTo>
                    <a:pt x="412" y="364"/>
                  </a:lnTo>
                  <a:lnTo>
                    <a:pt x="412" y="359"/>
                  </a:lnTo>
                  <a:lnTo>
                    <a:pt x="412" y="357"/>
                  </a:lnTo>
                  <a:lnTo>
                    <a:pt x="410" y="357"/>
                  </a:lnTo>
                  <a:lnTo>
                    <a:pt x="407" y="357"/>
                  </a:lnTo>
                  <a:lnTo>
                    <a:pt x="402" y="362"/>
                  </a:lnTo>
                  <a:lnTo>
                    <a:pt x="398" y="364"/>
                  </a:lnTo>
                  <a:lnTo>
                    <a:pt x="393" y="367"/>
                  </a:lnTo>
                  <a:lnTo>
                    <a:pt x="391" y="369"/>
                  </a:lnTo>
                  <a:lnTo>
                    <a:pt x="384" y="367"/>
                  </a:lnTo>
                  <a:lnTo>
                    <a:pt x="384" y="376"/>
                  </a:lnTo>
                  <a:lnTo>
                    <a:pt x="376" y="381"/>
                  </a:lnTo>
                  <a:lnTo>
                    <a:pt x="367" y="383"/>
                  </a:lnTo>
                  <a:lnTo>
                    <a:pt x="360" y="383"/>
                  </a:lnTo>
                  <a:lnTo>
                    <a:pt x="348" y="381"/>
                  </a:lnTo>
                  <a:lnTo>
                    <a:pt x="343" y="381"/>
                  </a:lnTo>
                  <a:lnTo>
                    <a:pt x="341" y="381"/>
                  </a:lnTo>
                  <a:lnTo>
                    <a:pt x="336" y="386"/>
                  </a:lnTo>
                  <a:lnTo>
                    <a:pt x="336" y="388"/>
                  </a:lnTo>
                  <a:lnTo>
                    <a:pt x="339" y="393"/>
                  </a:lnTo>
                  <a:lnTo>
                    <a:pt x="329" y="404"/>
                  </a:lnTo>
                  <a:lnTo>
                    <a:pt x="329" y="409"/>
                  </a:lnTo>
                  <a:lnTo>
                    <a:pt x="334" y="412"/>
                  </a:lnTo>
                  <a:lnTo>
                    <a:pt x="334" y="416"/>
                  </a:lnTo>
                  <a:lnTo>
                    <a:pt x="336" y="421"/>
                  </a:lnTo>
                  <a:lnTo>
                    <a:pt x="336" y="423"/>
                  </a:lnTo>
                  <a:lnTo>
                    <a:pt x="336" y="426"/>
                  </a:lnTo>
                  <a:lnTo>
                    <a:pt x="334" y="428"/>
                  </a:lnTo>
                  <a:lnTo>
                    <a:pt x="324" y="440"/>
                  </a:lnTo>
                  <a:lnTo>
                    <a:pt x="298" y="456"/>
                  </a:lnTo>
                  <a:lnTo>
                    <a:pt x="284" y="461"/>
                  </a:lnTo>
                  <a:lnTo>
                    <a:pt x="272" y="456"/>
                  </a:lnTo>
                  <a:lnTo>
                    <a:pt x="272" y="452"/>
                  </a:lnTo>
                  <a:lnTo>
                    <a:pt x="268" y="449"/>
                  </a:lnTo>
                  <a:lnTo>
                    <a:pt x="258" y="447"/>
                  </a:lnTo>
                  <a:lnTo>
                    <a:pt x="253" y="445"/>
                  </a:lnTo>
                  <a:lnTo>
                    <a:pt x="244" y="428"/>
                  </a:lnTo>
                  <a:lnTo>
                    <a:pt x="232" y="412"/>
                  </a:lnTo>
                  <a:lnTo>
                    <a:pt x="230" y="404"/>
                  </a:lnTo>
                  <a:lnTo>
                    <a:pt x="225" y="404"/>
                  </a:lnTo>
                  <a:lnTo>
                    <a:pt x="223" y="404"/>
                  </a:lnTo>
                  <a:lnTo>
                    <a:pt x="220" y="400"/>
                  </a:lnTo>
                  <a:lnTo>
                    <a:pt x="216" y="409"/>
                  </a:lnTo>
                  <a:lnTo>
                    <a:pt x="220" y="419"/>
                  </a:lnTo>
                  <a:lnTo>
                    <a:pt x="220" y="428"/>
                  </a:lnTo>
                  <a:lnTo>
                    <a:pt x="216" y="435"/>
                  </a:lnTo>
                  <a:lnTo>
                    <a:pt x="211" y="435"/>
                  </a:lnTo>
                  <a:lnTo>
                    <a:pt x="206" y="435"/>
                  </a:lnTo>
                  <a:lnTo>
                    <a:pt x="201" y="435"/>
                  </a:lnTo>
                  <a:lnTo>
                    <a:pt x="199" y="440"/>
                  </a:lnTo>
                  <a:lnTo>
                    <a:pt x="199" y="447"/>
                  </a:lnTo>
                  <a:lnTo>
                    <a:pt x="194" y="452"/>
                  </a:lnTo>
                  <a:lnTo>
                    <a:pt x="187" y="461"/>
                  </a:lnTo>
                  <a:lnTo>
                    <a:pt x="175" y="459"/>
                  </a:lnTo>
                  <a:lnTo>
                    <a:pt x="168" y="468"/>
                  </a:lnTo>
                  <a:lnTo>
                    <a:pt x="161" y="478"/>
                  </a:lnTo>
                  <a:lnTo>
                    <a:pt x="152" y="485"/>
                  </a:lnTo>
                  <a:lnTo>
                    <a:pt x="154" y="487"/>
                  </a:lnTo>
                  <a:lnTo>
                    <a:pt x="156" y="494"/>
                  </a:lnTo>
                  <a:lnTo>
                    <a:pt x="154" y="501"/>
                  </a:lnTo>
                  <a:lnTo>
                    <a:pt x="154" y="513"/>
                  </a:lnTo>
                  <a:lnTo>
                    <a:pt x="149" y="530"/>
                  </a:lnTo>
                  <a:lnTo>
                    <a:pt x="147" y="530"/>
                  </a:lnTo>
                  <a:lnTo>
                    <a:pt x="147" y="532"/>
                  </a:lnTo>
                  <a:lnTo>
                    <a:pt x="149" y="535"/>
                  </a:lnTo>
                  <a:lnTo>
                    <a:pt x="149" y="537"/>
                  </a:lnTo>
                  <a:lnTo>
                    <a:pt x="154" y="542"/>
                  </a:lnTo>
                  <a:lnTo>
                    <a:pt x="154" y="544"/>
                  </a:lnTo>
                  <a:lnTo>
                    <a:pt x="154" y="549"/>
                  </a:lnTo>
                  <a:lnTo>
                    <a:pt x="154" y="556"/>
                  </a:lnTo>
                  <a:lnTo>
                    <a:pt x="154" y="556"/>
                  </a:lnTo>
                  <a:lnTo>
                    <a:pt x="152" y="568"/>
                  </a:lnTo>
                  <a:lnTo>
                    <a:pt x="154" y="570"/>
                  </a:lnTo>
                  <a:lnTo>
                    <a:pt x="152" y="570"/>
                  </a:lnTo>
                  <a:lnTo>
                    <a:pt x="147" y="575"/>
                  </a:lnTo>
                  <a:lnTo>
                    <a:pt x="147" y="572"/>
                  </a:lnTo>
                  <a:lnTo>
                    <a:pt x="142" y="577"/>
                  </a:lnTo>
                  <a:lnTo>
                    <a:pt x="142" y="582"/>
                  </a:lnTo>
                  <a:lnTo>
                    <a:pt x="145" y="587"/>
                  </a:lnTo>
                  <a:lnTo>
                    <a:pt x="149" y="591"/>
                  </a:lnTo>
                  <a:lnTo>
                    <a:pt x="154" y="596"/>
                  </a:lnTo>
                  <a:lnTo>
                    <a:pt x="156" y="601"/>
                  </a:lnTo>
                  <a:lnTo>
                    <a:pt x="156" y="606"/>
                  </a:lnTo>
                  <a:lnTo>
                    <a:pt x="159" y="613"/>
                  </a:lnTo>
                  <a:lnTo>
                    <a:pt x="164" y="620"/>
                  </a:lnTo>
                  <a:lnTo>
                    <a:pt x="168" y="627"/>
                  </a:lnTo>
                  <a:lnTo>
                    <a:pt x="175" y="634"/>
                  </a:lnTo>
                  <a:lnTo>
                    <a:pt x="182" y="636"/>
                  </a:lnTo>
                  <a:lnTo>
                    <a:pt x="194" y="634"/>
                  </a:lnTo>
                  <a:lnTo>
                    <a:pt x="199" y="634"/>
                  </a:lnTo>
                  <a:lnTo>
                    <a:pt x="206" y="641"/>
                  </a:lnTo>
                  <a:lnTo>
                    <a:pt x="223" y="662"/>
                  </a:lnTo>
                  <a:lnTo>
                    <a:pt x="232" y="667"/>
                  </a:lnTo>
                  <a:lnTo>
                    <a:pt x="244" y="667"/>
                  </a:lnTo>
                  <a:lnTo>
                    <a:pt x="272" y="658"/>
                  </a:lnTo>
                  <a:lnTo>
                    <a:pt x="298" y="653"/>
                  </a:lnTo>
                  <a:lnTo>
                    <a:pt x="324" y="650"/>
                  </a:lnTo>
                  <a:lnTo>
                    <a:pt x="336" y="653"/>
                  </a:lnTo>
                  <a:lnTo>
                    <a:pt x="346" y="662"/>
                  </a:lnTo>
                  <a:lnTo>
                    <a:pt x="348" y="665"/>
                  </a:lnTo>
                  <a:lnTo>
                    <a:pt x="350" y="672"/>
                  </a:lnTo>
                  <a:lnTo>
                    <a:pt x="353" y="677"/>
                  </a:lnTo>
                  <a:lnTo>
                    <a:pt x="358" y="679"/>
                  </a:lnTo>
                  <a:lnTo>
                    <a:pt x="360" y="677"/>
                  </a:lnTo>
                  <a:lnTo>
                    <a:pt x="365" y="674"/>
                  </a:lnTo>
                  <a:lnTo>
                    <a:pt x="407" y="672"/>
                  </a:lnTo>
                  <a:lnTo>
                    <a:pt x="407" y="674"/>
                  </a:lnTo>
                  <a:lnTo>
                    <a:pt x="412" y="679"/>
                  </a:lnTo>
                  <a:lnTo>
                    <a:pt x="414" y="679"/>
                  </a:lnTo>
                  <a:lnTo>
                    <a:pt x="419" y="681"/>
                  </a:lnTo>
                  <a:lnTo>
                    <a:pt x="421" y="681"/>
                  </a:lnTo>
                  <a:lnTo>
                    <a:pt x="426" y="686"/>
                  </a:lnTo>
                  <a:lnTo>
                    <a:pt x="433" y="691"/>
                  </a:lnTo>
                  <a:lnTo>
                    <a:pt x="436" y="691"/>
                  </a:lnTo>
                  <a:lnTo>
                    <a:pt x="445" y="705"/>
                  </a:lnTo>
                  <a:lnTo>
                    <a:pt x="450" y="707"/>
                  </a:lnTo>
                  <a:lnTo>
                    <a:pt x="455" y="707"/>
                  </a:lnTo>
                  <a:lnTo>
                    <a:pt x="457" y="710"/>
                  </a:lnTo>
                  <a:lnTo>
                    <a:pt x="464" y="714"/>
                  </a:lnTo>
                  <a:lnTo>
                    <a:pt x="481" y="721"/>
                  </a:lnTo>
                  <a:lnTo>
                    <a:pt x="499" y="731"/>
                  </a:lnTo>
                  <a:lnTo>
                    <a:pt x="509" y="736"/>
                  </a:lnTo>
                  <a:lnTo>
                    <a:pt x="523" y="738"/>
                  </a:lnTo>
                  <a:lnTo>
                    <a:pt x="537" y="738"/>
                  </a:lnTo>
                  <a:lnTo>
                    <a:pt x="549" y="740"/>
                  </a:lnTo>
                  <a:lnTo>
                    <a:pt x="561" y="745"/>
                  </a:lnTo>
                  <a:lnTo>
                    <a:pt x="592" y="769"/>
                  </a:lnTo>
                  <a:lnTo>
                    <a:pt x="604" y="774"/>
                  </a:lnTo>
                  <a:lnTo>
                    <a:pt x="618" y="778"/>
                  </a:lnTo>
                  <a:lnTo>
                    <a:pt x="632" y="778"/>
                  </a:lnTo>
                  <a:lnTo>
                    <a:pt x="644" y="781"/>
                  </a:lnTo>
                  <a:lnTo>
                    <a:pt x="667" y="792"/>
                  </a:lnTo>
                  <a:lnTo>
                    <a:pt x="682" y="792"/>
                  </a:lnTo>
                  <a:lnTo>
                    <a:pt x="686" y="790"/>
                  </a:lnTo>
                  <a:lnTo>
                    <a:pt x="691" y="785"/>
                  </a:lnTo>
                  <a:lnTo>
                    <a:pt x="693" y="785"/>
                  </a:lnTo>
                  <a:lnTo>
                    <a:pt x="731" y="776"/>
                  </a:lnTo>
                  <a:lnTo>
                    <a:pt x="743" y="776"/>
                  </a:lnTo>
                  <a:lnTo>
                    <a:pt x="774" y="783"/>
                  </a:lnTo>
                  <a:lnTo>
                    <a:pt x="798" y="795"/>
                  </a:lnTo>
                  <a:lnTo>
                    <a:pt x="833" y="818"/>
                  </a:lnTo>
                  <a:lnTo>
                    <a:pt x="843" y="828"/>
                  </a:lnTo>
                  <a:lnTo>
                    <a:pt x="878" y="882"/>
                  </a:lnTo>
                  <a:lnTo>
                    <a:pt x="883" y="887"/>
                  </a:lnTo>
                  <a:lnTo>
                    <a:pt x="911" y="887"/>
                  </a:lnTo>
                  <a:lnTo>
                    <a:pt x="916" y="885"/>
                  </a:lnTo>
                  <a:lnTo>
                    <a:pt x="923" y="889"/>
                  </a:lnTo>
                  <a:lnTo>
                    <a:pt x="942" y="892"/>
                  </a:lnTo>
                  <a:lnTo>
                    <a:pt x="947" y="897"/>
                  </a:lnTo>
                  <a:lnTo>
                    <a:pt x="954" y="904"/>
                  </a:lnTo>
                  <a:lnTo>
                    <a:pt x="973" y="901"/>
                  </a:lnTo>
                  <a:lnTo>
                    <a:pt x="980" y="906"/>
                  </a:lnTo>
                  <a:lnTo>
                    <a:pt x="984" y="904"/>
                  </a:lnTo>
                  <a:lnTo>
                    <a:pt x="984" y="904"/>
                  </a:lnTo>
                  <a:lnTo>
                    <a:pt x="987" y="908"/>
                  </a:lnTo>
                  <a:lnTo>
                    <a:pt x="1006" y="892"/>
                  </a:lnTo>
                  <a:lnTo>
                    <a:pt x="1018" y="889"/>
                  </a:lnTo>
                  <a:lnTo>
                    <a:pt x="1032" y="892"/>
                  </a:lnTo>
                  <a:lnTo>
                    <a:pt x="1046" y="897"/>
                  </a:lnTo>
                  <a:lnTo>
                    <a:pt x="1053" y="899"/>
                  </a:lnTo>
                  <a:lnTo>
                    <a:pt x="1058" y="897"/>
                  </a:lnTo>
                  <a:lnTo>
                    <a:pt x="1058" y="894"/>
                  </a:lnTo>
                  <a:lnTo>
                    <a:pt x="1060" y="892"/>
                  </a:lnTo>
                  <a:lnTo>
                    <a:pt x="1065" y="892"/>
                  </a:lnTo>
                  <a:lnTo>
                    <a:pt x="1070" y="894"/>
                  </a:lnTo>
                  <a:lnTo>
                    <a:pt x="1074" y="897"/>
                  </a:lnTo>
                  <a:lnTo>
                    <a:pt x="1079" y="901"/>
                  </a:lnTo>
                  <a:lnTo>
                    <a:pt x="1086" y="906"/>
                  </a:lnTo>
                  <a:lnTo>
                    <a:pt x="1093" y="906"/>
                  </a:lnTo>
                  <a:lnTo>
                    <a:pt x="1100" y="904"/>
                  </a:lnTo>
                  <a:lnTo>
                    <a:pt x="1105" y="897"/>
                  </a:lnTo>
                  <a:lnTo>
                    <a:pt x="1105" y="889"/>
                  </a:lnTo>
                  <a:lnTo>
                    <a:pt x="1096" y="866"/>
                  </a:lnTo>
                  <a:lnTo>
                    <a:pt x="1086" y="854"/>
                  </a:lnTo>
                  <a:lnTo>
                    <a:pt x="1084" y="847"/>
                  </a:lnTo>
                  <a:lnTo>
                    <a:pt x="1086" y="842"/>
                  </a:lnTo>
                  <a:lnTo>
                    <a:pt x="1086" y="837"/>
                  </a:lnTo>
                  <a:lnTo>
                    <a:pt x="1096" y="790"/>
                  </a:lnTo>
                  <a:lnTo>
                    <a:pt x="1100" y="781"/>
                  </a:lnTo>
                  <a:lnTo>
                    <a:pt x="1108" y="776"/>
                  </a:lnTo>
                  <a:lnTo>
                    <a:pt x="1112" y="774"/>
                  </a:lnTo>
                  <a:lnTo>
                    <a:pt x="1117" y="769"/>
                  </a:lnTo>
                  <a:lnTo>
                    <a:pt x="1122" y="764"/>
                  </a:lnTo>
                  <a:lnTo>
                    <a:pt x="1129" y="764"/>
                  </a:lnTo>
                  <a:lnTo>
                    <a:pt x="1129" y="759"/>
                  </a:lnTo>
                  <a:lnTo>
                    <a:pt x="1126" y="757"/>
                  </a:lnTo>
                  <a:lnTo>
                    <a:pt x="1126" y="757"/>
                  </a:lnTo>
                  <a:lnTo>
                    <a:pt x="1131" y="755"/>
                  </a:lnTo>
                  <a:lnTo>
                    <a:pt x="1126" y="752"/>
                  </a:lnTo>
                  <a:lnTo>
                    <a:pt x="1138" y="743"/>
                  </a:lnTo>
                  <a:lnTo>
                    <a:pt x="1141" y="743"/>
                  </a:lnTo>
                  <a:lnTo>
                    <a:pt x="1143" y="743"/>
                  </a:lnTo>
                  <a:lnTo>
                    <a:pt x="1145" y="745"/>
                  </a:lnTo>
                  <a:lnTo>
                    <a:pt x="1148" y="743"/>
                  </a:lnTo>
                  <a:lnTo>
                    <a:pt x="1145" y="736"/>
                  </a:lnTo>
                  <a:lnTo>
                    <a:pt x="1143" y="731"/>
                  </a:lnTo>
                  <a:lnTo>
                    <a:pt x="1138" y="731"/>
                  </a:lnTo>
                  <a:lnTo>
                    <a:pt x="1134" y="733"/>
                  </a:lnTo>
                  <a:lnTo>
                    <a:pt x="1129" y="731"/>
                  </a:lnTo>
                  <a:lnTo>
                    <a:pt x="1129" y="726"/>
                  </a:lnTo>
                  <a:lnTo>
                    <a:pt x="1129" y="721"/>
                  </a:lnTo>
                  <a:lnTo>
                    <a:pt x="1134" y="724"/>
                  </a:lnTo>
                  <a:lnTo>
                    <a:pt x="1136" y="714"/>
                  </a:lnTo>
                  <a:lnTo>
                    <a:pt x="1131" y="707"/>
                  </a:lnTo>
                  <a:lnTo>
                    <a:pt x="1126" y="705"/>
                  </a:lnTo>
                  <a:lnTo>
                    <a:pt x="1119" y="707"/>
                  </a:lnTo>
                  <a:lnTo>
                    <a:pt x="1112" y="705"/>
                  </a:lnTo>
                  <a:lnTo>
                    <a:pt x="1108" y="698"/>
                  </a:lnTo>
                  <a:lnTo>
                    <a:pt x="1105" y="693"/>
                  </a:lnTo>
                  <a:lnTo>
                    <a:pt x="1110" y="691"/>
                  </a:lnTo>
                  <a:lnTo>
                    <a:pt x="1110" y="688"/>
                  </a:lnTo>
                  <a:lnTo>
                    <a:pt x="1105" y="686"/>
                  </a:lnTo>
                  <a:lnTo>
                    <a:pt x="1100" y="691"/>
                  </a:lnTo>
                  <a:lnTo>
                    <a:pt x="1091" y="684"/>
                  </a:lnTo>
                  <a:lnTo>
                    <a:pt x="1086" y="672"/>
                  </a:lnTo>
                  <a:lnTo>
                    <a:pt x="1089" y="662"/>
                  </a:lnTo>
                  <a:lnTo>
                    <a:pt x="1086" y="658"/>
                  </a:lnTo>
                  <a:lnTo>
                    <a:pt x="1091" y="653"/>
                  </a:lnTo>
                  <a:lnTo>
                    <a:pt x="1093" y="653"/>
                  </a:lnTo>
                  <a:lnTo>
                    <a:pt x="1096" y="655"/>
                  </a:lnTo>
                  <a:lnTo>
                    <a:pt x="1096" y="662"/>
                  </a:lnTo>
                  <a:lnTo>
                    <a:pt x="1098" y="658"/>
                  </a:lnTo>
                  <a:lnTo>
                    <a:pt x="1100" y="653"/>
                  </a:lnTo>
                  <a:lnTo>
                    <a:pt x="1103" y="650"/>
                  </a:lnTo>
                  <a:lnTo>
                    <a:pt x="1110" y="655"/>
                  </a:lnTo>
                  <a:lnTo>
                    <a:pt x="1105" y="646"/>
                  </a:lnTo>
                  <a:lnTo>
                    <a:pt x="1098" y="639"/>
                  </a:lnTo>
                  <a:lnTo>
                    <a:pt x="1091" y="636"/>
                  </a:lnTo>
                  <a:lnTo>
                    <a:pt x="1079" y="636"/>
                  </a:lnTo>
                  <a:lnTo>
                    <a:pt x="1053" y="627"/>
                  </a:lnTo>
                  <a:lnTo>
                    <a:pt x="1051" y="624"/>
                  </a:lnTo>
                  <a:lnTo>
                    <a:pt x="1048" y="620"/>
                  </a:lnTo>
                  <a:lnTo>
                    <a:pt x="1046" y="613"/>
                  </a:lnTo>
                  <a:lnTo>
                    <a:pt x="1039" y="572"/>
                  </a:lnTo>
                  <a:lnTo>
                    <a:pt x="1037" y="563"/>
                  </a:lnTo>
                  <a:lnTo>
                    <a:pt x="1039" y="556"/>
                  </a:lnTo>
                  <a:lnTo>
                    <a:pt x="1041" y="544"/>
                  </a:lnTo>
                  <a:lnTo>
                    <a:pt x="1055" y="523"/>
                  </a:lnTo>
                  <a:lnTo>
                    <a:pt x="1058" y="506"/>
                  </a:lnTo>
                  <a:lnTo>
                    <a:pt x="1058" y="497"/>
                  </a:lnTo>
                  <a:lnTo>
                    <a:pt x="1060" y="483"/>
                  </a:lnTo>
                  <a:lnTo>
                    <a:pt x="1058" y="475"/>
                  </a:lnTo>
                  <a:lnTo>
                    <a:pt x="1060" y="471"/>
                  </a:lnTo>
                  <a:lnTo>
                    <a:pt x="1063" y="466"/>
                  </a:lnTo>
                  <a:lnTo>
                    <a:pt x="1063" y="461"/>
                  </a:lnTo>
                  <a:lnTo>
                    <a:pt x="1063" y="456"/>
                  </a:lnTo>
                  <a:lnTo>
                    <a:pt x="1058" y="449"/>
                  </a:lnTo>
                  <a:lnTo>
                    <a:pt x="1055" y="445"/>
                  </a:lnTo>
                  <a:lnTo>
                    <a:pt x="1058" y="438"/>
                  </a:lnTo>
                  <a:lnTo>
                    <a:pt x="1065" y="421"/>
                  </a:lnTo>
                  <a:lnTo>
                    <a:pt x="1072" y="414"/>
                  </a:lnTo>
                  <a:lnTo>
                    <a:pt x="1077" y="404"/>
                  </a:lnTo>
                  <a:lnTo>
                    <a:pt x="1079" y="390"/>
                  </a:lnTo>
                  <a:lnTo>
                    <a:pt x="1100" y="338"/>
                  </a:lnTo>
                  <a:lnTo>
                    <a:pt x="1129" y="284"/>
                  </a:lnTo>
                  <a:lnTo>
                    <a:pt x="1134" y="262"/>
                  </a:lnTo>
                  <a:lnTo>
                    <a:pt x="1145" y="232"/>
                  </a:lnTo>
                  <a:lnTo>
                    <a:pt x="1141" y="234"/>
                  </a:lnTo>
                  <a:lnTo>
                    <a:pt x="1141" y="227"/>
                  </a:lnTo>
                  <a:lnTo>
                    <a:pt x="1141" y="222"/>
                  </a:lnTo>
                  <a:close/>
                  <a:moveTo>
                    <a:pt x="111" y="532"/>
                  </a:moveTo>
                  <a:lnTo>
                    <a:pt x="111" y="532"/>
                  </a:lnTo>
                  <a:lnTo>
                    <a:pt x="116" y="532"/>
                  </a:lnTo>
                  <a:lnTo>
                    <a:pt x="111" y="537"/>
                  </a:lnTo>
                  <a:lnTo>
                    <a:pt x="107" y="537"/>
                  </a:lnTo>
                  <a:lnTo>
                    <a:pt x="102" y="537"/>
                  </a:lnTo>
                  <a:lnTo>
                    <a:pt x="97" y="535"/>
                  </a:lnTo>
                  <a:lnTo>
                    <a:pt x="93" y="537"/>
                  </a:lnTo>
                  <a:lnTo>
                    <a:pt x="90" y="537"/>
                  </a:lnTo>
                  <a:lnTo>
                    <a:pt x="85" y="535"/>
                  </a:lnTo>
                  <a:lnTo>
                    <a:pt x="83" y="530"/>
                  </a:lnTo>
                  <a:lnTo>
                    <a:pt x="88" y="530"/>
                  </a:lnTo>
                  <a:lnTo>
                    <a:pt x="90" y="527"/>
                  </a:lnTo>
                  <a:lnTo>
                    <a:pt x="93" y="525"/>
                  </a:lnTo>
                  <a:lnTo>
                    <a:pt x="97" y="525"/>
                  </a:lnTo>
                  <a:lnTo>
                    <a:pt x="100" y="527"/>
                  </a:lnTo>
                  <a:lnTo>
                    <a:pt x="104" y="530"/>
                  </a:lnTo>
                  <a:lnTo>
                    <a:pt x="111" y="532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3010561" y="1955377"/>
              <a:ext cx="567774" cy="533205"/>
            </a:xfrm>
            <a:custGeom>
              <a:avLst/>
              <a:gdLst>
                <a:gd name="T0" fmla="*/ 263 w 542"/>
                <a:gd name="T1" fmla="*/ 80 h 509"/>
                <a:gd name="T2" fmla="*/ 404 w 542"/>
                <a:gd name="T3" fmla="*/ 196 h 509"/>
                <a:gd name="T4" fmla="*/ 520 w 542"/>
                <a:gd name="T5" fmla="*/ 267 h 509"/>
                <a:gd name="T6" fmla="*/ 542 w 542"/>
                <a:gd name="T7" fmla="*/ 305 h 509"/>
                <a:gd name="T8" fmla="*/ 539 w 542"/>
                <a:gd name="T9" fmla="*/ 324 h 509"/>
                <a:gd name="T10" fmla="*/ 513 w 542"/>
                <a:gd name="T11" fmla="*/ 364 h 509"/>
                <a:gd name="T12" fmla="*/ 499 w 542"/>
                <a:gd name="T13" fmla="*/ 402 h 509"/>
                <a:gd name="T14" fmla="*/ 473 w 542"/>
                <a:gd name="T15" fmla="*/ 445 h 509"/>
                <a:gd name="T16" fmla="*/ 466 w 542"/>
                <a:gd name="T17" fmla="*/ 440 h 509"/>
                <a:gd name="T18" fmla="*/ 457 w 542"/>
                <a:gd name="T19" fmla="*/ 428 h 509"/>
                <a:gd name="T20" fmla="*/ 452 w 542"/>
                <a:gd name="T21" fmla="*/ 416 h 509"/>
                <a:gd name="T22" fmla="*/ 430 w 542"/>
                <a:gd name="T23" fmla="*/ 412 h 509"/>
                <a:gd name="T24" fmla="*/ 419 w 542"/>
                <a:gd name="T25" fmla="*/ 404 h 509"/>
                <a:gd name="T26" fmla="*/ 404 w 542"/>
                <a:gd name="T27" fmla="*/ 400 h 509"/>
                <a:gd name="T28" fmla="*/ 386 w 542"/>
                <a:gd name="T29" fmla="*/ 423 h 509"/>
                <a:gd name="T30" fmla="*/ 367 w 542"/>
                <a:gd name="T31" fmla="*/ 442 h 509"/>
                <a:gd name="T32" fmla="*/ 378 w 542"/>
                <a:gd name="T33" fmla="*/ 457 h 509"/>
                <a:gd name="T34" fmla="*/ 383 w 542"/>
                <a:gd name="T35" fmla="*/ 464 h 509"/>
                <a:gd name="T36" fmla="*/ 357 w 542"/>
                <a:gd name="T37" fmla="*/ 485 h 509"/>
                <a:gd name="T38" fmla="*/ 336 w 542"/>
                <a:gd name="T39" fmla="*/ 501 h 509"/>
                <a:gd name="T40" fmla="*/ 291 w 542"/>
                <a:gd name="T41" fmla="*/ 494 h 509"/>
                <a:gd name="T42" fmla="*/ 263 w 542"/>
                <a:gd name="T43" fmla="*/ 490 h 509"/>
                <a:gd name="T44" fmla="*/ 248 w 542"/>
                <a:gd name="T45" fmla="*/ 490 h 509"/>
                <a:gd name="T46" fmla="*/ 218 w 542"/>
                <a:gd name="T47" fmla="*/ 473 h 509"/>
                <a:gd name="T48" fmla="*/ 196 w 542"/>
                <a:gd name="T49" fmla="*/ 494 h 509"/>
                <a:gd name="T50" fmla="*/ 177 w 542"/>
                <a:gd name="T51" fmla="*/ 494 h 509"/>
                <a:gd name="T52" fmla="*/ 137 w 542"/>
                <a:gd name="T53" fmla="*/ 478 h 509"/>
                <a:gd name="T54" fmla="*/ 123 w 542"/>
                <a:gd name="T55" fmla="*/ 478 h 509"/>
                <a:gd name="T56" fmla="*/ 123 w 542"/>
                <a:gd name="T57" fmla="*/ 454 h 509"/>
                <a:gd name="T58" fmla="*/ 113 w 542"/>
                <a:gd name="T59" fmla="*/ 442 h 509"/>
                <a:gd name="T60" fmla="*/ 31 w 542"/>
                <a:gd name="T61" fmla="*/ 412 h 509"/>
                <a:gd name="T62" fmla="*/ 9 w 542"/>
                <a:gd name="T63" fmla="*/ 412 h 509"/>
                <a:gd name="T64" fmla="*/ 0 w 542"/>
                <a:gd name="T65" fmla="*/ 381 h 509"/>
                <a:gd name="T66" fmla="*/ 19 w 542"/>
                <a:gd name="T67" fmla="*/ 350 h 509"/>
                <a:gd name="T68" fmla="*/ 59 w 542"/>
                <a:gd name="T69" fmla="*/ 360 h 509"/>
                <a:gd name="T70" fmla="*/ 76 w 542"/>
                <a:gd name="T71" fmla="*/ 355 h 509"/>
                <a:gd name="T72" fmla="*/ 87 w 542"/>
                <a:gd name="T73" fmla="*/ 352 h 509"/>
                <a:gd name="T74" fmla="*/ 85 w 542"/>
                <a:gd name="T75" fmla="*/ 341 h 509"/>
                <a:gd name="T76" fmla="*/ 99 w 542"/>
                <a:gd name="T77" fmla="*/ 329 h 509"/>
                <a:gd name="T78" fmla="*/ 85 w 542"/>
                <a:gd name="T79" fmla="*/ 324 h 509"/>
                <a:gd name="T80" fmla="*/ 76 w 542"/>
                <a:gd name="T81" fmla="*/ 317 h 509"/>
                <a:gd name="T82" fmla="*/ 64 w 542"/>
                <a:gd name="T83" fmla="*/ 305 h 509"/>
                <a:gd name="T84" fmla="*/ 47 w 542"/>
                <a:gd name="T85" fmla="*/ 284 h 509"/>
                <a:gd name="T86" fmla="*/ 28 w 542"/>
                <a:gd name="T87" fmla="*/ 274 h 509"/>
                <a:gd name="T88" fmla="*/ 31 w 542"/>
                <a:gd name="T89" fmla="*/ 248 h 509"/>
                <a:gd name="T90" fmla="*/ 16 w 542"/>
                <a:gd name="T91" fmla="*/ 241 h 509"/>
                <a:gd name="T92" fmla="*/ 19 w 542"/>
                <a:gd name="T93" fmla="*/ 222 h 509"/>
                <a:gd name="T94" fmla="*/ 21 w 542"/>
                <a:gd name="T95" fmla="*/ 208 h 509"/>
                <a:gd name="T96" fmla="*/ 12 w 542"/>
                <a:gd name="T97" fmla="*/ 199 h 509"/>
                <a:gd name="T98" fmla="*/ 12 w 542"/>
                <a:gd name="T99" fmla="*/ 187 h 509"/>
                <a:gd name="T100" fmla="*/ 21 w 542"/>
                <a:gd name="T101" fmla="*/ 170 h 509"/>
                <a:gd name="T102" fmla="*/ 45 w 542"/>
                <a:gd name="T103" fmla="*/ 170 h 509"/>
                <a:gd name="T104" fmla="*/ 68 w 542"/>
                <a:gd name="T105" fmla="*/ 168 h 509"/>
                <a:gd name="T106" fmla="*/ 76 w 542"/>
                <a:gd name="T107" fmla="*/ 135 h 509"/>
                <a:gd name="T108" fmla="*/ 64 w 542"/>
                <a:gd name="T109" fmla="*/ 130 h 509"/>
                <a:gd name="T110" fmla="*/ 87 w 542"/>
                <a:gd name="T111" fmla="*/ 109 h 509"/>
                <a:gd name="T112" fmla="*/ 102 w 542"/>
                <a:gd name="T113" fmla="*/ 92 h 509"/>
                <a:gd name="T114" fmla="*/ 104 w 542"/>
                <a:gd name="T115" fmla="*/ 78 h 509"/>
                <a:gd name="T116" fmla="*/ 116 w 542"/>
                <a:gd name="T117" fmla="*/ 57 h 509"/>
                <a:gd name="T118" fmla="*/ 128 w 542"/>
                <a:gd name="T119" fmla="*/ 59 h 509"/>
                <a:gd name="T120" fmla="*/ 154 w 542"/>
                <a:gd name="T121" fmla="*/ 50 h 509"/>
                <a:gd name="T122" fmla="*/ 161 w 542"/>
                <a:gd name="T123" fmla="*/ 35 h 509"/>
                <a:gd name="T124" fmla="*/ 177 w 542"/>
                <a:gd name="T125" fmla="*/ 2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2" h="509">
                  <a:moveTo>
                    <a:pt x="215" y="2"/>
                  </a:moveTo>
                  <a:lnTo>
                    <a:pt x="215" y="2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39" y="40"/>
                  </a:lnTo>
                  <a:lnTo>
                    <a:pt x="255" y="69"/>
                  </a:lnTo>
                  <a:lnTo>
                    <a:pt x="263" y="80"/>
                  </a:lnTo>
                  <a:lnTo>
                    <a:pt x="286" y="109"/>
                  </a:lnTo>
                  <a:lnTo>
                    <a:pt x="291" y="113"/>
                  </a:lnTo>
                  <a:lnTo>
                    <a:pt x="293" y="118"/>
                  </a:lnTo>
                  <a:lnTo>
                    <a:pt x="345" y="166"/>
                  </a:lnTo>
                  <a:lnTo>
                    <a:pt x="369" y="177"/>
                  </a:lnTo>
                  <a:lnTo>
                    <a:pt x="393" y="189"/>
                  </a:lnTo>
                  <a:lnTo>
                    <a:pt x="404" y="196"/>
                  </a:lnTo>
                  <a:lnTo>
                    <a:pt x="421" y="215"/>
                  </a:lnTo>
                  <a:lnTo>
                    <a:pt x="468" y="248"/>
                  </a:lnTo>
                  <a:lnTo>
                    <a:pt x="480" y="253"/>
                  </a:lnTo>
                  <a:lnTo>
                    <a:pt x="499" y="258"/>
                  </a:lnTo>
                  <a:lnTo>
                    <a:pt x="511" y="258"/>
                  </a:lnTo>
                  <a:lnTo>
                    <a:pt x="516" y="260"/>
                  </a:lnTo>
                  <a:lnTo>
                    <a:pt x="520" y="267"/>
                  </a:lnTo>
                  <a:lnTo>
                    <a:pt x="525" y="284"/>
                  </a:lnTo>
                  <a:lnTo>
                    <a:pt x="527" y="291"/>
                  </a:lnTo>
                  <a:lnTo>
                    <a:pt x="532" y="298"/>
                  </a:lnTo>
                  <a:lnTo>
                    <a:pt x="539" y="298"/>
                  </a:lnTo>
                  <a:lnTo>
                    <a:pt x="539" y="298"/>
                  </a:lnTo>
                  <a:lnTo>
                    <a:pt x="539" y="300"/>
                  </a:lnTo>
                  <a:lnTo>
                    <a:pt x="542" y="305"/>
                  </a:lnTo>
                  <a:lnTo>
                    <a:pt x="542" y="305"/>
                  </a:lnTo>
                  <a:lnTo>
                    <a:pt x="542" y="307"/>
                  </a:lnTo>
                  <a:lnTo>
                    <a:pt x="539" y="310"/>
                  </a:lnTo>
                  <a:lnTo>
                    <a:pt x="539" y="315"/>
                  </a:lnTo>
                  <a:lnTo>
                    <a:pt x="539" y="317"/>
                  </a:lnTo>
                  <a:lnTo>
                    <a:pt x="539" y="319"/>
                  </a:lnTo>
                  <a:lnTo>
                    <a:pt x="539" y="324"/>
                  </a:lnTo>
                  <a:lnTo>
                    <a:pt x="539" y="324"/>
                  </a:lnTo>
                  <a:lnTo>
                    <a:pt x="539" y="326"/>
                  </a:lnTo>
                  <a:lnTo>
                    <a:pt x="520" y="355"/>
                  </a:lnTo>
                  <a:lnTo>
                    <a:pt x="518" y="357"/>
                  </a:lnTo>
                  <a:lnTo>
                    <a:pt x="516" y="360"/>
                  </a:lnTo>
                  <a:lnTo>
                    <a:pt x="513" y="360"/>
                  </a:lnTo>
                  <a:lnTo>
                    <a:pt x="513" y="364"/>
                  </a:lnTo>
                  <a:lnTo>
                    <a:pt x="516" y="364"/>
                  </a:lnTo>
                  <a:lnTo>
                    <a:pt x="516" y="369"/>
                  </a:lnTo>
                  <a:lnTo>
                    <a:pt x="516" y="369"/>
                  </a:lnTo>
                  <a:lnTo>
                    <a:pt x="516" y="374"/>
                  </a:lnTo>
                  <a:lnTo>
                    <a:pt x="513" y="378"/>
                  </a:lnTo>
                  <a:lnTo>
                    <a:pt x="506" y="388"/>
                  </a:lnTo>
                  <a:lnTo>
                    <a:pt x="499" y="402"/>
                  </a:lnTo>
                  <a:lnTo>
                    <a:pt x="494" y="414"/>
                  </a:lnTo>
                  <a:lnTo>
                    <a:pt x="490" y="426"/>
                  </a:lnTo>
                  <a:lnTo>
                    <a:pt x="487" y="428"/>
                  </a:lnTo>
                  <a:lnTo>
                    <a:pt x="487" y="431"/>
                  </a:lnTo>
                  <a:lnTo>
                    <a:pt x="485" y="433"/>
                  </a:lnTo>
                  <a:lnTo>
                    <a:pt x="485" y="435"/>
                  </a:lnTo>
                  <a:lnTo>
                    <a:pt x="473" y="445"/>
                  </a:lnTo>
                  <a:lnTo>
                    <a:pt x="468" y="447"/>
                  </a:lnTo>
                  <a:lnTo>
                    <a:pt x="466" y="447"/>
                  </a:lnTo>
                  <a:lnTo>
                    <a:pt x="466" y="447"/>
                  </a:lnTo>
                  <a:lnTo>
                    <a:pt x="466" y="447"/>
                  </a:lnTo>
                  <a:lnTo>
                    <a:pt x="466" y="445"/>
                  </a:lnTo>
                  <a:lnTo>
                    <a:pt x="466" y="442"/>
                  </a:lnTo>
                  <a:lnTo>
                    <a:pt x="466" y="440"/>
                  </a:lnTo>
                  <a:lnTo>
                    <a:pt x="466" y="438"/>
                  </a:lnTo>
                  <a:lnTo>
                    <a:pt x="464" y="438"/>
                  </a:lnTo>
                  <a:lnTo>
                    <a:pt x="464" y="435"/>
                  </a:lnTo>
                  <a:lnTo>
                    <a:pt x="461" y="433"/>
                  </a:lnTo>
                  <a:lnTo>
                    <a:pt x="459" y="431"/>
                  </a:lnTo>
                  <a:lnTo>
                    <a:pt x="459" y="431"/>
                  </a:lnTo>
                  <a:lnTo>
                    <a:pt x="457" y="428"/>
                  </a:lnTo>
                  <a:lnTo>
                    <a:pt x="457" y="426"/>
                  </a:lnTo>
                  <a:lnTo>
                    <a:pt x="457" y="421"/>
                  </a:lnTo>
                  <a:lnTo>
                    <a:pt x="457" y="421"/>
                  </a:lnTo>
                  <a:lnTo>
                    <a:pt x="457" y="419"/>
                  </a:lnTo>
                  <a:lnTo>
                    <a:pt x="454" y="419"/>
                  </a:lnTo>
                  <a:lnTo>
                    <a:pt x="454" y="416"/>
                  </a:lnTo>
                  <a:lnTo>
                    <a:pt x="452" y="416"/>
                  </a:lnTo>
                  <a:lnTo>
                    <a:pt x="440" y="409"/>
                  </a:lnTo>
                  <a:lnTo>
                    <a:pt x="438" y="409"/>
                  </a:lnTo>
                  <a:lnTo>
                    <a:pt x="438" y="407"/>
                  </a:lnTo>
                  <a:lnTo>
                    <a:pt x="435" y="407"/>
                  </a:lnTo>
                  <a:lnTo>
                    <a:pt x="435" y="407"/>
                  </a:lnTo>
                  <a:lnTo>
                    <a:pt x="433" y="409"/>
                  </a:lnTo>
                  <a:lnTo>
                    <a:pt x="430" y="412"/>
                  </a:lnTo>
                  <a:lnTo>
                    <a:pt x="430" y="414"/>
                  </a:lnTo>
                  <a:lnTo>
                    <a:pt x="428" y="414"/>
                  </a:lnTo>
                  <a:lnTo>
                    <a:pt x="426" y="412"/>
                  </a:lnTo>
                  <a:lnTo>
                    <a:pt x="423" y="412"/>
                  </a:lnTo>
                  <a:lnTo>
                    <a:pt x="421" y="409"/>
                  </a:lnTo>
                  <a:lnTo>
                    <a:pt x="421" y="409"/>
                  </a:lnTo>
                  <a:lnTo>
                    <a:pt x="419" y="404"/>
                  </a:lnTo>
                  <a:lnTo>
                    <a:pt x="416" y="404"/>
                  </a:lnTo>
                  <a:lnTo>
                    <a:pt x="416" y="404"/>
                  </a:lnTo>
                  <a:lnTo>
                    <a:pt x="414" y="402"/>
                  </a:lnTo>
                  <a:lnTo>
                    <a:pt x="409" y="402"/>
                  </a:lnTo>
                  <a:lnTo>
                    <a:pt x="407" y="400"/>
                  </a:lnTo>
                  <a:lnTo>
                    <a:pt x="407" y="400"/>
                  </a:lnTo>
                  <a:lnTo>
                    <a:pt x="404" y="400"/>
                  </a:lnTo>
                  <a:lnTo>
                    <a:pt x="404" y="397"/>
                  </a:lnTo>
                  <a:lnTo>
                    <a:pt x="402" y="400"/>
                  </a:lnTo>
                  <a:lnTo>
                    <a:pt x="402" y="400"/>
                  </a:lnTo>
                  <a:lnTo>
                    <a:pt x="390" y="414"/>
                  </a:lnTo>
                  <a:lnTo>
                    <a:pt x="388" y="421"/>
                  </a:lnTo>
                  <a:lnTo>
                    <a:pt x="388" y="423"/>
                  </a:lnTo>
                  <a:lnTo>
                    <a:pt x="386" y="423"/>
                  </a:lnTo>
                  <a:lnTo>
                    <a:pt x="381" y="431"/>
                  </a:lnTo>
                  <a:lnTo>
                    <a:pt x="378" y="431"/>
                  </a:lnTo>
                  <a:lnTo>
                    <a:pt x="371" y="433"/>
                  </a:lnTo>
                  <a:lnTo>
                    <a:pt x="369" y="433"/>
                  </a:lnTo>
                  <a:lnTo>
                    <a:pt x="369" y="435"/>
                  </a:lnTo>
                  <a:lnTo>
                    <a:pt x="367" y="440"/>
                  </a:lnTo>
                  <a:lnTo>
                    <a:pt x="367" y="442"/>
                  </a:lnTo>
                  <a:lnTo>
                    <a:pt x="369" y="445"/>
                  </a:lnTo>
                  <a:lnTo>
                    <a:pt x="371" y="447"/>
                  </a:lnTo>
                  <a:lnTo>
                    <a:pt x="371" y="447"/>
                  </a:lnTo>
                  <a:lnTo>
                    <a:pt x="374" y="449"/>
                  </a:lnTo>
                  <a:lnTo>
                    <a:pt x="376" y="454"/>
                  </a:lnTo>
                  <a:lnTo>
                    <a:pt x="376" y="454"/>
                  </a:lnTo>
                  <a:lnTo>
                    <a:pt x="378" y="457"/>
                  </a:lnTo>
                  <a:lnTo>
                    <a:pt x="378" y="457"/>
                  </a:lnTo>
                  <a:lnTo>
                    <a:pt x="383" y="459"/>
                  </a:lnTo>
                  <a:lnTo>
                    <a:pt x="383" y="459"/>
                  </a:lnTo>
                  <a:lnTo>
                    <a:pt x="386" y="461"/>
                  </a:lnTo>
                  <a:lnTo>
                    <a:pt x="386" y="461"/>
                  </a:lnTo>
                  <a:lnTo>
                    <a:pt x="386" y="461"/>
                  </a:lnTo>
                  <a:lnTo>
                    <a:pt x="383" y="464"/>
                  </a:lnTo>
                  <a:lnTo>
                    <a:pt x="381" y="466"/>
                  </a:lnTo>
                  <a:lnTo>
                    <a:pt x="376" y="468"/>
                  </a:lnTo>
                  <a:lnTo>
                    <a:pt x="371" y="473"/>
                  </a:lnTo>
                  <a:lnTo>
                    <a:pt x="364" y="478"/>
                  </a:lnTo>
                  <a:lnTo>
                    <a:pt x="362" y="485"/>
                  </a:lnTo>
                  <a:lnTo>
                    <a:pt x="360" y="485"/>
                  </a:lnTo>
                  <a:lnTo>
                    <a:pt x="357" y="485"/>
                  </a:lnTo>
                  <a:lnTo>
                    <a:pt x="352" y="483"/>
                  </a:lnTo>
                  <a:lnTo>
                    <a:pt x="350" y="483"/>
                  </a:lnTo>
                  <a:lnTo>
                    <a:pt x="350" y="485"/>
                  </a:lnTo>
                  <a:lnTo>
                    <a:pt x="348" y="487"/>
                  </a:lnTo>
                  <a:lnTo>
                    <a:pt x="343" y="497"/>
                  </a:lnTo>
                  <a:lnTo>
                    <a:pt x="341" y="499"/>
                  </a:lnTo>
                  <a:lnTo>
                    <a:pt x="336" y="501"/>
                  </a:lnTo>
                  <a:lnTo>
                    <a:pt x="336" y="504"/>
                  </a:lnTo>
                  <a:lnTo>
                    <a:pt x="333" y="506"/>
                  </a:lnTo>
                  <a:lnTo>
                    <a:pt x="331" y="506"/>
                  </a:lnTo>
                  <a:lnTo>
                    <a:pt x="322" y="506"/>
                  </a:lnTo>
                  <a:lnTo>
                    <a:pt x="317" y="509"/>
                  </a:lnTo>
                  <a:lnTo>
                    <a:pt x="298" y="497"/>
                  </a:lnTo>
                  <a:lnTo>
                    <a:pt x="291" y="494"/>
                  </a:lnTo>
                  <a:lnTo>
                    <a:pt x="286" y="494"/>
                  </a:lnTo>
                  <a:lnTo>
                    <a:pt x="281" y="494"/>
                  </a:lnTo>
                  <a:lnTo>
                    <a:pt x="277" y="494"/>
                  </a:lnTo>
                  <a:lnTo>
                    <a:pt x="270" y="490"/>
                  </a:lnTo>
                  <a:lnTo>
                    <a:pt x="267" y="490"/>
                  </a:lnTo>
                  <a:lnTo>
                    <a:pt x="265" y="490"/>
                  </a:lnTo>
                  <a:lnTo>
                    <a:pt x="263" y="490"/>
                  </a:lnTo>
                  <a:lnTo>
                    <a:pt x="263" y="492"/>
                  </a:lnTo>
                  <a:lnTo>
                    <a:pt x="260" y="492"/>
                  </a:lnTo>
                  <a:lnTo>
                    <a:pt x="258" y="492"/>
                  </a:lnTo>
                  <a:lnTo>
                    <a:pt x="253" y="492"/>
                  </a:lnTo>
                  <a:lnTo>
                    <a:pt x="251" y="492"/>
                  </a:lnTo>
                  <a:lnTo>
                    <a:pt x="248" y="492"/>
                  </a:lnTo>
                  <a:lnTo>
                    <a:pt x="248" y="490"/>
                  </a:lnTo>
                  <a:lnTo>
                    <a:pt x="246" y="490"/>
                  </a:lnTo>
                  <a:lnTo>
                    <a:pt x="246" y="487"/>
                  </a:lnTo>
                  <a:lnTo>
                    <a:pt x="244" y="480"/>
                  </a:lnTo>
                  <a:lnTo>
                    <a:pt x="241" y="480"/>
                  </a:lnTo>
                  <a:lnTo>
                    <a:pt x="241" y="478"/>
                  </a:lnTo>
                  <a:lnTo>
                    <a:pt x="236" y="475"/>
                  </a:lnTo>
                  <a:lnTo>
                    <a:pt x="218" y="473"/>
                  </a:lnTo>
                  <a:lnTo>
                    <a:pt x="215" y="473"/>
                  </a:lnTo>
                  <a:lnTo>
                    <a:pt x="213" y="473"/>
                  </a:lnTo>
                  <a:lnTo>
                    <a:pt x="213" y="475"/>
                  </a:lnTo>
                  <a:lnTo>
                    <a:pt x="210" y="478"/>
                  </a:lnTo>
                  <a:lnTo>
                    <a:pt x="206" y="485"/>
                  </a:lnTo>
                  <a:lnTo>
                    <a:pt x="203" y="490"/>
                  </a:lnTo>
                  <a:lnTo>
                    <a:pt x="196" y="494"/>
                  </a:lnTo>
                  <a:lnTo>
                    <a:pt x="192" y="494"/>
                  </a:lnTo>
                  <a:lnTo>
                    <a:pt x="187" y="497"/>
                  </a:lnTo>
                  <a:lnTo>
                    <a:pt x="184" y="497"/>
                  </a:lnTo>
                  <a:lnTo>
                    <a:pt x="182" y="497"/>
                  </a:lnTo>
                  <a:lnTo>
                    <a:pt x="180" y="494"/>
                  </a:lnTo>
                  <a:lnTo>
                    <a:pt x="180" y="494"/>
                  </a:lnTo>
                  <a:lnTo>
                    <a:pt x="177" y="494"/>
                  </a:lnTo>
                  <a:lnTo>
                    <a:pt x="177" y="492"/>
                  </a:lnTo>
                  <a:lnTo>
                    <a:pt x="177" y="492"/>
                  </a:lnTo>
                  <a:lnTo>
                    <a:pt x="175" y="490"/>
                  </a:lnTo>
                  <a:lnTo>
                    <a:pt x="175" y="490"/>
                  </a:lnTo>
                  <a:lnTo>
                    <a:pt x="170" y="487"/>
                  </a:lnTo>
                  <a:lnTo>
                    <a:pt x="139" y="478"/>
                  </a:lnTo>
                  <a:lnTo>
                    <a:pt x="137" y="478"/>
                  </a:lnTo>
                  <a:lnTo>
                    <a:pt x="135" y="478"/>
                  </a:lnTo>
                  <a:lnTo>
                    <a:pt x="135" y="478"/>
                  </a:lnTo>
                  <a:lnTo>
                    <a:pt x="130" y="480"/>
                  </a:lnTo>
                  <a:lnTo>
                    <a:pt x="128" y="480"/>
                  </a:lnTo>
                  <a:lnTo>
                    <a:pt x="125" y="480"/>
                  </a:lnTo>
                  <a:lnTo>
                    <a:pt x="123" y="480"/>
                  </a:lnTo>
                  <a:lnTo>
                    <a:pt x="123" y="478"/>
                  </a:lnTo>
                  <a:lnTo>
                    <a:pt x="123" y="478"/>
                  </a:lnTo>
                  <a:lnTo>
                    <a:pt x="123" y="475"/>
                  </a:lnTo>
                  <a:lnTo>
                    <a:pt x="123" y="473"/>
                  </a:lnTo>
                  <a:lnTo>
                    <a:pt x="121" y="464"/>
                  </a:lnTo>
                  <a:lnTo>
                    <a:pt x="121" y="461"/>
                  </a:lnTo>
                  <a:lnTo>
                    <a:pt x="121" y="459"/>
                  </a:lnTo>
                  <a:lnTo>
                    <a:pt x="123" y="454"/>
                  </a:lnTo>
                  <a:lnTo>
                    <a:pt x="123" y="452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7"/>
                  </a:lnTo>
                  <a:lnTo>
                    <a:pt x="121" y="445"/>
                  </a:lnTo>
                  <a:lnTo>
                    <a:pt x="118" y="442"/>
                  </a:lnTo>
                  <a:lnTo>
                    <a:pt x="113" y="442"/>
                  </a:lnTo>
                  <a:lnTo>
                    <a:pt x="109" y="440"/>
                  </a:lnTo>
                  <a:lnTo>
                    <a:pt x="104" y="435"/>
                  </a:lnTo>
                  <a:lnTo>
                    <a:pt x="102" y="435"/>
                  </a:lnTo>
                  <a:lnTo>
                    <a:pt x="102" y="433"/>
                  </a:lnTo>
                  <a:lnTo>
                    <a:pt x="97" y="433"/>
                  </a:lnTo>
                  <a:lnTo>
                    <a:pt x="92" y="435"/>
                  </a:lnTo>
                  <a:lnTo>
                    <a:pt x="31" y="412"/>
                  </a:lnTo>
                  <a:lnTo>
                    <a:pt x="31" y="412"/>
                  </a:lnTo>
                  <a:lnTo>
                    <a:pt x="28" y="414"/>
                  </a:lnTo>
                  <a:lnTo>
                    <a:pt x="26" y="414"/>
                  </a:lnTo>
                  <a:lnTo>
                    <a:pt x="24" y="414"/>
                  </a:lnTo>
                  <a:lnTo>
                    <a:pt x="16" y="414"/>
                  </a:lnTo>
                  <a:lnTo>
                    <a:pt x="12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7" y="409"/>
                  </a:lnTo>
                  <a:lnTo>
                    <a:pt x="5" y="404"/>
                  </a:lnTo>
                  <a:lnTo>
                    <a:pt x="5" y="402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0" y="381"/>
                  </a:lnTo>
                  <a:lnTo>
                    <a:pt x="9" y="371"/>
                  </a:lnTo>
                  <a:lnTo>
                    <a:pt x="16" y="364"/>
                  </a:lnTo>
                  <a:lnTo>
                    <a:pt x="16" y="362"/>
                  </a:lnTo>
                  <a:lnTo>
                    <a:pt x="16" y="360"/>
                  </a:lnTo>
                  <a:lnTo>
                    <a:pt x="19" y="360"/>
                  </a:lnTo>
                  <a:lnTo>
                    <a:pt x="19" y="355"/>
                  </a:lnTo>
                  <a:lnTo>
                    <a:pt x="19" y="350"/>
                  </a:lnTo>
                  <a:lnTo>
                    <a:pt x="21" y="350"/>
                  </a:lnTo>
                  <a:lnTo>
                    <a:pt x="21" y="348"/>
                  </a:lnTo>
                  <a:lnTo>
                    <a:pt x="35" y="352"/>
                  </a:lnTo>
                  <a:lnTo>
                    <a:pt x="47" y="352"/>
                  </a:lnTo>
                  <a:lnTo>
                    <a:pt x="52" y="355"/>
                  </a:lnTo>
                  <a:lnTo>
                    <a:pt x="57" y="360"/>
                  </a:lnTo>
                  <a:lnTo>
                    <a:pt x="59" y="360"/>
                  </a:lnTo>
                  <a:lnTo>
                    <a:pt x="61" y="360"/>
                  </a:lnTo>
                  <a:lnTo>
                    <a:pt x="66" y="360"/>
                  </a:lnTo>
                  <a:lnTo>
                    <a:pt x="68" y="360"/>
                  </a:lnTo>
                  <a:lnTo>
                    <a:pt x="71" y="360"/>
                  </a:lnTo>
                  <a:lnTo>
                    <a:pt x="73" y="357"/>
                  </a:lnTo>
                  <a:lnTo>
                    <a:pt x="73" y="355"/>
                  </a:lnTo>
                  <a:lnTo>
                    <a:pt x="76" y="355"/>
                  </a:lnTo>
                  <a:lnTo>
                    <a:pt x="78" y="357"/>
                  </a:lnTo>
                  <a:lnTo>
                    <a:pt x="83" y="357"/>
                  </a:lnTo>
                  <a:lnTo>
                    <a:pt x="83" y="357"/>
                  </a:lnTo>
                  <a:lnTo>
                    <a:pt x="85" y="355"/>
                  </a:lnTo>
                  <a:lnTo>
                    <a:pt x="85" y="355"/>
                  </a:lnTo>
                  <a:lnTo>
                    <a:pt x="87" y="352"/>
                  </a:lnTo>
                  <a:lnTo>
                    <a:pt x="87" y="352"/>
                  </a:lnTo>
                  <a:lnTo>
                    <a:pt x="87" y="350"/>
                  </a:lnTo>
                  <a:lnTo>
                    <a:pt x="87" y="350"/>
                  </a:lnTo>
                  <a:lnTo>
                    <a:pt x="87" y="348"/>
                  </a:lnTo>
                  <a:lnTo>
                    <a:pt x="85" y="345"/>
                  </a:lnTo>
                  <a:lnTo>
                    <a:pt x="85" y="345"/>
                  </a:lnTo>
                  <a:lnTo>
                    <a:pt x="85" y="343"/>
                  </a:lnTo>
                  <a:lnTo>
                    <a:pt x="85" y="341"/>
                  </a:lnTo>
                  <a:lnTo>
                    <a:pt x="90" y="338"/>
                  </a:lnTo>
                  <a:lnTo>
                    <a:pt x="99" y="334"/>
                  </a:lnTo>
                  <a:lnTo>
                    <a:pt x="104" y="331"/>
                  </a:lnTo>
                  <a:lnTo>
                    <a:pt x="104" y="329"/>
                  </a:lnTo>
                  <a:lnTo>
                    <a:pt x="104" y="329"/>
                  </a:lnTo>
                  <a:lnTo>
                    <a:pt x="102" y="329"/>
                  </a:lnTo>
                  <a:lnTo>
                    <a:pt x="99" y="329"/>
                  </a:lnTo>
                  <a:lnTo>
                    <a:pt x="99" y="329"/>
                  </a:lnTo>
                  <a:lnTo>
                    <a:pt x="95" y="329"/>
                  </a:lnTo>
                  <a:lnTo>
                    <a:pt x="90" y="329"/>
                  </a:lnTo>
                  <a:lnTo>
                    <a:pt x="90" y="329"/>
                  </a:lnTo>
                  <a:lnTo>
                    <a:pt x="87" y="326"/>
                  </a:lnTo>
                  <a:lnTo>
                    <a:pt x="87" y="326"/>
                  </a:lnTo>
                  <a:lnTo>
                    <a:pt x="85" y="324"/>
                  </a:lnTo>
                  <a:lnTo>
                    <a:pt x="85" y="322"/>
                  </a:lnTo>
                  <a:lnTo>
                    <a:pt x="85" y="322"/>
                  </a:lnTo>
                  <a:lnTo>
                    <a:pt x="83" y="319"/>
                  </a:lnTo>
                  <a:lnTo>
                    <a:pt x="83" y="319"/>
                  </a:lnTo>
                  <a:lnTo>
                    <a:pt x="83" y="319"/>
                  </a:lnTo>
                  <a:lnTo>
                    <a:pt x="80" y="317"/>
                  </a:lnTo>
                  <a:lnTo>
                    <a:pt x="76" y="317"/>
                  </a:lnTo>
                  <a:lnTo>
                    <a:pt x="73" y="317"/>
                  </a:lnTo>
                  <a:lnTo>
                    <a:pt x="71" y="317"/>
                  </a:lnTo>
                  <a:lnTo>
                    <a:pt x="71" y="315"/>
                  </a:lnTo>
                  <a:lnTo>
                    <a:pt x="71" y="315"/>
                  </a:lnTo>
                  <a:lnTo>
                    <a:pt x="64" y="307"/>
                  </a:lnTo>
                  <a:lnTo>
                    <a:pt x="64" y="307"/>
                  </a:lnTo>
                  <a:lnTo>
                    <a:pt x="64" y="305"/>
                  </a:lnTo>
                  <a:lnTo>
                    <a:pt x="57" y="300"/>
                  </a:lnTo>
                  <a:lnTo>
                    <a:pt x="54" y="300"/>
                  </a:lnTo>
                  <a:lnTo>
                    <a:pt x="54" y="298"/>
                  </a:lnTo>
                  <a:lnTo>
                    <a:pt x="52" y="296"/>
                  </a:lnTo>
                  <a:lnTo>
                    <a:pt x="50" y="293"/>
                  </a:lnTo>
                  <a:lnTo>
                    <a:pt x="50" y="286"/>
                  </a:lnTo>
                  <a:lnTo>
                    <a:pt x="47" y="284"/>
                  </a:lnTo>
                  <a:lnTo>
                    <a:pt x="47" y="284"/>
                  </a:lnTo>
                  <a:lnTo>
                    <a:pt x="45" y="281"/>
                  </a:lnTo>
                  <a:lnTo>
                    <a:pt x="42" y="279"/>
                  </a:lnTo>
                  <a:lnTo>
                    <a:pt x="40" y="279"/>
                  </a:lnTo>
                  <a:lnTo>
                    <a:pt x="31" y="277"/>
                  </a:lnTo>
                  <a:lnTo>
                    <a:pt x="31" y="274"/>
                  </a:lnTo>
                  <a:lnTo>
                    <a:pt x="28" y="274"/>
                  </a:lnTo>
                  <a:lnTo>
                    <a:pt x="28" y="272"/>
                  </a:lnTo>
                  <a:lnTo>
                    <a:pt x="28" y="267"/>
                  </a:lnTo>
                  <a:lnTo>
                    <a:pt x="28" y="265"/>
                  </a:lnTo>
                  <a:lnTo>
                    <a:pt x="28" y="265"/>
                  </a:lnTo>
                  <a:lnTo>
                    <a:pt x="31" y="255"/>
                  </a:lnTo>
                  <a:lnTo>
                    <a:pt x="33" y="251"/>
                  </a:lnTo>
                  <a:lnTo>
                    <a:pt x="31" y="248"/>
                  </a:lnTo>
                  <a:lnTo>
                    <a:pt x="31" y="248"/>
                  </a:lnTo>
                  <a:lnTo>
                    <a:pt x="28" y="248"/>
                  </a:lnTo>
                  <a:lnTo>
                    <a:pt x="24" y="246"/>
                  </a:lnTo>
                  <a:lnTo>
                    <a:pt x="21" y="246"/>
                  </a:lnTo>
                  <a:lnTo>
                    <a:pt x="19" y="244"/>
                  </a:lnTo>
                  <a:lnTo>
                    <a:pt x="16" y="244"/>
                  </a:lnTo>
                  <a:lnTo>
                    <a:pt x="16" y="241"/>
                  </a:lnTo>
                  <a:lnTo>
                    <a:pt x="14" y="239"/>
                  </a:lnTo>
                  <a:lnTo>
                    <a:pt x="14" y="237"/>
                  </a:lnTo>
                  <a:lnTo>
                    <a:pt x="14" y="232"/>
                  </a:lnTo>
                  <a:lnTo>
                    <a:pt x="14" y="229"/>
                  </a:lnTo>
                  <a:lnTo>
                    <a:pt x="14" y="229"/>
                  </a:lnTo>
                  <a:lnTo>
                    <a:pt x="14" y="227"/>
                  </a:lnTo>
                  <a:lnTo>
                    <a:pt x="19" y="222"/>
                  </a:lnTo>
                  <a:lnTo>
                    <a:pt x="19" y="222"/>
                  </a:lnTo>
                  <a:lnTo>
                    <a:pt x="21" y="220"/>
                  </a:lnTo>
                  <a:lnTo>
                    <a:pt x="21" y="215"/>
                  </a:lnTo>
                  <a:lnTo>
                    <a:pt x="21" y="213"/>
                  </a:lnTo>
                  <a:lnTo>
                    <a:pt x="21" y="210"/>
                  </a:lnTo>
                  <a:lnTo>
                    <a:pt x="21" y="208"/>
                  </a:lnTo>
                  <a:lnTo>
                    <a:pt x="21" y="208"/>
                  </a:lnTo>
                  <a:lnTo>
                    <a:pt x="21" y="206"/>
                  </a:lnTo>
                  <a:lnTo>
                    <a:pt x="21" y="203"/>
                  </a:lnTo>
                  <a:lnTo>
                    <a:pt x="19" y="203"/>
                  </a:lnTo>
                  <a:lnTo>
                    <a:pt x="19" y="201"/>
                  </a:lnTo>
                  <a:lnTo>
                    <a:pt x="16" y="201"/>
                  </a:lnTo>
                  <a:lnTo>
                    <a:pt x="16" y="199"/>
                  </a:lnTo>
                  <a:lnTo>
                    <a:pt x="12" y="199"/>
                  </a:lnTo>
                  <a:lnTo>
                    <a:pt x="12" y="196"/>
                  </a:lnTo>
                  <a:lnTo>
                    <a:pt x="9" y="196"/>
                  </a:lnTo>
                  <a:lnTo>
                    <a:pt x="9" y="194"/>
                  </a:lnTo>
                  <a:lnTo>
                    <a:pt x="9" y="192"/>
                  </a:lnTo>
                  <a:lnTo>
                    <a:pt x="9" y="189"/>
                  </a:lnTo>
                  <a:lnTo>
                    <a:pt x="12" y="189"/>
                  </a:lnTo>
                  <a:lnTo>
                    <a:pt x="12" y="187"/>
                  </a:lnTo>
                  <a:lnTo>
                    <a:pt x="16" y="187"/>
                  </a:lnTo>
                  <a:lnTo>
                    <a:pt x="19" y="187"/>
                  </a:lnTo>
                  <a:lnTo>
                    <a:pt x="19" y="182"/>
                  </a:lnTo>
                  <a:lnTo>
                    <a:pt x="21" y="180"/>
                  </a:lnTo>
                  <a:lnTo>
                    <a:pt x="21" y="175"/>
                  </a:lnTo>
                  <a:lnTo>
                    <a:pt x="21" y="173"/>
                  </a:lnTo>
                  <a:lnTo>
                    <a:pt x="21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8" y="170"/>
                  </a:lnTo>
                  <a:lnTo>
                    <a:pt x="33" y="170"/>
                  </a:lnTo>
                  <a:lnTo>
                    <a:pt x="35" y="170"/>
                  </a:lnTo>
                  <a:lnTo>
                    <a:pt x="45" y="170"/>
                  </a:lnTo>
                  <a:lnTo>
                    <a:pt x="45" y="1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9" y="170"/>
                  </a:lnTo>
                  <a:lnTo>
                    <a:pt x="66" y="168"/>
                  </a:lnTo>
                  <a:lnTo>
                    <a:pt x="68" y="168"/>
                  </a:lnTo>
                  <a:lnTo>
                    <a:pt x="68" y="168"/>
                  </a:lnTo>
                  <a:lnTo>
                    <a:pt x="78" y="161"/>
                  </a:lnTo>
                  <a:lnTo>
                    <a:pt x="80" y="142"/>
                  </a:lnTo>
                  <a:lnTo>
                    <a:pt x="80" y="140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6" y="135"/>
                  </a:lnTo>
                  <a:lnTo>
                    <a:pt x="76" y="132"/>
                  </a:lnTo>
                  <a:lnTo>
                    <a:pt x="73" y="132"/>
                  </a:lnTo>
                  <a:lnTo>
                    <a:pt x="71" y="132"/>
                  </a:lnTo>
                  <a:lnTo>
                    <a:pt x="68" y="132"/>
                  </a:lnTo>
                  <a:lnTo>
                    <a:pt x="68" y="132"/>
                  </a:lnTo>
                  <a:lnTo>
                    <a:pt x="66" y="130"/>
                  </a:lnTo>
                  <a:lnTo>
                    <a:pt x="64" y="130"/>
                  </a:lnTo>
                  <a:lnTo>
                    <a:pt x="64" y="128"/>
                  </a:lnTo>
                  <a:lnTo>
                    <a:pt x="61" y="125"/>
                  </a:lnTo>
                  <a:lnTo>
                    <a:pt x="61" y="123"/>
                  </a:lnTo>
                  <a:lnTo>
                    <a:pt x="61" y="121"/>
                  </a:lnTo>
                  <a:lnTo>
                    <a:pt x="83" y="113"/>
                  </a:lnTo>
                  <a:lnTo>
                    <a:pt x="85" y="111"/>
                  </a:lnTo>
                  <a:lnTo>
                    <a:pt x="87" y="109"/>
                  </a:lnTo>
                  <a:lnTo>
                    <a:pt x="87" y="106"/>
                  </a:lnTo>
                  <a:lnTo>
                    <a:pt x="87" y="104"/>
                  </a:lnTo>
                  <a:lnTo>
                    <a:pt x="90" y="102"/>
                  </a:lnTo>
                  <a:lnTo>
                    <a:pt x="90" y="97"/>
                  </a:lnTo>
                  <a:lnTo>
                    <a:pt x="92" y="95"/>
                  </a:lnTo>
                  <a:lnTo>
                    <a:pt x="97" y="92"/>
                  </a:lnTo>
                  <a:lnTo>
                    <a:pt x="102" y="92"/>
                  </a:lnTo>
                  <a:lnTo>
                    <a:pt x="102" y="90"/>
                  </a:lnTo>
                  <a:lnTo>
                    <a:pt x="104" y="87"/>
                  </a:lnTo>
                  <a:lnTo>
                    <a:pt x="104" y="87"/>
                  </a:lnTo>
                  <a:lnTo>
                    <a:pt x="104" y="85"/>
                  </a:lnTo>
                  <a:lnTo>
                    <a:pt x="104" y="80"/>
                  </a:lnTo>
                  <a:lnTo>
                    <a:pt x="104" y="80"/>
                  </a:lnTo>
                  <a:lnTo>
                    <a:pt x="104" y="78"/>
                  </a:lnTo>
                  <a:lnTo>
                    <a:pt x="106" y="76"/>
                  </a:lnTo>
                  <a:lnTo>
                    <a:pt x="106" y="73"/>
                  </a:lnTo>
                  <a:lnTo>
                    <a:pt x="109" y="71"/>
                  </a:lnTo>
                  <a:lnTo>
                    <a:pt x="111" y="64"/>
                  </a:lnTo>
                  <a:lnTo>
                    <a:pt x="111" y="59"/>
                  </a:lnTo>
                  <a:lnTo>
                    <a:pt x="113" y="57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118" y="57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59"/>
                  </a:lnTo>
                  <a:lnTo>
                    <a:pt x="125" y="59"/>
                  </a:lnTo>
                  <a:lnTo>
                    <a:pt x="128" y="59"/>
                  </a:lnTo>
                  <a:lnTo>
                    <a:pt x="135" y="54"/>
                  </a:lnTo>
                  <a:lnTo>
                    <a:pt x="137" y="54"/>
                  </a:lnTo>
                  <a:lnTo>
                    <a:pt x="137" y="54"/>
                  </a:lnTo>
                  <a:lnTo>
                    <a:pt x="142" y="54"/>
                  </a:lnTo>
                  <a:lnTo>
                    <a:pt x="142" y="54"/>
                  </a:lnTo>
                  <a:lnTo>
                    <a:pt x="144" y="54"/>
                  </a:lnTo>
                  <a:lnTo>
                    <a:pt x="154" y="50"/>
                  </a:lnTo>
                  <a:lnTo>
                    <a:pt x="158" y="47"/>
                  </a:lnTo>
                  <a:lnTo>
                    <a:pt x="158" y="45"/>
                  </a:lnTo>
                  <a:lnTo>
                    <a:pt x="161" y="45"/>
                  </a:lnTo>
                  <a:lnTo>
                    <a:pt x="161" y="42"/>
                  </a:lnTo>
                  <a:lnTo>
                    <a:pt x="161" y="40"/>
                  </a:lnTo>
                  <a:lnTo>
                    <a:pt x="161" y="40"/>
                  </a:lnTo>
                  <a:lnTo>
                    <a:pt x="161" y="35"/>
                  </a:lnTo>
                  <a:lnTo>
                    <a:pt x="161" y="33"/>
                  </a:lnTo>
                  <a:lnTo>
                    <a:pt x="161" y="31"/>
                  </a:lnTo>
                  <a:lnTo>
                    <a:pt x="163" y="28"/>
                  </a:lnTo>
                  <a:lnTo>
                    <a:pt x="166" y="26"/>
                  </a:lnTo>
                  <a:lnTo>
                    <a:pt x="168" y="26"/>
                  </a:lnTo>
                  <a:lnTo>
                    <a:pt x="173" y="24"/>
                  </a:lnTo>
                  <a:lnTo>
                    <a:pt x="177" y="21"/>
                  </a:lnTo>
                  <a:lnTo>
                    <a:pt x="194" y="12"/>
                  </a:lnTo>
                  <a:lnTo>
                    <a:pt x="215" y="2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3230547" y="2906556"/>
              <a:ext cx="5238" cy="8380"/>
            </a:xfrm>
            <a:custGeom>
              <a:avLst/>
              <a:gdLst>
                <a:gd name="T0" fmla="*/ 0 w 5"/>
                <a:gd name="T1" fmla="*/ 5 h 8"/>
                <a:gd name="T2" fmla="*/ 0 w 5"/>
                <a:gd name="T3" fmla="*/ 5 h 8"/>
                <a:gd name="T4" fmla="*/ 3 w 5"/>
                <a:gd name="T5" fmla="*/ 3 h 8"/>
                <a:gd name="T6" fmla="*/ 5 w 5"/>
                <a:gd name="T7" fmla="*/ 0 h 8"/>
                <a:gd name="T8" fmla="*/ 3 w 5"/>
                <a:gd name="T9" fmla="*/ 5 h 8"/>
                <a:gd name="T10" fmla="*/ 0 w 5"/>
                <a:gd name="T11" fmla="*/ 8 h 8"/>
                <a:gd name="T12" fmla="*/ 0 w 5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5"/>
                  </a:moveTo>
                  <a:lnTo>
                    <a:pt x="0" y="5"/>
                  </a:lnTo>
                  <a:lnTo>
                    <a:pt x="3" y="3"/>
                  </a:lnTo>
                  <a:lnTo>
                    <a:pt x="5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3230547" y="2906556"/>
              <a:ext cx="5238" cy="8380"/>
            </a:xfrm>
            <a:custGeom>
              <a:avLst/>
              <a:gdLst>
                <a:gd name="T0" fmla="*/ 0 w 5"/>
                <a:gd name="T1" fmla="*/ 5 h 8"/>
                <a:gd name="T2" fmla="*/ 0 w 5"/>
                <a:gd name="T3" fmla="*/ 5 h 8"/>
                <a:gd name="T4" fmla="*/ 3 w 5"/>
                <a:gd name="T5" fmla="*/ 3 h 8"/>
                <a:gd name="T6" fmla="*/ 5 w 5"/>
                <a:gd name="T7" fmla="*/ 0 h 8"/>
                <a:gd name="T8" fmla="*/ 3 w 5"/>
                <a:gd name="T9" fmla="*/ 5 h 8"/>
                <a:gd name="T10" fmla="*/ 0 w 5"/>
                <a:gd name="T11" fmla="*/ 8 h 8"/>
                <a:gd name="T12" fmla="*/ 0 w 5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5"/>
                  </a:moveTo>
                  <a:lnTo>
                    <a:pt x="0" y="5"/>
                  </a:lnTo>
                  <a:lnTo>
                    <a:pt x="3" y="3"/>
                  </a:lnTo>
                  <a:lnTo>
                    <a:pt x="5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0" y="5"/>
                  </a:lnTo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2487832" y="2059085"/>
              <a:ext cx="887278" cy="681958"/>
            </a:xfrm>
            <a:custGeom>
              <a:avLst/>
              <a:gdLst>
                <a:gd name="T0" fmla="*/ 840 w 847"/>
                <a:gd name="T1" fmla="*/ 492 h 651"/>
                <a:gd name="T2" fmla="*/ 806 w 847"/>
                <a:gd name="T3" fmla="*/ 526 h 651"/>
                <a:gd name="T4" fmla="*/ 816 w 847"/>
                <a:gd name="T5" fmla="*/ 575 h 651"/>
                <a:gd name="T6" fmla="*/ 802 w 847"/>
                <a:gd name="T7" fmla="*/ 596 h 651"/>
                <a:gd name="T8" fmla="*/ 735 w 847"/>
                <a:gd name="T9" fmla="*/ 611 h 651"/>
                <a:gd name="T10" fmla="*/ 648 w 847"/>
                <a:gd name="T11" fmla="*/ 608 h 651"/>
                <a:gd name="T12" fmla="*/ 556 w 847"/>
                <a:gd name="T13" fmla="*/ 632 h 651"/>
                <a:gd name="T14" fmla="*/ 428 w 847"/>
                <a:gd name="T15" fmla="*/ 570 h 651"/>
                <a:gd name="T16" fmla="*/ 284 w 847"/>
                <a:gd name="T17" fmla="*/ 476 h 651"/>
                <a:gd name="T18" fmla="*/ 206 w 847"/>
                <a:gd name="T19" fmla="*/ 388 h 651"/>
                <a:gd name="T20" fmla="*/ 137 w 847"/>
                <a:gd name="T21" fmla="*/ 369 h 651"/>
                <a:gd name="T22" fmla="*/ 68 w 847"/>
                <a:gd name="T23" fmla="*/ 275 h 651"/>
                <a:gd name="T24" fmla="*/ 40 w 847"/>
                <a:gd name="T25" fmla="*/ 208 h 651"/>
                <a:gd name="T26" fmla="*/ 28 w 847"/>
                <a:gd name="T27" fmla="*/ 180 h 651"/>
                <a:gd name="T28" fmla="*/ 30 w 847"/>
                <a:gd name="T29" fmla="*/ 156 h 651"/>
                <a:gd name="T30" fmla="*/ 61 w 847"/>
                <a:gd name="T31" fmla="*/ 138 h 651"/>
                <a:gd name="T32" fmla="*/ 78 w 847"/>
                <a:gd name="T33" fmla="*/ 116 h 651"/>
                <a:gd name="T34" fmla="*/ 85 w 847"/>
                <a:gd name="T35" fmla="*/ 81 h 651"/>
                <a:gd name="T36" fmla="*/ 78 w 847"/>
                <a:gd name="T37" fmla="*/ 59 h 651"/>
                <a:gd name="T38" fmla="*/ 82 w 847"/>
                <a:gd name="T39" fmla="*/ 43 h 651"/>
                <a:gd name="T40" fmla="*/ 137 w 847"/>
                <a:gd name="T41" fmla="*/ 59 h 651"/>
                <a:gd name="T42" fmla="*/ 127 w 847"/>
                <a:gd name="T43" fmla="*/ 78 h 651"/>
                <a:gd name="T44" fmla="*/ 172 w 847"/>
                <a:gd name="T45" fmla="*/ 97 h 651"/>
                <a:gd name="T46" fmla="*/ 198 w 847"/>
                <a:gd name="T47" fmla="*/ 83 h 651"/>
                <a:gd name="T48" fmla="*/ 239 w 847"/>
                <a:gd name="T49" fmla="*/ 126 h 651"/>
                <a:gd name="T50" fmla="*/ 260 w 847"/>
                <a:gd name="T51" fmla="*/ 152 h 651"/>
                <a:gd name="T52" fmla="*/ 305 w 847"/>
                <a:gd name="T53" fmla="*/ 175 h 651"/>
                <a:gd name="T54" fmla="*/ 326 w 847"/>
                <a:gd name="T55" fmla="*/ 187 h 651"/>
                <a:gd name="T56" fmla="*/ 355 w 847"/>
                <a:gd name="T57" fmla="*/ 168 h 651"/>
                <a:gd name="T58" fmla="*/ 357 w 847"/>
                <a:gd name="T59" fmla="*/ 149 h 651"/>
                <a:gd name="T60" fmla="*/ 388 w 847"/>
                <a:gd name="T61" fmla="*/ 145 h 651"/>
                <a:gd name="T62" fmla="*/ 397 w 847"/>
                <a:gd name="T63" fmla="*/ 126 h 651"/>
                <a:gd name="T64" fmla="*/ 433 w 847"/>
                <a:gd name="T65" fmla="*/ 76 h 651"/>
                <a:gd name="T66" fmla="*/ 473 w 847"/>
                <a:gd name="T67" fmla="*/ 62 h 651"/>
                <a:gd name="T68" fmla="*/ 506 w 847"/>
                <a:gd name="T69" fmla="*/ 48 h 651"/>
                <a:gd name="T70" fmla="*/ 513 w 847"/>
                <a:gd name="T71" fmla="*/ 22 h 651"/>
                <a:gd name="T72" fmla="*/ 534 w 847"/>
                <a:gd name="T73" fmla="*/ 0 h 651"/>
                <a:gd name="T74" fmla="*/ 565 w 847"/>
                <a:gd name="T75" fmla="*/ 31 h 651"/>
                <a:gd name="T76" fmla="*/ 577 w 847"/>
                <a:gd name="T77" fmla="*/ 62 h 651"/>
                <a:gd name="T78" fmla="*/ 534 w 847"/>
                <a:gd name="T79" fmla="*/ 71 h 651"/>
                <a:gd name="T80" fmla="*/ 515 w 847"/>
                <a:gd name="T81" fmla="*/ 88 h 651"/>
                <a:gd name="T82" fmla="*/ 518 w 847"/>
                <a:gd name="T83" fmla="*/ 102 h 651"/>
                <a:gd name="T84" fmla="*/ 518 w 847"/>
                <a:gd name="T85" fmla="*/ 123 h 651"/>
                <a:gd name="T86" fmla="*/ 523 w 847"/>
                <a:gd name="T87" fmla="*/ 147 h 651"/>
                <a:gd name="T88" fmla="*/ 530 w 847"/>
                <a:gd name="T89" fmla="*/ 175 h 651"/>
                <a:gd name="T90" fmla="*/ 553 w 847"/>
                <a:gd name="T91" fmla="*/ 201 h 651"/>
                <a:gd name="T92" fmla="*/ 582 w 847"/>
                <a:gd name="T93" fmla="*/ 220 h 651"/>
                <a:gd name="T94" fmla="*/ 598 w 847"/>
                <a:gd name="T95" fmla="*/ 230 h 651"/>
                <a:gd name="T96" fmla="*/ 584 w 847"/>
                <a:gd name="T97" fmla="*/ 246 h 651"/>
                <a:gd name="T98" fmla="*/ 575 w 847"/>
                <a:gd name="T99" fmla="*/ 256 h 651"/>
                <a:gd name="T100" fmla="*/ 534 w 847"/>
                <a:gd name="T101" fmla="*/ 253 h 651"/>
                <a:gd name="T102" fmla="*/ 499 w 847"/>
                <a:gd name="T103" fmla="*/ 284 h 651"/>
                <a:gd name="T104" fmla="*/ 527 w 847"/>
                <a:gd name="T105" fmla="*/ 315 h 651"/>
                <a:gd name="T106" fmla="*/ 620 w 847"/>
                <a:gd name="T107" fmla="*/ 346 h 651"/>
                <a:gd name="T108" fmla="*/ 622 w 847"/>
                <a:gd name="T109" fmla="*/ 379 h 651"/>
                <a:gd name="T110" fmla="*/ 674 w 847"/>
                <a:gd name="T111" fmla="*/ 391 h 651"/>
                <a:gd name="T112" fmla="*/ 695 w 847"/>
                <a:gd name="T113" fmla="*/ 395 h 651"/>
                <a:gd name="T114" fmla="*/ 743 w 847"/>
                <a:gd name="T115" fmla="*/ 381 h 651"/>
                <a:gd name="T116" fmla="*/ 764 w 847"/>
                <a:gd name="T117" fmla="*/ 391 h 651"/>
                <a:gd name="T118" fmla="*/ 823 w 847"/>
                <a:gd name="T119" fmla="*/ 417 h 651"/>
                <a:gd name="T120" fmla="*/ 840 w 847"/>
                <a:gd name="T121" fmla="*/ 457 h 651"/>
                <a:gd name="T122" fmla="*/ 336 w 847"/>
                <a:gd name="T123" fmla="*/ 39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7" h="651">
                  <a:moveTo>
                    <a:pt x="844" y="471"/>
                  </a:moveTo>
                  <a:lnTo>
                    <a:pt x="844" y="471"/>
                  </a:lnTo>
                  <a:lnTo>
                    <a:pt x="847" y="473"/>
                  </a:lnTo>
                  <a:lnTo>
                    <a:pt x="847" y="476"/>
                  </a:lnTo>
                  <a:lnTo>
                    <a:pt x="844" y="478"/>
                  </a:lnTo>
                  <a:lnTo>
                    <a:pt x="840" y="485"/>
                  </a:lnTo>
                  <a:lnTo>
                    <a:pt x="837" y="485"/>
                  </a:lnTo>
                  <a:lnTo>
                    <a:pt x="840" y="488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40" y="492"/>
                  </a:lnTo>
                  <a:lnTo>
                    <a:pt x="835" y="499"/>
                  </a:lnTo>
                  <a:lnTo>
                    <a:pt x="832" y="499"/>
                  </a:lnTo>
                  <a:lnTo>
                    <a:pt x="830" y="502"/>
                  </a:lnTo>
                  <a:lnTo>
                    <a:pt x="828" y="504"/>
                  </a:lnTo>
                  <a:lnTo>
                    <a:pt x="821" y="514"/>
                  </a:lnTo>
                  <a:lnTo>
                    <a:pt x="821" y="514"/>
                  </a:lnTo>
                  <a:lnTo>
                    <a:pt x="816" y="518"/>
                  </a:lnTo>
                  <a:lnTo>
                    <a:pt x="816" y="518"/>
                  </a:lnTo>
                  <a:lnTo>
                    <a:pt x="809" y="523"/>
                  </a:lnTo>
                  <a:lnTo>
                    <a:pt x="806" y="523"/>
                  </a:lnTo>
                  <a:lnTo>
                    <a:pt x="806" y="526"/>
                  </a:lnTo>
                  <a:lnTo>
                    <a:pt x="806" y="528"/>
                  </a:lnTo>
                  <a:lnTo>
                    <a:pt x="811" y="535"/>
                  </a:lnTo>
                  <a:lnTo>
                    <a:pt x="814" y="537"/>
                  </a:lnTo>
                  <a:lnTo>
                    <a:pt x="814" y="540"/>
                  </a:lnTo>
                  <a:lnTo>
                    <a:pt x="814" y="542"/>
                  </a:lnTo>
                  <a:lnTo>
                    <a:pt x="814" y="552"/>
                  </a:lnTo>
                  <a:lnTo>
                    <a:pt x="816" y="561"/>
                  </a:lnTo>
                  <a:lnTo>
                    <a:pt x="816" y="568"/>
                  </a:lnTo>
                  <a:lnTo>
                    <a:pt x="816" y="573"/>
                  </a:lnTo>
                  <a:lnTo>
                    <a:pt x="816" y="575"/>
                  </a:lnTo>
                  <a:lnTo>
                    <a:pt x="816" y="575"/>
                  </a:lnTo>
                  <a:lnTo>
                    <a:pt x="816" y="578"/>
                  </a:lnTo>
                  <a:lnTo>
                    <a:pt x="816" y="580"/>
                  </a:lnTo>
                  <a:lnTo>
                    <a:pt x="814" y="580"/>
                  </a:lnTo>
                  <a:lnTo>
                    <a:pt x="811" y="582"/>
                  </a:lnTo>
                  <a:lnTo>
                    <a:pt x="809" y="585"/>
                  </a:lnTo>
                  <a:lnTo>
                    <a:pt x="806" y="585"/>
                  </a:lnTo>
                  <a:lnTo>
                    <a:pt x="804" y="587"/>
                  </a:lnTo>
                  <a:lnTo>
                    <a:pt x="804" y="589"/>
                  </a:lnTo>
                  <a:lnTo>
                    <a:pt x="802" y="592"/>
                  </a:lnTo>
                  <a:lnTo>
                    <a:pt x="802" y="594"/>
                  </a:lnTo>
                  <a:lnTo>
                    <a:pt x="802" y="596"/>
                  </a:lnTo>
                  <a:lnTo>
                    <a:pt x="802" y="599"/>
                  </a:lnTo>
                  <a:lnTo>
                    <a:pt x="802" y="599"/>
                  </a:lnTo>
                  <a:lnTo>
                    <a:pt x="790" y="604"/>
                  </a:lnTo>
                  <a:lnTo>
                    <a:pt x="788" y="606"/>
                  </a:lnTo>
                  <a:lnTo>
                    <a:pt x="783" y="611"/>
                  </a:lnTo>
                  <a:lnTo>
                    <a:pt x="776" y="604"/>
                  </a:lnTo>
                  <a:lnTo>
                    <a:pt x="771" y="604"/>
                  </a:lnTo>
                  <a:lnTo>
                    <a:pt x="762" y="608"/>
                  </a:lnTo>
                  <a:lnTo>
                    <a:pt x="757" y="608"/>
                  </a:lnTo>
                  <a:lnTo>
                    <a:pt x="754" y="606"/>
                  </a:lnTo>
                  <a:lnTo>
                    <a:pt x="735" y="611"/>
                  </a:lnTo>
                  <a:lnTo>
                    <a:pt x="726" y="620"/>
                  </a:lnTo>
                  <a:lnTo>
                    <a:pt x="733" y="632"/>
                  </a:lnTo>
                  <a:lnTo>
                    <a:pt x="721" y="634"/>
                  </a:lnTo>
                  <a:lnTo>
                    <a:pt x="719" y="634"/>
                  </a:lnTo>
                  <a:lnTo>
                    <a:pt x="717" y="630"/>
                  </a:lnTo>
                  <a:lnTo>
                    <a:pt x="714" y="627"/>
                  </a:lnTo>
                  <a:lnTo>
                    <a:pt x="712" y="625"/>
                  </a:lnTo>
                  <a:lnTo>
                    <a:pt x="709" y="630"/>
                  </a:lnTo>
                  <a:lnTo>
                    <a:pt x="707" y="630"/>
                  </a:lnTo>
                  <a:lnTo>
                    <a:pt x="700" y="623"/>
                  </a:lnTo>
                  <a:lnTo>
                    <a:pt x="648" y="608"/>
                  </a:lnTo>
                  <a:lnTo>
                    <a:pt x="636" y="611"/>
                  </a:lnTo>
                  <a:lnTo>
                    <a:pt x="612" y="618"/>
                  </a:lnTo>
                  <a:lnTo>
                    <a:pt x="605" y="623"/>
                  </a:lnTo>
                  <a:lnTo>
                    <a:pt x="596" y="632"/>
                  </a:lnTo>
                  <a:lnTo>
                    <a:pt x="584" y="637"/>
                  </a:lnTo>
                  <a:lnTo>
                    <a:pt x="579" y="649"/>
                  </a:lnTo>
                  <a:lnTo>
                    <a:pt x="572" y="651"/>
                  </a:lnTo>
                  <a:lnTo>
                    <a:pt x="565" y="651"/>
                  </a:lnTo>
                  <a:lnTo>
                    <a:pt x="560" y="646"/>
                  </a:lnTo>
                  <a:lnTo>
                    <a:pt x="560" y="639"/>
                  </a:lnTo>
                  <a:lnTo>
                    <a:pt x="556" y="632"/>
                  </a:lnTo>
                  <a:lnTo>
                    <a:pt x="551" y="627"/>
                  </a:lnTo>
                  <a:lnTo>
                    <a:pt x="544" y="615"/>
                  </a:lnTo>
                  <a:lnTo>
                    <a:pt x="537" y="611"/>
                  </a:lnTo>
                  <a:lnTo>
                    <a:pt x="518" y="592"/>
                  </a:lnTo>
                  <a:lnTo>
                    <a:pt x="506" y="587"/>
                  </a:lnTo>
                  <a:lnTo>
                    <a:pt x="497" y="582"/>
                  </a:lnTo>
                  <a:lnTo>
                    <a:pt x="489" y="580"/>
                  </a:lnTo>
                  <a:lnTo>
                    <a:pt x="463" y="582"/>
                  </a:lnTo>
                  <a:lnTo>
                    <a:pt x="461" y="582"/>
                  </a:lnTo>
                  <a:lnTo>
                    <a:pt x="435" y="573"/>
                  </a:lnTo>
                  <a:lnTo>
                    <a:pt x="428" y="570"/>
                  </a:lnTo>
                  <a:lnTo>
                    <a:pt x="426" y="573"/>
                  </a:lnTo>
                  <a:lnTo>
                    <a:pt x="423" y="578"/>
                  </a:lnTo>
                  <a:lnTo>
                    <a:pt x="418" y="575"/>
                  </a:lnTo>
                  <a:lnTo>
                    <a:pt x="390" y="542"/>
                  </a:lnTo>
                  <a:lnTo>
                    <a:pt x="352" y="511"/>
                  </a:lnTo>
                  <a:lnTo>
                    <a:pt x="317" y="485"/>
                  </a:lnTo>
                  <a:lnTo>
                    <a:pt x="310" y="483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3" y="478"/>
                  </a:lnTo>
                  <a:lnTo>
                    <a:pt x="284" y="476"/>
                  </a:lnTo>
                  <a:lnTo>
                    <a:pt x="281" y="476"/>
                  </a:lnTo>
                  <a:lnTo>
                    <a:pt x="276" y="471"/>
                  </a:lnTo>
                  <a:lnTo>
                    <a:pt x="272" y="464"/>
                  </a:lnTo>
                  <a:lnTo>
                    <a:pt x="269" y="457"/>
                  </a:lnTo>
                  <a:lnTo>
                    <a:pt x="269" y="447"/>
                  </a:lnTo>
                  <a:lnTo>
                    <a:pt x="267" y="440"/>
                  </a:lnTo>
                  <a:lnTo>
                    <a:pt x="262" y="431"/>
                  </a:lnTo>
                  <a:lnTo>
                    <a:pt x="253" y="419"/>
                  </a:lnTo>
                  <a:lnTo>
                    <a:pt x="243" y="410"/>
                  </a:lnTo>
                  <a:lnTo>
                    <a:pt x="210" y="391"/>
                  </a:lnTo>
                  <a:lnTo>
                    <a:pt x="206" y="388"/>
                  </a:lnTo>
                  <a:lnTo>
                    <a:pt x="203" y="386"/>
                  </a:lnTo>
                  <a:lnTo>
                    <a:pt x="201" y="381"/>
                  </a:lnTo>
                  <a:lnTo>
                    <a:pt x="198" y="379"/>
                  </a:lnTo>
                  <a:lnTo>
                    <a:pt x="189" y="379"/>
                  </a:lnTo>
                  <a:lnTo>
                    <a:pt x="187" y="376"/>
                  </a:lnTo>
                  <a:lnTo>
                    <a:pt x="182" y="372"/>
                  </a:lnTo>
                  <a:lnTo>
                    <a:pt x="175" y="369"/>
                  </a:lnTo>
                  <a:lnTo>
                    <a:pt x="170" y="367"/>
                  </a:lnTo>
                  <a:lnTo>
                    <a:pt x="163" y="365"/>
                  </a:lnTo>
                  <a:lnTo>
                    <a:pt x="139" y="369"/>
                  </a:lnTo>
                  <a:lnTo>
                    <a:pt x="137" y="369"/>
                  </a:lnTo>
                  <a:lnTo>
                    <a:pt x="135" y="365"/>
                  </a:lnTo>
                  <a:lnTo>
                    <a:pt x="127" y="358"/>
                  </a:lnTo>
                  <a:lnTo>
                    <a:pt x="123" y="350"/>
                  </a:lnTo>
                  <a:lnTo>
                    <a:pt x="118" y="348"/>
                  </a:lnTo>
                  <a:lnTo>
                    <a:pt x="116" y="341"/>
                  </a:lnTo>
                  <a:lnTo>
                    <a:pt x="106" y="334"/>
                  </a:lnTo>
                  <a:lnTo>
                    <a:pt x="104" y="329"/>
                  </a:lnTo>
                  <a:lnTo>
                    <a:pt x="104" y="324"/>
                  </a:lnTo>
                  <a:lnTo>
                    <a:pt x="99" y="317"/>
                  </a:lnTo>
                  <a:lnTo>
                    <a:pt x="78" y="284"/>
                  </a:lnTo>
                  <a:lnTo>
                    <a:pt x="68" y="275"/>
                  </a:lnTo>
                  <a:lnTo>
                    <a:pt x="28" y="249"/>
                  </a:lnTo>
                  <a:lnTo>
                    <a:pt x="12" y="249"/>
                  </a:lnTo>
                  <a:lnTo>
                    <a:pt x="0" y="244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4" y="220"/>
                  </a:lnTo>
                  <a:lnTo>
                    <a:pt x="7" y="218"/>
                  </a:lnTo>
                  <a:lnTo>
                    <a:pt x="9" y="216"/>
                  </a:lnTo>
                  <a:lnTo>
                    <a:pt x="12" y="216"/>
                  </a:lnTo>
                  <a:lnTo>
                    <a:pt x="38" y="208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2" y="204"/>
                  </a:lnTo>
                  <a:lnTo>
                    <a:pt x="42" y="199"/>
                  </a:lnTo>
                  <a:lnTo>
                    <a:pt x="42" y="194"/>
                  </a:lnTo>
                  <a:lnTo>
                    <a:pt x="42" y="190"/>
                  </a:lnTo>
                  <a:lnTo>
                    <a:pt x="42" y="187"/>
                  </a:lnTo>
                  <a:lnTo>
                    <a:pt x="40" y="187"/>
                  </a:lnTo>
                  <a:lnTo>
                    <a:pt x="38" y="185"/>
                  </a:lnTo>
                  <a:lnTo>
                    <a:pt x="28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33" y="168"/>
                  </a:lnTo>
                  <a:lnTo>
                    <a:pt x="33" y="166"/>
                  </a:lnTo>
                  <a:lnTo>
                    <a:pt x="33" y="164"/>
                  </a:lnTo>
                  <a:lnTo>
                    <a:pt x="30" y="161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3" y="154"/>
                  </a:lnTo>
                  <a:lnTo>
                    <a:pt x="35" y="154"/>
                  </a:lnTo>
                  <a:lnTo>
                    <a:pt x="35" y="154"/>
                  </a:lnTo>
                  <a:lnTo>
                    <a:pt x="40" y="156"/>
                  </a:lnTo>
                  <a:lnTo>
                    <a:pt x="40" y="156"/>
                  </a:lnTo>
                  <a:lnTo>
                    <a:pt x="42" y="156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9" y="145"/>
                  </a:lnTo>
                  <a:lnTo>
                    <a:pt x="59" y="145"/>
                  </a:lnTo>
                  <a:lnTo>
                    <a:pt x="61" y="138"/>
                  </a:lnTo>
                  <a:lnTo>
                    <a:pt x="64" y="135"/>
                  </a:lnTo>
                  <a:lnTo>
                    <a:pt x="64" y="135"/>
                  </a:lnTo>
                  <a:lnTo>
                    <a:pt x="68" y="133"/>
                  </a:lnTo>
                  <a:lnTo>
                    <a:pt x="71" y="130"/>
                  </a:lnTo>
                  <a:lnTo>
                    <a:pt x="73" y="128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5" y="119"/>
                  </a:lnTo>
                  <a:lnTo>
                    <a:pt x="78" y="116"/>
                  </a:lnTo>
                  <a:lnTo>
                    <a:pt x="78" y="116"/>
                  </a:lnTo>
                  <a:lnTo>
                    <a:pt x="78" y="116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7" y="111"/>
                  </a:lnTo>
                  <a:lnTo>
                    <a:pt x="87" y="107"/>
                  </a:lnTo>
                  <a:lnTo>
                    <a:pt x="87" y="102"/>
                  </a:lnTo>
                  <a:lnTo>
                    <a:pt x="85" y="90"/>
                  </a:lnTo>
                  <a:lnTo>
                    <a:pt x="85" y="85"/>
                  </a:lnTo>
                  <a:lnTo>
                    <a:pt x="85" y="83"/>
                  </a:lnTo>
                  <a:lnTo>
                    <a:pt x="85" y="81"/>
                  </a:lnTo>
                  <a:lnTo>
                    <a:pt x="87" y="81"/>
                  </a:lnTo>
                  <a:lnTo>
                    <a:pt x="87" y="78"/>
                  </a:lnTo>
                  <a:lnTo>
                    <a:pt x="87" y="76"/>
                  </a:lnTo>
                  <a:lnTo>
                    <a:pt x="87" y="74"/>
                  </a:lnTo>
                  <a:lnTo>
                    <a:pt x="87" y="71"/>
                  </a:lnTo>
                  <a:lnTo>
                    <a:pt x="87" y="69"/>
                  </a:lnTo>
                  <a:lnTo>
                    <a:pt x="85" y="69"/>
                  </a:lnTo>
                  <a:lnTo>
                    <a:pt x="82" y="67"/>
                  </a:lnTo>
                  <a:lnTo>
                    <a:pt x="80" y="64"/>
                  </a:lnTo>
                  <a:lnTo>
                    <a:pt x="78" y="59"/>
                  </a:lnTo>
                  <a:lnTo>
                    <a:pt x="78" y="59"/>
                  </a:lnTo>
                  <a:lnTo>
                    <a:pt x="75" y="57"/>
                  </a:lnTo>
                  <a:lnTo>
                    <a:pt x="66" y="50"/>
                  </a:lnTo>
                  <a:lnTo>
                    <a:pt x="66" y="48"/>
                  </a:lnTo>
                  <a:lnTo>
                    <a:pt x="68" y="45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3" y="41"/>
                  </a:lnTo>
                  <a:lnTo>
                    <a:pt x="75" y="41"/>
                  </a:lnTo>
                  <a:lnTo>
                    <a:pt x="78" y="41"/>
                  </a:lnTo>
                  <a:lnTo>
                    <a:pt x="80" y="43"/>
                  </a:lnTo>
                  <a:lnTo>
                    <a:pt x="82" y="43"/>
                  </a:lnTo>
                  <a:lnTo>
                    <a:pt x="85" y="41"/>
                  </a:lnTo>
                  <a:lnTo>
                    <a:pt x="90" y="33"/>
                  </a:lnTo>
                  <a:lnTo>
                    <a:pt x="92" y="31"/>
                  </a:lnTo>
                  <a:lnTo>
                    <a:pt x="106" y="22"/>
                  </a:lnTo>
                  <a:lnTo>
                    <a:pt x="123" y="45"/>
                  </a:lnTo>
                  <a:lnTo>
                    <a:pt x="130" y="50"/>
                  </a:lnTo>
                  <a:lnTo>
                    <a:pt x="132" y="52"/>
                  </a:lnTo>
                  <a:lnTo>
                    <a:pt x="137" y="55"/>
                  </a:lnTo>
                  <a:lnTo>
                    <a:pt x="137" y="57"/>
                  </a:lnTo>
                  <a:lnTo>
                    <a:pt x="139" y="57"/>
                  </a:lnTo>
                  <a:lnTo>
                    <a:pt x="137" y="59"/>
                  </a:lnTo>
                  <a:lnTo>
                    <a:pt x="137" y="62"/>
                  </a:lnTo>
                  <a:lnTo>
                    <a:pt x="137" y="62"/>
                  </a:lnTo>
                  <a:lnTo>
                    <a:pt x="137" y="64"/>
                  </a:lnTo>
                  <a:lnTo>
                    <a:pt x="137" y="64"/>
                  </a:lnTo>
                  <a:lnTo>
                    <a:pt x="135" y="67"/>
                  </a:lnTo>
                  <a:lnTo>
                    <a:pt x="130" y="69"/>
                  </a:lnTo>
                  <a:lnTo>
                    <a:pt x="130" y="71"/>
                  </a:lnTo>
                  <a:lnTo>
                    <a:pt x="127" y="74"/>
                  </a:lnTo>
                  <a:lnTo>
                    <a:pt x="127" y="74"/>
                  </a:lnTo>
                  <a:lnTo>
                    <a:pt x="127" y="76"/>
                  </a:lnTo>
                  <a:lnTo>
                    <a:pt x="127" y="78"/>
                  </a:lnTo>
                  <a:lnTo>
                    <a:pt x="127" y="81"/>
                  </a:lnTo>
                  <a:lnTo>
                    <a:pt x="135" y="85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46" y="93"/>
                  </a:lnTo>
                  <a:lnTo>
                    <a:pt x="151" y="95"/>
                  </a:lnTo>
                  <a:lnTo>
                    <a:pt x="158" y="102"/>
                  </a:lnTo>
                  <a:lnTo>
                    <a:pt x="161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72" y="97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9" y="93"/>
                  </a:lnTo>
                  <a:lnTo>
                    <a:pt x="191" y="93"/>
                  </a:lnTo>
                  <a:lnTo>
                    <a:pt x="191" y="93"/>
                  </a:lnTo>
                  <a:lnTo>
                    <a:pt x="194" y="93"/>
                  </a:lnTo>
                  <a:lnTo>
                    <a:pt x="194" y="90"/>
                  </a:lnTo>
                  <a:lnTo>
                    <a:pt x="194" y="90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198" y="83"/>
                  </a:lnTo>
                  <a:lnTo>
                    <a:pt x="198" y="83"/>
                  </a:lnTo>
                  <a:lnTo>
                    <a:pt x="215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4" y="93"/>
                  </a:lnTo>
                  <a:lnTo>
                    <a:pt x="227" y="95"/>
                  </a:lnTo>
                  <a:lnTo>
                    <a:pt x="229" y="102"/>
                  </a:lnTo>
                  <a:lnTo>
                    <a:pt x="232" y="111"/>
                  </a:lnTo>
                  <a:lnTo>
                    <a:pt x="232" y="119"/>
                  </a:lnTo>
                  <a:lnTo>
                    <a:pt x="236" y="126"/>
                  </a:lnTo>
                  <a:lnTo>
                    <a:pt x="239" y="126"/>
                  </a:lnTo>
                  <a:lnTo>
                    <a:pt x="241" y="126"/>
                  </a:lnTo>
                  <a:lnTo>
                    <a:pt x="241" y="123"/>
                  </a:lnTo>
                  <a:lnTo>
                    <a:pt x="241" y="126"/>
                  </a:lnTo>
                  <a:lnTo>
                    <a:pt x="243" y="133"/>
                  </a:lnTo>
                  <a:lnTo>
                    <a:pt x="243" y="138"/>
                  </a:lnTo>
                  <a:lnTo>
                    <a:pt x="246" y="145"/>
                  </a:lnTo>
                  <a:lnTo>
                    <a:pt x="248" y="147"/>
                  </a:lnTo>
                  <a:lnTo>
                    <a:pt x="248" y="149"/>
                  </a:lnTo>
                  <a:lnTo>
                    <a:pt x="253" y="152"/>
                  </a:lnTo>
                  <a:lnTo>
                    <a:pt x="255" y="156"/>
                  </a:lnTo>
                  <a:lnTo>
                    <a:pt x="260" y="152"/>
                  </a:lnTo>
                  <a:lnTo>
                    <a:pt x="267" y="152"/>
                  </a:lnTo>
                  <a:lnTo>
                    <a:pt x="286" y="164"/>
                  </a:lnTo>
                  <a:lnTo>
                    <a:pt x="293" y="171"/>
                  </a:lnTo>
                  <a:lnTo>
                    <a:pt x="293" y="171"/>
                  </a:lnTo>
                  <a:lnTo>
                    <a:pt x="295" y="175"/>
                  </a:lnTo>
                  <a:lnTo>
                    <a:pt x="295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298" y="175"/>
                  </a:lnTo>
                  <a:lnTo>
                    <a:pt x="300" y="175"/>
                  </a:lnTo>
                  <a:lnTo>
                    <a:pt x="305" y="175"/>
                  </a:lnTo>
                  <a:lnTo>
                    <a:pt x="305" y="178"/>
                  </a:lnTo>
                  <a:lnTo>
                    <a:pt x="305" y="180"/>
                  </a:lnTo>
                  <a:lnTo>
                    <a:pt x="305" y="182"/>
                  </a:lnTo>
                  <a:lnTo>
                    <a:pt x="303" y="185"/>
                  </a:lnTo>
                  <a:lnTo>
                    <a:pt x="300" y="190"/>
                  </a:lnTo>
                  <a:lnTo>
                    <a:pt x="303" y="192"/>
                  </a:lnTo>
                  <a:lnTo>
                    <a:pt x="307" y="192"/>
                  </a:lnTo>
                  <a:lnTo>
                    <a:pt x="310" y="190"/>
                  </a:lnTo>
                  <a:lnTo>
                    <a:pt x="312" y="192"/>
                  </a:lnTo>
                  <a:lnTo>
                    <a:pt x="324" y="187"/>
                  </a:lnTo>
                  <a:lnTo>
                    <a:pt x="326" y="187"/>
                  </a:lnTo>
                  <a:lnTo>
                    <a:pt x="329" y="187"/>
                  </a:lnTo>
                  <a:lnTo>
                    <a:pt x="331" y="192"/>
                  </a:lnTo>
                  <a:lnTo>
                    <a:pt x="333" y="194"/>
                  </a:lnTo>
                  <a:lnTo>
                    <a:pt x="333" y="194"/>
                  </a:lnTo>
                  <a:lnTo>
                    <a:pt x="336" y="194"/>
                  </a:lnTo>
                  <a:lnTo>
                    <a:pt x="338" y="190"/>
                  </a:lnTo>
                  <a:lnTo>
                    <a:pt x="345" y="185"/>
                  </a:lnTo>
                  <a:lnTo>
                    <a:pt x="350" y="180"/>
                  </a:lnTo>
                  <a:lnTo>
                    <a:pt x="350" y="178"/>
                  </a:lnTo>
                  <a:lnTo>
                    <a:pt x="352" y="173"/>
                  </a:lnTo>
                  <a:lnTo>
                    <a:pt x="355" y="168"/>
                  </a:lnTo>
                  <a:lnTo>
                    <a:pt x="355" y="164"/>
                  </a:lnTo>
                  <a:lnTo>
                    <a:pt x="355" y="161"/>
                  </a:lnTo>
                  <a:lnTo>
                    <a:pt x="355" y="161"/>
                  </a:lnTo>
                  <a:lnTo>
                    <a:pt x="352" y="159"/>
                  </a:lnTo>
                  <a:lnTo>
                    <a:pt x="352" y="159"/>
                  </a:lnTo>
                  <a:lnTo>
                    <a:pt x="352" y="156"/>
                  </a:lnTo>
                  <a:lnTo>
                    <a:pt x="352" y="154"/>
                  </a:lnTo>
                  <a:lnTo>
                    <a:pt x="352" y="152"/>
                  </a:lnTo>
                  <a:lnTo>
                    <a:pt x="355" y="149"/>
                  </a:lnTo>
                  <a:lnTo>
                    <a:pt x="355" y="149"/>
                  </a:lnTo>
                  <a:lnTo>
                    <a:pt x="357" y="149"/>
                  </a:lnTo>
                  <a:lnTo>
                    <a:pt x="357" y="152"/>
                  </a:lnTo>
                  <a:lnTo>
                    <a:pt x="364" y="156"/>
                  </a:lnTo>
                  <a:lnTo>
                    <a:pt x="366" y="159"/>
                  </a:lnTo>
                  <a:lnTo>
                    <a:pt x="371" y="156"/>
                  </a:lnTo>
                  <a:lnTo>
                    <a:pt x="381" y="154"/>
                  </a:lnTo>
                  <a:lnTo>
                    <a:pt x="385" y="152"/>
                  </a:lnTo>
                  <a:lnTo>
                    <a:pt x="388" y="149"/>
                  </a:lnTo>
                  <a:lnTo>
                    <a:pt x="388" y="149"/>
                  </a:lnTo>
                  <a:lnTo>
                    <a:pt x="388" y="147"/>
                  </a:lnTo>
                  <a:lnTo>
                    <a:pt x="388" y="147"/>
                  </a:lnTo>
                  <a:lnTo>
                    <a:pt x="388" y="145"/>
                  </a:lnTo>
                  <a:lnTo>
                    <a:pt x="388" y="142"/>
                  </a:lnTo>
                  <a:lnTo>
                    <a:pt x="383" y="138"/>
                  </a:lnTo>
                  <a:lnTo>
                    <a:pt x="383" y="138"/>
                  </a:lnTo>
                  <a:lnTo>
                    <a:pt x="383" y="135"/>
                  </a:lnTo>
                  <a:lnTo>
                    <a:pt x="383" y="133"/>
                  </a:lnTo>
                  <a:lnTo>
                    <a:pt x="383" y="133"/>
                  </a:lnTo>
                  <a:lnTo>
                    <a:pt x="395" y="128"/>
                  </a:lnTo>
                  <a:lnTo>
                    <a:pt x="395" y="128"/>
                  </a:lnTo>
                  <a:lnTo>
                    <a:pt x="395" y="128"/>
                  </a:lnTo>
                  <a:lnTo>
                    <a:pt x="397" y="126"/>
                  </a:lnTo>
                  <a:lnTo>
                    <a:pt x="397" y="126"/>
                  </a:lnTo>
                  <a:lnTo>
                    <a:pt x="400" y="119"/>
                  </a:lnTo>
                  <a:lnTo>
                    <a:pt x="400" y="116"/>
                  </a:lnTo>
                  <a:lnTo>
                    <a:pt x="426" y="97"/>
                  </a:lnTo>
                  <a:lnTo>
                    <a:pt x="428" y="95"/>
                  </a:lnTo>
                  <a:lnTo>
                    <a:pt x="428" y="95"/>
                  </a:lnTo>
                  <a:lnTo>
                    <a:pt x="428" y="93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6" y="88"/>
                  </a:lnTo>
                  <a:lnTo>
                    <a:pt x="426" y="85"/>
                  </a:lnTo>
                  <a:lnTo>
                    <a:pt x="433" y="76"/>
                  </a:lnTo>
                  <a:lnTo>
                    <a:pt x="459" y="71"/>
                  </a:lnTo>
                  <a:lnTo>
                    <a:pt x="461" y="71"/>
                  </a:lnTo>
                  <a:lnTo>
                    <a:pt x="463" y="71"/>
                  </a:lnTo>
                  <a:lnTo>
                    <a:pt x="463" y="69"/>
                  </a:lnTo>
                  <a:lnTo>
                    <a:pt x="463" y="69"/>
                  </a:lnTo>
                  <a:lnTo>
                    <a:pt x="463" y="64"/>
                  </a:lnTo>
                  <a:lnTo>
                    <a:pt x="466" y="62"/>
                  </a:lnTo>
                  <a:lnTo>
                    <a:pt x="466" y="59"/>
                  </a:lnTo>
                  <a:lnTo>
                    <a:pt x="468" y="59"/>
                  </a:lnTo>
                  <a:lnTo>
                    <a:pt x="468" y="59"/>
                  </a:lnTo>
                  <a:lnTo>
                    <a:pt x="473" y="62"/>
                  </a:lnTo>
                  <a:lnTo>
                    <a:pt x="473" y="62"/>
                  </a:lnTo>
                  <a:lnTo>
                    <a:pt x="478" y="62"/>
                  </a:lnTo>
                  <a:lnTo>
                    <a:pt x="480" y="62"/>
                  </a:lnTo>
                  <a:lnTo>
                    <a:pt x="489" y="57"/>
                  </a:lnTo>
                  <a:lnTo>
                    <a:pt x="489" y="57"/>
                  </a:lnTo>
                  <a:lnTo>
                    <a:pt x="494" y="50"/>
                  </a:lnTo>
                  <a:lnTo>
                    <a:pt x="497" y="50"/>
                  </a:lnTo>
                  <a:lnTo>
                    <a:pt x="499" y="50"/>
                  </a:lnTo>
                  <a:lnTo>
                    <a:pt x="504" y="50"/>
                  </a:lnTo>
                  <a:lnTo>
                    <a:pt x="506" y="50"/>
                  </a:lnTo>
                  <a:lnTo>
                    <a:pt x="506" y="48"/>
                  </a:lnTo>
                  <a:lnTo>
                    <a:pt x="508" y="48"/>
                  </a:lnTo>
                  <a:lnTo>
                    <a:pt x="508" y="45"/>
                  </a:lnTo>
                  <a:lnTo>
                    <a:pt x="508" y="43"/>
                  </a:lnTo>
                  <a:lnTo>
                    <a:pt x="508" y="38"/>
                  </a:lnTo>
                  <a:lnTo>
                    <a:pt x="511" y="36"/>
                  </a:lnTo>
                  <a:lnTo>
                    <a:pt x="511" y="33"/>
                  </a:lnTo>
                  <a:lnTo>
                    <a:pt x="513" y="29"/>
                  </a:lnTo>
                  <a:lnTo>
                    <a:pt x="513" y="26"/>
                  </a:lnTo>
                  <a:lnTo>
                    <a:pt x="515" y="26"/>
                  </a:lnTo>
                  <a:lnTo>
                    <a:pt x="513" y="24"/>
                  </a:lnTo>
                  <a:lnTo>
                    <a:pt x="513" y="22"/>
                  </a:lnTo>
                  <a:lnTo>
                    <a:pt x="513" y="19"/>
                  </a:lnTo>
                  <a:lnTo>
                    <a:pt x="511" y="19"/>
                  </a:lnTo>
                  <a:lnTo>
                    <a:pt x="511" y="17"/>
                  </a:lnTo>
                  <a:lnTo>
                    <a:pt x="511" y="14"/>
                  </a:lnTo>
                  <a:lnTo>
                    <a:pt x="511" y="12"/>
                  </a:lnTo>
                  <a:lnTo>
                    <a:pt x="513" y="7"/>
                  </a:lnTo>
                  <a:lnTo>
                    <a:pt x="527" y="5"/>
                  </a:lnTo>
                  <a:lnTo>
                    <a:pt x="530" y="5"/>
                  </a:lnTo>
                  <a:lnTo>
                    <a:pt x="530" y="5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537" y="0"/>
                  </a:lnTo>
                  <a:lnTo>
                    <a:pt x="539" y="3"/>
                  </a:lnTo>
                  <a:lnTo>
                    <a:pt x="549" y="7"/>
                  </a:lnTo>
                  <a:lnTo>
                    <a:pt x="551" y="10"/>
                  </a:lnTo>
                  <a:lnTo>
                    <a:pt x="560" y="22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3" y="29"/>
                  </a:lnTo>
                  <a:lnTo>
                    <a:pt x="563" y="31"/>
                  </a:lnTo>
                  <a:lnTo>
                    <a:pt x="565" y="31"/>
                  </a:lnTo>
                  <a:lnTo>
                    <a:pt x="567" y="33"/>
                  </a:lnTo>
                  <a:lnTo>
                    <a:pt x="567" y="33"/>
                  </a:lnTo>
                  <a:lnTo>
                    <a:pt x="570" y="33"/>
                  </a:lnTo>
                  <a:lnTo>
                    <a:pt x="572" y="33"/>
                  </a:lnTo>
                  <a:lnTo>
                    <a:pt x="575" y="33"/>
                  </a:lnTo>
                  <a:lnTo>
                    <a:pt x="575" y="36"/>
                  </a:lnTo>
                  <a:lnTo>
                    <a:pt x="577" y="36"/>
                  </a:lnTo>
                  <a:lnTo>
                    <a:pt x="577" y="36"/>
                  </a:lnTo>
                  <a:lnTo>
                    <a:pt x="579" y="41"/>
                  </a:lnTo>
                  <a:lnTo>
                    <a:pt x="579" y="43"/>
                  </a:lnTo>
                  <a:lnTo>
                    <a:pt x="577" y="62"/>
                  </a:lnTo>
                  <a:lnTo>
                    <a:pt x="567" y="69"/>
                  </a:lnTo>
                  <a:lnTo>
                    <a:pt x="567" y="69"/>
                  </a:lnTo>
                  <a:lnTo>
                    <a:pt x="565" y="69"/>
                  </a:lnTo>
                  <a:lnTo>
                    <a:pt x="558" y="71"/>
                  </a:lnTo>
                  <a:lnTo>
                    <a:pt x="553" y="71"/>
                  </a:lnTo>
                  <a:lnTo>
                    <a:pt x="553" y="71"/>
                  </a:lnTo>
                  <a:lnTo>
                    <a:pt x="549" y="71"/>
                  </a:lnTo>
                  <a:lnTo>
                    <a:pt x="549" y="71"/>
                  </a:lnTo>
                  <a:lnTo>
                    <a:pt x="544" y="71"/>
                  </a:lnTo>
                  <a:lnTo>
                    <a:pt x="544" y="71"/>
                  </a:lnTo>
                  <a:lnTo>
                    <a:pt x="534" y="71"/>
                  </a:lnTo>
                  <a:lnTo>
                    <a:pt x="532" y="71"/>
                  </a:lnTo>
                  <a:lnTo>
                    <a:pt x="527" y="71"/>
                  </a:lnTo>
                  <a:lnTo>
                    <a:pt x="523" y="71"/>
                  </a:lnTo>
                  <a:lnTo>
                    <a:pt x="523" y="71"/>
                  </a:lnTo>
                  <a:lnTo>
                    <a:pt x="520" y="71"/>
                  </a:lnTo>
                  <a:lnTo>
                    <a:pt x="520" y="74"/>
                  </a:lnTo>
                  <a:lnTo>
                    <a:pt x="520" y="76"/>
                  </a:lnTo>
                  <a:lnTo>
                    <a:pt x="520" y="81"/>
                  </a:lnTo>
                  <a:lnTo>
                    <a:pt x="518" y="83"/>
                  </a:lnTo>
                  <a:lnTo>
                    <a:pt x="518" y="88"/>
                  </a:lnTo>
                  <a:lnTo>
                    <a:pt x="515" y="88"/>
                  </a:lnTo>
                  <a:lnTo>
                    <a:pt x="511" y="88"/>
                  </a:lnTo>
                  <a:lnTo>
                    <a:pt x="511" y="90"/>
                  </a:lnTo>
                  <a:lnTo>
                    <a:pt x="508" y="90"/>
                  </a:lnTo>
                  <a:lnTo>
                    <a:pt x="508" y="93"/>
                  </a:lnTo>
                  <a:lnTo>
                    <a:pt x="508" y="95"/>
                  </a:lnTo>
                  <a:lnTo>
                    <a:pt x="508" y="97"/>
                  </a:lnTo>
                  <a:lnTo>
                    <a:pt x="511" y="97"/>
                  </a:lnTo>
                  <a:lnTo>
                    <a:pt x="511" y="100"/>
                  </a:lnTo>
                  <a:lnTo>
                    <a:pt x="515" y="100"/>
                  </a:lnTo>
                  <a:lnTo>
                    <a:pt x="515" y="102"/>
                  </a:lnTo>
                  <a:lnTo>
                    <a:pt x="518" y="102"/>
                  </a:lnTo>
                  <a:lnTo>
                    <a:pt x="518" y="104"/>
                  </a:lnTo>
                  <a:lnTo>
                    <a:pt x="520" y="104"/>
                  </a:lnTo>
                  <a:lnTo>
                    <a:pt x="520" y="107"/>
                  </a:lnTo>
                  <a:lnTo>
                    <a:pt x="520" y="109"/>
                  </a:lnTo>
                  <a:lnTo>
                    <a:pt x="520" y="109"/>
                  </a:lnTo>
                  <a:lnTo>
                    <a:pt x="520" y="111"/>
                  </a:lnTo>
                  <a:lnTo>
                    <a:pt x="520" y="114"/>
                  </a:lnTo>
                  <a:lnTo>
                    <a:pt x="520" y="116"/>
                  </a:lnTo>
                  <a:lnTo>
                    <a:pt x="520" y="121"/>
                  </a:lnTo>
                  <a:lnTo>
                    <a:pt x="518" y="123"/>
                  </a:lnTo>
                  <a:lnTo>
                    <a:pt x="518" y="123"/>
                  </a:lnTo>
                  <a:lnTo>
                    <a:pt x="513" y="128"/>
                  </a:lnTo>
                  <a:lnTo>
                    <a:pt x="513" y="130"/>
                  </a:lnTo>
                  <a:lnTo>
                    <a:pt x="513" y="130"/>
                  </a:lnTo>
                  <a:lnTo>
                    <a:pt x="513" y="133"/>
                  </a:lnTo>
                  <a:lnTo>
                    <a:pt x="513" y="138"/>
                  </a:lnTo>
                  <a:lnTo>
                    <a:pt x="513" y="140"/>
                  </a:lnTo>
                  <a:lnTo>
                    <a:pt x="515" y="142"/>
                  </a:lnTo>
                  <a:lnTo>
                    <a:pt x="515" y="145"/>
                  </a:lnTo>
                  <a:lnTo>
                    <a:pt x="518" y="145"/>
                  </a:lnTo>
                  <a:lnTo>
                    <a:pt x="520" y="147"/>
                  </a:lnTo>
                  <a:lnTo>
                    <a:pt x="523" y="147"/>
                  </a:lnTo>
                  <a:lnTo>
                    <a:pt x="527" y="149"/>
                  </a:lnTo>
                  <a:lnTo>
                    <a:pt x="530" y="149"/>
                  </a:lnTo>
                  <a:lnTo>
                    <a:pt x="530" y="149"/>
                  </a:lnTo>
                  <a:lnTo>
                    <a:pt x="532" y="152"/>
                  </a:lnTo>
                  <a:lnTo>
                    <a:pt x="530" y="156"/>
                  </a:lnTo>
                  <a:lnTo>
                    <a:pt x="527" y="166"/>
                  </a:lnTo>
                  <a:lnTo>
                    <a:pt x="527" y="166"/>
                  </a:lnTo>
                  <a:lnTo>
                    <a:pt x="527" y="168"/>
                  </a:lnTo>
                  <a:lnTo>
                    <a:pt x="527" y="173"/>
                  </a:lnTo>
                  <a:lnTo>
                    <a:pt x="527" y="175"/>
                  </a:lnTo>
                  <a:lnTo>
                    <a:pt x="530" y="175"/>
                  </a:lnTo>
                  <a:lnTo>
                    <a:pt x="530" y="178"/>
                  </a:lnTo>
                  <a:lnTo>
                    <a:pt x="539" y="180"/>
                  </a:lnTo>
                  <a:lnTo>
                    <a:pt x="541" y="180"/>
                  </a:lnTo>
                  <a:lnTo>
                    <a:pt x="544" y="182"/>
                  </a:lnTo>
                  <a:lnTo>
                    <a:pt x="546" y="185"/>
                  </a:lnTo>
                  <a:lnTo>
                    <a:pt x="546" y="185"/>
                  </a:lnTo>
                  <a:lnTo>
                    <a:pt x="549" y="187"/>
                  </a:lnTo>
                  <a:lnTo>
                    <a:pt x="549" y="194"/>
                  </a:lnTo>
                  <a:lnTo>
                    <a:pt x="551" y="197"/>
                  </a:lnTo>
                  <a:lnTo>
                    <a:pt x="553" y="199"/>
                  </a:lnTo>
                  <a:lnTo>
                    <a:pt x="553" y="201"/>
                  </a:lnTo>
                  <a:lnTo>
                    <a:pt x="556" y="201"/>
                  </a:lnTo>
                  <a:lnTo>
                    <a:pt x="563" y="206"/>
                  </a:lnTo>
                  <a:lnTo>
                    <a:pt x="563" y="208"/>
                  </a:lnTo>
                  <a:lnTo>
                    <a:pt x="563" y="208"/>
                  </a:lnTo>
                  <a:lnTo>
                    <a:pt x="570" y="216"/>
                  </a:lnTo>
                  <a:lnTo>
                    <a:pt x="570" y="216"/>
                  </a:lnTo>
                  <a:lnTo>
                    <a:pt x="570" y="218"/>
                  </a:lnTo>
                  <a:lnTo>
                    <a:pt x="572" y="218"/>
                  </a:lnTo>
                  <a:lnTo>
                    <a:pt x="575" y="218"/>
                  </a:lnTo>
                  <a:lnTo>
                    <a:pt x="579" y="218"/>
                  </a:lnTo>
                  <a:lnTo>
                    <a:pt x="582" y="220"/>
                  </a:lnTo>
                  <a:lnTo>
                    <a:pt x="582" y="220"/>
                  </a:lnTo>
                  <a:lnTo>
                    <a:pt x="582" y="220"/>
                  </a:lnTo>
                  <a:lnTo>
                    <a:pt x="584" y="223"/>
                  </a:lnTo>
                  <a:lnTo>
                    <a:pt x="584" y="223"/>
                  </a:lnTo>
                  <a:lnTo>
                    <a:pt x="584" y="225"/>
                  </a:lnTo>
                  <a:lnTo>
                    <a:pt x="586" y="227"/>
                  </a:lnTo>
                  <a:lnTo>
                    <a:pt x="586" y="227"/>
                  </a:lnTo>
                  <a:lnTo>
                    <a:pt x="589" y="230"/>
                  </a:lnTo>
                  <a:lnTo>
                    <a:pt x="589" y="230"/>
                  </a:lnTo>
                  <a:lnTo>
                    <a:pt x="594" y="230"/>
                  </a:lnTo>
                  <a:lnTo>
                    <a:pt x="598" y="230"/>
                  </a:lnTo>
                  <a:lnTo>
                    <a:pt x="598" y="230"/>
                  </a:lnTo>
                  <a:lnTo>
                    <a:pt x="601" y="230"/>
                  </a:lnTo>
                  <a:lnTo>
                    <a:pt x="603" y="230"/>
                  </a:lnTo>
                  <a:lnTo>
                    <a:pt x="603" y="230"/>
                  </a:lnTo>
                  <a:lnTo>
                    <a:pt x="603" y="232"/>
                  </a:lnTo>
                  <a:lnTo>
                    <a:pt x="598" y="235"/>
                  </a:lnTo>
                  <a:lnTo>
                    <a:pt x="589" y="239"/>
                  </a:lnTo>
                  <a:lnTo>
                    <a:pt x="584" y="242"/>
                  </a:lnTo>
                  <a:lnTo>
                    <a:pt x="584" y="244"/>
                  </a:lnTo>
                  <a:lnTo>
                    <a:pt x="584" y="246"/>
                  </a:lnTo>
                  <a:lnTo>
                    <a:pt x="584" y="246"/>
                  </a:lnTo>
                  <a:lnTo>
                    <a:pt x="586" y="249"/>
                  </a:lnTo>
                  <a:lnTo>
                    <a:pt x="586" y="251"/>
                  </a:lnTo>
                  <a:lnTo>
                    <a:pt x="586" y="251"/>
                  </a:lnTo>
                  <a:lnTo>
                    <a:pt x="586" y="253"/>
                  </a:lnTo>
                  <a:lnTo>
                    <a:pt x="586" y="253"/>
                  </a:lnTo>
                  <a:lnTo>
                    <a:pt x="584" y="256"/>
                  </a:lnTo>
                  <a:lnTo>
                    <a:pt x="584" y="256"/>
                  </a:lnTo>
                  <a:lnTo>
                    <a:pt x="582" y="258"/>
                  </a:lnTo>
                  <a:lnTo>
                    <a:pt x="582" y="258"/>
                  </a:lnTo>
                  <a:lnTo>
                    <a:pt x="577" y="258"/>
                  </a:lnTo>
                  <a:lnTo>
                    <a:pt x="575" y="256"/>
                  </a:lnTo>
                  <a:lnTo>
                    <a:pt x="572" y="256"/>
                  </a:lnTo>
                  <a:lnTo>
                    <a:pt x="572" y="258"/>
                  </a:lnTo>
                  <a:lnTo>
                    <a:pt x="570" y="261"/>
                  </a:lnTo>
                  <a:lnTo>
                    <a:pt x="567" y="261"/>
                  </a:lnTo>
                  <a:lnTo>
                    <a:pt x="565" y="261"/>
                  </a:lnTo>
                  <a:lnTo>
                    <a:pt x="560" y="261"/>
                  </a:lnTo>
                  <a:lnTo>
                    <a:pt x="558" y="261"/>
                  </a:lnTo>
                  <a:lnTo>
                    <a:pt x="556" y="261"/>
                  </a:lnTo>
                  <a:lnTo>
                    <a:pt x="551" y="256"/>
                  </a:lnTo>
                  <a:lnTo>
                    <a:pt x="546" y="253"/>
                  </a:lnTo>
                  <a:lnTo>
                    <a:pt x="534" y="253"/>
                  </a:lnTo>
                  <a:lnTo>
                    <a:pt x="520" y="249"/>
                  </a:lnTo>
                  <a:lnTo>
                    <a:pt x="520" y="251"/>
                  </a:lnTo>
                  <a:lnTo>
                    <a:pt x="518" y="251"/>
                  </a:lnTo>
                  <a:lnTo>
                    <a:pt x="518" y="256"/>
                  </a:lnTo>
                  <a:lnTo>
                    <a:pt x="518" y="261"/>
                  </a:lnTo>
                  <a:lnTo>
                    <a:pt x="515" y="261"/>
                  </a:lnTo>
                  <a:lnTo>
                    <a:pt x="515" y="263"/>
                  </a:lnTo>
                  <a:lnTo>
                    <a:pt x="515" y="265"/>
                  </a:lnTo>
                  <a:lnTo>
                    <a:pt x="508" y="272"/>
                  </a:lnTo>
                  <a:lnTo>
                    <a:pt x="499" y="282"/>
                  </a:lnTo>
                  <a:lnTo>
                    <a:pt x="499" y="284"/>
                  </a:lnTo>
                  <a:lnTo>
                    <a:pt x="499" y="284"/>
                  </a:lnTo>
                  <a:lnTo>
                    <a:pt x="504" y="303"/>
                  </a:lnTo>
                  <a:lnTo>
                    <a:pt x="504" y="305"/>
                  </a:lnTo>
                  <a:lnTo>
                    <a:pt x="506" y="310"/>
                  </a:lnTo>
                  <a:lnTo>
                    <a:pt x="508" y="313"/>
                  </a:lnTo>
                  <a:lnTo>
                    <a:pt x="508" y="313"/>
                  </a:lnTo>
                  <a:lnTo>
                    <a:pt x="511" y="315"/>
                  </a:lnTo>
                  <a:lnTo>
                    <a:pt x="515" y="315"/>
                  </a:lnTo>
                  <a:lnTo>
                    <a:pt x="523" y="315"/>
                  </a:lnTo>
                  <a:lnTo>
                    <a:pt x="525" y="315"/>
                  </a:lnTo>
                  <a:lnTo>
                    <a:pt x="527" y="315"/>
                  </a:lnTo>
                  <a:lnTo>
                    <a:pt x="530" y="313"/>
                  </a:lnTo>
                  <a:lnTo>
                    <a:pt x="530" y="313"/>
                  </a:lnTo>
                  <a:lnTo>
                    <a:pt x="591" y="336"/>
                  </a:lnTo>
                  <a:lnTo>
                    <a:pt x="596" y="334"/>
                  </a:lnTo>
                  <a:lnTo>
                    <a:pt x="601" y="334"/>
                  </a:lnTo>
                  <a:lnTo>
                    <a:pt x="601" y="336"/>
                  </a:lnTo>
                  <a:lnTo>
                    <a:pt x="603" y="336"/>
                  </a:lnTo>
                  <a:lnTo>
                    <a:pt x="608" y="341"/>
                  </a:lnTo>
                  <a:lnTo>
                    <a:pt x="612" y="343"/>
                  </a:lnTo>
                  <a:lnTo>
                    <a:pt x="617" y="343"/>
                  </a:lnTo>
                  <a:lnTo>
                    <a:pt x="620" y="346"/>
                  </a:lnTo>
                  <a:lnTo>
                    <a:pt x="622" y="348"/>
                  </a:lnTo>
                  <a:lnTo>
                    <a:pt x="622" y="350"/>
                  </a:lnTo>
                  <a:lnTo>
                    <a:pt x="622" y="350"/>
                  </a:lnTo>
                  <a:lnTo>
                    <a:pt x="622" y="353"/>
                  </a:lnTo>
                  <a:lnTo>
                    <a:pt x="622" y="355"/>
                  </a:lnTo>
                  <a:lnTo>
                    <a:pt x="620" y="360"/>
                  </a:lnTo>
                  <a:lnTo>
                    <a:pt x="620" y="362"/>
                  </a:lnTo>
                  <a:lnTo>
                    <a:pt x="620" y="365"/>
                  </a:lnTo>
                  <a:lnTo>
                    <a:pt x="622" y="374"/>
                  </a:lnTo>
                  <a:lnTo>
                    <a:pt x="622" y="376"/>
                  </a:lnTo>
                  <a:lnTo>
                    <a:pt x="622" y="379"/>
                  </a:lnTo>
                  <a:lnTo>
                    <a:pt x="622" y="379"/>
                  </a:lnTo>
                  <a:lnTo>
                    <a:pt x="622" y="381"/>
                  </a:lnTo>
                  <a:lnTo>
                    <a:pt x="624" y="381"/>
                  </a:lnTo>
                  <a:lnTo>
                    <a:pt x="627" y="381"/>
                  </a:lnTo>
                  <a:lnTo>
                    <a:pt x="629" y="381"/>
                  </a:lnTo>
                  <a:lnTo>
                    <a:pt x="634" y="379"/>
                  </a:lnTo>
                  <a:lnTo>
                    <a:pt x="634" y="379"/>
                  </a:lnTo>
                  <a:lnTo>
                    <a:pt x="636" y="379"/>
                  </a:lnTo>
                  <a:lnTo>
                    <a:pt x="638" y="379"/>
                  </a:lnTo>
                  <a:lnTo>
                    <a:pt x="669" y="388"/>
                  </a:lnTo>
                  <a:lnTo>
                    <a:pt x="674" y="391"/>
                  </a:lnTo>
                  <a:lnTo>
                    <a:pt x="674" y="391"/>
                  </a:lnTo>
                  <a:lnTo>
                    <a:pt x="676" y="393"/>
                  </a:lnTo>
                  <a:lnTo>
                    <a:pt x="676" y="393"/>
                  </a:lnTo>
                  <a:lnTo>
                    <a:pt x="676" y="395"/>
                  </a:lnTo>
                  <a:lnTo>
                    <a:pt x="679" y="395"/>
                  </a:lnTo>
                  <a:lnTo>
                    <a:pt x="679" y="395"/>
                  </a:lnTo>
                  <a:lnTo>
                    <a:pt x="681" y="398"/>
                  </a:lnTo>
                  <a:lnTo>
                    <a:pt x="683" y="398"/>
                  </a:lnTo>
                  <a:lnTo>
                    <a:pt x="686" y="398"/>
                  </a:lnTo>
                  <a:lnTo>
                    <a:pt x="691" y="395"/>
                  </a:lnTo>
                  <a:lnTo>
                    <a:pt x="695" y="395"/>
                  </a:lnTo>
                  <a:lnTo>
                    <a:pt x="702" y="391"/>
                  </a:lnTo>
                  <a:lnTo>
                    <a:pt x="705" y="386"/>
                  </a:lnTo>
                  <a:lnTo>
                    <a:pt x="709" y="379"/>
                  </a:lnTo>
                  <a:lnTo>
                    <a:pt x="712" y="376"/>
                  </a:lnTo>
                  <a:lnTo>
                    <a:pt x="712" y="374"/>
                  </a:lnTo>
                  <a:lnTo>
                    <a:pt x="714" y="374"/>
                  </a:lnTo>
                  <a:lnTo>
                    <a:pt x="717" y="374"/>
                  </a:lnTo>
                  <a:lnTo>
                    <a:pt x="735" y="376"/>
                  </a:lnTo>
                  <a:lnTo>
                    <a:pt x="740" y="379"/>
                  </a:lnTo>
                  <a:lnTo>
                    <a:pt x="740" y="381"/>
                  </a:lnTo>
                  <a:lnTo>
                    <a:pt x="743" y="381"/>
                  </a:lnTo>
                  <a:lnTo>
                    <a:pt x="745" y="388"/>
                  </a:lnTo>
                  <a:lnTo>
                    <a:pt x="745" y="391"/>
                  </a:lnTo>
                  <a:lnTo>
                    <a:pt x="747" y="391"/>
                  </a:lnTo>
                  <a:lnTo>
                    <a:pt x="747" y="393"/>
                  </a:lnTo>
                  <a:lnTo>
                    <a:pt x="750" y="393"/>
                  </a:lnTo>
                  <a:lnTo>
                    <a:pt x="752" y="393"/>
                  </a:lnTo>
                  <a:lnTo>
                    <a:pt x="757" y="393"/>
                  </a:lnTo>
                  <a:lnTo>
                    <a:pt x="759" y="393"/>
                  </a:lnTo>
                  <a:lnTo>
                    <a:pt x="762" y="393"/>
                  </a:lnTo>
                  <a:lnTo>
                    <a:pt x="762" y="391"/>
                  </a:lnTo>
                  <a:lnTo>
                    <a:pt x="764" y="391"/>
                  </a:lnTo>
                  <a:lnTo>
                    <a:pt x="766" y="391"/>
                  </a:lnTo>
                  <a:lnTo>
                    <a:pt x="769" y="391"/>
                  </a:lnTo>
                  <a:lnTo>
                    <a:pt x="776" y="395"/>
                  </a:lnTo>
                  <a:lnTo>
                    <a:pt x="780" y="395"/>
                  </a:lnTo>
                  <a:lnTo>
                    <a:pt x="785" y="395"/>
                  </a:lnTo>
                  <a:lnTo>
                    <a:pt x="790" y="395"/>
                  </a:lnTo>
                  <a:lnTo>
                    <a:pt x="797" y="398"/>
                  </a:lnTo>
                  <a:lnTo>
                    <a:pt x="816" y="410"/>
                  </a:lnTo>
                  <a:lnTo>
                    <a:pt x="818" y="412"/>
                  </a:lnTo>
                  <a:lnTo>
                    <a:pt x="821" y="414"/>
                  </a:lnTo>
                  <a:lnTo>
                    <a:pt x="823" y="417"/>
                  </a:lnTo>
                  <a:lnTo>
                    <a:pt x="823" y="417"/>
                  </a:lnTo>
                  <a:lnTo>
                    <a:pt x="825" y="419"/>
                  </a:lnTo>
                  <a:lnTo>
                    <a:pt x="825" y="419"/>
                  </a:lnTo>
                  <a:lnTo>
                    <a:pt x="828" y="424"/>
                  </a:lnTo>
                  <a:lnTo>
                    <a:pt x="828" y="426"/>
                  </a:lnTo>
                  <a:lnTo>
                    <a:pt x="832" y="431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7" y="450"/>
                  </a:lnTo>
                  <a:lnTo>
                    <a:pt x="840" y="455"/>
                  </a:lnTo>
                  <a:lnTo>
                    <a:pt x="840" y="457"/>
                  </a:lnTo>
                  <a:lnTo>
                    <a:pt x="842" y="457"/>
                  </a:lnTo>
                  <a:lnTo>
                    <a:pt x="842" y="459"/>
                  </a:lnTo>
                  <a:lnTo>
                    <a:pt x="842" y="459"/>
                  </a:lnTo>
                  <a:lnTo>
                    <a:pt x="844" y="462"/>
                  </a:lnTo>
                  <a:lnTo>
                    <a:pt x="844" y="469"/>
                  </a:lnTo>
                  <a:lnTo>
                    <a:pt x="844" y="471"/>
                  </a:lnTo>
                  <a:close/>
                  <a:moveTo>
                    <a:pt x="338" y="398"/>
                  </a:moveTo>
                  <a:lnTo>
                    <a:pt x="338" y="398"/>
                  </a:lnTo>
                  <a:lnTo>
                    <a:pt x="340" y="395"/>
                  </a:lnTo>
                  <a:lnTo>
                    <a:pt x="338" y="393"/>
                  </a:lnTo>
                  <a:lnTo>
                    <a:pt x="336" y="395"/>
                  </a:lnTo>
                  <a:lnTo>
                    <a:pt x="336" y="395"/>
                  </a:lnTo>
                  <a:lnTo>
                    <a:pt x="338" y="398"/>
                  </a:lnTo>
                  <a:lnTo>
                    <a:pt x="338" y="398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2609348" y="1543688"/>
              <a:ext cx="631675" cy="538443"/>
            </a:xfrm>
            <a:custGeom>
              <a:avLst/>
              <a:gdLst>
                <a:gd name="T0" fmla="*/ 217 w 603"/>
                <a:gd name="T1" fmla="*/ 10 h 514"/>
                <a:gd name="T2" fmla="*/ 414 w 603"/>
                <a:gd name="T3" fmla="*/ 114 h 514"/>
                <a:gd name="T4" fmla="*/ 433 w 603"/>
                <a:gd name="T5" fmla="*/ 104 h 514"/>
                <a:gd name="T6" fmla="*/ 456 w 603"/>
                <a:gd name="T7" fmla="*/ 128 h 514"/>
                <a:gd name="T8" fmla="*/ 546 w 603"/>
                <a:gd name="T9" fmla="*/ 272 h 514"/>
                <a:gd name="T10" fmla="*/ 598 w 603"/>
                <a:gd name="T11" fmla="*/ 395 h 514"/>
                <a:gd name="T12" fmla="*/ 544 w 603"/>
                <a:gd name="T13" fmla="*/ 426 h 514"/>
                <a:gd name="T14" fmla="*/ 537 w 603"/>
                <a:gd name="T15" fmla="*/ 443 h 514"/>
                <a:gd name="T16" fmla="*/ 508 w 603"/>
                <a:gd name="T17" fmla="*/ 452 h 514"/>
                <a:gd name="T18" fmla="*/ 494 w 603"/>
                <a:gd name="T19" fmla="*/ 452 h 514"/>
                <a:gd name="T20" fmla="*/ 487 w 603"/>
                <a:gd name="T21" fmla="*/ 478 h 514"/>
                <a:gd name="T22" fmla="*/ 473 w 603"/>
                <a:gd name="T23" fmla="*/ 495 h 514"/>
                <a:gd name="T24" fmla="*/ 433 w 603"/>
                <a:gd name="T25" fmla="*/ 499 h 514"/>
                <a:gd name="T26" fmla="*/ 411 w 603"/>
                <a:gd name="T27" fmla="*/ 497 h 514"/>
                <a:gd name="T28" fmla="*/ 407 w 603"/>
                <a:gd name="T29" fmla="*/ 488 h 514"/>
                <a:gd name="T30" fmla="*/ 411 w 603"/>
                <a:gd name="T31" fmla="*/ 466 h 514"/>
                <a:gd name="T32" fmla="*/ 383 w 603"/>
                <a:gd name="T33" fmla="*/ 464 h 514"/>
                <a:gd name="T34" fmla="*/ 362 w 603"/>
                <a:gd name="T35" fmla="*/ 445 h 514"/>
                <a:gd name="T36" fmla="*/ 336 w 603"/>
                <a:gd name="T37" fmla="*/ 431 h 514"/>
                <a:gd name="T38" fmla="*/ 324 w 603"/>
                <a:gd name="T39" fmla="*/ 443 h 514"/>
                <a:gd name="T40" fmla="*/ 317 w 603"/>
                <a:gd name="T41" fmla="*/ 435 h 514"/>
                <a:gd name="T42" fmla="*/ 293 w 603"/>
                <a:gd name="T43" fmla="*/ 414 h 514"/>
                <a:gd name="T44" fmla="*/ 288 w 603"/>
                <a:gd name="T45" fmla="*/ 398 h 514"/>
                <a:gd name="T46" fmla="*/ 284 w 603"/>
                <a:gd name="T47" fmla="*/ 369 h 514"/>
                <a:gd name="T48" fmla="*/ 265 w 603"/>
                <a:gd name="T49" fmla="*/ 350 h 514"/>
                <a:gd name="T50" fmla="*/ 265 w 603"/>
                <a:gd name="T51" fmla="*/ 336 h 514"/>
                <a:gd name="T52" fmla="*/ 243 w 603"/>
                <a:gd name="T53" fmla="*/ 294 h 514"/>
                <a:gd name="T54" fmla="*/ 220 w 603"/>
                <a:gd name="T55" fmla="*/ 253 h 514"/>
                <a:gd name="T56" fmla="*/ 217 w 603"/>
                <a:gd name="T57" fmla="*/ 223 h 514"/>
                <a:gd name="T58" fmla="*/ 196 w 603"/>
                <a:gd name="T59" fmla="*/ 230 h 514"/>
                <a:gd name="T60" fmla="*/ 177 w 603"/>
                <a:gd name="T61" fmla="*/ 234 h 514"/>
                <a:gd name="T62" fmla="*/ 111 w 603"/>
                <a:gd name="T63" fmla="*/ 199 h 514"/>
                <a:gd name="T64" fmla="*/ 80 w 603"/>
                <a:gd name="T65" fmla="*/ 201 h 514"/>
                <a:gd name="T66" fmla="*/ 75 w 603"/>
                <a:gd name="T67" fmla="*/ 192 h 514"/>
                <a:gd name="T68" fmla="*/ 87 w 603"/>
                <a:gd name="T69" fmla="*/ 185 h 514"/>
                <a:gd name="T70" fmla="*/ 87 w 603"/>
                <a:gd name="T71" fmla="*/ 171 h 514"/>
                <a:gd name="T72" fmla="*/ 71 w 603"/>
                <a:gd name="T73" fmla="*/ 178 h 514"/>
                <a:gd name="T74" fmla="*/ 47 w 603"/>
                <a:gd name="T75" fmla="*/ 178 h 514"/>
                <a:gd name="T76" fmla="*/ 40 w 603"/>
                <a:gd name="T77" fmla="*/ 159 h 514"/>
                <a:gd name="T78" fmla="*/ 59 w 603"/>
                <a:gd name="T79" fmla="*/ 137 h 514"/>
                <a:gd name="T80" fmla="*/ 68 w 603"/>
                <a:gd name="T81" fmla="*/ 140 h 514"/>
                <a:gd name="T82" fmla="*/ 80 w 603"/>
                <a:gd name="T83" fmla="*/ 123 h 514"/>
                <a:gd name="T84" fmla="*/ 45 w 603"/>
                <a:gd name="T85" fmla="*/ 111 h 514"/>
                <a:gd name="T86" fmla="*/ 30 w 603"/>
                <a:gd name="T87" fmla="*/ 121 h 514"/>
                <a:gd name="T88" fmla="*/ 14 w 603"/>
                <a:gd name="T89" fmla="*/ 118 h 514"/>
                <a:gd name="T90" fmla="*/ 7 w 603"/>
                <a:gd name="T91" fmla="*/ 92 h 514"/>
                <a:gd name="T92" fmla="*/ 9 w 603"/>
                <a:gd name="T93" fmla="*/ 45 h 514"/>
                <a:gd name="T94" fmla="*/ 33 w 603"/>
                <a:gd name="T95" fmla="*/ 45 h 514"/>
                <a:gd name="T96" fmla="*/ 73 w 603"/>
                <a:gd name="T97" fmla="*/ 19 h 514"/>
                <a:gd name="T98" fmla="*/ 104 w 603"/>
                <a:gd name="T99" fmla="*/ 36 h 514"/>
                <a:gd name="T100" fmla="*/ 125 w 603"/>
                <a:gd name="T101" fmla="*/ 40 h 514"/>
                <a:gd name="T102" fmla="*/ 132 w 603"/>
                <a:gd name="T103" fmla="*/ 47 h 514"/>
                <a:gd name="T104" fmla="*/ 142 w 603"/>
                <a:gd name="T105" fmla="*/ 43 h 514"/>
                <a:gd name="T106" fmla="*/ 165 w 603"/>
                <a:gd name="T107" fmla="*/ 59 h 514"/>
                <a:gd name="T108" fmla="*/ 172 w 603"/>
                <a:gd name="T109" fmla="*/ 47 h 514"/>
                <a:gd name="T110" fmla="*/ 184 w 603"/>
                <a:gd name="T111" fmla="*/ 29 h 514"/>
                <a:gd name="T112" fmla="*/ 182 w 603"/>
                <a:gd name="T113" fmla="*/ 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3" h="514">
                  <a:moveTo>
                    <a:pt x="182" y="5"/>
                  </a:moveTo>
                  <a:lnTo>
                    <a:pt x="182" y="5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98" y="0"/>
                  </a:lnTo>
                  <a:lnTo>
                    <a:pt x="203" y="3"/>
                  </a:lnTo>
                  <a:lnTo>
                    <a:pt x="217" y="10"/>
                  </a:lnTo>
                  <a:lnTo>
                    <a:pt x="239" y="14"/>
                  </a:lnTo>
                  <a:lnTo>
                    <a:pt x="243" y="19"/>
                  </a:lnTo>
                  <a:lnTo>
                    <a:pt x="246" y="21"/>
                  </a:lnTo>
                  <a:lnTo>
                    <a:pt x="350" y="88"/>
                  </a:lnTo>
                  <a:lnTo>
                    <a:pt x="390" y="104"/>
                  </a:lnTo>
                  <a:lnTo>
                    <a:pt x="395" y="107"/>
                  </a:lnTo>
                  <a:lnTo>
                    <a:pt x="399" y="109"/>
                  </a:lnTo>
                  <a:lnTo>
                    <a:pt x="414" y="114"/>
                  </a:lnTo>
                  <a:lnTo>
                    <a:pt x="423" y="116"/>
                  </a:lnTo>
                  <a:lnTo>
                    <a:pt x="425" y="114"/>
                  </a:lnTo>
                  <a:lnTo>
                    <a:pt x="428" y="111"/>
                  </a:lnTo>
                  <a:lnTo>
                    <a:pt x="428" y="109"/>
                  </a:lnTo>
                  <a:lnTo>
                    <a:pt x="430" y="109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4"/>
                  </a:lnTo>
                  <a:lnTo>
                    <a:pt x="435" y="107"/>
                  </a:lnTo>
                  <a:lnTo>
                    <a:pt x="435" y="107"/>
                  </a:lnTo>
                  <a:lnTo>
                    <a:pt x="437" y="109"/>
                  </a:lnTo>
                  <a:lnTo>
                    <a:pt x="437" y="109"/>
                  </a:lnTo>
                  <a:lnTo>
                    <a:pt x="444" y="111"/>
                  </a:lnTo>
                  <a:lnTo>
                    <a:pt x="449" y="118"/>
                  </a:lnTo>
                  <a:lnTo>
                    <a:pt x="454" y="126"/>
                  </a:lnTo>
                  <a:lnTo>
                    <a:pt x="456" y="128"/>
                  </a:lnTo>
                  <a:lnTo>
                    <a:pt x="463" y="128"/>
                  </a:lnTo>
                  <a:lnTo>
                    <a:pt x="468" y="130"/>
                  </a:lnTo>
                  <a:lnTo>
                    <a:pt x="473" y="135"/>
                  </a:lnTo>
                  <a:lnTo>
                    <a:pt x="470" y="142"/>
                  </a:lnTo>
                  <a:lnTo>
                    <a:pt x="534" y="249"/>
                  </a:lnTo>
                  <a:lnTo>
                    <a:pt x="539" y="256"/>
                  </a:lnTo>
                  <a:lnTo>
                    <a:pt x="541" y="258"/>
                  </a:lnTo>
                  <a:lnTo>
                    <a:pt x="546" y="272"/>
                  </a:lnTo>
                  <a:lnTo>
                    <a:pt x="549" y="277"/>
                  </a:lnTo>
                  <a:lnTo>
                    <a:pt x="553" y="282"/>
                  </a:lnTo>
                  <a:lnTo>
                    <a:pt x="565" y="301"/>
                  </a:lnTo>
                  <a:lnTo>
                    <a:pt x="572" y="315"/>
                  </a:lnTo>
                  <a:lnTo>
                    <a:pt x="584" y="350"/>
                  </a:lnTo>
                  <a:lnTo>
                    <a:pt x="603" y="393"/>
                  </a:lnTo>
                  <a:lnTo>
                    <a:pt x="603" y="393"/>
                  </a:lnTo>
                  <a:lnTo>
                    <a:pt x="598" y="395"/>
                  </a:lnTo>
                  <a:lnTo>
                    <a:pt x="577" y="405"/>
                  </a:lnTo>
                  <a:lnTo>
                    <a:pt x="560" y="414"/>
                  </a:lnTo>
                  <a:lnTo>
                    <a:pt x="556" y="417"/>
                  </a:lnTo>
                  <a:lnTo>
                    <a:pt x="551" y="419"/>
                  </a:lnTo>
                  <a:lnTo>
                    <a:pt x="549" y="419"/>
                  </a:lnTo>
                  <a:lnTo>
                    <a:pt x="546" y="421"/>
                  </a:lnTo>
                  <a:lnTo>
                    <a:pt x="544" y="424"/>
                  </a:lnTo>
                  <a:lnTo>
                    <a:pt x="544" y="426"/>
                  </a:lnTo>
                  <a:lnTo>
                    <a:pt x="544" y="428"/>
                  </a:lnTo>
                  <a:lnTo>
                    <a:pt x="544" y="433"/>
                  </a:lnTo>
                  <a:lnTo>
                    <a:pt x="544" y="433"/>
                  </a:lnTo>
                  <a:lnTo>
                    <a:pt x="544" y="435"/>
                  </a:lnTo>
                  <a:lnTo>
                    <a:pt x="544" y="438"/>
                  </a:lnTo>
                  <a:lnTo>
                    <a:pt x="541" y="438"/>
                  </a:lnTo>
                  <a:lnTo>
                    <a:pt x="541" y="440"/>
                  </a:lnTo>
                  <a:lnTo>
                    <a:pt x="537" y="443"/>
                  </a:lnTo>
                  <a:lnTo>
                    <a:pt x="527" y="447"/>
                  </a:lnTo>
                  <a:lnTo>
                    <a:pt x="525" y="447"/>
                  </a:lnTo>
                  <a:lnTo>
                    <a:pt x="525" y="447"/>
                  </a:lnTo>
                  <a:lnTo>
                    <a:pt x="520" y="447"/>
                  </a:lnTo>
                  <a:lnTo>
                    <a:pt x="520" y="447"/>
                  </a:lnTo>
                  <a:lnTo>
                    <a:pt x="518" y="447"/>
                  </a:lnTo>
                  <a:lnTo>
                    <a:pt x="511" y="452"/>
                  </a:lnTo>
                  <a:lnTo>
                    <a:pt x="508" y="452"/>
                  </a:lnTo>
                  <a:lnTo>
                    <a:pt x="506" y="452"/>
                  </a:lnTo>
                  <a:lnTo>
                    <a:pt x="504" y="452"/>
                  </a:lnTo>
                  <a:lnTo>
                    <a:pt x="504" y="452"/>
                  </a:lnTo>
                  <a:lnTo>
                    <a:pt x="501" y="450"/>
                  </a:lnTo>
                  <a:lnTo>
                    <a:pt x="499" y="450"/>
                  </a:lnTo>
                  <a:lnTo>
                    <a:pt x="499" y="450"/>
                  </a:lnTo>
                  <a:lnTo>
                    <a:pt x="496" y="450"/>
                  </a:lnTo>
                  <a:lnTo>
                    <a:pt x="494" y="452"/>
                  </a:lnTo>
                  <a:lnTo>
                    <a:pt x="494" y="457"/>
                  </a:lnTo>
                  <a:lnTo>
                    <a:pt x="492" y="464"/>
                  </a:lnTo>
                  <a:lnTo>
                    <a:pt x="489" y="466"/>
                  </a:lnTo>
                  <a:lnTo>
                    <a:pt x="489" y="469"/>
                  </a:lnTo>
                  <a:lnTo>
                    <a:pt x="487" y="471"/>
                  </a:lnTo>
                  <a:lnTo>
                    <a:pt x="487" y="473"/>
                  </a:lnTo>
                  <a:lnTo>
                    <a:pt x="487" y="473"/>
                  </a:lnTo>
                  <a:lnTo>
                    <a:pt x="487" y="478"/>
                  </a:lnTo>
                  <a:lnTo>
                    <a:pt x="487" y="480"/>
                  </a:lnTo>
                  <a:lnTo>
                    <a:pt x="487" y="480"/>
                  </a:lnTo>
                  <a:lnTo>
                    <a:pt x="485" y="483"/>
                  </a:lnTo>
                  <a:lnTo>
                    <a:pt x="485" y="485"/>
                  </a:lnTo>
                  <a:lnTo>
                    <a:pt x="480" y="485"/>
                  </a:lnTo>
                  <a:lnTo>
                    <a:pt x="475" y="488"/>
                  </a:lnTo>
                  <a:lnTo>
                    <a:pt x="473" y="490"/>
                  </a:lnTo>
                  <a:lnTo>
                    <a:pt x="473" y="495"/>
                  </a:lnTo>
                  <a:lnTo>
                    <a:pt x="470" y="497"/>
                  </a:lnTo>
                  <a:lnTo>
                    <a:pt x="470" y="499"/>
                  </a:lnTo>
                  <a:lnTo>
                    <a:pt x="470" y="502"/>
                  </a:lnTo>
                  <a:lnTo>
                    <a:pt x="468" y="504"/>
                  </a:lnTo>
                  <a:lnTo>
                    <a:pt x="466" y="506"/>
                  </a:lnTo>
                  <a:lnTo>
                    <a:pt x="444" y="514"/>
                  </a:lnTo>
                  <a:lnTo>
                    <a:pt x="435" y="502"/>
                  </a:lnTo>
                  <a:lnTo>
                    <a:pt x="433" y="499"/>
                  </a:lnTo>
                  <a:lnTo>
                    <a:pt x="423" y="495"/>
                  </a:lnTo>
                  <a:lnTo>
                    <a:pt x="421" y="492"/>
                  </a:lnTo>
                  <a:lnTo>
                    <a:pt x="418" y="492"/>
                  </a:lnTo>
                  <a:lnTo>
                    <a:pt x="418" y="492"/>
                  </a:lnTo>
                  <a:lnTo>
                    <a:pt x="418" y="492"/>
                  </a:lnTo>
                  <a:lnTo>
                    <a:pt x="414" y="497"/>
                  </a:lnTo>
                  <a:lnTo>
                    <a:pt x="414" y="497"/>
                  </a:lnTo>
                  <a:lnTo>
                    <a:pt x="411" y="497"/>
                  </a:lnTo>
                  <a:lnTo>
                    <a:pt x="397" y="499"/>
                  </a:lnTo>
                  <a:lnTo>
                    <a:pt x="397" y="495"/>
                  </a:lnTo>
                  <a:lnTo>
                    <a:pt x="397" y="490"/>
                  </a:lnTo>
                  <a:lnTo>
                    <a:pt x="399" y="490"/>
                  </a:lnTo>
                  <a:lnTo>
                    <a:pt x="399" y="488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7" y="488"/>
                  </a:lnTo>
                  <a:lnTo>
                    <a:pt x="409" y="488"/>
                  </a:lnTo>
                  <a:lnTo>
                    <a:pt x="411" y="485"/>
                  </a:lnTo>
                  <a:lnTo>
                    <a:pt x="411" y="483"/>
                  </a:lnTo>
                  <a:lnTo>
                    <a:pt x="411" y="483"/>
                  </a:lnTo>
                  <a:lnTo>
                    <a:pt x="411" y="473"/>
                  </a:lnTo>
                  <a:lnTo>
                    <a:pt x="411" y="471"/>
                  </a:lnTo>
                  <a:lnTo>
                    <a:pt x="411" y="469"/>
                  </a:lnTo>
                  <a:lnTo>
                    <a:pt x="411" y="466"/>
                  </a:lnTo>
                  <a:lnTo>
                    <a:pt x="411" y="464"/>
                  </a:lnTo>
                  <a:lnTo>
                    <a:pt x="407" y="459"/>
                  </a:lnTo>
                  <a:lnTo>
                    <a:pt x="404" y="454"/>
                  </a:lnTo>
                  <a:lnTo>
                    <a:pt x="404" y="452"/>
                  </a:lnTo>
                  <a:lnTo>
                    <a:pt x="402" y="452"/>
                  </a:lnTo>
                  <a:lnTo>
                    <a:pt x="402" y="452"/>
                  </a:lnTo>
                  <a:lnTo>
                    <a:pt x="399" y="452"/>
                  </a:lnTo>
                  <a:lnTo>
                    <a:pt x="383" y="464"/>
                  </a:lnTo>
                  <a:lnTo>
                    <a:pt x="378" y="464"/>
                  </a:lnTo>
                  <a:lnTo>
                    <a:pt x="378" y="464"/>
                  </a:lnTo>
                  <a:lnTo>
                    <a:pt x="376" y="462"/>
                  </a:lnTo>
                  <a:lnTo>
                    <a:pt x="376" y="459"/>
                  </a:lnTo>
                  <a:lnTo>
                    <a:pt x="376" y="457"/>
                  </a:lnTo>
                  <a:lnTo>
                    <a:pt x="373" y="457"/>
                  </a:lnTo>
                  <a:lnTo>
                    <a:pt x="373" y="454"/>
                  </a:lnTo>
                  <a:lnTo>
                    <a:pt x="362" y="445"/>
                  </a:lnTo>
                  <a:lnTo>
                    <a:pt x="359" y="443"/>
                  </a:lnTo>
                  <a:lnTo>
                    <a:pt x="354" y="440"/>
                  </a:lnTo>
                  <a:lnTo>
                    <a:pt x="347" y="435"/>
                  </a:lnTo>
                  <a:lnTo>
                    <a:pt x="343" y="433"/>
                  </a:lnTo>
                  <a:lnTo>
                    <a:pt x="340" y="431"/>
                  </a:lnTo>
                  <a:lnTo>
                    <a:pt x="338" y="431"/>
                  </a:lnTo>
                  <a:lnTo>
                    <a:pt x="338" y="431"/>
                  </a:lnTo>
                  <a:lnTo>
                    <a:pt x="336" y="431"/>
                  </a:lnTo>
                  <a:lnTo>
                    <a:pt x="333" y="433"/>
                  </a:lnTo>
                  <a:lnTo>
                    <a:pt x="324" y="433"/>
                  </a:lnTo>
                  <a:lnTo>
                    <a:pt x="324" y="433"/>
                  </a:lnTo>
                  <a:lnTo>
                    <a:pt x="321" y="435"/>
                  </a:lnTo>
                  <a:lnTo>
                    <a:pt x="321" y="438"/>
                  </a:lnTo>
                  <a:lnTo>
                    <a:pt x="324" y="438"/>
                  </a:lnTo>
                  <a:lnTo>
                    <a:pt x="324" y="440"/>
                  </a:lnTo>
                  <a:lnTo>
                    <a:pt x="324" y="443"/>
                  </a:lnTo>
                  <a:lnTo>
                    <a:pt x="324" y="443"/>
                  </a:lnTo>
                  <a:lnTo>
                    <a:pt x="324" y="445"/>
                  </a:lnTo>
                  <a:lnTo>
                    <a:pt x="321" y="447"/>
                  </a:lnTo>
                  <a:lnTo>
                    <a:pt x="319" y="447"/>
                  </a:lnTo>
                  <a:lnTo>
                    <a:pt x="319" y="445"/>
                  </a:lnTo>
                  <a:lnTo>
                    <a:pt x="319" y="443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7" y="433"/>
                  </a:lnTo>
                  <a:lnTo>
                    <a:pt x="314" y="431"/>
                  </a:lnTo>
                  <a:lnTo>
                    <a:pt x="314" y="431"/>
                  </a:lnTo>
                  <a:lnTo>
                    <a:pt x="314" y="431"/>
                  </a:lnTo>
                  <a:lnTo>
                    <a:pt x="305" y="426"/>
                  </a:lnTo>
                  <a:lnTo>
                    <a:pt x="302" y="424"/>
                  </a:lnTo>
                  <a:lnTo>
                    <a:pt x="295" y="419"/>
                  </a:lnTo>
                  <a:lnTo>
                    <a:pt x="293" y="414"/>
                  </a:lnTo>
                  <a:lnTo>
                    <a:pt x="293" y="412"/>
                  </a:lnTo>
                  <a:lnTo>
                    <a:pt x="293" y="407"/>
                  </a:lnTo>
                  <a:lnTo>
                    <a:pt x="293" y="407"/>
                  </a:lnTo>
                  <a:lnTo>
                    <a:pt x="291" y="405"/>
                  </a:lnTo>
                  <a:lnTo>
                    <a:pt x="291" y="402"/>
                  </a:lnTo>
                  <a:lnTo>
                    <a:pt x="288" y="402"/>
                  </a:lnTo>
                  <a:lnTo>
                    <a:pt x="288" y="400"/>
                  </a:lnTo>
                  <a:lnTo>
                    <a:pt x="288" y="398"/>
                  </a:lnTo>
                  <a:lnTo>
                    <a:pt x="288" y="395"/>
                  </a:lnTo>
                  <a:lnTo>
                    <a:pt x="288" y="393"/>
                  </a:lnTo>
                  <a:lnTo>
                    <a:pt x="288" y="393"/>
                  </a:lnTo>
                  <a:lnTo>
                    <a:pt x="288" y="391"/>
                  </a:lnTo>
                  <a:lnTo>
                    <a:pt x="286" y="386"/>
                  </a:lnTo>
                  <a:lnTo>
                    <a:pt x="284" y="381"/>
                  </a:lnTo>
                  <a:lnTo>
                    <a:pt x="284" y="376"/>
                  </a:lnTo>
                  <a:lnTo>
                    <a:pt x="284" y="369"/>
                  </a:lnTo>
                  <a:lnTo>
                    <a:pt x="284" y="367"/>
                  </a:lnTo>
                  <a:lnTo>
                    <a:pt x="281" y="365"/>
                  </a:lnTo>
                  <a:lnTo>
                    <a:pt x="279" y="360"/>
                  </a:lnTo>
                  <a:lnTo>
                    <a:pt x="274" y="355"/>
                  </a:lnTo>
                  <a:lnTo>
                    <a:pt x="272" y="353"/>
                  </a:lnTo>
                  <a:lnTo>
                    <a:pt x="269" y="353"/>
                  </a:lnTo>
                  <a:lnTo>
                    <a:pt x="265" y="353"/>
                  </a:lnTo>
                  <a:lnTo>
                    <a:pt x="265" y="350"/>
                  </a:lnTo>
                  <a:lnTo>
                    <a:pt x="262" y="350"/>
                  </a:lnTo>
                  <a:lnTo>
                    <a:pt x="260" y="346"/>
                  </a:lnTo>
                  <a:lnTo>
                    <a:pt x="260" y="346"/>
                  </a:lnTo>
                  <a:lnTo>
                    <a:pt x="260" y="343"/>
                  </a:lnTo>
                  <a:lnTo>
                    <a:pt x="262" y="341"/>
                  </a:lnTo>
                  <a:lnTo>
                    <a:pt x="262" y="341"/>
                  </a:lnTo>
                  <a:lnTo>
                    <a:pt x="265" y="336"/>
                  </a:lnTo>
                  <a:lnTo>
                    <a:pt x="265" y="336"/>
                  </a:lnTo>
                  <a:lnTo>
                    <a:pt x="265" y="334"/>
                  </a:lnTo>
                  <a:lnTo>
                    <a:pt x="265" y="334"/>
                  </a:lnTo>
                  <a:lnTo>
                    <a:pt x="265" y="331"/>
                  </a:lnTo>
                  <a:lnTo>
                    <a:pt x="265" y="329"/>
                  </a:lnTo>
                  <a:lnTo>
                    <a:pt x="265" y="327"/>
                  </a:lnTo>
                  <a:lnTo>
                    <a:pt x="265" y="324"/>
                  </a:lnTo>
                  <a:lnTo>
                    <a:pt x="262" y="317"/>
                  </a:lnTo>
                  <a:lnTo>
                    <a:pt x="243" y="294"/>
                  </a:lnTo>
                  <a:lnTo>
                    <a:pt x="241" y="291"/>
                  </a:lnTo>
                  <a:lnTo>
                    <a:pt x="239" y="286"/>
                  </a:lnTo>
                  <a:lnTo>
                    <a:pt x="239" y="282"/>
                  </a:lnTo>
                  <a:lnTo>
                    <a:pt x="236" y="275"/>
                  </a:lnTo>
                  <a:lnTo>
                    <a:pt x="236" y="275"/>
                  </a:lnTo>
                  <a:lnTo>
                    <a:pt x="236" y="272"/>
                  </a:lnTo>
                  <a:lnTo>
                    <a:pt x="222" y="256"/>
                  </a:lnTo>
                  <a:lnTo>
                    <a:pt x="220" y="253"/>
                  </a:lnTo>
                  <a:lnTo>
                    <a:pt x="220" y="251"/>
                  </a:lnTo>
                  <a:lnTo>
                    <a:pt x="220" y="249"/>
                  </a:lnTo>
                  <a:lnTo>
                    <a:pt x="220" y="239"/>
                  </a:lnTo>
                  <a:lnTo>
                    <a:pt x="220" y="234"/>
                  </a:lnTo>
                  <a:lnTo>
                    <a:pt x="220" y="232"/>
                  </a:lnTo>
                  <a:lnTo>
                    <a:pt x="217" y="230"/>
                  </a:lnTo>
                  <a:lnTo>
                    <a:pt x="217" y="225"/>
                  </a:lnTo>
                  <a:lnTo>
                    <a:pt x="217" y="223"/>
                  </a:lnTo>
                  <a:lnTo>
                    <a:pt x="217" y="215"/>
                  </a:lnTo>
                  <a:lnTo>
                    <a:pt x="210" y="218"/>
                  </a:lnTo>
                  <a:lnTo>
                    <a:pt x="203" y="220"/>
                  </a:lnTo>
                  <a:lnTo>
                    <a:pt x="203" y="223"/>
                  </a:lnTo>
                  <a:lnTo>
                    <a:pt x="201" y="223"/>
                  </a:lnTo>
                  <a:lnTo>
                    <a:pt x="201" y="227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6" y="230"/>
                  </a:lnTo>
                  <a:lnTo>
                    <a:pt x="191" y="230"/>
                  </a:lnTo>
                  <a:lnTo>
                    <a:pt x="187" y="227"/>
                  </a:lnTo>
                  <a:lnTo>
                    <a:pt x="184" y="227"/>
                  </a:lnTo>
                  <a:lnTo>
                    <a:pt x="182" y="230"/>
                  </a:lnTo>
                  <a:lnTo>
                    <a:pt x="182" y="230"/>
                  </a:lnTo>
                  <a:lnTo>
                    <a:pt x="179" y="230"/>
                  </a:lnTo>
                  <a:lnTo>
                    <a:pt x="177" y="234"/>
                  </a:lnTo>
                  <a:lnTo>
                    <a:pt x="175" y="237"/>
                  </a:lnTo>
                  <a:lnTo>
                    <a:pt x="175" y="237"/>
                  </a:lnTo>
                  <a:lnTo>
                    <a:pt x="172" y="237"/>
                  </a:lnTo>
                  <a:lnTo>
                    <a:pt x="139" y="206"/>
                  </a:lnTo>
                  <a:lnTo>
                    <a:pt x="132" y="204"/>
                  </a:lnTo>
                  <a:lnTo>
                    <a:pt x="118" y="199"/>
                  </a:lnTo>
                  <a:lnTo>
                    <a:pt x="113" y="199"/>
                  </a:lnTo>
                  <a:lnTo>
                    <a:pt x="111" y="199"/>
                  </a:lnTo>
                  <a:lnTo>
                    <a:pt x="111" y="199"/>
                  </a:lnTo>
                  <a:lnTo>
                    <a:pt x="111" y="201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6" y="206"/>
                  </a:lnTo>
                  <a:lnTo>
                    <a:pt x="104" y="206"/>
                  </a:lnTo>
                  <a:lnTo>
                    <a:pt x="99" y="206"/>
                  </a:lnTo>
                  <a:lnTo>
                    <a:pt x="80" y="201"/>
                  </a:lnTo>
                  <a:lnTo>
                    <a:pt x="78" y="199"/>
                  </a:lnTo>
                  <a:lnTo>
                    <a:pt x="75" y="199"/>
                  </a:lnTo>
                  <a:lnTo>
                    <a:pt x="75" y="197"/>
                  </a:lnTo>
                  <a:lnTo>
                    <a:pt x="73" y="197"/>
                  </a:lnTo>
                  <a:lnTo>
                    <a:pt x="73" y="194"/>
                  </a:lnTo>
                  <a:lnTo>
                    <a:pt x="73" y="194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5" y="192"/>
                  </a:lnTo>
                  <a:lnTo>
                    <a:pt x="85" y="192"/>
                  </a:lnTo>
                  <a:lnTo>
                    <a:pt x="87" y="189"/>
                  </a:lnTo>
                  <a:lnTo>
                    <a:pt x="87" y="189"/>
                  </a:lnTo>
                  <a:lnTo>
                    <a:pt x="87" y="187"/>
                  </a:lnTo>
                  <a:lnTo>
                    <a:pt x="87" y="185"/>
                  </a:lnTo>
                  <a:lnTo>
                    <a:pt x="87" y="185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87" y="180"/>
                  </a:lnTo>
                  <a:lnTo>
                    <a:pt x="87" y="178"/>
                  </a:lnTo>
                  <a:lnTo>
                    <a:pt x="87" y="175"/>
                  </a:lnTo>
                  <a:lnTo>
                    <a:pt x="87" y="173"/>
                  </a:lnTo>
                  <a:lnTo>
                    <a:pt x="87" y="171"/>
                  </a:lnTo>
                  <a:lnTo>
                    <a:pt x="87" y="171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8"/>
                  </a:lnTo>
                  <a:lnTo>
                    <a:pt x="73" y="175"/>
                  </a:lnTo>
                  <a:lnTo>
                    <a:pt x="71" y="175"/>
                  </a:lnTo>
                  <a:lnTo>
                    <a:pt x="71" y="175"/>
                  </a:lnTo>
                  <a:lnTo>
                    <a:pt x="71" y="178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6" y="182"/>
                  </a:lnTo>
                  <a:lnTo>
                    <a:pt x="63" y="182"/>
                  </a:lnTo>
                  <a:lnTo>
                    <a:pt x="59" y="180"/>
                  </a:lnTo>
                  <a:lnTo>
                    <a:pt x="52" y="178"/>
                  </a:lnTo>
                  <a:lnTo>
                    <a:pt x="49" y="178"/>
                  </a:lnTo>
                  <a:lnTo>
                    <a:pt x="47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0" y="175"/>
                  </a:lnTo>
                  <a:lnTo>
                    <a:pt x="35" y="166"/>
                  </a:lnTo>
                  <a:lnTo>
                    <a:pt x="35" y="163"/>
                  </a:lnTo>
                  <a:lnTo>
                    <a:pt x="35" y="161"/>
                  </a:lnTo>
                  <a:lnTo>
                    <a:pt x="35" y="161"/>
                  </a:lnTo>
                  <a:lnTo>
                    <a:pt x="40" y="159"/>
                  </a:lnTo>
                  <a:lnTo>
                    <a:pt x="42" y="156"/>
                  </a:lnTo>
                  <a:lnTo>
                    <a:pt x="45" y="154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4" y="144"/>
                  </a:lnTo>
                  <a:lnTo>
                    <a:pt x="56" y="142"/>
                  </a:lnTo>
                  <a:lnTo>
                    <a:pt x="59" y="140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61" y="126"/>
                  </a:lnTo>
                  <a:lnTo>
                    <a:pt x="61" y="123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66" y="12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1" y="142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5" y="140"/>
                  </a:lnTo>
                  <a:lnTo>
                    <a:pt x="75" y="135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3"/>
                  </a:lnTo>
                  <a:lnTo>
                    <a:pt x="61" y="111"/>
                  </a:lnTo>
                  <a:lnTo>
                    <a:pt x="56" y="109"/>
                  </a:lnTo>
                  <a:lnTo>
                    <a:pt x="54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9" y="107"/>
                  </a:lnTo>
                  <a:lnTo>
                    <a:pt x="49" y="109"/>
                  </a:lnTo>
                  <a:lnTo>
                    <a:pt x="45" y="111"/>
                  </a:lnTo>
                  <a:lnTo>
                    <a:pt x="45" y="111"/>
                  </a:lnTo>
                  <a:lnTo>
                    <a:pt x="42" y="114"/>
                  </a:lnTo>
                  <a:lnTo>
                    <a:pt x="37" y="114"/>
                  </a:lnTo>
                  <a:lnTo>
                    <a:pt x="35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6"/>
                  </a:lnTo>
                  <a:lnTo>
                    <a:pt x="30" y="121"/>
                  </a:lnTo>
                  <a:lnTo>
                    <a:pt x="28" y="123"/>
                  </a:lnTo>
                  <a:lnTo>
                    <a:pt x="28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3" y="123"/>
                  </a:lnTo>
                  <a:lnTo>
                    <a:pt x="21" y="123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1" y="116"/>
                  </a:lnTo>
                  <a:lnTo>
                    <a:pt x="9" y="116"/>
                  </a:lnTo>
                  <a:lnTo>
                    <a:pt x="7" y="118"/>
                  </a:lnTo>
                  <a:lnTo>
                    <a:pt x="4" y="118"/>
                  </a:lnTo>
                  <a:lnTo>
                    <a:pt x="0" y="121"/>
                  </a:lnTo>
                  <a:lnTo>
                    <a:pt x="2" y="104"/>
                  </a:lnTo>
                  <a:lnTo>
                    <a:pt x="2" y="100"/>
                  </a:lnTo>
                  <a:lnTo>
                    <a:pt x="7" y="92"/>
                  </a:lnTo>
                  <a:lnTo>
                    <a:pt x="9" y="88"/>
                  </a:lnTo>
                  <a:lnTo>
                    <a:pt x="9" y="62"/>
                  </a:lnTo>
                  <a:lnTo>
                    <a:pt x="9" y="59"/>
                  </a:lnTo>
                  <a:lnTo>
                    <a:pt x="9" y="52"/>
                  </a:lnTo>
                  <a:lnTo>
                    <a:pt x="7" y="50"/>
                  </a:lnTo>
                  <a:lnTo>
                    <a:pt x="7" y="47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11" y="45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30" y="45"/>
                  </a:lnTo>
                  <a:lnTo>
                    <a:pt x="33" y="45"/>
                  </a:lnTo>
                  <a:lnTo>
                    <a:pt x="45" y="36"/>
                  </a:lnTo>
                  <a:lnTo>
                    <a:pt x="49" y="29"/>
                  </a:lnTo>
                  <a:lnTo>
                    <a:pt x="5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8" y="19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80" y="21"/>
                  </a:lnTo>
                  <a:lnTo>
                    <a:pt x="78" y="26"/>
                  </a:lnTo>
                  <a:lnTo>
                    <a:pt x="75" y="38"/>
                  </a:lnTo>
                  <a:lnTo>
                    <a:pt x="80" y="45"/>
                  </a:lnTo>
                  <a:lnTo>
                    <a:pt x="90" y="50"/>
                  </a:lnTo>
                  <a:lnTo>
                    <a:pt x="99" y="47"/>
                  </a:lnTo>
                  <a:lnTo>
                    <a:pt x="104" y="36"/>
                  </a:lnTo>
                  <a:lnTo>
                    <a:pt x="104" y="36"/>
                  </a:lnTo>
                  <a:lnTo>
                    <a:pt x="104" y="33"/>
                  </a:lnTo>
                  <a:lnTo>
                    <a:pt x="104" y="33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108" y="33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0"/>
                  </a:lnTo>
                  <a:lnTo>
                    <a:pt x="125" y="43"/>
                  </a:lnTo>
                  <a:lnTo>
                    <a:pt x="125" y="45"/>
                  </a:lnTo>
                  <a:lnTo>
                    <a:pt x="127" y="47"/>
                  </a:lnTo>
                  <a:lnTo>
                    <a:pt x="127" y="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2" y="50"/>
                  </a:lnTo>
                  <a:lnTo>
                    <a:pt x="132" y="47"/>
                  </a:lnTo>
                  <a:lnTo>
                    <a:pt x="132" y="47"/>
                  </a:lnTo>
                  <a:lnTo>
                    <a:pt x="132" y="45"/>
                  </a:lnTo>
                  <a:lnTo>
                    <a:pt x="132" y="43"/>
                  </a:lnTo>
                  <a:lnTo>
                    <a:pt x="134" y="43"/>
                  </a:lnTo>
                  <a:lnTo>
                    <a:pt x="137" y="40"/>
                  </a:lnTo>
                  <a:lnTo>
                    <a:pt x="137" y="40"/>
                  </a:lnTo>
                  <a:lnTo>
                    <a:pt x="139" y="40"/>
                  </a:lnTo>
                  <a:lnTo>
                    <a:pt x="142" y="43"/>
                  </a:lnTo>
                  <a:lnTo>
                    <a:pt x="144" y="47"/>
                  </a:lnTo>
                  <a:lnTo>
                    <a:pt x="144" y="50"/>
                  </a:lnTo>
                  <a:lnTo>
                    <a:pt x="149" y="55"/>
                  </a:lnTo>
                  <a:lnTo>
                    <a:pt x="149" y="57"/>
                  </a:lnTo>
                  <a:lnTo>
                    <a:pt x="151" y="59"/>
                  </a:lnTo>
                  <a:lnTo>
                    <a:pt x="153" y="59"/>
                  </a:lnTo>
                  <a:lnTo>
                    <a:pt x="156" y="59"/>
                  </a:lnTo>
                  <a:lnTo>
                    <a:pt x="165" y="59"/>
                  </a:lnTo>
                  <a:lnTo>
                    <a:pt x="168" y="57"/>
                  </a:lnTo>
                  <a:lnTo>
                    <a:pt x="168" y="57"/>
                  </a:lnTo>
                  <a:lnTo>
                    <a:pt x="170" y="57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50"/>
                  </a:lnTo>
                  <a:lnTo>
                    <a:pt x="172" y="50"/>
                  </a:lnTo>
                  <a:lnTo>
                    <a:pt x="172" y="47"/>
                  </a:lnTo>
                  <a:lnTo>
                    <a:pt x="172" y="47"/>
                  </a:lnTo>
                  <a:lnTo>
                    <a:pt x="179" y="43"/>
                  </a:lnTo>
                  <a:lnTo>
                    <a:pt x="179" y="43"/>
                  </a:lnTo>
                  <a:lnTo>
                    <a:pt x="182" y="40"/>
                  </a:lnTo>
                  <a:lnTo>
                    <a:pt x="182" y="38"/>
                  </a:lnTo>
                  <a:lnTo>
                    <a:pt x="184" y="31"/>
                  </a:lnTo>
                  <a:lnTo>
                    <a:pt x="184" y="31"/>
                  </a:lnTo>
                  <a:lnTo>
                    <a:pt x="184" y="29"/>
                  </a:lnTo>
                  <a:lnTo>
                    <a:pt x="182" y="29"/>
                  </a:lnTo>
                  <a:lnTo>
                    <a:pt x="182" y="24"/>
                  </a:lnTo>
                  <a:lnTo>
                    <a:pt x="182" y="24"/>
                  </a:lnTo>
                  <a:lnTo>
                    <a:pt x="179" y="21"/>
                  </a:lnTo>
                  <a:lnTo>
                    <a:pt x="179" y="19"/>
                  </a:lnTo>
                  <a:lnTo>
                    <a:pt x="179" y="19"/>
                  </a:lnTo>
                  <a:lnTo>
                    <a:pt x="179" y="14"/>
                  </a:lnTo>
                  <a:lnTo>
                    <a:pt x="182" y="5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2591540" y="1719677"/>
              <a:ext cx="448353" cy="542633"/>
            </a:xfrm>
            <a:custGeom>
              <a:avLst/>
              <a:gdLst>
                <a:gd name="T0" fmla="*/ 414 w 428"/>
                <a:gd name="T1" fmla="*/ 343 h 518"/>
                <a:gd name="T2" fmla="*/ 409 w 428"/>
                <a:gd name="T3" fmla="*/ 367 h 518"/>
                <a:gd name="T4" fmla="*/ 390 w 428"/>
                <a:gd name="T5" fmla="*/ 381 h 518"/>
                <a:gd name="T6" fmla="*/ 367 w 428"/>
                <a:gd name="T7" fmla="*/ 386 h 518"/>
                <a:gd name="T8" fmla="*/ 327 w 428"/>
                <a:gd name="T9" fmla="*/ 412 h 518"/>
                <a:gd name="T10" fmla="*/ 298 w 428"/>
                <a:gd name="T11" fmla="*/ 450 h 518"/>
                <a:gd name="T12" fmla="*/ 284 w 428"/>
                <a:gd name="T13" fmla="*/ 462 h 518"/>
                <a:gd name="T14" fmla="*/ 272 w 428"/>
                <a:gd name="T15" fmla="*/ 480 h 518"/>
                <a:gd name="T16" fmla="*/ 253 w 428"/>
                <a:gd name="T17" fmla="*/ 480 h 518"/>
                <a:gd name="T18" fmla="*/ 251 w 428"/>
                <a:gd name="T19" fmla="*/ 504 h 518"/>
                <a:gd name="T20" fmla="*/ 225 w 428"/>
                <a:gd name="T21" fmla="*/ 511 h 518"/>
                <a:gd name="T22" fmla="*/ 206 w 428"/>
                <a:gd name="T23" fmla="*/ 502 h 518"/>
                <a:gd name="T24" fmla="*/ 194 w 428"/>
                <a:gd name="T25" fmla="*/ 495 h 518"/>
                <a:gd name="T26" fmla="*/ 144 w 428"/>
                <a:gd name="T27" fmla="*/ 462 h 518"/>
                <a:gd name="T28" fmla="*/ 130 w 428"/>
                <a:gd name="T29" fmla="*/ 426 h 518"/>
                <a:gd name="T30" fmla="*/ 97 w 428"/>
                <a:gd name="T31" fmla="*/ 409 h 518"/>
                <a:gd name="T32" fmla="*/ 73 w 428"/>
                <a:gd name="T33" fmla="*/ 421 h 518"/>
                <a:gd name="T34" fmla="*/ 36 w 428"/>
                <a:gd name="T35" fmla="*/ 409 h 518"/>
                <a:gd name="T36" fmla="*/ 38 w 428"/>
                <a:gd name="T37" fmla="*/ 388 h 518"/>
                <a:gd name="T38" fmla="*/ 31 w 428"/>
                <a:gd name="T39" fmla="*/ 374 h 518"/>
                <a:gd name="T40" fmla="*/ 24 w 428"/>
                <a:gd name="T41" fmla="*/ 324 h 518"/>
                <a:gd name="T42" fmla="*/ 19 w 428"/>
                <a:gd name="T43" fmla="*/ 284 h 518"/>
                <a:gd name="T44" fmla="*/ 21 w 428"/>
                <a:gd name="T45" fmla="*/ 253 h 518"/>
                <a:gd name="T46" fmla="*/ 7 w 428"/>
                <a:gd name="T47" fmla="*/ 253 h 518"/>
                <a:gd name="T48" fmla="*/ 0 w 428"/>
                <a:gd name="T49" fmla="*/ 230 h 518"/>
                <a:gd name="T50" fmla="*/ 24 w 428"/>
                <a:gd name="T51" fmla="*/ 192 h 518"/>
                <a:gd name="T52" fmla="*/ 40 w 428"/>
                <a:gd name="T53" fmla="*/ 170 h 518"/>
                <a:gd name="T54" fmla="*/ 54 w 428"/>
                <a:gd name="T55" fmla="*/ 161 h 518"/>
                <a:gd name="T56" fmla="*/ 76 w 428"/>
                <a:gd name="T57" fmla="*/ 135 h 518"/>
                <a:gd name="T58" fmla="*/ 66 w 428"/>
                <a:gd name="T59" fmla="*/ 144 h 518"/>
                <a:gd name="T60" fmla="*/ 52 w 428"/>
                <a:gd name="T61" fmla="*/ 123 h 518"/>
                <a:gd name="T62" fmla="*/ 31 w 428"/>
                <a:gd name="T63" fmla="*/ 104 h 518"/>
                <a:gd name="T64" fmla="*/ 19 w 428"/>
                <a:gd name="T65" fmla="*/ 95 h 518"/>
                <a:gd name="T66" fmla="*/ 43 w 428"/>
                <a:gd name="T67" fmla="*/ 71 h 518"/>
                <a:gd name="T68" fmla="*/ 31 w 428"/>
                <a:gd name="T69" fmla="*/ 57 h 518"/>
                <a:gd name="T70" fmla="*/ 57 w 428"/>
                <a:gd name="T71" fmla="*/ 7 h 518"/>
                <a:gd name="T72" fmla="*/ 85 w 428"/>
                <a:gd name="T73" fmla="*/ 14 h 518"/>
                <a:gd name="T74" fmla="*/ 104 w 428"/>
                <a:gd name="T75" fmla="*/ 3 h 518"/>
                <a:gd name="T76" fmla="*/ 104 w 428"/>
                <a:gd name="T77" fmla="*/ 17 h 518"/>
                <a:gd name="T78" fmla="*/ 92 w 428"/>
                <a:gd name="T79" fmla="*/ 24 h 518"/>
                <a:gd name="T80" fmla="*/ 121 w 428"/>
                <a:gd name="T81" fmla="*/ 38 h 518"/>
                <a:gd name="T82" fmla="*/ 149 w 428"/>
                <a:gd name="T83" fmla="*/ 36 h 518"/>
                <a:gd name="T84" fmla="*/ 201 w 428"/>
                <a:gd name="T85" fmla="*/ 59 h 518"/>
                <a:gd name="T86" fmla="*/ 220 w 428"/>
                <a:gd name="T87" fmla="*/ 52 h 518"/>
                <a:gd name="T88" fmla="*/ 237 w 428"/>
                <a:gd name="T89" fmla="*/ 81 h 518"/>
                <a:gd name="T90" fmla="*/ 258 w 428"/>
                <a:gd name="T91" fmla="*/ 123 h 518"/>
                <a:gd name="T92" fmla="*/ 282 w 428"/>
                <a:gd name="T93" fmla="*/ 168 h 518"/>
                <a:gd name="T94" fmla="*/ 282 w 428"/>
                <a:gd name="T95" fmla="*/ 185 h 518"/>
                <a:gd name="T96" fmla="*/ 301 w 428"/>
                <a:gd name="T97" fmla="*/ 213 h 518"/>
                <a:gd name="T98" fmla="*/ 308 w 428"/>
                <a:gd name="T99" fmla="*/ 234 h 518"/>
                <a:gd name="T100" fmla="*/ 331 w 428"/>
                <a:gd name="T101" fmla="*/ 263 h 518"/>
                <a:gd name="T102" fmla="*/ 338 w 428"/>
                <a:gd name="T103" fmla="*/ 279 h 518"/>
                <a:gd name="T104" fmla="*/ 341 w 428"/>
                <a:gd name="T105" fmla="*/ 265 h 518"/>
                <a:gd name="T106" fmla="*/ 376 w 428"/>
                <a:gd name="T107" fmla="*/ 275 h 518"/>
                <a:gd name="T108" fmla="*/ 400 w 428"/>
                <a:gd name="T109" fmla="*/ 296 h 518"/>
                <a:gd name="T110" fmla="*/ 428 w 428"/>
                <a:gd name="T111" fmla="*/ 301 h 518"/>
                <a:gd name="T112" fmla="*/ 419 w 428"/>
                <a:gd name="T113" fmla="*/ 322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8" h="518">
                  <a:moveTo>
                    <a:pt x="414" y="322"/>
                  </a:moveTo>
                  <a:lnTo>
                    <a:pt x="414" y="322"/>
                  </a:lnTo>
                  <a:lnTo>
                    <a:pt x="414" y="327"/>
                  </a:lnTo>
                  <a:lnTo>
                    <a:pt x="414" y="331"/>
                  </a:lnTo>
                  <a:lnTo>
                    <a:pt x="412" y="336"/>
                  </a:lnTo>
                  <a:lnTo>
                    <a:pt x="412" y="338"/>
                  </a:lnTo>
                  <a:lnTo>
                    <a:pt x="412" y="341"/>
                  </a:lnTo>
                  <a:lnTo>
                    <a:pt x="412" y="343"/>
                  </a:lnTo>
                  <a:lnTo>
                    <a:pt x="414" y="343"/>
                  </a:lnTo>
                  <a:lnTo>
                    <a:pt x="414" y="346"/>
                  </a:lnTo>
                  <a:lnTo>
                    <a:pt x="414" y="348"/>
                  </a:lnTo>
                  <a:lnTo>
                    <a:pt x="416" y="350"/>
                  </a:lnTo>
                  <a:lnTo>
                    <a:pt x="414" y="350"/>
                  </a:lnTo>
                  <a:lnTo>
                    <a:pt x="414" y="353"/>
                  </a:lnTo>
                  <a:lnTo>
                    <a:pt x="412" y="357"/>
                  </a:lnTo>
                  <a:lnTo>
                    <a:pt x="412" y="360"/>
                  </a:lnTo>
                  <a:lnTo>
                    <a:pt x="409" y="362"/>
                  </a:lnTo>
                  <a:lnTo>
                    <a:pt x="409" y="367"/>
                  </a:lnTo>
                  <a:lnTo>
                    <a:pt x="409" y="369"/>
                  </a:lnTo>
                  <a:lnTo>
                    <a:pt x="409" y="372"/>
                  </a:lnTo>
                  <a:lnTo>
                    <a:pt x="407" y="372"/>
                  </a:lnTo>
                  <a:lnTo>
                    <a:pt x="407" y="374"/>
                  </a:lnTo>
                  <a:lnTo>
                    <a:pt x="405" y="374"/>
                  </a:lnTo>
                  <a:lnTo>
                    <a:pt x="400" y="374"/>
                  </a:lnTo>
                  <a:lnTo>
                    <a:pt x="398" y="374"/>
                  </a:lnTo>
                  <a:lnTo>
                    <a:pt x="395" y="374"/>
                  </a:lnTo>
                  <a:lnTo>
                    <a:pt x="390" y="381"/>
                  </a:lnTo>
                  <a:lnTo>
                    <a:pt x="390" y="381"/>
                  </a:lnTo>
                  <a:lnTo>
                    <a:pt x="381" y="386"/>
                  </a:lnTo>
                  <a:lnTo>
                    <a:pt x="379" y="386"/>
                  </a:lnTo>
                  <a:lnTo>
                    <a:pt x="374" y="386"/>
                  </a:lnTo>
                  <a:lnTo>
                    <a:pt x="374" y="386"/>
                  </a:lnTo>
                  <a:lnTo>
                    <a:pt x="369" y="383"/>
                  </a:lnTo>
                  <a:lnTo>
                    <a:pt x="369" y="383"/>
                  </a:lnTo>
                  <a:lnTo>
                    <a:pt x="367" y="383"/>
                  </a:lnTo>
                  <a:lnTo>
                    <a:pt x="367" y="386"/>
                  </a:lnTo>
                  <a:lnTo>
                    <a:pt x="364" y="388"/>
                  </a:lnTo>
                  <a:lnTo>
                    <a:pt x="364" y="393"/>
                  </a:lnTo>
                  <a:lnTo>
                    <a:pt x="364" y="393"/>
                  </a:lnTo>
                  <a:lnTo>
                    <a:pt x="364" y="395"/>
                  </a:lnTo>
                  <a:lnTo>
                    <a:pt x="362" y="395"/>
                  </a:lnTo>
                  <a:lnTo>
                    <a:pt x="360" y="395"/>
                  </a:lnTo>
                  <a:lnTo>
                    <a:pt x="334" y="400"/>
                  </a:lnTo>
                  <a:lnTo>
                    <a:pt x="327" y="409"/>
                  </a:lnTo>
                  <a:lnTo>
                    <a:pt x="327" y="412"/>
                  </a:lnTo>
                  <a:lnTo>
                    <a:pt x="329" y="414"/>
                  </a:lnTo>
                  <a:lnTo>
                    <a:pt x="329" y="414"/>
                  </a:lnTo>
                  <a:lnTo>
                    <a:pt x="329" y="417"/>
                  </a:lnTo>
                  <a:lnTo>
                    <a:pt x="329" y="419"/>
                  </a:lnTo>
                  <a:lnTo>
                    <a:pt x="329" y="419"/>
                  </a:lnTo>
                  <a:lnTo>
                    <a:pt x="327" y="421"/>
                  </a:lnTo>
                  <a:lnTo>
                    <a:pt x="301" y="440"/>
                  </a:lnTo>
                  <a:lnTo>
                    <a:pt x="301" y="443"/>
                  </a:lnTo>
                  <a:lnTo>
                    <a:pt x="298" y="450"/>
                  </a:lnTo>
                  <a:lnTo>
                    <a:pt x="298" y="450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4" y="457"/>
                  </a:lnTo>
                  <a:lnTo>
                    <a:pt x="284" y="457"/>
                  </a:lnTo>
                  <a:lnTo>
                    <a:pt x="284" y="459"/>
                  </a:lnTo>
                  <a:lnTo>
                    <a:pt x="284" y="462"/>
                  </a:lnTo>
                  <a:lnTo>
                    <a:pt x="284" y="462"/>
                  </a:lnTo>
                  <a:lnTo>
                    <a:pt x="289" y="466"/>
                  </a:lnTo>
                  <a:lnTo>
                    <a:pt x="289" y="469"/>
                  </a:lnTo>
                  <a:lnTo>
                    <a:pt x="289" y="471"/>
                  </a:lnTo>
                  <a:lnTo>
                    <a:pt x="289" y="471"/>
                  </a:lnTo>
                  <a:lnTo>
                    <a:pt x="289" y="473"/>
                  </a:lnTo>
                  <a:lnTo>
                    <a:pt x="289" y="473"/>
                  </a:lnTo>
                  <a:lnTo>
                    <a:pt x="286" y="476"/>
                  </a:lnTo>
                  <a:lnTo>
                    <a:pt x="282" y="478"/>
                  </a:lnTo>
                  <a:lnTo>
                    <a:pt x="272" y="480"/>
                  </a:lnTo>
                  <a:lnTo>
                    <a:pt x="267" y="483"/>
                  </a:lnTo>
                  <a:lnTo>
                    <a:pt x="265" y="480"/>
                  </a:lnTo>
                  <a:lnTo>
                    <a:pt x="258" y="476"/>
                  </a:lnTo>
                  <a:lnTo>
                    <a:pt x="258" y="473"/>
                  </a:lnTo>
                  <a:lnTo>
                    <a:pt x="256" y="473"/>
                  </a:lnTo>
                  <a:lnTo>
                    <a:pt x="256" y="473"/>
                  </a:lnTo>
                  <a:lnTo>
                    <a:pt x="253" y="476"/>
                  </a:lnTo>
                  <a:lnTo>
                    <a:pt x="253" y="478"/>
                  </a:lnTo>
                  <a:lnTo>
                    <a:pt x="253" y="480"/>
                  </a:lnTo>
                  <a:lnTo>
                    <a:pt x="253" y="483"/>
                  </a:lnTo>
                  <a:lnTo>
                    <a:pt x="253" y="483"/>
                  </a:lnTo>
                  <a:lnTo>
                    <a:pt x="256" y="485"/>
                  </a:lnTo>
                  <a:lnTo>
                    <a:pt x="256" y="485"/>
                  </a:lnTo>
                  <a:lnTo>
                    <a:pt x="256" y="488"/>
                  </a:lnTo>
                  <a:lnTo>
                    <a:pt x="256" y="492"/>
                  </a:lnTo>
                  <a:lnTo>
                    <a:pt x="253" y="497"/>
                  </a:lnTo>
                  <a:lnTo>
                    <a:pt x="251" y="502"/>
                  </a:lnTo>
                  <a:lnTo>
                    <a:pt x="251" y="504"/>
                  </a:lnTo>
                  <a:lnTo>
                    <a:pt x="246" y="509"/>
                  </a:lnTo>
                  <a:lnTo>
                    <a:pt x="239" y="514"/>
                  </a:lnTo>
                  <a:lnTo>
                    <a:pt x="237" y="518"/>
                  </a:lnTo>
                  <a:lnTo>
                    <a:pt x="234" y="518"/>
                  </a:lnTo>
                  <a:lnTo>
                    <a:pt x="234" y="518"/>
                  </a:lnTo>
                  <a:lnTo>
                    <a:pt x="232" y="516"/>
                  </a:lnTo>
                  <a:lnTo>
                    <a:pt x="230" y="511"/>
                  </a:lnTo>
                  <a:lnTo>
                    <a:pt x="227" y="511"/>
                  </a:lnTo>
                  <a:lnTo>
                    <a:pt x="225" y="511"/>
                  </a:lnTo>
                  <a:lnTo>
                    <a:pt x="213" y="516"/>
                  </a:lnTo>
                  <a:lnTo>
                    <a:pt x="211" y="514"/>
                  </a:lnTo>
                  <a:lnTo>
                    <a:pt x="208" y="516"/>
                  </a:lnTo>
                  <a:lnTo>
                    <a:pt x="204" y="516"/>
                  </a:lnTo>
                  <a:lnTo>
                    <a:pt x="201" y="514"/>
                  </a:lnTo>
                  <a:lnTo>
                    <a:pt x="204" y="509"/>
                  </a:lnTo>
                  <a:lnTo>
                    <a:pt x="206" y="506"/>
                  </a:lnTo>
                  <a:lnTo>
                    <a:pt x="206" y="504"/>
                  </a:lnTo>
                  <a:lnTo>
                    <a:pt x="206" y="502"/>
                  </a:lnTo>
                  <a:lnTo>
                    <a:pt x="206" y="499"/>
                  </a:lnTo>
                  <a:lnTo>
                    <a:pt x="201" y="499"/>
                  </a:lnTo>
                  <a:lnTo>
                    <a:pt x="199" y="499"/>
                  </a:lnTo>
                  <a:lnTo>
                    <a:pt x="199" y="499"/>
                  </a:lnTo>
                  <a:lnTo>
                    <a:pt x="196" y="499"/>
                  </a:lnTo>
                  <a:lnTo>
                    <a:pt x="196" y="499"/>
                  </a:lnTo>
                  <a:lnTo>
                    <a:pt x="196" y="499"/>
                  </a:lnTo>
                  <a:lnTo>
                    <a:pt x="194" y="495"/>
                  </a:lnTo>
                  <a:lnTo>
                    <a:pt x="194" y="495"/>
                  </a:lnTo>
                  <a:lnTo>
                    <a:pt x="187" y="488"/>
                  </a:lnTo>
                  <a:lnTo>
                    <a:pt x="168" y="476"/>
                  </a:lnTo>
                  <a:lnTo>
                    <a:pt x="161" y="476"/>
                  </a:lnTo>
                  <a:lnTo>
                    <a:pt x="156" y="480"/>
                  </a:lnTo>
                  <a:lnTo>
                    <a:pt x="154" y="476"/>
                  </a:lnTo>
                  <a:lnTo>
                    <a:pt x="149" y="473"/>
                  </a:lnTo>
                  <a:lnTo>
                    <a:pt x="149" y="471"/>
                  </a:lnTo>
                  <a:lnTo>
                    <a:pt x="147" y="469"/>
                  </a:lnTo>
                  <a:lnTo>
                    <a:pt x="144" y="462"/>
                  </a:lnTo>
                  <a:lnTo>
                    <a:pt x="144" y="457"/>
                  </a:lnTo>
                  <a:lnTo>
                    <a:pt x="142" y="450"/>
                  </a:lnTo>
                  <a:lnTo>
                    <a:pt x="142" y="447"/>
                  </a:lnTo>
                  <a:lnTo>
                    <a:pt x="142" y="450"/>
                  </a:lnTo>
                  <a:lnTo>
                    <a:pt x="140" y="450"/>
                  </a:lnTo>
                  <a:lnTo>
                    <a:pt x="137" y="450"/>
                  </a:lnTo>
                  <a:lnTo>
                    <a:pt x="133" y="443"/>
                  </a:lnTo>
                  <a:lnTo>
                    <a:pt x="133" y="435"/>
                  </a:lnTo>
                  <a:lnTo>
                    <a:pt x="130" y="426"/>
                  </a:lnTo>
                  <a:lnTo>
                    <a:pt x="128" y="419"/>
                  </a:lnTo>
                  <a:lnTo>
                    <a:pt x="125" y="417"/>
                  </a:lnTo>
                  <a:lnTo>
                    <a:pt x="121" y="414"/>
                  </a:lnTo>
                  <a:lnTo>
                    <a:pt x="121" y="414"/>
                  </a:lnTo>
                  <a:lnTo>
                    <a:pt x="116" y="414"/>
                  </a:lnTo>
                  <a:lnTo>
                    <a:pt x="99" y="407"/>
                  </a:lnTo>
                  <a:lnTo>
                    <a:pt x="99" y="407"/>
                  </a:lnTo>
                  <a:lnTo>
                    <a:pt x="97" y="409"/>
                  </a:lnTo>
                  <a:lnTo>
                    <a:pt x="97" y="409"/>
                  </a:lnTo>
                  <a:lnTo>
                    <a:pt x="95" y="414"/>
                  </a:lnTo>
                  <a:lnTo>
                    <a:pt x="95" y="414"/>
                  </a:lnTo>
                  <a:lnTo>
                    <a:pt x="95" y="417"/>
                  </a:lnTo>
                  <a:lnTo>
                    <a:pt x="92" y="417"/>
                  </a:lnTo>
                  <a:lnTo>
                    <a:pt x="92" y="417"/>
                  </a:lnTo>
                  <a:lnTo>
                    <a:pt x="90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73" y="421"/>
                  </a:lnTo>
                  <a:lnTo>
                    <a:pt x="64" y="426"/>
                  </a:lnTo>
                  <a:lnTo>
                    <a:pt x="64" y="426"/>
                  </a:lnTo>
                  <a:lnTo>
                    <a:pt x="62" y="426"/>
                  </a:lnTo>
                  <a:lnTo>
                    <a:pt x="59" y="426"/>
                  </a:lnTo>
                  <a:lnTo>
                    <a:pt x="52" y="419"/>
                  </a:lnTo>
                  <a:lnTo>
                    <a:pt x="47" y="417"/>
                  </a:lnTo>
                  <a:lnTo>
                    <a:pt x="40" y="412"/>
                  </a:lnTo>
                  <a:lnTo>
                    <a:pt x="38" y="412"/>
                  </a:lnTo>
                  <a:lnTo>
                    <a:pt x="36" y="409"/>
                  </a:lnTo>
                  <a:lnTo>
                    <a:pt x="28" y="405"/>
                  </a:lnTo>
                  <a:lnTo>
                    <a:pt x="28" y="402"/>
                  </a:lnTo>
                  <a:lnTo>
                    <a:pt x="28" y="400"/>
                  </a:lnTo>
                  <a:lnTo>
                    <a:pt x="28" y="398"/>
                  </a:lnTo>
                  <a:lnTo>
                    <a:pt x="28" y="398"/>
                  </a:lnTo>
                  <a:lnTo>
                    <a:pt x="31" y="395"/>
                  </a:lnTo>
                  <a:lnTo>
                    <a:pt x="31" y="393"/>
                  </a:lnTo>
                  <a:lnTo>
                    <a:pt x="36" y="391"/>
                  </a:lnTo>
                  <a:lnTo>
                    <a:pt x="38" y="388"/>
                  </a:lnTo>
                  <a:lnTo>
                    <a:pt x="38" y="388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8" y="383"/>
                  </a:lnTo>
                  <a:lnTo>
                    <a:pt x="40" y="381"/>
                  </a:lnTo>
                  <a:lnTo>
                    <a:pt x="38" y="381"/>
                  </a:lnTo>
                  <a:lnTo>
                    <a:pt x="38" y="379"/>
                  </a:lnTo>
                  <a:lnTo>
                    <a:pt x="33" y="376"/>
                  </a:lnTo>
                  <a:lnTo>
                    <a:pt x="31" y="374"/>
                  </a:lnTo>
                  <a:lnTo>
                    <a:pt x="24" y="369"/>
                  </a:lnTo>
                  <a:lnTo>
                    <a:pt x="7" y="346"/>
                  </a:lnTo>
                  <a:lnTo>
                    <a:pt x="21" y="334"/>
                  </a:lnTo>
                  <a:lnTo>
                    <a:pt x="21" y="331"/>
                  </a:lnTo>
                  <a:lnTo>
                    <a:pt x="24" y="329"/>
                  </a:lnTo>
                  <a:lnTo>
                    <a:pt x="24" y="329"/>
                  </a:lnTo>
                  <a:lnTo>
                    <a:pt x="24" y="327"/>
                  </a:lnTo>
                  <a:lnTo>
                    <a:pt x="24" y="324"/>
                  </a:lnTo>
                  <a:lnTo>
                    <a:pt x="24" y="324"/>
                  </a:lnTo>
                  <a:lnTo>
                    <a:pt x="24" y="322"/>
                  </a:lnTo>
                  <a:lnTo>
                    <a:pt x="21" y="320"/>
                  </a:lnTo>
                  <a:lnTo>
                    <a:pt x="21" y="317"/>
                  </a:lnTo>
                  <a:lnTo>
                    <a:pt x="17" y="317"/>
                  </a:lnTo>
                  <a:lnTo>
                    <a:pt x="17" y="315"/>
                  </a:lnTo>
                  <a:lnTo>
                    <a:pt x="17" y="312"/>
                  </a:lnTo>
                  <a:lnTo>
                    <a:pt x="17" y="301"/>
                  </a:lnTo>
                  <a:lnTo>
                    <a:pt x="17" y="294"/>
                  </a:lnTo>
                  <a:lnTo>
                    <a:pt x="19" y="284"/>
                  </a:lnTo>
                  <a:lnTo>
                    <a:pt x="19" y="279"/>
                  </a:lnTo>
                  <a:lnTo>
                    <a:pt x="21" y="275"/>
                  </a:lnTo>
                  <a:lnTo>
                    <a:pt x="24" y="275"/>
                  </a:lnTo>
                  <a:lnTo>
                    <a:pt x="24" y="270"/>
                  </a:lnTo>
                  <a:lnTo>
                    <a:pt x="24" y="270"/>
                  </a:lnTo>
                  <a:lnTo>
                    <a:pt x="24" y="267"/>
                  </a:lnTo>
                  <a:lnTo>
                    <a:pt x="24" y="260"/>
                  </a:lnTo>
                  <a:lnTo>
                    <a:pt x="21" y="258"/>
                  </a:lnTo>
                  <a:lnTo>
                    <a:pt x="21" y="253"/>
                  </a:lnTo>
                  <a:lnTo>
                    <a:pt x="19" y="251"/>
                  </a:lnTo>
                  <a:lnTo>
                    <a:pt x="17" y="249"/>
                  </a:lnTo>
                  <a:lnTo>
                    <a:pt x="14" y="249"/>
                  </a:lnTo>
                  <a:lnTo>
                    <a:pt x="14" y="249"/>
                  </a:lnTo>
                  <a:lnTo>
                    <a:pt x="12" y="251"/>
                  </a:lnTo>
                  <a:lnTo>
                    <a:pt x="12" y="253"/>
                  </a:lnTo>
                  <a:lnTo>
                    <a:pt x="12" y="253"/>
                  </a:lnTo>
                  <a:lnTo>
                    <a:pt x="10" y="253"/>
                  </a:lnTo>
                  <a:lnTo>
                    <a:pt x="7" y="253"/>
                  </a:lnTo>
                  <a:lnTo>
                    <a:pt x="7" y="251"/>
                  </a:lnTo>
                  <a:lnTo>
                    <a:pt x="5" y="249"/>
                  </a:lnTo>
                  <a:lnTo>
                    <a:pt x="5" y="241"/>
                  </a:lnTo>
                  <a:lnTo>
                    <a:pt x="2" y="239"/>
                  </a:lnTo>
                  <a:lnTo>
                    <a:pt x="2" y="237"/>
                  </a:lnTo>
                  <a:lnTo>
                    <a:pt x="2" y="234"/>
                  </a:lnTo>
                  <a:lnTo>
                    <a:pt x="0" y="234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0" y="223"/>
                  </a:lnTo>
                  <a:lnTo>
                    <a:pt x="5" y="208"/>
                  </a:lnTo>
                  <a:lnTo>
                    <a:pt x="10" y="206"/>
                  </a:lnTo>
                  <a:lnTo>
                    <a:pt x="12" y="204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21" y="197"/>
                  </a:lnTo>
                  <a:lnTo>
                    <a:pt x="24" y="194"/>
                  </a:lnTo>
                  <a:lnTo>
                    <a:pt x="24" y="192"/>
                  </a:lnTo>
                  <a:lnTo>
                    <a:pt x="24" y="189"/>
                  </a:lnTo>
                  <a:lnTo>
                    <a:pt x="24" y="187"/>
                  </a:lnTo>
                  <a:lnTo>
                    <a:pt x="24" y="175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8" y="168"/>
                  </a:lnTo>
                  <a:lnTo>
                    <a:pt x="31" y="168"/>
                  </a:lnTo>
                  <a:lnTo>
                    <a:pt x="33" y="168"/>
                  </a:lnTo>
                  <a:lnTo>
                    <a:pt x="40" y="170"/>
                  </a:lnTo>
                  <a:lnTo>
                    <a:pt x="45" y="170"/>
                  </a:lnTo>
                  <a:lnTo>
                    <a:pt x="45" y="170"/>
                  </a:lnTo>
                  <a:lnTo>
                    <a:pt x="47" y="170"/>
                  </a:lnTo>
                  <a:lnTo>
                    <a:pt x="47" y="168"/>
                  </a:lnTo>
                  <a:lnTo>
                    <a:pt x="50" y="166"/>
                  </a:lnTo>
                  <a:lnTo>
                    <a:pt x="52" y="163"/>
                  </a:lnTo>
                  <a:lnTo>
                    <a:pt x="52" y="163"/>
                  </a:lnTo>
                  <a:lnTo>
                    <a:pt x="54" y="163"/>
                  </a:lnTo>
                  <a:lnTo>
                    <a:pt x="54" y="161"/>
                  </a:lnTo>
                  <a:lnTo>
                    <a:pt x="62" y="161"/>
                  </a:lnTo>
                  <a:lnTo>
                    <a:pt x="64" y="161"/>
                  </a:lnTo>
                  <a:lnTo>
                    <a:pt x="64" y="159"/>
                  </a:lnTo>
                  <a:lnTo>
                    <a:pt x="76" y="149"/>
                  </a:lnTo>
                  <a:lnTo>
                    <a:pt x="80" y="144"/>
                  </a:lnTo>
                  <a:lnTo>
                    <a:pt x="80" y="144"/>
                  </a:lnTo>
                  <a:lnTo>
                    <a:pt x="80" y="142"/>
                  </a:lnTo>
                  <a:lnTo>
                    <a:pt x="78" y="137"/>
                  </a:lnTo>
                  <a:lnTo>
                    <a:pt x="76" y="135"/>
                  </a:lnTo>
                  <a:lnTo>
                    <a:pt x="76" y="135"/>
                  </a:lnTo>
                  <a:lnTo>
                    <a:pt x="73" y="135"/>
                  </a:lnTo>
                  <a:lnTo>
                    <a:pt x="71" y="135"/>
                  </a:lnTo>
                  <a:lnTo>
                    <a:pt x="71" y="135"/>
                  </a:lnTo>
                  <a:lnTo>
                    <a:pt x="71" y="137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69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2" y="147"/>
                  </a:lnTo>
                  <a:lnTo>
                    <a:pt x="62" y="147"/>
                  </a:lnTo>
                  <a:lnTo>
                    <a:pt x="57" y="144"/>
                  </a:lnTo>
                  <a:lnTo>
                    <a:pt x="57" y="144"/>
                  </a:lnTo>
                  <a:lnTo>
                    <a:pt x="54" y="142"/>
                  </a:lnTo>
                  <a:lnTo>
                    <a:pt x="54" y="137"/>
                  </a:lnTo>
                  <a:lnTo>
                    <a:pt x="52" y="128"/>
                  </a:lnTo>
                  <a:lnTo>
                    <a:pt x="52" y="123"/>
                  </a:lnTo>
                  <a:lnTo>
                    <a:pt x="52" y="121"/>
                  </a:lnTo>
                  <a:lnTo>
                    <a:pt x="50" y="121"/>
                  </a:lnTo>
                  <a:lnTo>
                    <a:pt x="47" y="118"/>
                  </a:lnTo>
                  <a:lnTo>
                    <a:pt x="36" y="116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31" y="111"/>
                  </a:lnTo>
                  <a:lnTo>
                    <a:pt x="31" y="104"/>
                  </a:lnTo>
                  <a:lnTo>
                    <a:pt x="31" y="102"/>
                  </a:lnTo>
                  <a:lnTo>
                    <a:pt x="31" y="102"/>
                  </a:lnTo>
                  <a:lnTo>
                    <a:pt x="28" y="100"/>
                  </a:lnTo>
                  <a:lnTo>
                    <a:pt x="21" y="102"/>
                  </a:lnTo>
                  <a:lnTo>
                    <a:pt x="21" y="102"/>
                  </a:lnTo>
                  <a:lnTo>
                    <a:pt x="19" y="102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9" y="95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31" y="85"/>
                  </a:lnTo>
                  <a:lnTo>
                    <a:pt x="36" y="76"/>
                  </a:lnTo>
                  <a:lnTo>
                    <a:pt x="38" y="73"/>
                  </a:lnTo>
                  <a:lnTo>
                    <a:pt x="40" y="73"/>
                  </a:lnTo>
                  <a:lnTo>
                    <a:pt x="43" y="71"/>
                  </a:lnTo>
                  <a:lnTo>
                    <a:pt x="43" y="71"/>
                  </a:lnTo>
                  <a:lnTo>
                    <a:pt x="45" y="69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3" y="62"/>
                  </a:lnTo>
                  <a:lnTo>
                    <a:pt x="40" y="62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57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2"/>
                  </a:lnTo>
                  <a:lnTo>
                    <a:pt x="36" y="50"/>
                  </a:lnTo>
                  <a:lnTo>
                    <a:pt x="36" y="47"/>
                  </a:lnTo>
                  <a:lnTo>
                    <a:pt x="40" y="47"/>
                  </a:lnTo>
                  <a:lnTo>
                    <a:pt x="43" y="47"/>
                  </a:lnTo>
                  <a:lnTo>
                    <a:pt x="45" y="38"/>
                  </a:lnTo>
                  <a:lnTo>
                    <a:pt x="57" y="7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9" y="10"/>
                  </a:lnTo>
                  <a:lnTo>
                    <a:pt x="76" y="12"/>
                  </a:lnTo>
                  <a:lnTo>
                    <a:pt x="80" y="14"/>
                  </a:lnTo>
                  <a:lnTo>
                    <a:pt x="83" y="14"/>
                  </a:lnTo>
                  <a:lnTo>
                    <a:pt x="85" y="14"/>
                  </a:lnTo>
                  <a:lnTo>
                    <a:pt x="85" y="12"/>
                  </a:lnTo>
                  <a:lnTo>
                    <a:pt x="88" y="10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90" y="7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4" y="3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4" y="10"/>
                  </a:lnTo>
                  <a:lnTo>
                    <a:pt x="104" y="12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9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99" y="24"/>
                  </a:lnTo>
                  <a:lnTo>
                    <a:pt x="95" y="24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90" y="26"/>
                  </a:lnTo>
                  <a:lnTo>
                    <a:pt x="90" y="29"/>
                  </a:lnTo>
                  <a:lnTo>
                    <a:pt x="92" y="29"/>
                  </a:lnTo>
                  <a:lnTo>
                    <a:pt x="92" y="31"/>
                  </a:lnTo>
                  <a:lnTo>
                    <a:pt x="95" y="31"/>
                  </a:lnTo>
                  <a:lnTo>
                    <a:pt x="97" y="33"/>
                  </a:lnTo>
                  <a:lnTo>
                    <a:pt x="116" y="38"/>
                  </a:lnTo>
                  <a:lnTo>
                    <a:pt x="121" y="38"/>
                  </a:lnTo>
                  <a:lnTo>
                    <a:pt x="123" y="38"/>
                  </a:lnTo>
                  <a:lnTo>
                    <a:pt x="125" y="36"/>
                  </a:lnTo>
                  <a:lnTo>
                    <a:pt x="125" y="36"/>
                  </a:lnTo>
                  <a:lnTo>
                    <a:pt x="128" y="33"/>
                  </a:lnTo>
                  <a:lnTo>
                    <a:pt x="128" y="31"/>
                  </a:lnTo>
                  <a:lnTo>
                    <a:pt x="128" y="31"/>
                  </a:lnTo>
                  <a:lnTo>
                    <a:pt x="130" y="31"/>
                  </a:lnTo>
                  <a:lnTo>
                    <a:pt x="135" y="31"/>
                  </a:lnTo>
                  <a:lnTo>
                    <a:pt x="149" y="36"/>
                  </a:lnTo>
                  <a:lnTo>
                    <a:pt x="156" y="38"/>
                  </a:lnTo>
                  <a:lnTo>
                    <a:pt x="189" y="69"/>
                  </a:lnTo>
                  <a:lnTo>
                    <a:pt x="192" y="69"/>
                  </a:lnTo>
                  <a:lnTo>
                    <a:pt x="192" y="69"/>
                  </a:lnTo>
                  <a:lnTo>
                    <a:pt x="194" y="66"/>
                  </a:lnTo>
                  <a:lnTo>
                    <a:pt x="196" y="62"/>
                  </a:lnTo>
                  <a:lnTo>
                    <a:pt x="199" y="62"/>
                  </a:lnTo>
                  <a:lnTo>
                    <a:pt x="199" y="62"/>
                  </a:lnTo>
                  <a:lnTo>
                    <a:pt x="201" y="59"/>
                  </a:lnTo>
                  <a:lnTo>
                    <a:pt x="204" y="59"/>
                  </a:lnTo>
                  <a:lnTo>
                    <a:pt x="208" y="62"/>
                  </a:lnTo>
                  <a:lnTo>
                    <a:pt x="213" y="62"/>
                  </a:lnTo>
                  <a:lnTo>
                    <a:pt x="213" y="62"/>
                  </a:lnTo>
                  <a:lnTo>
                    <a:pt x="215" y="62"/>
                  </a:lnTo>
                  <a:lnTo>
                    <a:pt x="218" y="59"/>
                  </a:lnTo>
                  <a:lnTo>
                    <a:pt x="218" y="55"/>
                  </a:lnTo>
                  <a:lnTo>
                    <a:pt x="220" y="55"/>
                  </a:lnTo>
                  <a:lnTo>
                    <a:pt x="220" y="52"/>
                  </a:lnTo>
                  <a:lnTo>
                    <a:pt x="227" y="50"/>
                  </a:lnTo>
                  <a:lnTo>
                    <a:pt x="234" y="47"/>
                  </a:lnTo>
                  <a:lnTo>
                    <a:pt x="234" y="55"/>
                  </a:lnTo>
                  <a:lnTo>
                    <a:pt x="234" y="57"/>
                  </a:lnTo>
                  <a:lnTo>
                    <a:pt x="234" y="62"/>
                  </a:lnTo>
                  <a:lnTo>
                    <a:pt x="237" y="64"/>
                  </a:lnTo>
                  <a:lnTo>
                    <a:pt x="237" y="66"/>
                  </a:lnTo>
                  <a:lnTo>
                    <a:pt x="237" y="71"/>
                  </a:lnTo>
                  <a:lnTo>
                    <a:pt x="237" y="81"/>
                  </a:lnTo>
                  <a:lnTo>
                    <a:pt x="237" y="83"/>
                  </a:lnTo>
                  <a:lnTo>
                    <a:pt x="237" y="85"/>
                  </a:lnTo>
                  <a:lnTo>
                    <a:pt x="239" y="88"/>
                  </a:lnTo>
                  <a:lnTo>
                    <a:pt x="253" y="104"/>
                  </a:lnTo>
                  <a:lnTo>
                    <a:pt x="253" y="107"/>
                  </a:lnTo>
                  <a:lnTo>
                    <a:pt x="253" y="107"/>
                  </a:lnTo>
                  <a:lnTo>
                    <a:pt x="256" y="114"/>
                  </a:lnTo>
                  <a:lnTo>
                    <a:pt x="256" y="118"/>
                  </a:lnTo>
                  <a:lnTo>
                    <a:pt x="258" y="123"/>
                  </a:lnTo>
                  <a:lnTo>
                    <a:pt x="260" y="126"/>
                  </a:lnTo>
                  <a:lnTo>
                    <a:pt x="279" y="149"/>
                  </a:lnTo>
                  <a:lnTo>
                    <a:pt x="282" y="156"/>
                  </a:lnTo>
                  <a:lnTo>
                    <a:pt x="282" y="159"/>
                  </a:lnTo>
                  <a:lnTo>
                    <a:pt x="282" y="161"/>
                  </a:lnTo>
                  <a:lnTo>
                    <a:pt x="282" y="163"/>
                  </a:lnTo>
                  <a:lnTo>
                    <a:pt x="282" y="166"/>
                  </a:lnTo>
                  <a:lnTo>
                    <a:pt x="282" y="166"/>
                  </a:lnTo>
                  <a:lnTo>
                    <a:pt x="282" y="168"/>
                  </a:lnTo>
                  <a:lnTo>
                    <a:pt x="282" y="168"/>
                  </a:lnTo>
                  <a:lnTo>
                    <a:pt x="279" y="173"/>
                  </a:lnTo>
                  <a:lnTo>
                    <a:pt x="279" y="173"/>
                  </a:lnTo>
                  <a:lnTo>
                    <a:pt x="277" y="175"/>
                  </a:lnTo>
                  <a:lnTo>
                    <a:pt x="277" y="178"/>
                  </a:lnTo>
                  <a:lnTo>
                    <a:pt x="277" y="178"/>
                  </a:lnTo>
                  <a:lnTo>
                    <a:pt x="279" y="182"/>
                  </a:lnTo>
                  <a:lnTo>
                    <a:pt x="282" y="182"/>
                  </a:lnTo>
                  <a:lnTo>
                    <a:pt x="282" y="185"/>
                  </a:lnTo>
                  <a:lnTo>
                    <a:pt x="286" y="185"/>
                  </a:lnTo>
                  <a:lnTo>
                    <a:pt x="289" y="185"/>
                  </a:lnTo>
                  <a:lnTo>
                    <a:pt x="291" y="187"/>
                  </a:lnTo>
                  <a:lnTo>
                    <a:pt x="296" y="192"/>
                  </a:lnTo>
                  <a:lnTo>
                    <a:pt x="298" y="197"/>
                  </a:lnTo>
                  <a:lnTo>
                    <a:pt x="301" y="199"/>
                  </a:lnTo>
                  <a:lnTo>
                    <a:pt x="301" y="201"/>
                  </a:lnTo>
                  <a:lnTo>
                    <a:pt x="301" y="208"/>
                  </a:lnTo>
                  <a:lnTo>
                    <a:pt x="301" y="213"/>
                  </a:lnTo>
                  <a:lnTo>
                    <a:pt x="303" y="218"/>
                  </a:lnTo>
                  <a:lnTo>
                    <a:pt x="305" y="223"/>
                  </a:lnTo>
                  <a:lnTo>
                    <a:pt x="305" y="225"/>
                  </a:lnTo>
                  <a:lnTo>
                    <a:pt x="305" y="225"/>
                  </a:lnTo>
                  <a:lnTo>
                    <a:pt x="305" y="227"/>
                  </a:lnTo>
                  <a:lnTo>
                    <a:pt x="305" y="230"/>
                  </a:lnTo>
                  <a:lnTo>
                    <a:pt x="305" y="232"/>
                  </a:lnTo>
                  <a:lnTo>
                    <a:pt x="305" y="234"/>
                  </a:lnTo>
                  <a:lnTo>
                    <a:pt x="308" y="234"/>
                  </a:lnTo>
                  <a:lnTo>
                    <a:pt x="308" y="237"/>
                  </a:lnTo>
                  <a:lnTo>
                    <a:pt x="310" y="239"/>
                  </a:lnTo>
                  <a:lnTo>
                    <a:pt x="310" y="239"/>
                  </a:lnTo>
                  <a:lnTo>
                    <a:pt x="310" y="244"/>
                  </a:lnTo>
                  <a:lnTo>
                    <a:pt x="310" y="246"/>
                  </a:lnTo>
                  <a:lnTo>
                    <a:pt x="312" y="251"/>
                  </a:lnTo>
                  <a:lnTo>
                    <a:pt x="319" y="256"/>
                  </a:lnTo>
                  <a:lnTo>
                    <a:pt x="322" y="258"/>
                  </a:lnTo>
                  <a:lnTo>
                    <a:pt x="331" y="263"/>
                  </a:lnTo>
                  <a:lnTo>
                    <a:pt x="331" y="263"/>
                  </a:lnTo>
                  <a:lnTo>
                    <a:pt x="331" y="263"/>
                  </a:lnTo>
                  <a:lnTo>
                    <a:pt x="334" y="265"/>
                  </a:lnTo>
                  <a:lnTo>
                    <a:pt x="334" y="267"/>
                  </a:lnTo>
                  <a:lnTo>
                    <a:pt x="334" y="267"/>
                  </a:lnTo>
                  <a:lnTo>
                    <a:pt x="336" y="275"/>
                  </a:lnTo>
                  <a:lnTo>
                    <a:pt x="336" y="277"/>
                  </a:lnTo>
                  <a:lnTo>
                    <a:pt x="336" y="279"/>
                  </a:lnTo>
                  <a:lnTo>
                    <a:pt x="338" y="279"/>
                  </a:lnTo>
                  <a:lnTo>
                    <a:pt x="341" y="277"/>
                  </a:lnTo>
                  <a:lnTo>
                    <a:pt x="341" y="275"/>
                  </a:lnTo>
                  <a:lnTo>
                    <a:pt x="341" y="275"/>
                  </a:lnTo>
                  <a:lnTo>
                    <a:pt x="341" y="272"/>
                  </a:lnTo>
                  <a:lnTo>
                    <a:pt x="341" y="270"/>
                  </a:lnTo>
                  <a:lnTo>
                    <a:pt x="338" y="270"/>
                  </a:lnTo>
                  <a:lnTo>
                    <a:pt x="338" y="267"/>
                  </a:lnTo>
                  <a:lnTo>
                    <a:pt x="341" y="265"/>
                  </a:lnTo>
                  <a:lnTo>
                    <a:pt x="341" y="265"/>
                  </a:lnTo>
                  <a:lnTo>
                    <a:pt x="350" y="265"/>
                  </a:lnTo>
                  <a:lnTo>
                    <a:pt x="353" y="263"/>
                  </a:lnTo>
                  <a:lnTo>
                    <a:pt x="355" y="263"/>
                  </a:lnTo>
                  <a:lnTo>
                    <a:pt x="355" y="263"/>
                  </a:lnTo>
                  <a:lnTo>
                    <a:pt x="357" y="263"/>
                  </a:lnTo>
                  <a:lnTo>
                    <a:pt x="360" y="265"/>
                  </a:lnTo>
                  <a:lnTo>
                    <a:pt x="364" y="267"/>
                  </a:lnTo>
                  <a:lnTo>
                    <a:pt x="371" y="272"/>
                  </a:lnTo>
                  <a:lnTo>
                    <a:pt x="376" y="275"/>
                  </a:lnTo>
                  <a:lnTo>
                    <a:pt x="379" y="277"/>
                  </a:lnTo>
                  <a:lnTo>
                    <a:pt x="390" y="286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1"/>
                  </a:lnTo>
                  <a:lnTo>
                    <a:pt x="393" y="294"/>
                  </a:lnTo>
                  <a:lnTo>
                    <a:pt x="395" y="296"/>
                  </a:lnTo>
                  <a:lnTo>
                    <a:pt x="395" y="296"/>
                  </a:lnTo>
                  <a:lnTo>
                    <a:pt x="400" y="296"/>
                  </a:lnTo>
                  <a:lnTo>
                    <a:pt x="416" y="284"/>
                  </a:lnTo>
                  <a:lnTo>
                    <a:pt x="419" y="284"/>
                  </a:lnTo>
                  <a:lnTo>
                    <a:pt x="419" y="284"/>
                  </a:lnTo>
                  <a:lnTo>
                    <a:pt x="421" y="284"/>
                  </a:lnTo>
                  <a:lnTo>
                    <a:pt x="421" y="286"/>
                  </a:lnTo>
                  <a:lnTo>
                    <a:pt x="424" y="291"/>
                  </a:lnTo>
                  <a:lnTo>
                    <a:pt x="428" y="296"/>
                  </a:lnTo>
                  <a:lnTo>
                    <a:pt x="428" y="298"/>
                  </a:lnTo>
                  <a:lnTo>
                    <a:pt x="428" y="301"/>
                  </a:lnTo>
                  <a:lnTo>
                    <a:pt x="428" y="303"/>
                  </a:lnTo>
                  <a:lnTo>
                    <a:pt x="428" y="305"/>
                  </a:lnTo>
                  <a:lnTo>
                    <a:pt x="428" y="315"/>
                  </a:lnTo>
                  <a:lnTo>
                    <a:pt x="428" y="315"/>
                  </a:lnTo>
                  <a:lnTo>
                    <a:pt x="428" y="317"/>
                  </a:lnTo>
                  <a:lnTo>
                    <a:pt x="426" y="320"/>
                  </a:lnTo>
                  <a:lnTo>
                    <a:pt x="424" y="320"/>
                  </a:lnTo>
                  <a:lnTo>
                    <a:pt x="421" y="322"/>
                  </a:lnTo>
                  <a:lnTo>
                    <a:pt x="419" y="322"/>
                  </a:lnTo>
                  <a:lnTo>
                    <a:pt x="416" y="320"/>
                  </a:lnTo>
                  <a:lnTo>
                    <a:pt x="416" y="322"/>
                  </a:lnTo>
                  <a:lnTo>
                    <a:pt x="414" y="322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807555" y="621841"/>
              <a:ext cx="836996" cy="1072695"/>
            </a:xfrm>
            <a:custGeom>
              <a:avLst/>
              <a:gdLst>
                <a:gd name="T0" fmla="*/ 272 w 799"/>
                <a:gd name="T1" fmla="*/ 1020 h 1024"/>
                <a:gd name="T2" fmla="*/ 161 w 799"/>
                <a:gd name="T3" fmla="*/ 977 h 1024"/>
                <a:gd name="T4" fmla="*/ 123 w 799"/>
                <a:gd name="T5" fmla="*/ 954 h 1024"/>
                <a:gd name="T6" fmla="*/ 99 w 799"/>
                <a:gd name="T7" fmla="*/ 885 h 1024"/>
                <a:gd name="T8" fmla="*/ 146 w 799"/>
                <a:gd name="T9" fmla="*/ 790 h 1024"/>
                <a:gd name="T10" fmla="*/ 132 w 799"/>
                <a:gd name="T11" fmla="*/ 733 h 1024"/>
                <a:gd name="T12" fmla="*/ 40 w 799"/>
                <a:gd name="T13" fmla="*/ 658 h 1024"/>
                <a:gd name="T14" fmla="*/ 19 w 799"/>
                <a:gd name="T15" fmla="*/ 606 h 1024"/>
                <a:gd name="T16" fmla="*/ 80 w 799"/>
                <a:gd name="T17" fmla="*/ 596 h 1024"/>
                <a:gd name="T18" fmla="*/ 130 w 799"/>
                <a:gd name="T19" fmla="*/ 563 h 1024"/>
                <a:gd name="T20" fmla="*/ 156 w 799"/>
                <a:gd name="T21" fmla="*/ 478 h 1024"/>
                <a:gd name="T22" fmla="*/ 146 w 799"/>
                <a:gd name="T23" fmla="*/ 440 h 1024"/>
                <a:gd name="T24" fmla="*/ 220 w 799"/>
                <a:gd name="T25" fmla="*/ 424 h 1024"/>
                <a:gd name="T26" fmla="*/ 258 w 799"/>
                <a:gd name="T27" fmla="*/ 393 h 1024"/>
                <a:gd name="T28" fmla="*/ 333 w 799"/>
                <a:gd name="T29" fmla="*/ 388 h 1024"/>
                <a:gd name="T30" fmla="*/ 364 w 799"/>
                <a:gd name="T31" fmla="*/ 317 h 1024"/>
                <a:gd name="T32" fmla="*/ 338 w 799"/>
                <a:gd name="T33" fmla="*/ 244 h 1024"/>
                <a:gd name="T34" fmla="*/ 381 w 799"/>
                <a:gd name="T35" fmla="*/ 192 h 1024"/>
                <a:gd name="T36" fmla="*/ 392 w 799"/>
                <a:gd name="T37" fmla="*/ 95 h 1024"/>
                <a:gd name="T38" fmla="*/ 449 w 799"/>
                <a:gd name="T39" fmla="*/ 31 h 1024"/>
                <a:gd name="T40" fmla="*/ 494 w 799"/>
                <a:gd name="T41" fmla="*/ 40 h 1024"/>
                <a:gd name="T42" fmla="*/ 575 w 799"/>
                <a:gd name="T43" fmla="*/ 142 h 1024"/>
                <a:gd name="T44" fmla="*/ 558 w 799"/>
                <a:gd name="T45" fmla="*/ 220 h 1024"/>
                <a:gd name="T46" fmla="*/ 558 w 799"/>
                <a:gd name="T47" fmla="*/ 267 h 1024"/>
                <a:gd name="T48" fmla="*/ 584 w 799"/>
                <a:gd name="T49" fmla="*/ 305 h 1024"/>
                <a:gd name="T50" fmla="*/ 593 w 799"/>
                <a:gd name="T51" fmla="*/ 327 h 1024"/>
                <a:gd name="T52" fmla="*/ 603 w 799"/>
                <a:gd name="T53" fmla="*/ 353 h 1024"/>
                <a:gd name="T54" fmla="*/ 629 w 799"/>
                <a:gd name="T55" fmla="*/ 395 h 1024"/>
                <a:gd name="T56" fmla="*/ 631 w 799"/>
                <a:gd name="T57" fmla="*/ 452 h 1024"/>
                <a:gd name="T58" fmla="*/ 619 w 799"/>
                <a:gd name="T59" fmla="*/ 476 h 1024"/>
                <a:gd name="T60" fmla="*/ 591 w 799"/>
                <a:gd name="T61" fmla="*/ 457 h 1024"/>
                <a:gd name="T62" fmla="*/ 558 w 799"/>
                <a:gd name="T63" fmla="*/ 487 h 1024"/>
                <a:gd name="T64" fmla="*/ 572 w 799"/>
                <a:gd name="T65" fmla="*/ 516 h 1024"/>
                <a:gd name="T66" fmla="*/ 584 w 799"/>
                <a:gd name="T67" fmla="*/ 547 h 1024"/>
                <a:gd name="T68" fmla="*/ 674 w 799"/>
                <a:gd name="T69" fmla="*/ 577 h 1024"/>
                <a:gd name="T70" fmla="*/ 690 w 799"/>
                <a:gd name="T71" fmla="*/ 603 h 1024"/>
                <a:gd name="T72" fmla="*/ 714 w 799"/>
                <a:gd name="T73" fmla="*/ 622 h 1024"/>
                <a:gd name="T74" fmla="*/ 742 w 799"/>
                <a:gd name="T75" fmla="*/ 660 h 1024"/>
                <a:gd name="T76" fmla="*/ 778 w 799"/>
                <a:gd name="T77" fmla="*/ 677 h 1024"/>
                <a:gd name="T78" fmla="*/ 792 w 799"/>
                <a:gd name="T79" fmla="*/ 769 h 1024"/>
                <a:gd name="T80" fmla="*/ 766 w 799"/>
                <a:gd name="T81" fmla="*/ 757 h 1024"/>
                <a:gd name="T82" fmla="*/ 712 w 799"/>
                <a:gd name="T83" fmla="*/ 736 h 1024"/>
                <a:gd name="T84" fmla="*/ 707 w 799"/>
                <a:gd name="T85" fmla="*/ 762 h 1024"/>
                <a:gd name="T86" fmla="*/ 709 w 799"/>
                <a:gd name="T87" fmla="*/ 788 h 1024"/>
                <a:gd name="T88" fmla="*/ 681 w 799"/>
                <a:gd name="T89" fmla="*/ 807 h 1024"/>
                <a:gd name="T90" fmla="*/ 672 w 799"/>
                <a:gd name="T91" fmla="*/ 804 h 1024"/>
                <a:gd name="T92" fmla="*/ 627 w 799"/>
                <a:gd name="T93" fmla="*/ 786 h 1024"/>
                <a:gd name="T94" fmla="*/ 622 w 799"/>
                <a:gd name="T95" fmla="*/ 804 h 1024"/>
                <a:gd name="T96" fmla="*/ 565 w 799"/>
                <a:gd name="T97" fmla="*/ 823 h 1024"/>
                <a:gd name="T98" fmla="*/ 548 w 799"/>
                <a:gd name="T99" fmla="*/ 838 h 1024"/>
                <a:gd name="T100" fmla="*/ 518 w 799"/>
                <a:gd name="T101" fmla="*/ 819 h 1024"/>
                <a:gd name="T102" fmla="*/ 508 w 799"/>
                <a:gd name="T103" fmla="*/ 854 h 1024"/>
                <a:gd name="T104" fmla="*/ 496 w 799"/>
                <a:gd name="T105" fmla="*/ 880 h 1024"/>
                <a:gd name="T106" fmla="*/ 475 w 799"/>
                <a:gd name="T107" fmla="*/ 918 h 1024"/>
                <a:gd name="T108" fmla="*/ 475 w 799"/>
                <a:gd name="T109" fmla="*/ 949 h 1024"/>
                <a:gd name="T110" fmla="*/ 475 w 799"/>
                <a:gd name="T111" fmla="*/ 982 h 1024"/>
                <a:gd name="T112" fmla="*/ 451 w 799"/>
                <a:gd name="T113" fmla="*/ 994 h 1024"/>
                <a:gd name="T114" fmla="*/ 435 w 799"/>
                <a:gd name="T115" fmla="*/ 1006 h 1024"/>
                <a:gd name="T116" fmla="*/ 381 w 799"/>
                <a:gd name="T117" fmla="*/ 1006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9" h="1024">
                  <a:moveTo>
                    <a:pt x="381" y="1020"/>
                  </a:moveTo>
                  <a:lnTo>
                    <a:pt x="381" y="1020"/>
                  </a:lnTo>
                  <a:lnTo>
                    <a:pt x="371" y="1024"/>
                  </a:lnTo>
                  <a:lnTo>
                    <a:pt x="366" y="1024"/>
                  </a:lnTo>
                  <a:lnTo>
                    <a:pt x="362" y="1017"/>
                  </a:lnTo>
                  <a:lnTo>
                    <a:pt x="355" y="1010"/>
                  </a:lnTo>
                  <a:lnTo>
                    <a:pt x="350" y="1003"/>
                  </a:lnTo>
                  <a:lnTo>
                    <a:pt x="352" y="989"/>
                  </a:lnTo>
                  <a:lnTo>
                    <a:pt x="343" y="989"/>
                  </a:lnTo>
                  <a:lnTo>
                    <a:pt x="331" y="998"/>
                  </a:lnTo>
                  <a:lnTo>
                    <a:pt x="321" y="998"/>
                  </a:lnTo>
                  <a:lnTo>
                    <a:pt x="272" y="1020"/>
                  </a:lnTo>
                  <a:lnTo>
                    <a:pt x="258" y="1020"/>
                  </a:lnTo>
                  <a:lnTo>
                    <a:pt x="255" y="1020"/>
                  </a:lnTo>
                  <a:lnTo>
                    <a:pt x="253" y="1017"/>
                  </a:lnTo>
                  <a:lnTo>
                    <a:pt x="250" y="1015"/>
                  </a:lnTo>
                  <a:lnTo>
                    <a:pt x="248" y="1010"/>
                  </a:lnTo>
                  <a:lnTo>
                    <a:pt x="243" y="1010"/>
                  </a:lnTo>
                  <a:lnTo>
                    <a:pt x="236" y="1010"/>
                  </a:lnTo>
                  <a:lnTo>
                    <a:pt x="229" y="1008"/>
                  </a:lnTo>
                  <a:lnTo>
                    <a:pt x="196" y="991"/>
                  </a:lnTo>
                  <a:lnTo>
                    <a:pt x="184" y="987"/>
                  </a:lnTo>
                  <a:lnTo>
                    <a:pt x="165" y="980"/>
                  </a:lnTo>
                  <a:lnTo>
                    <a:pt x="161" y="977"/>
                  </a:lnTo>
                  <a:lnTo>
                    <a:pt x="156" y="980"/>
                  </a:lnTo>
                  <a:lnTo>
                    <a:pt x="153" y="980"/>
                  </a:lnTo>
                  <a:lnTo>
                    <a:pt x="149" y="982"/>
                  </a:lnTo>
                  <a:lnTo>
                    <a:pt x="146" y="980"/>
                  </a:lnTo>
                  <a:lnTo>
                    <a:pt x="142" y="977"/>
                  </a:lnTo>
                  <a:lnTo>
                    <a:pt x="139" y="972"/>
                  </a:lnTo>
                  <a:lnTo>
                    <a:pt x="139" y="970"/>
                  </a:lnTo>
                  <a:lnTo>
                    <a:pt x="137" y="965"/>
                  </a:lnTo>
                  <a:lnTo>
                    <a:pt x="135" y="963"/>
                  </a:lnTo>
                  <a:lnTo>
                    <a:pt x="127" y="958"/>
                  </a:lnTo>
                  <a:lnTo>
                    <a:pt x="125" y="956"/>
                  </a:lnTo>
                  <a:lnTo>
                    <a:pt x="123" y="954"/>
                  </a:lnTo>
                  <a:lnTo>
                    <a:pt x="118" y="944"/>
                  </a:lnTo>
                  <a:lnTo>
                    <a:pt x="116" y="942"/>
                  </a:lnTo>
                  <a:lnTo>
                    <a:pt x="108" y="932"/>
                  </a:lnTo>
                  <a:lnTo>
                    <a:pt x="106" y="932"/>
                  </a:lnTo>
                  <a:lnTo>
                    <a:pt x="106" y="927"/>
                  </a:lnTo>
                  <a:lnTo>
                    <a:pt x="106" y="925"/>
                  </a:lnTo>
                  <a:lnTo>
                    <a:pt x="106" y="923"/>
                  </a:lnTo>
                  <a:lnTo>
                    <a:pt x="106" y="909"/>
                  </a:lnTo>
                  <a:lnTo>
                    <a:pt x="108" y="906"/>
                  </a:lnTo>
                  <a:lnTo>
                    <a:pt x="118" y="899"/>
                  </a:lnTo>
                  <a:lnTo>
                    <a:pt x="111" y="892"/>
                  </a:lnTo>
                  <a:lnTo>
                    <a:pt x="99" y="885"/>
                  </a:lnTo>
                  <a:lnTo>
                    <a:pt x="92" y="873"/>
                  </a:lnTo>
                  <a:lnTo>
                    <a:pt x="90" y="859"/>
                  </a:lnTo>
                  <a:lnTo>
                    <a:pt x="92" y="854"/>
                  </a:lnTo>
                  <a:lnTo>
                    <a:pt x="106" y="840"/>
                  </a:lnTo>
                  <a:lnTo>
                    <a:pt x="116" y="821"/>
                  </a:lnTo>
                  <a:lnTo>
                    <a:pt x="120" y="819"/>
                  </a:lnTo>
                  <a:lnTo>
                    <a:pt x="116" y="809"/>
                  </a:lnTo>
                  <a:lnTo>
                    <a:pt x="118" y="800"/>
                  </a:lnTo>
                  <a:lnTo>
                    <a:pt x="123" y="793"/>
                  </a:lnTo>
                  <a:lnTo>
                    <a:pt x="130" y="788"/>
                  </a:lnTo>
                  <a:lnTo>
                    <a:pt x="135" y="788"/>
                  </a:lnTo>
                  <a:lnTo>
                    <a:pt x="146" y="790"/>
                  </a:lnTo>
                  <a:lnTo>
                    <a:pt x="151" y="790"/>
                  </a:lnTo>
                  <a:lnTo>
                    <a:pt x="149" y="783"/>
                  </a:lnTo>
                  <a:lnTo>
                    <a:pt x="137" y="767"/>
                  </a:lnTo>
                  <a:lnTo>
                    <a:pt x="137" y="764"/>
                  </a:lnTo>
                  <a:lnTo>
                    <a:pt x="135" y="752"/>
                  </a:lnTo>
                  <a:lnTo>
                    <a:pt x="130" y="745"/>
                  </a:lnTo>
                  <a:lnTo>
                    <a:pt x="130" y="743"/>
                  </a:lnTo>
                  <a:lnTo>
                    <a:pt x="130" y="738"/>
                  </a:lnTo>
                  <a:lnTo>
                    <a:pt x="132" y="736"/>
                  </a:lnTo>
                  <a:lnTo>
                    <a:pt x="132" y="736"/>
                  </a:lnTo>
                  <a:lnTo>
                    <a:pt x="132" y="733"/>
                  </a:lnTo>
                  <a:lnTo>
                    <a:pt x="132" y="733"/>
                  </a:lnTo>
                  <a:lnTo>
                    <a:pt x="130" y="729"/>
                  </a:lnTo>
                  <a:lnTo>
                    <a:pt x="130" y="729"/>
                  </a:lnTo>
                  <a:lnTo>
                    <a:pt x="123" y="722"/>
                  </a:lnTo>
                  <a:lnTo>
                    <a:pt x="108" y="717"/>
                  </a:lnTo>
                  <a:lnTo>
                    <a:pt x="101" y="717"/>
                  </a:lnTo>
                  <a:lnTo>
                    <a:pt x="87" y="722"/>
                  </a:lnTo>
                  <a:lnTo>
                    <a:pt x="82" y="722"/>
                  </a:lnTo>
                  <a:lnTo>
                    <a:pt x="61" y="710"/>
                  </a:lnTo>
                  <a:lnTo>
                    <a:pt x="49" y="703"/>
                  </a:lnTo>
                  <a:lnTo>
                    <a:pt x="45" y="693"/>
                  </a:lnTo>
                  <a:lnTo>
                    <a:pt x="42" y="670"/>
                  </a:lnTo>
                  <a:lnTo>
                    <a:pt x="40" y="658"/>
                  </a:lnTo>
                  <a:lnTo>
                    <a:pt x="30" y="653"/>
                  </a:lnTo>
                  <a:lnTo>
                    <a:pt x="21" y="653"/>
                  </a:lnTo>
                  <a:lnTo>
                    <a:pt x="16" y="651"/>
                  </a:lnTo>
                  <a:lnTo>
                    <a:pt x="14" y="644"/>
                  </a:lnTo>
                  <a:lnTo>
                    <a:pt x="11" y="641"/>
                  </a:lnTo>
                  <a:lnTo>
                    <a:pt x="11" y="636"/>
                  </a:lnTo>
                  <a:lnTo>
                    <a:pt x="11" y="634"/>
                  </a:lnTo>
                  <a:lnTo>
                    <a:pt x="7" y="629"/>
                  </a:lnTo>
                  <a:lnTo>
                    <a:pt x="0" y="622"/>
                  </a:lnTo>
                  <a:lnTo>
                    <a:pt x="2" y="618"/>
                  </a:lnTo>
                  <a:lnTo>
                    <a:pt x="9" y="613"/>
                  </a:lnTo>
                  <a:lnTo>
                    <a:pt x="19" y="606"/>
                  </a:lnTo>
                  <a:lnTo>
                    <a:pt x="21" y="606"/>
                  </a:lnTo>
                  <a:lnTo>
                    <a:pt x="26" y="606"/>
                  </a:lnTo>
                  <a:lnTo>
                    <a:pt x="28" y="603"/>
                  </a:lnTo>
                  <a:lnTo>
                    <a:pt x="30" y="603"/>
                  </a:lnTo>
                  <a:lnTo>
                    <a:pt x="35" y="599"/>
                  </a:lnTo>
                  <a:lnTo>
                    <a:pt x="38" y="596"/>
                  </a:lnTo>
                  <a:lnTo>
                    <a:pt x="49" y="599"/>
                  </a:lnTo>
                  <a:lnTo>
                    <a:pt x="61" y="603"/>
                  </a:lnTo>
                  <a:lnTo>
                    <a:pt x="71" y="606"/>
                  </a:lnTo>
                  <a:lnTo>
                    <a:pt x="80" y="601"/>
                  </a:lnTo>
                  <a:lnTo>
                    <a:pt x="80" y="596"/>
                  </a:lnTo>
                  <a:lnTo>
                    <a:pt x="80" y="596"/>
                  </a:lnTo>
                  <a:lnTo>
                    <a:pt x="78" y="594"/>
                  </a:lnTo>
                  <a:lnTo>
                    <a:pt x="78" y="589"/>
                  </a:lnTo>
                  <a:lnTo>
                    <a:pt x="80" y="589"/>
                  </a:lnTo>
                  <a:lnTo>
                    <a:pt x="87" y="587"/>
                  </a:lnTo>
                  <a:lnTo>
                    <a:pt x="90" y="587"/>
                  </a:lnTo>
                  <a:lnTo>
                    <a:pt x="94" y="582"/>
                  </a:lnTo>
                  <a:lnTo>
                    <a:pt x="99" y="573"/>
                  </a:lnTo>
                  <a:lnTo>
                    <a:pt x="104" y="568"/>
                  </a:lnTo>
                  <a:lnTo>
                    <a:pt x="113" y="563"/>
                  </a:lnTo>
                  <a:lnTo>
                    <a:pt x="123" y="558"/>
                  </a:lnTo>
                  <a:lnTo>
                    <a:pt x="125" y="561"/>
                  </a:lnTo>
                  <a:lnTo>
                    <a:pt x="130" y="563"/>
                  </a:lnTo>
                  <a:lnTo>
                    <a:pt x="132" y="566"/>
                  </a:lnTo>
                  <a:lnTo>
                    <a:pt x="132" y="563"/>
                  </a:lnTo>
                  <a:lnTo>
                    <a:pt x="137" y="551"/>
                  </a:lnTo>
                  <a:lnTo>
                    <a:pt x="146" y="544"/>
                  </a:lnTo>
                  <a:lnTo>
                    <a:pt x="144" y="537"/>
                  </a:lnTo>
                  <a:lnTo>
                    <a:pt x="142" y="528"/>
                  </a:lnTo>
                  <a:lnTo>
                    <a:pt x="139" y="516"/>
                  </a:lnTo>
                  <a:lnTo>
                    <a:pt x="139" y="513"/>
                  </a:lnTo>
                  <a:lnTo>
                    <a:pt x="149" y="502"/>
                  </a:lnTo>
                  <a:lnTo>
                    <a:pt x="153" y="490"/>
                  </a:lnTo>
                  <a:lnTo>
                    <a:pt x="156" y="483"/>
                  </a:lnTo>
                  <a:lnTo>
                    <a:pt x="156" y="478"/>
                  </a:lnTo>
                  <a:lnTo>
                    <a:pt x="153" y="476"/>
                  </a:lnTo>
                  <a:lnTo>
                    <a:pt x="139" y="471"/>
                  </a:lnTo>
                  <a:lnTo>
                    <a:pt x="135" y="468"/>
                  </a:lnTo>
                  <a:lnTo>
                    <a:pt x="132" y="464"/>
                  </a:lnTo>
                  <a:lnTo>
                    <a:pt x="130" y="459"/>
                  </a:lnTo>
                  <a:lnTo>
                    <a:pt x="127" y="457"/>
                  </a:lnTo>
                  <a:lnTo>
                    <a:pt x="132" y="452"/>
                  </a:lnTo>
                  <a:lnTo>
                    <a:pt x="144" y="435"/>
                  </a:lnTo>
                  <a:lnTo>
                    <a:pt x="144" y="435"/>
                  </a:lnTo>
                  <a:lnTo>
                    <a:pt x="146" y="435"/>
                  </a:lnTo>
                  <a:lnTo>
                    <a:pt x="146" y="438"/>
                  </a:lnTo>
                  <a:lnTo>
                    <a:pt x="146" y="440"/>
                  </a:lnTo>
                  <a:lnTo>
                    <a:pt x="146" y="440"/>
                  </a:lnTo>
                  <a:lnTo>
                    <a:pt x="146" y="442"/>
                  </a:lnTo>
                  <a:lnTo>
                    <a:pt x="146" y="442"/>
                  </a:lnTo>
                  <a:lnTo>
                    <a:pt x="146" y="442"/>
                  </a:lnTo>
                  <a:lnTo>
                    <a:pt x="149" y="445"/>
                  </a:lnTo>
                  <a:lnTo>
                    <a:pt x="153" y="445"/>
                  </a:lnTo>
                  <a:lnTo>
                    <a:pt x="168" y="445"/>
                  </a:lnTo>
                  <a:lnTo>
                    <a:pt x="172" y="445"/>
                  </a:lnTo>
                  <a:lnTo>
                    <a:pt x="175" y="445"/>
                  </a:lnTo>
                  <a:lnTo>
                    <a:pt x="175" y="442"/>
                  </a:lnTo>
                  <a:lnTo>
                    <a:pt x="217" y="424"/>
                  </a:lnTo>
                  <a:lnTo>
                    <a:pt x="220" y="424"/>
                  </a:lnTo>
                  <a:lnTo>
                    <a:pt x="222" y="419"/>
                  </a:lnTo>
                  <a:lnTo>
                    <a:pt x="224" y="416"/>
                  </a:lnTo>
                  <a:lnTo>
                    <a:pt x="229" y="414"/>
                  </a:lnTo>
                  <a:lnTo>
                    <a:pt x="232" y="412"/>
                  </a:lnTo>
                  <a:lnTo>
                    <a:pt x="234" y="407"/>
                  </a:lnTo>
                  <a:lnTo>
                    <a:pt x="239" y="400"/>
                  </a:lnTo>
                  <a:lnTo>
                    <a:pt x="241" y="400"/>
                  </a:lnTo>
                  <a:lnTo>
                    <a:pt x="243" y="398"/>
                  </a:lnTo>
                  <a:lnTo>
                    <a:pt x="248" y="398"/>
                  </a:lnTo>
                  <a:lnTo>
                    <a:pt x="253" y="398"/>
                  </a:lnTo>
                  <a:lnTo>
                    <a:pt x="255" y="395"/>
                  </a:lnTo>
                  <a:lnTo>
                    <a:pt x="258" y="393"/>
                  </a:lnTo>
                  <a:lnTo>
                    <a:pt x="260" y="393"/>
                  </a:lnTo>
                  <a:lnTo>
                    <a:pt x="262" y="390"/>
                  </a:lnTo>
                  <a:lnTo>
                    <a:pt x="293" y="395"/>
                  </a:lnTo>
                  <a:lnTo>
                    <a:pt x="293" y="395"/>
                  </a:lnTo>
                  <a:lnTo>
                    <a:pt x="295" y="395"/>
                  </a:lnTo>
                  <a:lnTo>
                    <a:pt x="298" y="398"/>
                  </a:lnTo>
                  <a:lnTo>
                    <a:pt x="302" y="400"/>
                  </a:lnTo>
                  <a:lnTo>
                    <a:pt x="319" y="398"/>
                  </a:lnTo>
                  <a:lnTo>
                    <a:pt x="321" y="398"/>
                  </a:lnTo>
                  <a:lnTo>
                    <a:pt x="324" y="398"/>
                  </a:lnTo>
                  <a:lnTo>
                    <a:pt x="326" y="395"/>
                  </a:lnTo>
                  <a:lnTo>
                    <a:pt x="333" y="388"/>
                  </a:lnTo>
                  <a:lnTo>
                    <a:pt x="362" y="376"/>
                  </a:lnTo>
                  <a:lnTo>
                    <a:pt x="369" y="362"/>
                  </a:lnTo>
                  <a:lnTo>
                    <a:pt x="371" y="355"/>
                  </a:lnTo>
                  <a:lnTo>
                    <a:pt x="371" y="355"/>
                  </a:lnTo>
                  <a:lnTo>
                    <a:pt x="371" y="353"/>
                  </a:lnTo>
                  <a:lnTo>
                    <a:pt x="369" y="350"/>
                  </a:lnTo>
                  <a:lnTo>
                    <a:pt x="369" y="345"/>
                  </a:lnTo>
                  <a:lnTo>
                    <a:pt x="366" y="341"/>
                  </a:lnTo>
                  <a:lnTo>
                    <a:pt x="366" y="327"/>
                  </a:lnTo>
                  <a:lnTo>
                    <a:pt x="366" y="322"/>
                  </a:lnTo>
                  <a:lnTo>
                    <a:pt x="366" y="317"/>
                  </a:lnTo>
                  <a:lnTo>
                    <a:pt x="364" y="317"/>
                  </a:lnTo>
                  <a:lnTo>
                    <a:pt x="359" y="315"/>
                  </a:lnTo>
                  <a:lnTo>
                    <a:pt x="357" y="312"/>
                  </a:lnTo>
                  <a:lnTo>
                    <a:pt x="355" y="312"/>
                  </a:lnTo>
                  <a:lnTo>
                    <a:pt x="355" y="310"/>
                  </a:lnTo>
                  <a:lnTo>
                    <a:pt x="352" y="308"/>
                  </a:lnTo>
                  <a:lnTo>
                    <a:pt x="352" y="301"/>
                  </a:lnTo>
                  <a:lnTo>
                    <a:pt x="350" y="298"/>
                  </a:lnTo>
                  <a:lnTo>
                    <a:pt x="347" y="291"/>
                  </a:lnTo>
                  <a:lnTo>
                    <a:pt x="347" y="284"/>
                  </a:lnTo>
                  <a:lnTo>
                    <a:pt x="345" y="272"/>
                  </a:lnTo>
                  <a:lnTo>
                    <a:pt x="338" y="248"/>
                  </a:lnTo>
                  <a:lnTo>
                    <a:pt x="338" y="244"/>
                  </a:lnTo>
                  <a:lnTo>
                    <a:pt x="338" y="244"/>
                  </a:lnTo>
                  <a:lnTo>
                    <a:pt x="340" y="241"/>
                  </a:lnTo>
                  <a:lnTo>
                    <a:pt x="338" y="234"/>
                  </a:lnTo>
                  <a:lnTo>
                    <a:pt x="343" y="220"/>
                  </a:lnTo>
                  <a:lnTo>
                    <a:pt x="350" y="215"/>
                  </a:lnTo>
                  <a:lnTo>
                    <a:pt x="371" y="208"/>
                  </a:lnTo>
                  <a:lnTo>
                    <a:pt x="373" y="206"/>
                  </a:lnTo>
                  <a:lnTo>
                    <a:pt x="376" y="204"/>
                  </a:lnTo>
                  <a:lnTo>
                    <a:pt x="378" y="199"/>
                  </a:lnTo>
                  <a:lnTo>
                    <a:pt x="378" y="199"/>
                  </a:lnTo>
                  <a:lnTo>
                    <a:pt x="381" y="192"/>
                  </a:lnTo>
                  <a:lnTo>
                    <a:pt x="381" y="192"/>
                  </a:lnTo>
                  <a:lnTo>
                    <a:pt x="383" y="177"/>
                  </a:lnTo>
                  <a:lnTo>
                    <a:pt x="381" y="173"/>
                  </a:lnTo>
                  <a:lnTo>
                    <a:pt x="381" y="168"/>
                  </a:lnTo>
                  <a:lnTo>
                    <a:pt x="383" y="163"/>
                  </a:lnTo>
                  <a:lnTo>
                    <a:pt x="385" y="161"/>
                  </a:lnTo>
                  <a:lnTo>
                    <a:pt x="392" y="161"/>
                  </a:lnTo>
                  <a:lnTo>
                    <a:pt x="395" y="159"/>
                  </a:lnTo>
                  <a:lnTo>
                    <a:pt x="407" y="147"/>
                  </a:lnTo>
                  <a:lnTo>
                    <a:pt x="411" y="133"/>
                  </a:lnTo>
                  <a:lnTo>
                    <a:pt x="409" y="116"/>
                  </a:lnTo>
                  <a:lnTo>
                    <a:pt x="399" y="102"/>
                  </a:lnTo>
                  <a:lnTo>
                    <a:pt x="392" y="95"/>
                  </a:lnTo>
                  <a:lnTo>
                    <a:pt x="390" y="95"/>
                  </a:lnTo>
                  <a:lnTo>
                    <a:pt x="392" y="90"/>
                  </a:lnTo>
                  <a:lnTo>
                    <a:pt x="395" y="85"/>
                  </a:lnTo>
                  <a:lnTo>
                    <a:pt x="399" y="80"/>
                  </a:lnTo>
                  <a:lnTo>
                    <a:pt x="404" y="76"/>
                  </a:lnTo>
                  <a:lnTo>
                    <a:pt x="418" y="71"/>
                  </a:lnTo>
                  <a:lnTo>
                    <a:pt x="423" y="66"/>
                  </a:lnTo>
                  <a:lnTo>
                    <a:pt x="435" y="45"/>
                  </a:lnTo>
                  <a:lnTo>
                    <a:pt x="442" y="40"/>
                  </a:lnTo>
                  <a:lnTo>
                    <a:pt x="447" y="38"/>
                  </a:lnTo>
                  <a:lnTo>
                    <a:pt x="449" y="36"/>
                  </a:lnTo>
                  <a:lnTo>
                    <a:pt x="449" y="31"/>
                  </a:lnTo>
                  <a:lnTo>
                    <a:pt x="449" y="26"/>
                  </a:lnTo>
                  <a:lnTo>
                    <a:pt x="447" y="24"/>
                  </a:lnTo>
                  <a:lnTo>
                    <a:pt x="447" y="24"/>
                  </a:lnTo>
                  <a:lnTo>
                    <a:pt x="447" y="17"/>
                  </a:lnTo>
                  <a:lnTo>
                    <a:pt x="454" y="10"/>
                  </a:lnTo>
                  <a:lnTo>
                    <a:pt x="461" y="5"/>
                  </a:lnTo>
                  <a:lnTo>
                    <a:pt x="478" y="0"/>
                  </a:lnTo>
                  <a:lnTo>
                    <a:pt x="485" y="0"/>
                  </a:lnTo>
                  <a:lnTo>
                    <a:pt x="489" y="5"/>
                  </a:lnTo>
                  <a:lnTo>
                    <a:pt x="492" y="14"/>
                  </a:lnTo>
                  <a:lnTo>
                    <a:pt x="494" y="28"/>
                  </a:lnTo>
                  <a:lnTo>
                    <a:pt x="494" y="40"/>
                  </a:lnTo>
                  <a:lnTo>
                    <a:pt x="492" y="64"/>
                  </a:lnTo>
                  <a:lnTo>
                    <a:pt x="492" y="73"/>
                  </a:lnTo>
                  <a:lnTo>
                    <a:pt x="494" y="85"/>
                  </a:lnTo>
                  <a:lnTo>
                    <a:pt x="499" y="90"/>
                  </a:lnTo>
                  <a:lnTo>
                    <a:pt x="504" y="95"/>
                  </a:lnTo>
                  <a:lnTo>
                    <a:pt x="511" y="97"/>
                  </a:lnTo>
                  <a:lnTo>
                    <a:pt x="520" y="99"/>
                  </a:lnTo>
                  <a:lnTo>
                    <a:pt x="530" y="109"/>
                  </a:lnTo>
                  <a:lnTo>
                    <a:pt x="551" y="133"/>
                  </a:lnTo>
                  <a:lnTo>
                    <a:pt x="553" y="135"/>
                  </a:lnTo>
                  <a:lnTo>
                    <a:pt x="560" y="135"/>
                  </a:lnTo>
                  <a:lnTo>
                    <a:pt x="575" y="142"/>
                  </a:lnTo>
                  <a:lnTo>
                    <a:pt x="579" y="142"/>
                  </a:lnTo>
                  <a:lnTo>
                    <a:pt x="582" y="140"/>
                  </a:lnTo>
                  <a:lnTo>
                    <a:pt x="586" y="137"/>
                  </a:lnTo>
                  <a:lnTo>
                    <a:pt x="586" y="135"/>
                  </a:lnTo>
                  <a:lnTo>
                    <a:pt x="589" y="135"/>
                  </a:lnTo>
                  <a:lnTo>
                    <a:pt x="593" y="161"/>
                  </a:lnTo>
                  <a:lnTo>
                    <a:pt x="593" y="163"/>
                  </a:lnTo>
                  <a:lnTo>
                    <a:pt x="593" y="168"/>
                  </a:lnTo>
                  <a:lnTo>
                    <a:pt x="593" y="173"/>
                  </a:lnTo>
                  <a:lnTo>
                    <a:pt x="591" y="175"/>
                  </a:lnTo>
                  <a:lnTo>
                    <a:pt x="591" y="177"/>
                  </a:lnTo>
                  <a:lnTo>
                    <a:pt x="558" y="220"/>
                  </a:lnTo>
                  <a:lnTo>
                    <a:pt x="558" y="222"/>
                  </a:lnTo>
                  <a:lnTo>
                    <a:pt x="558" y="225"/>
                  </a:lnTo>
                  <a:lnTo>
                    <a:pt x="558" y="227"/>
                  </a:lnTo>
                  <a:lnTo>
                    <a:pt x="558" y="234"/>
                  </a:lnTo>
                  <a:lnTo>
                    <a:pt x="563" y="241"/>
                  </a:lnTo>
                  <a:lnTo>
                    <a:pt x="565" y="253"/>
                  </a:lnTo>
                  <a:lnTo>
                    <a:pt x="565" y="258"/>
                  </a:lnTo>
                  <a:lnTo>
                    <a:pt x="565" y="258"/>
                  </a:lnTo>
                  <a:lnTo>
                    <a:pt x="563" y="260"/>
                  </a:lnTo>
                  <a:lnTo>
                    <a:pt x="563" y="260"/>
                  </a:lnTo>
                  <a:lnTo>
                    <a:pt x="563" y="263"/>
                  </a:lnTo>
                  <a:lnTo>
                    <a:pt x="558" y="267"/>
                  </a:lnTo>
                  <a:lnTo>
                    <a:pt x="556" y="270"/>
                  </a:lnTo>
                  <a:lnTo>
                    <a:pt x="556" y="272"/>
                  </a:lnTo>
                  <a:lnTo>
                    <a:pt x="556" y="272"/>
                  </a:lnTo>
                  <a:lnTo>
                    <a:pt x="556" y="277"/>
                  </a:lnTo>
                  <a:lnTo>
                    <a:pt x="560" y="282"/>
                  </a:lnTo>
                  <a:lnTo>
                    <a:pt x="567" y="293"/>
                  </a:lnTo>
                  <a:lnTo>
                    <a:pt x="570" y="298"/>
                  </a:lnTo>
                  <a:lnTo>
                    <a:pt x="575" y="301"/>
                  </a:lnTo>
                  <a:lnTo>
                    <a:pt x="579" y="303"/>
                  </a:lnTo>
                  <a:lnTo>
                    <a:pt x="582" y="303"/>
                  </a:lnTo>
                  <a:lnTo>
                    <a:pt x="584" y="305"/>
                  </a:lnTo>
                  <a:lnTo>
                    <a:pt x="584" y="305"/>
                  </a:lnTo>
                  <a:lnTo>
                    <a:pt x="584" y="310"/>
                  </a:lnTo>
                  <a:lnTo>
                    <a:pt x="584" y="312"/>
                  </a:lnTo>
                  <a:lnTo>
                    <a:pt x="584" y="317"/>
                  </a:lnTo>
                  <a:lnTo>
                    <a:pt x="584" y="319"/>
                  </a:lnTo>
                  <a:lnTo>
                    <a:pt x="586" y="319"/>
                  </a:lnTo>
                  <a:lnTo>
                    <a:pt x="586" y="322"/>
                  </a:lnTo>
                  <a:lnTo>
                    <a:pt x="589" y="322"/>
                  </a:lnTo>
                  <a:lnTo>
                    <a:pt x="591" y="319"/>
                  </a:lnTo>
                  <a:lnTo>
                    <a:pt x="593" y="322"/>
                  </a:lnTo>
                  <a:lnTo>
                    <a:pt x="593" y="322"/>
                  </a:lnTo>
                  <a:lnTo>
                    <a:pt x="593" y="324"/>
                  </a:lnTo>
                  <a:lnTo>
                    <a:pt x="593" y="327"/>
                  </a:lnTo>
                  <a:lnTo>
                    <a:pt x="596" y="329"/>
                  </a:lnTo>
                  <a:lnTo>
                    <a:pt x="596" y="331"/>
                  </a:lnTo>
                  <a:lnTo>
                    <a:pt x="596" y="334"/>
                  </a:lnTo>
                  <a:lnTo>
                    <a:pt x="596" y="336"/>
                  </a:lnTo>
                  <a:lnTo>
                    <a:pt x="593" y="336"/>
                  </a:lnTo>
                  <a:lnTo>
                    <a:pt x="593" y="336"/>
                  </a:lnTo>
                  <a:lnTo>
                    <a:pt x="591" y="336"/>
                  </a:lnTo>
                  <a:lnTo>
                    <a:pt x="591" y="338"/>
                  </a:lnTo>
                  <a:lnTo>
                    <a:pt x="593" y="341"/>
                  </a:lnTo>
                  <a:lnTo>
                    <a:pt x="603" y="350"/>
                  </a:lnTo>
                  <a:lnTo>
                    <a:pt x="603" y="350"/>
                  </a:lnTo>
                  <a:lnTo>
                    <a:pt x="603" y="353"/>
                  </a:lnTo>
                  <a:lnTo>
                    <a:pt x="603" y="362"/>
                  </a:lnTo>
                  <a:lnTo>
                    <a:pt x="608" y="364"/>
                  </a:lnTo>
                  <a:lnTo>
                    <a:pt x="608" y="369"/>
                  </a:lnTo>
                  <a:lnTo>
                    <a:pt x="608" y="371"/>
                  </a:lnTo>
                  <a:lnTo>
                    <a:pt x="608" y="374"/>
                  </a:lnTo>
                  <a:lnTo>
                    <a:pt x="610" y="379"/>
                  </a:lnTo>
                  <a:lnTo>
                    <a:pt x="612" y="381"/>
                  </a:lnTo>
                  <a:lnTo>
                    <a:pt x="612" y="386"/>
                  </a:lnTo>
                  <a:lnTo>
                    <a:pt x="615" y="386"/>
                  </a:lnTo>
                  <a:lnTo>
                    <a:pt x="617" y="388"/>
                  </a:lnTo>
                  <a:lnTo>
                    <a:pt x="622" y="393"/>
                  </a:lnTo>
                  <a:lnTo>
                    <a:pt x="629" y="395"/>
                  </a:lnTo>
                  <a:lnTo>
                    <a:pt x="631" y="395"/>
                  </a:lnTo>
                  <a:lnTo>
                    <a:pt x="631" y="398"/>
                  </a:lnTo>
                  <a:lnTo>
                    <a:pt x="636" y="402"/>
                  </a:lnTo>
                  <a:lnTo>
                    <a:pt x="645" y="421"/>
                  </a:lnTo>
                  <a:lnTo>
                    <a:pt x="645" y="424"/>
                  </a:lnTo>
                  <a:lnTo>
                    <a:pt x="653" y="431"/>
                  </a:lnTo>
                  <a:lnTo>
                    <a:pt x="634" y="440"/>
                  </a:lnTo>
                  <a:lnTo>
                    <a:pt x="624" y="447"/>
                  </a:lnTo>
                  <a:lnTo>
                    <a:pt x="624" y="447"/>
                  </a:lnTo>
                  <a:lnTo>
                    <a:pt x="627" y="450"/>
                  </a:lnTo>
                  <a:lnTo>
                    <a:pt x="629" y="450"/>
                  </a:lnTo>
                  <a:lnTo>
                    <a:pt x="631" y="452"/>
                  </a:lnTo>
                  <a:lnTo>
                    <a:pt x="631" y="452"/>
                  </a:lnTo>
                  <a:lnTo>
                    <a:pt x="631" y="454"/>
                  </a:lnTo>
                  <a:lnTo>
                    <a:pt x="631" y="454"/>
                  </a:lnTo>
                  <a:lnTo>
                    <a:pt x="631" y="457"/>
                  </a:lnTo>
                  <a:lnTo>
                    <a:pt x="624" y="461"/>
                  </a:lnTo>
                  <a:lnTo>
                    <a:pt x="622" y="464"/>
                  </a:lnTo>
                  <a:lnTo>
                    <a:pt x="619" y="466"/>
                  </a:lnTo>
                  <a:lnTo>
                    <a:pt x="619" y="466"/>
                  </a:lnTo>
                  <a:lnTo>
                    <a:pt x="619" y="468"/>
                  </a:lnTo>
                  <a:lnTo>
                    <a:pt x="619" y="471"/>
                  </a:lnTo>
                  <a:lnTo>
                    <a:pt x="619" y="476"/>
                  </a:lnTo>
                  <a:lnTo>
                    <a:pt x="619" y="476"/>
                  </a:lnTo>
                  <a:lnTo>
                    <a:pt x="619" y="478"/>
                  </a:lnTo>
                  <a:lnTo>
                    <a:pt x="617" y="478"/>
                  </a:lnTo>
                  <a:lnTo>
                    <a:pt x="615" y="478"/>
                  </a:lnTo>
                  <a:lnTo>
                    <a:pt x="610" y="478"/>
                  </a:lnTo>
                  <a:lnTo>
                    <a:pt x="608" y="476"/>
                  </a:lnTo>
                  <a:lnTo>
                    <a:pt x="605" y="473"/>
                  </a:lnTo>
                  <a:lnTo>
                    <a:pt x="598" y="464"/>
                  </a:lnTo>
                  <a:lnTo>
                    <a:pt x="598" y="461"/>
                  </a:lnTo>
                  <a:lnTo>
                    <a:pt x="596" y="459"/>
                  </a:lnTo>
                  <a:lnTo>
                    <a:pt x="593" y="459"/>
                  </a:lnTo>
                  <a:lnTo>
                    <a:pt x="593" y="459"/>
                  </a:lnTo>
                  <a:lnTo>
                    <a:pt x="591" y="457"/>
                  </a:lnTo>
                  <a:lnTo>
                    <a:pt x="577" y="457"/>
                  </a:lnTo>
                  <a:lnTo>
                    <a:pt x="572" y="457"/>
                  </a:lnTo>
                  <a:lnTo>
                    <a:pt x="570" y="457"/>
                  </a:lnTo>
                  <a:lnTo>
                    <a:pt x="570" y="457"/>
                  </a:lnTo>
                  <a:lnTo>
                    <a:pt x="567" y="459"/>
                  </a:lnTo>
                  <a:lnTo>
                    <a:pt x="567" y="464"/>
                  </a:lnTo>
                  <a:lnTo>
                    <a:pt x="565" y="468"/>
                  </a:lnTo>
                  <a:lnTo>
                    <a:pt x="565" y="476"/>
                  </a:lnTo>
                  <a:lnTo>
                    <a:pt x="560" y="480"/>
                  </a:lnTo>
                  <a:lnTo>
                    <a:pt x="560" y="485"/>
                  </a:lnTo>
                  <a:lnTo>
                    <a:pt x="558" y="487"/>
                  </a:lnTo>
                  <a:lnTo>
                    <a:pt x="558" y="487"/>
                  </a:lnTo>
                  <a:lnTo>
                    <a:pt x="558" y="490"/>
                  </a:lnTo>
                  <a:lnTo>
                    <a:pt x="558" y="492"/>
                  </a:lnTo>
                  <a:lnTo>
                    <a:pt x="560" y="492"/>
                  </a:lnTo>
                  <a:lnTo>
                    <a:pt x="563" y="495"/>
                  </a:lnTo>
                  <a:lnTo>
                    <a:pt x="565" y="495"/>
                  </a:lnTo>
                  <a:lnTo>
                    <a:pt x="565" y="497"/>
                  </a:lnTo>
                  <a:lnTo>
                    <a:pt x="567" y="506"/>
                  </a:lnTo>
                  <a:lnTo>
                    <a:pt x="567" y="509"/>
                  </a:lnTo>
                  <a:lnTo>
                    <a:pt x="570" y="509"/>
                  </a:lnTo>
                  <a:lnTo>
                    <a:pt x="570" y="511"/>
                  </a:lnTo>
                  <a:lnTo>
                    <a:pt x="572" y="511"/>
                  </a:lnTo>
                  <a:lnTo>
                    <a:pt x="572" y="516"/>
                  </a:lnTo>
                  <a:lnTo>
                    <a:pt x="572" y="518"/>
                  </a:lnTo>
                  <a:lnTo>
                    <a:pt x="572" y="521"/>
                  </a:lnTo>
                  <a:lnTo>
                    <a:pt x="575" y="525"/>
                  </a:lnTo>
                  <a:lnTo>
                    <a:pt x="577" y="525"/>
                  </a:lnTo>
                  <a:lnTo>
                    <a:pt x="579" y="528"/>
                  </a:lnTo>
                  <a:lnTo>
                    <a:pt x="579" y="528"/>
                  </a:lnTo>
                  <a:lnTo>
                    <a:pt x="582" y="530"/>
                  </a:lnTo>
                  <a:lnTo>
                    <a:pt x="579" y="537"/>
                  </a:lnTo>
                  <a:lnTo>
                    <a:pt x="579" y="539"/>
                  </a:lnTo>
                  <a:lnTo>
                    <a:pt x="582" y="542"/>
                  </a:lnTo>
                  <a:lnTo>
                    <a:pt x="584" y="547"/>
                  </a:lnTo>
                  <a:lnTo>
                    <a:pt x="584" y="547"/>
                  </a:lnTo>
                  <a:lnTo>
                    <a:pt x="589" y="554"/>
                  </a:lnTo>
                  <a:lnTo>
                    <a:pt x="598" y="566"/>
                  </a:lnTo>
                  <a:lnTo>
                    <a:pt x="608" y="584"/>
                  </a:lnTo>
                  <a:lnTo>
                    <a:pt x="612" y="592"/>
                  </a:lnTo>
                  <a:lnTo>
                    <a:pt x="622" y="599"/>
                  </a:lnTo>
                  <a:lnTo>
                    <a:pt x="624" y="594"/>
                  </a:lnTo>
                  <a:lnTo>
                    <a:pt x="629" y="594"/>
                  </a:lnTo>
                  <a:lnTo>
                    <a:pt x="634" y="596"/>
                  </a:lnTo>
                  <a:lnTo>
                    <a:pt x="645" y="596"/>
                  </a:lnTo>
                  <a:lnTo>
                    <a:pt x="653" y="594"/>
                  </a:lnTo>
                  <a:lnTo>
                    <a:pt x="669" y="580"/>
                  </a:lnTo>
                  <a:lnTo>
                    <a:pt x="674" y="577"/>
                  </a:lnTo>
                  <a:lnTo>
                    <a:pt x="681" y="580"/>
                  </a:lnTo>
                  <a:lnTo>
                    <a:pt x="683" y="580"/>
                  </a:lnTo>
                  <a:lnTo>
                    <a:pt x="683" y="582"/>
                  </a:lnTo>
                  <a:lnTo>
                    <a:pt x="683" y="592"/>
                  </a:lnTo>
                  <a:lnTo>
                    <a:pt x="683" y="594"/>
                  </a:lnTo>
                  <a:lnTo>
                    <a:pt x="683" y="596"/>
                  </a:lnTo>
                  <a:lnTo>
                    <a:pt x="683" y="596"/>
                  </a:lnTo>
                  <a:lnTo>
                    <a:pt x="686" y="599"/>
                  </a:lnTo>
                  <a:lnTo>
                    <a:pt x="686" y="601"/>
                  </a:lnTo>
                  <a:lnTo>
                    <a:pt x="686" y="601"/>
                  </a:lnTo>
                  <a:lnTo>
                    <a:pt x="686" y="601"/>
                  </a:lnTo>
                  <a:lnTo>
                    <a:pt x="690" y="603"/>
                  </a:lnTo>
                  <a:lnTo>
                    <a:pt x="693" y="606"/>
                  </a:lnTo>
                  <a:lnTo>
                    <a:pt x="695" y="606"/>
                  </a:lnTo>
                  <a:lnTo>
                    <a:pt x="705" y="606"/>
                  </a:lnTo>
                  <a:lnTo>
                    <a:pt x="707" y="606"/>
                  </a:lnTo>
                  <a:lnTo>
                    <a:pt x="709" y="606"/>
                  </a:lnTo>
                  <a:lnTo>
                    <a:pt x="709" y="608"/>
                  </a:lnTo>
                  <a:lnTo>
                    <a:pt x="712" y="608"/>
                  </a:lnTo>
                  <a:lnTo>
                    <a:pt x="712" y="610"/>
                  </a:lnTo>
                  <a:lnTo>
                    <a:pt x="714" y="613"/>
                  </a:lnTo>
                  <a:lnTo>
                    <a:pt x="714" y="615"/>
                  </a:lnTo>
                  <a:lnTo>
                    <a:pt x="714" y="618"/>
                  </a:lnTo>
                  <a:lnTo>
                    <a:pt x="714" y="622"/>
                  </a:lnTo>
                  <a:lnTo>
                    <a:pt x="716" y="625"/>
                  </a:lnTo>
                  <a:lnTo>
                    <a:pt x="716" y="627"/>
                  </a:lnTo>
                  <a:lnTo>
                    <a:pt x="724" y="632"/>
                  </a:lnTo>
                  <a:lnTo>
                    <a:pt x="742" y="646"/>
                  </a:lnTo>
                  <a:lnTo>
                    <a:pt x="742" y="646"/>
                  </a:lnTo>
                  <a:lnTo>
                    <a:pt x="742" y="648"/>
                  </a:lnTo>
                  <a:lnTo>
                    <a:pt x="745" y="651"/>
                  </a:lnTo>
                  <a:lnTo>
                    <a:pt x="742" y="653"/>
                  </a:lnTo>
                  <a:lnTo>
                    <a:pt x="742" y="655"/>
                  </a:lnTo>
                  <a:lnTo>
                    <a:pt x="742" y="658"/>
                  </a:lnTo>
                  <a:lnTo>
                    <a:pt x="742" y="658"/>
                  </a:lnTo>
                  <a:lnTo>
                    <a:pt x="742" y="660"/>
                  </a:lnTo>
                  <a:lnTo>
                    <a:pt x="745" y="663"/>
                  </a:lnTo>
                  <a:lnTo>
                    <a:pt x="747" y="665"/>
                  </a:lnTo>
                  <a:lnTo>
                    <a:pt x="752" y="670"/>
                  </a:lnTo>
                  <a:lnTo>
                    <a:pt x="754" y="672"/>
                  </a:lnTo>
                  <a:lnTo>
                    <a:pt x="757" y="672"/>
                  </a:lnTo>
                  <a:lnTo>
                    <a:pt x="764" y="670"/>
                  </a:lnTo>
                  <a:lnTo>
                    <a:pt x="771" y="672"/>
                  </a:lnTo>
                  <a:lnTo>
                    <a:pt x="773" y="672"/>
                  </a:lnTo>
                  <a:lnTo>
                    <a:pt x="776" y="672"/>
                  </a:lnTo>
                  <a:lnTo>
                    <a:pt x="776" y="672"/>
                  </a:lnTo>
                  <a:lnTo>
                    <a:pt x="778" y="674"/>
                  </a:lnTo>
                  <a:lnTo>
                    <a:pt x="778" y="677"/>
                  </a:lnTo>
                  <a:lnTo>
                    <a:pt x="783" y="684"/>
                  </a:lnTo>
                  <a:lnTo>
                    <a:pt x="790" y="698"/>
                  </a:lnTo>
                  <a:lnTo>
                    <a:pt x="792" y="703"/>
                  </a:lnTo>
                  <a:lnTo>
                    <a:pt x="792" y="703"/>
                  </a:lnTo>
                  <a:lnTo>
                    <a:pt x="795" y="705"/>
                  </a:lnTo>
                  <a:lnTo>
                    <a:pt x="797" y="710"/>
                  </a:lnTo>
                  <a:lnTo>
                    <a:pt x="797" y="726"/>
                  </a:lnTo>
                  <a:lnTo>
                    <a:pt x="799" y="755"/>
                  </a:lnTo>
                  <a:lnTo>
                    <a:pt x="799" y="762"/>
                  </a:lnTo>
                  <a:lnTo>
                    <a:pt x="797" y="764"/>
                  </a:lnTo>
                  <a:lnTo>
                    <a:pt x="795" y="767"/>
                  </a:lnTo>
                  <a:lnTo>
                    <a:pt x="792" y="769"/>
                  </a:lnTo>
                  <a:lnTo>
                    <a:pt x="787" y="769"/>
                  </a:lnTo>
                  <a:lnTo>
                    <a:pt x="785" y="771"/>
                  </a:lnTo>
                  <a:lnTo>
                    <a:pt x="780" y="769"/>
                  </a:lnTo>
                  <a:lnTo>
                    <a:pt x="778" y="769"/>
                  </a:lnTo>
                  <a:lnTo>
                    <a:pt x="776" y="769"/>
                  </a:lnTo>
                  <a:lnTo>
                    <a:pt x="773" y="767"/>
                  </a:lnTo>
                  <a:lnTo>
                    <a:pt x="773" y="767"/>
                  </a:lnTo>
                  <a:lnTo>
                    <a:pt x="773" y="764"/>
                  </a:lnTo>
                  <a:lnTo>
                    <a:pt x="771" y="764"/>
                  </a:lnTo>
                  <a:lnTo>
                    <a:pt x="771" y="760"/>
                  </a:lnTo>
                  <a:lnTo>
                    <a:pt x="769" y="757"/>
                  </a:lnTo>
                  <a:lnTo>
                    <a:pt x="766" y="757"/>
                  </a:lnTo>
                  <a:lnTo>
                    <a:pt x="750" y="752"/>
                  </a:lnTo>
                  <a:lnTo>
                    <a:pt x="747" y="750"/>
                  </a:lnTo>
                  <a:lnTo>
                    <a:pt x="740" y="745"/>
                  </a:lnTo>
                  <a:lnTo>
                    <a:pt x="738" y="743"/>
                  </a:lnTo>
                  <a:lnTo>
                    <a:pt x="731" y="741"/>
                  </a:lnTo>
                  <a:lnTo>
                    <a:pt x="728" y="738"/>
                  </a:lnTo>
                  <a:lnTo>
                    <a:pt x="726" y="738"/>
                  </a:lnTo>
                  <a:lnTo>
                    <a:pt x="724" y="733"/>
                  </a:lnTo>
                  <a:lnTo>
                    <a:pt x="721" y="733"/>
                  </a:lnTo>
                  <a:lnTo>
                    <a:pt x="719" y="733"/>
                  </a:lnTo>
                  <a:lnTo>
                    <a:pt x="714" y="736"/>
                  </a:lnTo>
                  <a:lnTo>
                    <a:pt x="712" y="736"/>
                  </a:lnTo>
                  <a:lnTo>
                    <a:pt x="712" y="736"/>
                  </a:lnTo>
                  <a:lnTo>
                    <a:pt x="709" y="738"/>
                  </a:lnTo>
                  <a:lnTo>
                    <a:pt x="709" y="743"/>
                  </a:lnTo>
                  <a:lnTo>
                    <a:pt x="709" y="745"/>
                  </a:lnTo>
                  <a:lnTo>
                    <a:pt x="709" y="745"/>
                  </a:lnTo>
                  <a:lnTo>
                    <a:pt x="707" y="750"/>
                  </a:lnTo>
                  <a:lnTo>
                    <a:pt x="702" y="755"/>
                  </a:lnTo>
                  <a:lnTo>
                    <a:pt x="700" y="755"/>
                  </a:lnTo>
                  <a:lnTo>
                    <a:pt x="700" y="757"/>
                  </a:lnTo>
                  <a:lnTo>
                    <a:pt x="702" y="757"/>
                  </a:lnTo>
                  <a:lnTo>
                    <a:pt x="702" y="760"/>
                  </a:lnTo>
                  <a:lnTo>
                    <a:pt x="707" y="762"/>
                  </a:lnTo>
                  <a:lnTo>
                    <a:pt x="709" y="764"/>
                  </a:lnTo>
                  <a:lnTo>
                    <a:pt x="712" y="764"/>
                  </a:lnTo>
                  <a:lnTo>
                    <a:pt x="712" y="767"/>
                  </a:lnTo>
                  <a:lnTo>
                    <a:pt x="712" y="767"/>
                  </a:lnTo>
                  <a:lnTo>
                    <a:pt x="712" y="769"/>
                  </a:lnTo>
                  <a:lnTo>
                    <a:pt x="712" y="774"/>
                  </a:lnTo>
                  <a:lnTo>
                    <a:pt x="714" y="778"/>
                  </a:lnTo>
                  <a:lnTo>
                    <a:pt x="714" y="781"/>
                  </a:lnTo>
                  <a:lnTo>
                    <a:pt x="714" y="781"/>
                  </a:lnTo>
                  <a:lnTo>
                    <a:pt x="714" y="783"/>
                  </a:lnTo>
                  <a:lnTo>
                    <a:pt x="712" y="786"/>
                  </a:lnTo>
                  <a:lnTo>
                    <a:pt x="709" y="788"/>
                  </a:lnTo>
                  <a:lnTo>
                    <a:pt x="709" y="788"/>
                  </a:lnTo>
                  <a:lnTo>
                    <a:pt x="702" y="788"/>
                  </a:lnTo>
                  <a:lnTo>
                    <a:pt x="695" y="788"/>
                  </a:lnTo>
                  <a:lnTo>
                    <a:pt x="690" y="790"/>
                  </a:lnTo>
                  <a:lnTo>
                    <a:pt x="690" y="790"/>
                  </a:lnTo>
                  <a:lnTo>
                    <a:pt x="688" y="793"/>
                  </a:lnTo>
                  <a:lnTo>
                    <a:pt x="688" y="797"/>
                  </a:lnTo>
                  <a:lnTo>
                    <a:pt x="688" y="800"/>
                  </a:lnTo>
                  <a:lnTo>
                    <a:pt x="688" y="802"/>
                  </a:lnTo>
                  <a:lnTo>
                    <a:pt x="686" y="802"/>
                  </a:lnTo>
                  <a:lnTo>
                    <a:pt x="686" y="804"/>
                  </a:lnTo>
                  <a:lnTo>
                    <a:pt x="681" y="807"/>
                  </a:lnTo>
                  <a:lnTo>
                    <a:pt x="681" y="809"/>
                  </a:lnTo>
                  <a:lnTo>
                    <a:pt x="679" y="812"/>
                  </a:lnTo>
                  <a:lnTo>
                    <a:pt x="676" y="816"/>
                  </a:lnTo>
                  <a:lnTo>
                    <a:pt x="676" y="816"/>
                  </a:lnTo>
                  <a:lnTo>
                    <a:pt x="676" y="816"/>
                  </a:lnTo>
                  <a:lnTo>
                    <a:pt x="674" y="816"/>
                  </a:lnTo>
                  <a:lnTo>
                    <a:pt x="674" y="816"/>
                  </a:lnTo>
                  <a:lnTo>
                    <a:pt x="674" y="814"/>
                  </a:lnTo>
                  <a:lnTo>
                    <a:pt x="674" y="812"/>
                  </a:lnTo>
                  <a:lnTo>
                    <a:pt x="674" y="807"/>
                  </a:lnTo>
                  <a:lnTo>
                    <a:pt x="674" y="807"/>
                  </a:lnTo>
                  <a:lnTo>
                    <a:pt x="672" y="804"/>
                  </a:lnTo>
                  <a:lnTo>
                    <a:pt x="669" y="802"/>
                  </a:lnTo>
                  <a:lnTo>
                    <a:pt x="669" y="800"/>
                  </a:lnTo>
                  <a:lnTo>
                    <a:pt x="667" y="795"/>
                  </a:lnTo>
                  <a:lnTo>
                    <a:pt x="662" y="793"/>
                  </a:lnTo>
                  <a:lnTo>
                    <a:pt x="662" y="790"/>
                  </a:lnTo>
                  <a:lnTo>
                    <a:pt x="660" y="788"/>
                  </a:lnTo>
                  <a:lnTo>
                    <a:pt x="660" y="786"/>
                  </a:lnTo>
                  <a:lnTo>
                    <a:pt x="657" y="786"/>
                  </a:lnTo>
                  <a:lnTo>
                    <a:pt x="657" y="786"/>
                  </a:lnTo>
                  <a:lnTo>
                    <a:pt x="655" y="783"/>
                  </a:lnTo>
                  <a:lnTo>
                    <a:pt x="629" y="783"/>
                  </a:lnTo>
                  <a:lnTo>
                    <a:pt x="627" y="786"/>
                  </a:lnTo>
                  <a:lnTo>
                    <a:pt x="624" y="786"/>
                  </a:lnTo>
                  <a:lnTo>
                    <a:pt x="624" y="786"/>
                  </a:lnTo>
                  <a:lnTo>
                    <a:pt x="622" y="788"/>
                  </a:lnTo>
                  <a:lnTo>
                    <a:pt x="622" y="790"/>
                  </a:lnTo>
                  <a:lnTo>
                    <a:pt x="622" y="793"/>
                  </a:lnTo>
                  <a:lnTo>
                    <a:pt x="622" y="795"/>
                  </a:lnTo>
                  <a:lnTo>
                    <a:pt x="619" y="797"/>
                  </a:lnTo>
                  <a:lnTo>
                    <a:pt x="619" y="797"/>
                  </a:lnTo>
                  <a:lnTo>
                    <a:pt x="622" y="800"/>
                  </a:lnTo>
                  <a:lnTo>
                    <a:pt x="622" y="800"/>
                  </a:lnTo>
                  <a:lnTo>
                    <a:pt x="622" y="802"/>
                  </a:lnTo>
                  <a:lnTo>
                    <a:pt x="622" y="804"/>
                  </a:lnTo>
                  <a:lnTo>
                    <a:pt x="622" y="804"/>
                  </a:lnTo>
                  <a:lnTo>
                    <a:pt x="622" y="807"/>
                  </a:lnTo>
                  <a:lnTo>
                    <a:pt x="619" y="809"/>
                  </a:lnTo>
                  <a:lnTo>
                    <a:pt x="617" y="814"/>
                  </a:lnTo>
                  <a:lnTo>
                    <a:pt x="612" y="816"/>
                  </a:lnTo>
                  <a:lnTo>
                    <a:pt x="586" y="819"/>
                  </a:lnTo>
                  <a:lnTo>
                    <a:pt x="577" y="821"/>
                  </a:lnTo>
                  <a:lnTo>
                    <a:pt x="575" y="823"/>
                  </a:lnTo>
                  <a:lnTo>
                    <a:pt x="572" y="823"/>
                  </a:lnTo>
                  <a:lnTo>
                    <a:pt x="570" y="823"/>
                  </a:lnTo>
                  <a:lnTo>
                    <a:pt x="567" y="821"/>
                  </a:lnTo>
                  <a:lnTo>
                    <a:pt x="565" y="823"/>
                  </a:lnTo>
                  <a:lnTo>
                    <a:pt x="565" y="823"/>
                  </a:lnTo>
                  <a:lnTo>
                    <a:pt x="560" y="826"/>
                  </a:lnTo>
                  <a:lnTo>
                    <a:pt x="560" y="828"/>
                  </a:lnTo>
                  <a:lnTo>
                    <a:pt x="560" y="828"/>
                  </a:lnTo>
                  <a:lnTo>
                    <a:pt x="558" y="830"/>
                  </a:lnTo>
                  <a:lnTo>
                    <a:pt x="558" y="830"/>
                  </a:lnTo>
                  <a:lnTo>
                    <a:pt x="558" y="833"/>
                  </a:lnTo>
                  <a:lnTo>
                    <a:pt x="558" y="835"/>
                  </a:lnTo>
                  <a:lnTo>
                    <a:pt x="556" y="835"/>
                  </a:lnTo>
                  <a:lnTo>
                    <a:pt x="553" y="838"/>
                  </a:lnTo>
                  <a:lnTo>
                    <a:pt x="551" y="840"/>
                  </a:lnTo>
                  <a:lnTo>
                    <a:pt x="548" y="838"/>
                  </a:lnTo>
                  <a:lnTo>
                    <a:pt x="548" y="838"/>
                  </a:lnTo>
                  <a:lnTo>
                    <a:pt x="548" y="838"/>
                  </a:lnTo>
                  <a:lnTo>
                    <a:pt x="546" y="835"/>
                  </a:lnTo>
                  <a:lnTo>
                    <a:pt x="544" y="835"/>
                  </a:lnTo>
                  <a:lnTo>
                    <a:pt x="537" y="833"/>
                  </a:lnTo>
                  <a:lnTo>
                    <a:pt x="537" y="833"/>
                  </a:lnTo>
                  <a:lnTo>
                    <a:pt x="534" y="830"/>
                  </a:lnTo>
                  <a:lnTo>
                    <a:pt x="530" y="828"/>
                  </a:lnTo>
                  <a:lnTo>
                    <a:pt x="525" y="826"/>
                  </a:lnTo>
                  <a:lnTo>
                    <a:pt x="522" y="826"/>
                  </a:lnTo>
                  <a:lnTo>
                    <a:pt x="520" y="823"/>
                  </a:lnTo>
                  <a:lnTo>
                    <a:pt x="518" y="819"/>
                  </a:lnTo>
                  <a:lnTo>
                    <a:pt x="513" y="821"/>
                  </a:lnTo>
                  <a:lnTo>
                    <a:pt x="508" y="828"/>
                  </a:lnTo>
                  <a:lnTo>
                    <a:pt x="508" y="828"/>
                  </a:lnTo>
                  <a:lnTo>
                    <a:pt x="506" y="835"/>
                  </a:lnTo>
                  <a:lnTo>
                    <a:pt x="506" y="840"/>
                  </a:lnTo>
                  <a:lnTo>
                    <a:pt x="504" y="845"/>
                  </a:lnTo>
                  <a:lnTo>
                    <a:pt x="504" y="847"/>
                  </a:lnTo>
                  <a:lnTo>
                    <a:pt x="504" y="849"/>
                  </a:lnTo>
                  <a:lnTo>
                    <a:pt x="504" y="849"/>
                  </a:lnTo>
                  <a:lnTo>
                    <a:pt x="504" y="852"/>
                  </a:lnTo>
                  <a:lnTo>
                    <a:pt x="506" y="852"/>
                  </a:lnTo>
                  <a:lnTo>
                    <a:pt x="508" y="854"/>
                  </a:lnTo>
                  <a:lnTo>
                    <a:pt x="508" y="857"/>
                  </a:lnTo>
                  <a:lnTo>
                    <a:pt x="508" y="859"/>
                  </a:lnTo>
                  <a:lnTo>
                    <a:pt x="511" y="864"/>
                  </a:lnTo>
                  <a:lnTo>
                    <a:pt x="511" y="866"/>
                  </a:lnTo>
                  <a:lnTo>
                    <a:pt x="508" y="868"/>
                  </a:lnTo>
                  <a:lnTo>
                    <a:pt x="506" y="873"/>
                  </a:lnTo>
                  <a:lnTo>
                    <a:pt x="506" y="873"/>
                  </a:lnTo>
                  <a:lnTo>
                    <a:pt x="506" y="873"/>
                  </a:lnTo>
                  <a:lnTo>
                    <a:pt x="504" y="875"/>
                  </a:lnTo>
                  <a:lnTo>
                    <a:pt x="499" y="878"/>
                  </a:lnTo>
                  <a:lnTo>
                    <a:pt x="499" y="878"/>
                  </a:lnTo>
                  <a:lnTo>
                    <a:pt x="496" y="880"/>
                  </a:lnTo>
                  <a:lnTo>
                    <a:pt x="496" y="883"/>
                  </a:lnTo>
                  <a:lnTo>
                    <a:pt x="494" y="890"/>
                  </a:lnTo>
                  <a:lnTo>
                    <a:pt x="492" y="894"/>
                  </a:lnTo>
                  <a:lnTo>
                    <a:pt x="492" y="899"/>
                  </a:lnTo>
                  <a:lnTo>
                    <a:pt x="492" y="899"/>
                  </a:lnTo>
                  <a:lnTo>
                    <a:pt x="489" y="901"/>
                  </a:lnTo>
                  <a:lnTo>
                    <a:pt x="485" y="906"/>
                  </a:lnTo>
                  <a:lnTo>
                    <a:pt x="482" y="909"/>
                  </a:lnTo>
                  <a:lnTo>
                    <a:pt x="482" y="911"/>
                  </a:lnTo>
                  <a:lnTo>
                    <a:pt x="480" y="913"/>
                  </a:lnTo>
                  <a:lnTo>
                    <a:pt x="478" y="916"/>
                  </a:lnTo>
                  <a:lnTo>
                    <a:pt x="475" y="918"/>
                  </a:lnTo>
                  <a:lnTo>
                    <a:pt x="473" y="920"/>
                  </a:lnTo>
                  <a:lnTo>
                    <a:pt x="473" y="920"/>
                  </a:lnTo>
                  <a:lnTo>
                    <a:pt x="473" y="923"/>
                  </a:lnTo>
                  <a:lnTo>
                    <a:pt x="473" y="923"/>
                  </a:lnTo>
                  <a:lnTo>
                    <a:pt x="475" y="925"/>
                  </a:lnTo>
                  <a:lnTo>
                    <a:pt x="475" y="927"/>
                  </a:lnTo>
                  <a:lnTo>
                    <a:pt x="475" y="930"/>
                  </a:lnTo>
                  <a:lnTo>
                    <a:pt x="475" y="939"/>
                  </a:lnTo>
                  <a:lnTo>
                    <a:pt x="475" y="944"/>
                  </a:lnTo>
                  <a:lnTo>
                    <a:pt x="475" y="944"/>
                  </a:lnTo>
                  <a:lnTo>
                    <a:pt x="475" y="946"/>
                  </a:lnTo>
                  <a:lnTo>
                    <a:pt x="475" y="949"/>
                  </a:lnTo>
                  <a:lnTo>
                    <a:pt x="475" y="951"/>
                  </a:lnTo>
                  <a:lnTo>
                    <a:pt x="475" y="956"/>
                  </a:lnTo>
                  <a:lnTo>
                    <a:pt x="475" y="958"/>
                  </a:lnTo>
                  <a:lnTo>
                    <a:pt x="478" y="961"/>
                  </a:lnTo>
                  <a:lnTo>
                    <a:pt x="478" y="961"/>
                  </a:lnTo>
                  <a:lnTo>
                    <a:pt x="480" y="963"/>
                  </a:lnTo>
                  <a:lnTo>
                    <a:pt x="480" y="965"/>
                  </a:lnTo>
                  <a:lnTo>
                    <a:pt x="480" y="968"/>
                  </a:lnTo>
                  <a:lnTo>
                    <a:pt x="480" y="970"/>
                  </a:lnTo>
                  <a:lnTo>
                    <a:pt x="480" y="972"/>
                  </a:lnTo>
                  <a:lnTo>
                    <a:pt x="478" y="977"/>
                  </a:lnTo>
                  <a:lnTo>
                    <a:pt x="475" y="982"/>
                  </a:lnTo>
                  <a:lnTo>
                    <a:pt x="473" y="984"/>
                  </a:lnTo>
                  <a:lnTo>
                    <a:pt x="473" y="984"/>
                  </a:lnTo>
                  <a:lnTo>
                    <a:pt x="470" y="987"/>
                  </a:lnTo>
                  <a:lnTo>
                    <a:pt x="470" y="987"/>
                  </a:lnTo>
                  <a:lnTo>
                    <a:pt x="466" y="987"/>
                  </a:lnTo>
                  <a:lnTo>
                    <a:pt x="463" y="984"/>
                  </a:lnTo>
                  <a:lnTo>
                    <a:pt x="459" y="984"/>
                  </a:lnTo>
                  <a:lnTo>
                    <a:pt x="459" y="984"/>
                  </a:lnTo>
                  <a:lnTo>
                    <a:pt x="456" y="987"/>
                  </a:lnTo>
                  <a:lnTo>
                    <a:pt x="454" y="989"/>
                  </a:lnTo>
                  <a:lnTo>
                    <a:pt x="454" y="991"/>
                  </a:lnTo>
                  <a:lnTo>
                    <a:pt x="451" y="994"/>
                  </a:lnTo>
                  <a:lnTo>
                    <a:pt x="454" y="996"/>
                  </a:lnTo>
                  <a:lnTo>
                    <a:pt x="454" y="996"/>
                  </a:lnTo>
                  <a:lnTo>
                    <a:pt x="456" y="998"/>
                  </a:lnTo>
                  <a:lnTo>
                    <a:pt x="459" y="998"/>
                  </a:lnTo>
                  <a:lnTo>
                    <a:pt x="459" y="998"/>
                  </a:lnTo>
                  <a:lnTo>
                    <a:pt x="459" y="1001"/>
                  </a:lnTo>
                  <a:lnTo>
                    <a:pt x="461" y="1003"/>
                  </a:lnTo>
                  <a:lnTo>
                    <a:pt x="459" y="1003"/>
                  </a:lnTo>
                  <a:lnTo>
                    <a:pt x="459" y="1006"/>
                  </a:lnTo>
                  <a:lnTo>
                    <a:pt x="459" y="1006"/>
                  </a:lnTo>
                  <a:lnTo>
                    <a:pt x="456" y="1006"/>
                  </a:lnTo>
                  <a:lnTo>
                    <a:pt x="435" y="1006"/>
                  </a:lnTo>
                  <a:lnTo>
                    <a:pt x="428" y="1006"/>
                  </a:lnTo>
                  <a:lnTo>
                    <a:pt x="409" y="1006"/>
                  </a:lnTo>
                  <a:lnTo>
                    <a:pt x="399" y="1006"/>
                  </a:lnTo>
                  <a:lnTo>
                    <a:pt x="399" y="1003"/>
                  </a:lnTo>
                  <a:lnTo>
                    <a:pt x="395" y="1003"/>
                  </a:lnTo>
                  <a:lnTo>
                    <a:pt x="390" y="1001"/>
                  </a:lnTo>
                  <a:lnTo>
                    <a:pt x="388" y="1001"/>
                  </a:lnTo>
                  <a:lnTo>
                    <a:pt x="385" y="1001"/>
                  </a:lnTo>
                  <a:lnTo>
                    <a:pt x="383" y="1001"/>
                  </a:lnTo>
                  <a:lnTo>
                    <a:pt x="383" y="1001"/>
                  </a:lnTo>
                  <a:lnTo>
                    <a:pt x="381" y="1003"/>
                  </a:lnTo>
                  <a:lnTo>
                    <a:pt x="381" y="1006"/>
                  </a:lnTo>
                  <a:lnTo>
                    <a:pt x="378" y="1010"/>
                  </a:lnTo>
                  <a:lnTo>
                    <a:pt x="378" y="1010"/>
                  </a:lnTo>
                  <a:lnTo>
                    <a:pt x="376" y="1013"/>
                  </a:lnTo>
                  <a:lnTo>
                    <a:pt x="376" y="1013"/>
                  </a:lnTo>
                  <a:lnTo>
                    <a:pt x="378" y="1015"/>
                  </a:lnTo>
                  <a:lnTo>
                    <a:pt x="378" y="1017"/>
                  </a:lnTo>
                  <a:lnTo>
                    <a:pt x="378" y="1017"/>
                  </a:lnTo>
                  <a:lnTo>
                    <a:pt x="381" y="1017"/>
                  </a:lnTo>
                  <a:lnTo>
                    <a:pt x="381" y="1020"/>
                  </a:lnTo>
                  <a:lnTo>
                    <a:pt x="381" y="1020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836887" y="854398"/>
              <a:ext cx="359311" cy="246175"/>
            </a:xfrm>
            <a:custGeom>
              <a:avLst/>
              <a:gdLst>
                <a:gd name="T0" fmla="*/ 104 w 343"/>
                <a:gd name="T1" fmla="*/ 230 h 235"/>
                <a:gd name="T2" fmla="*/ 85 w 343"/>
                <a:gd name="T3" fmla="*/ 225 h 235"/>
                <a:gd name="T4" fmla="*/ 64 w 343"/>
                <a:gd name="T5" fmla="*/ 194 h 235"/>
                <a:gd name="T6" fmla="*/ 59 w 343"/>
                <a:gd name="T7" fmla="*/ 183 h 235"/>
                <a:gd name="T8" fmla="*/ 62 w 343"/>
                <a:gd name="T9" fmla="*/ 168 h 235"/>
                <a:gd name="T10" fmla="*/ 47 w 343"/>
                <a:gd name="T11" fmla="*/ 159 h 235"/>
                <a:gd name="T12" fmla="*/ 31 w 343"/>
                <a:gd name="T13" fmla="*/ 149 h 235"/>
                <a:gd name="T14" fmla="*/ 7 w 343"/>
                <a:gd name="T15" fmla="*/ 135 h 235"/>
                <a:gd name="T16" fmla="*/ 0 w 343"/>
                <a:gd name="T17" fmla="*/ 102 h 235"/>
                <a:gd name="T18" fmla="*/ 10 w 343"/>
                <a:gd name="T19" fmla="*/ 86 h 235"/>
                <a:gd name="T20" fmla="*/ 19 w 343"/>
                <a:gd name="T21" fmla="*/ 81 h 235"/>
                <a:gd name="T22" fmla="*/ 21 w 343"/>
                <a:gd name="T23" fmla="*/ 76 h 235"/>
                <a:gd name="T24" fmla="*/ 28 w 343"/>
                <a:gd name="T25" fmla="*/ 79 h 235"/>
                <a:gd name="T26" fmla="*/ 47 w 343"/>
                <a:gd name="T27" fmla="*/ 71 h 235"/>
                <a:gd name="T28" fmla="*/ 59 w 343"/>
                <a:gd name="T29" fmla="*/ 52 h 235"/>
                <a:gd name="T30" fmla="*/ 66 w 343"/>
                <a:gd name="T31" fmla="*/ 41 h 235"/>
                <a:gd name="T32" fmla="*/ 97 w 343"/>
                <a:gd name="T33" fmla="*/ 60 h 235"/>
                <a:gd name="T34" fmla="*/ 135 w 343"/>
                <a:gd name="T35" fmla="*/ 45 h 235"/>
                <a:gd name="T36" fmla="*/ 168 w 343"/>
                <a:gd name="T37" fmla="*/ 38 h 235"/>
                <a:gd name="T38" fmla="*/ 201 w 343"/>
                <a:gd name="T39" fmla="*/ 15 h 235"/>
                <a:gd name="T40" fmla="*/ 213 w 343"/>
                <a:gd name="T41" fmla="*/ 5 h 235"/>
                <a:gd name="T42" fmla="*/ 253 w 343"/>
                <a:gd name="T43" fmla="*/ 8 h 235"/>
                <a:gd name="T44" fmla="*/ 265 w 343"/>
                <a:gd name="T45" fmla="*/ 22 h 235"/>
                <a:gd name="T46" fmla="*/ 272 w 343"/>
                <a:gd name="T47" fmla="*/ 19 h 235"/>
                <a:gd name="T48" fmla="*/ 298 w 343"/>
                <a:gd name="T49" fmla="*/ 22 h 235"/>
                <a:gd name="T50" fmla="*/ 310 w 343"/>
                <a:gd name="T51" fmla="*/ 22 h 235"/>
                <a:gd name="T52" fmla="*/ 310 w 343"/>
                <a:gd name="T53" fmla="*/ 12 h 235"/>
                <a:gd name="T54" fmla="*/ 310 w 343"/>
                <a:gd name="T55" fmla="*/ 22 h 235"/>
                <a:gd name="T56" fmla="*/ 317 w 343"/>
                <a:gd name="T57" fmla="*/ 50 h 235"/>
                <a:gd name="T58" fmla="*/ 322 w 343"/>
                <a:gd name="T59" fmla="*/ 76 h 235"/>
                <a:gd name="T60" fmla="*/ 327 w 343"/>
                <a:gd name="T61" fmla="*/ 88 h 235"/>
                <a:gd name="T62" fmla="*/ 331 w 343"/>
                <a:gd name="T63" fmla="*/ 93 h 235"/>
                <a:gd name="T64" fmla="*/ 338 w 343"/>
                <a:gd name="T65" fmla="*/ 100 h 235"/>
                <a:gd name="T66" fmla="*/ 341 w 343"/>
                <a:gd name="T67" fmla="*/ 123 h 235"/>
                <a:gd name="T68" fmla="*/ 343 w 343"/>
                <a:gd name="T69" fmla="*/ 133 h 235"/>
                <a:gd name="T70" fmla="*/ 334 w 343"/>
                <a:gd name="T71" fmla="*/ 154 h 235"/>
                <a:gd name="T72" fmla="*/ 296 w 343"/>
                <a:gd name="T73" fmla="*/ 176 h 235"/>
                <a:gd name="T74" fmla="*/ 274 w 343"/>
                <a:gd name="T75" fmla="*/ 178 h 235"/>
                <a:gd name="T76" fmla="*/ 265 w 343"/>
                <a:gd name="T77" fmla="*/ 173 h 235"/>
                <a:gd name="T78" fmla="*/ 232 w 343"/>
                <a:gd name="T79" fmla="*/ 171 h 235"/>
                <a:gd name="T80" fmla="*/ 225 w 343"/>
                <a:gd name="T81" fmla="*/ 176 h 235"/>
                <a:gd name="T82" fmla="*/ 213 w 343"/>
                <a:gd name="T83" fmla="*/ 178 h 235"/>
                <a:gd name="T84" fmla="*/ 204 w 343"/>
                <a:gd name="T85" fmla="*/ 190 h 235"/>
                <a:gd name="T86" fmla="*/ 194 w 343"/>
                <a:gd name="T87" fmla="*/ 197 h 235"/>
                <a:gd name="T88" fmla="*/ 147 w 343"/>
                <a:gd name="T89" fmla="*/ 220 h 235"/>
                <a:gd name="T90" fmla="*/ 140 w 343"/>
                <a:gd name="T91" fmla="*/ 223 h 235"/>
                <a:gd name="T92" fmla="*/ 118 w 343"/>
                <a:gd name="T93" fmla="*/ 220 h 235"/>
                <a:gd name="T94" fmla="*/ 118 w 343"/>
                <a:gd name="T95" fmla="*/ 218 h 235"/>
                <a:gd name="T96" fmla="*/ 118 w 343"/>
                <a:gd name="T97" fmla="*/ 2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3" h="235">
                  <a:moveTo>
                    <a:pt x="116" y="213"/>
                  </a:moveTo>
                  <a:lnTo>
                    <a:pt x="116" y="213"/>
                  </a:lnTo>
                  <a:lnTo>
                    <a:pt x="104" y="230"/>
                  </a:lnTo>
                  <a:lnTo>
                    <a:pt x="99" y="235"/>
                  </a:lnTo>
                  <a:lnTo>
                    <a:pt x="99" y="232"/>
                  </a:lnTo>
                  <a:lnTo>
                    <a:pt x="85" y="225"/>
                  </a:lnTo>
                  <a:lnTo>
                    <a:pt x="71" y="218"/>
                  </a:lnTo>
                  <a:lnTo>
                    <a:pt x="69" y="211"/>
                  </a:lnTo>
                  <a:lnTo>
                    <a:pt x="64" y="194"/>
                  </a:lnTo>
                  <a:lnTo>
                    <a:pt x="64" y="192"/>
                  </a:lnTo>
                  <a:lnTo>
                    <a:pt x="59" y="187"/>
                  </a:lnTo>
                  <a:lnTo>
                    <a:pt x="59" y="183"/>
                  </a:lnTo>
                  <a:lnTo>
                    <a:pt x="59" y="180"/>
                  </a:lnTo>
                  <a:lnTo>
                    <a:pt x="62" y="171"/>
                  </a:lnTo>
                  <a:lnTo>
                    <a:pt x="62" y="168"/>
                  </a:lnTo>
                  <a:lnTo>
                    <a:pt x="59" y="164"/>
                  </a:lnTo>
                  <a:lnTo>
                    <a:pt x="57" y="161"/>
                  </a:lnTo>
                  <a:lnTo>
                    <a:pt x="47" y="159"/>
                  </a:lnTo>
                  <a:lnTo>
                    <a:pt x="43" y="157"/>
                  </a:lnTo>
                  <a:lnTo>
                    <a:pt x="36" y="149"/>
                  </a:lnTo>
                  <a:lnTo>
                    <a:pt x="31" y="149"/>
                  </a:lnTo>
                  <a:lnTo>
                    <a:pt x="24" y="147"/>
                  </a:lnTo>
                  <a:lnTo>
                    <a:pt x="14" y="142"/>
                  </a:lnTo>
                  <a:lnTo>
                    <a:pt x="7" y="135"/>
                  </a:lnTo>
                  <a:lnTo>
                    <a:pt x="2" y="116"/>
                  </a:lnTo>
                  <a:lnTo>
                    <a:pt x="2" y="109"/>
                  </a:lnTo>
                  <a:lnTo>
                    <a:pt x="0" y="102"/>
                  </a:lnTo>
                  <a:lnTo>
                    <a:pt x="2" y="95"/>
                  </a:lnTo>
                  <a:lnTo>
                    <a:pt x="5" y="88"/>
                  </a:lnTo>
                  <a:lnTo>
                    <a:pt x="10" y="86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21" y="76"/>
                  </a:lnTo>
                  <a:lnTo>
                    <a:pt x="21" y="76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8" y="79"/>
                  </a:lnTo>
                  <a:lnTo>
                    <a:pt x="36" y="79"/>
                  </a:lnTo>
                  <a:lnTo>
                    <a:pt x="43" y="76"/>
                  </a:lnTo>
                  <a:lnTo>
                    <a:pt x="47" y="71"/>
                  </a:lnTo>
                  <a:lnTo>
                    <a:pt x="54" y="64"/>
                  </a:lnTo>
                  <a:lnTo>
                    <a:pt x="57" y="57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64" y="43"/>
                  </a:lnTo>
                  <a:lnTo>
                    <a:pt x="66" y="41"/>
                  </a:lnTo>
                  <a:lnTo>
                    <a:pt x="80" y="55"/>
                  </a:lnTo>
                  <a:lnTo>
                    <a:pt x="88" y="57"/>
                  </a:lnTo>
                  <a:lnTo>
                    <a:pt x="97" y="60"/>
                  </a:lnTo>
                  <a:lnTo>
                    <a:pt x="107" y="57"/>
                  </a:lnTo>
                  <a:lnTo>
                    <a:pt x="116" y="55"/>
                  </a:lnTo>
                  <a:lnTo>
                    <a:pt x="135" y="45"/>
                  </a:lnTo>
                  <a:lnTo>
                    <a:pt x="142" y="41"/>
                  </a:lnTo>
                  <a:lnTo>
                    <a:pt x="144" y="38"/>
                  </a:lnTo>
                  <a:lnTo>
                    <a:pt x="168" y="38"/>
                  </a:lnTo>
                  <a:lnTo>
                    <a:pt x="177" y="34"/>
                  </a:lnTo>
                  <a:lnTo>
                    <a:pt x="194" y="19"/>
                  </a:lnTo>
                  <a:lnTo>
                    <a:pt x="201" y="15"/>
                  </a:lnTo>
                  <a:lnTo>
                    <a:pt x="208" y="15"/>
                  </a:lnTo>
                  <a:lnTo>
                    <a:pt x="211" y="10"/>
                  </a:lnTo>
                  <a:lnTo>
                    <a:pt x="213" y="5"/>
                  </a:lnTo>
                  <a:lnTo>
                    <a:pt x="218" y="0"/>
                  </a:lnTo>
                  <a:lnTo>
                    <a:pt x="248" y="5"/>
                  </a:lnTo>
                  <a:lnTo>
                    <a:pt x="253" y="8"/>
                  </a:lnTo>
                  <a:lnTo>
                    <a:pt x="258" y="12"/>
                  </a:lnTo>
                  <a:lnTo>
                    <a:pt x="265" y="19"/>
                  </a:lnTo>
                  <a:lnTo>
                    <a:pt x="265" y="22"/>
                  </a:lnTo>
                  <a:lnTo>
                    <a:pt x="267" y="22"/>
                  </a:lnTo>
                  <a:lnTo>
                    <a:pt x="272" y="22"/>
                  </a:lnTo>
                  <a:lnTo>
                    <a:pt x="272" y="19"/>
                  </a:lnTo>
                  <a:lnTo>
                    <a:pt x="277" y="19"/>
                  </a:lnTo>
                  <a:lnTo>
                    <a:pt x="291" y="24"/>
                  </a:lnTo>
                  <a:lnTo>
                    <a:pt x="298" y="22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10" y="22"/>
                  </a:lnTo>
                  <a:lnTo>
                    <a:pt x="310" y="19"/>
                  </a:lnTo>
                  <a:lnTo>
                    <a:pt x="310" y="17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2" y="19"/>
                  </a:lnTo>
                  <a:lnTo>
                    <a:pt x="310" y="22"/>
                  </a:lnTo>
                  <a:lnTo>
                    <a:pt x="310" y="22"/>
                  </a:lnTo>
                  <a:lnTo>
                    <a:pt x="310" y="26"/>
                  </a:lnTo>
                  <a:lnTo>
                    <a:pt x="317" y="50"/>
                  </a:lnTo>
                  <a:lnTo>
                    <a:pt x="319" y="62"/>
                  </a:lnTo>
                  <a:lnTo>
                    <a:pt x="319" y="69"/>
                  </a:lnTo>
                  <a:lnTo>
                    <a:pt x="322" y="76"/>
                  </a:lnTo>
                  <a:lnTo>
                    <a:pt x="324" y="79"/>
                  </a:lnTo>
                  <a:lnTo>
                    <a:pt x="324" y="86"/>
                  </a:lnTo>
                  <a:lnTo>
                    <a:pt x="327" y="88"/>
                  </a:lnTo>
                  <a:lnTo>
                    <a:pt x="327" y="90"/>
                  </a:lnTo>
                  <a:lnTo>
                    <a:pt x="329" y="90"/>
                  </a:lnTo>
                  <a:lnTo>
                    <a:pt x="331" y="93"/>
                  </a:lnTo>
                  <a:lnTo>
                    <a:pt x="336" y="95"/>
                  </a:lnTo>
                  <a:lnTo>
                    <a:pt x="338" y="95"/>
                  </a:lnTo>
                  <a:lnTo>
                    <a:pt x="338" y="100"/>
                  </a:lnTo>
                  <a:lnTo>
                    <a:pt x="338" y="105"/>
                  </a:lnTo>
                  <a:lnTo>
                    <a:pt x="338" y="119"/>
                  </a:lnTo>
                  <a:lnTo>
                    <a:pt x="341" y="123"/>
                  </a:lnTo>
                  <a:lnTo>
                    <a:pt x="341" y="128"/>
                  </a:lnTo>
                  <a:lnTo>
                    <a:pt x="343" y="131"/>
                  </a:lnTo>
                  <a:lnTo>
                    <a:pt x="343" y="133"/>
                  </a:lnTo>
                  <a:lnTo>
                    <a:pt x="343" y="133"/>
                  </a:lnTo>
                  <a:lnTo>
                    <a:pt x="341" y="140"/>
                  </a:lnTo>
                  <a:lnTo>
                    <a:pt x="334" y="154"/>
                  </a:lnTo>
                  <a:lnTo>
                    <a:pt x="305" y="166"/>
                  </a:lnTo>
                  <a:lnTo>
                    <a:pt x="298" y="173"/>
                  </a:lnTo>
                  <a:lnTo>
                    <a:pt x="296" y="176"/>
                  </a:lnTo>
                  <a:lnTo>
                    <a:pt x="293" y="176"/>
                  </a:lnTo>
                  <a:lnTo>
                    <a:pt x="291" y="176"/>
                  </a:lnTo>
                  <a:lnTo>
                    <a:pt x="274" y="178"/>
                  </a:lnTo>
                  <a:lnTo>
                    <a:pt x="270" y="176"/>
                  </a:lnTo>
                  <a:lnTo>
                    <a:pt x="267" y="173"/>
                  </a:lnTo>
                  <a:lnTo>
                    <a:pt x="265" y="173"/>
                  </a:lnTo>
                  <a:lnTo>
                    <a:pt x="265" y="173"/>
                  </a:lnTo>
                  <a:lnTo>
                    <a:pt x="234" y="168"/>
                  </a:lnTo>
                  <a:lnTo>
                    <a:pt x="232" y="171"/>
                  </a:lnTo>
                  <a:lnTo>
                    <a:pt x="230" y="171"/>
                  </a:lnTo>
                  <a:lnTo>
                    <a:pt x="227" y="173"/>
                  </a:lnTo>
                  <a:lnTo>
                    <a:pt x="225" y="176"/>
                  </a:lnTo>
                  <a:lnTo>
                    <a:pt x="220" y="176"/>
                  </a:lnTo>
                  <a:lnTo>
                    <a:pt x="215" y="176"/>
                  </a:lnTo>
                  <a:lnTo>
                    <a:pt x="213" y="178"/>
                  </a:lnTo>
                  <a:lnTo>
                    <a:pt x="211" y="178"/>
                  </a:lnTo>
                  <a:lnTo>
                    <a:pt x="206" y="185"/>
                  </a:lnTo>
                  <a:lnTo>
                    <a:pt x="204" y="190"/>
                  </a:lnTo>
                  <a:lnTo>
                    <a:pt x="201" y="192"/>
                  </a:lnTo>
                  <a:lnTo>
                    <a:pt x="196" y="194"/>
                  </a:lnTo>
                  <a:lnTo>
                    <a:pt x="194" y="197"/>
                  </a:lnTo>
                  <a:lnTo>
                    <a:pt x="192" y="202"/>
                  </a:lnTo>
                  <a:lnTo>
                    <a:pt x="189" y="202"/>
                  </a:lnTo>
                  <a:lnTo>
                    <a:pt x="147" y="220"/>
                  </a:lnTo>
                  <a:lnTo>
                    <a:pt x="147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25" y="223"/>
                  </a:lnTo>
                  <a:lnTo>
                    <a:pt x="121" y="223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18"/>
                  </a:lnTo>
                  <a:lnTo>
                    <a:pt x="118" y="218"/>
                  </a:lnTo>
                  <a:lnTo>
                    <a:pt x="118" y="216"/>
                  </a:lnTo>
                  <a:lnTo>
                    <a:pt x="118" y="213"/>
                  </a:lnTo>
                  <a:lnTo>
                    <a:pt x="116" y="213"/>
                  </a:lnTo>
                  <a:lnTo>
                    <a:pt x="116" y="213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1389995" y="480421"/>
              <a:ext cx="931276" cy="901944"/>
            </a:xfrm>
            <a:custGeom>
              <a:avLst/>
              <a:gdLst>
                <a:gd name="T0" fmla="*/ 54 w 889"/>
                <a:gd name="T1" fmla="*/ 308 h 861"/>
                <a:gd name="T2" fmla="*/ 99 w 889"/>
                <a:gd name="T3" fmla="*/ 367 h 861"/>
                <a:gd name="T4" fmla="*/ 125 w 889"/>
                <a:gd name="T5" fmla="*/ 339 h 861"/>
                <a:gd name="T6" fmla="*/ 132 w 889"/>
                <a:gd name="T7" fmla="*/ 279 h 861"/>
                <a:gd name="T8" fmla="*/ 172 w 889"/>
                <a:gd name="T9" fmla="*/ 201 h 861"/>
                <a:gd name="T10" fmla="*/ 175 w 889"/>
                <a:gd name="T11" fmla="*/ 88 h 861"/>
                <a:gd name="T12" fmla="*/ 227 w 889"/>
                <a:gd name="T13" fmla="*/ 126 h 861"/>
                <a:gd name="T14" fmla="*/ 307 w 889"/>
                <a:gd name="T15" fmla="*/ 149 h 861"/>
                <a:gd name="T16" fmla="*/ 383 w 889"/>
                <a:gd name="T17" fmla="*/ 130 h 861"/>
                <a:gd name="T18" fmla="*/ 421 w 889"/>
                <a:gd name="T19" fmla="*/ 133 h 861"/>
                <a:gd name="T20" fmla="*/ 397 w 889"/>
                <a:gd name="T21" fmla="*/ 74 h 861"/>
                <a:gd name="T22" fmla="*/ 407 w 889"/>
                <a:gd name="T23" fmla="*/ 12 h 861"/>
                <a:gd name="T24" fmla="*/ 482 w 889"/>
                <a:gd name="T25" fmla="*/ 29 h 861"/>
                <a:gd name="T26" fmla="*/ 567 w 889"/>
                <a:gd name="T27" fmla="*/ 57 h 861"/>
                <a:gd name="T28" fmla="*/ 560 w 889"/>
                <a:gd name="T29" fmla="*/ 97 h 861"/>
                <a:gd name="T30" fmla="*/ 563 w 889"/>
                <a:gd name="T31" fmla="*/ 133 h 861"/>
                <a:gd name="T32" fmla="*/ 565 w 889"/>
                <a:gd name="T33" fmla="*/ 208 h 861"/>
                <a:gd name="T34" fmla="*/ 546 w 889"/>
                <a:gd name="T35" fmla="*/ 263 h 861"/>
                <a:gd name="T36" fmla="*/ 563 w 889"/>
                <a:gd name="T37" fmla="*/ 282 h 861"/>
                <a:gd name="T38" fmla="*/ 574 w 889"/>
                <a:gd name="T39" fmla="*/ 324 h 861"/>
                <a:gd name="T40" fmla="*/ 596 w 889"/>
                <a:gd name="T41" fmla="*/ 339 h 861"/>
                <a:gd name="T42" fmla="*/ 617 w 889"/>
                <a:gd name="T43" fmla="*/ 320 h 861"/>
                <a:gd name="T44" fmla="*/ 641 w 889"/>
                <a:gd name="T45" fmla="*/ 312 h 861"/>
                <a:gd name="T46" fmla="*/ 619 w 889"/>
                <a:gd name="T47" fmla="*/ 421 h 861"/>
                <a:gd name="T48" fmla="*/ 650 w 889"/>
                <a:gd name="T49" fmla="*/ 509 h 861"/>
                <a:gd name="T50" fmla="*/ 669 w 889"/>
                <a:gd name="T51" fmla="*/ 542 h 861"/>
                <a:gd name="T52" fmla="*/ 698 w 889"/>
                <a:gd name="T53" fmla="*/ 549 h 861"/>
                <a:gd name="T54" fmla="*/ 750 w 889"/>
                <a:gd name="T55" fmla="*/ 589 h 861"/>
                <a:gd name="T56" fmla="*/ 769 w 889"/>
                <a:gd name="T57" fmla="*/ 596 h 861"/>
                <a:gd name="T58" fmla="*/ 785 w 889"/>
                <a:gd name="T59" fmla="*/ 608 h 861"/>
                <a:gd name="T60" fmla="*/ 811 w 889"/>
                <a:gd name="T61" fmla="*/ 613 h 861"/>
                <a:gd name="T62" fmla="*/ 851 w 889"/>
                <a:gd name="T63" fmla="*/ 663 h 861"/>
                <a:gd name="T64" fmla="*/ 806 w 889"/>
                <a:gd name="T65" fmla="*/ 674 h 861"/>
                <a:gd name="T66" fmla="*/ 740 w 889"/>
                <a:gd name="T67" fmla="*/ 696 h 861"/>
                <a:gd name="T68" fmla="*/ 693 w 889"/>
                <a:gd name="T69" fmla="*/ 682 h 861"/>
                <a:gd name="T70" fmla="*/ 662 w 889"/>
                <a:gd name="T71" fmla="*/ 686 h 861"/>
                <a:gd name="T72" fmla="*/ 560 w 889"/>
                <a:gd name="T73" fmla="*/ 689 h 861"/>
                <a:gd name="T74" fmla="*/ 433 w 889"/>
                <a:gd name="T75" fmla="*/ 656 h 861"/>
                <a:gd name="T76" fmla="*/ 407 w 889"/>
                <a:gd name="T77" fmla="*/ 674 h 861"/>
                <a:gd name="T78" fmla="*/ 354 w 889"/>
                <a:gd name="T79" fmla="*/ 672 h 861"/>
                <a:gd name="T80" fmla="*/ 324 w 889"/>
                <a:gd name="T81" fmla="*/ 656 h 861"/>
                <a:gd name="T82" fmla="*/ 286 w 889"/>
                <a:gd name="T83" fmla="*/ 682 h 861"/>
                <a:gd name="T84" fmla="*/ 265 w 889"/>
                <a:gd name="T85" fmla="*/ 771 h 861"/>
                <a:gd name="T86" fmla="*/ 267 w 889"/>
                <a:gd name="T87" fmla="*/ 824 h 861"/>
                <a:gd name="T88" fmla="*/ 260 w 889"/>
                <a:gd name="T89" fmla="*/ 852 h 861"/>
                <a:gd name="T90" fmla="*/ 241 w 889"/>
                <a:gd name="T91" fmla="*/ 845 h 861"/>
                <a:gd name="T92" fmla="*/ 201 w 889"/>
                <a:gd name="T93" fmla="*/ 807 h 861"/>
                <a:gd name="T94" fmla="*/ 186 w 889"/>
                <a:gd name="T95" fmla="*/ 781 h 861"/>
                <a:gd name="T96" fmla="*/ 149 w 889"/>
                <a:gd name="T97" fmla="*/ 741 h 861"/>
                <a:gd name="T98" fmla="*/ 127 w 889"/>
                <a:gd name="T99" fmla="*/ 715 h 861"/>
                <a:gd name="T100" fmla="*/ 33 w 889"/>
                <a:gd name="T101" fmla="*/ 689 h 861"/>
                <a:gd name="T102" fmla="*/ 16 w 889"/>
                <a:gd name="T103" fmla="*/ 651 h 861"/>
                <a:gd name="T104" fmla="*/ 2 w 889"/>
                <a:gd name="T105" fmla="*/ 622 h 861"/>
                <a:gd name="T106" fmla="*/ 37 w 889"/>
                <a:gd name="T107" fmla="*/ 594 h 861"/>
                <a:gd name="T108" fmla="*/ 63 w 889"/>
                <a:gd name="T109" fmla="*/ 603 h 861"/>
                <a:gd name="T110" fmla="*/ 68 w 889"/>
                <a:gd name="T111" fmla="*/ 582 h 861"/>
                <a:gd name="T112" fmla="*/ 56 w 889"/>
                <a:gd name="T113" fmla="*/ 516 h 861"/>
                <a:gd name="T114" fmla="*/ 37 w 889"/>
                <a:gd name="T115" fmla="*/ 471 h 861"/>
                <a:gd name="T116" fmla="*/ 30 w 889"/>
                <a:gd name="T117" fmla="*/ 454 h 861"/>
                <a:gd name="T118" fmla="*/ 0 w 889"/>
                <a:gd name="T119" fmla="*/ 412 h 861"/>
                <a:gd name="T120" fmla="*/ 2 w 889"/>
                <a:gd name="T121" fmla="*/ 362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9" h="861">
                  <a:moveTo>
                    <a:pt x="37" y="298"/>
                  </a:moveTo>
                  <a:lnTo>
                    <a:pt x="37" y="298"/>
                  </a:lnTo>
                  <a:lnTo>
                    <a:pt x="37" y="296"/>
                  </a:lnTo>
                  <a:lnTo>
                    <a:pt x="33" y="270"/>
                  </a:lnTo>
                  <a:lnTo>
                    <a:pt x="33" y="270"/>
                  </a:lnTo>
                  <a:lnTo>
                    <a:pt x="37" y="275"/>
                  </a:lnTo>
                  <a:lnTo>
                    <a:pt x="40" y="277"/>
                  </a:lnTo>
                  <a:lnTo>
                    <a:pt x="45" y="277"/>
                  </a:lnTo>
                  <a:lnTo>
                    <a:pt x="52" y="275"/>
                  </a:lnTo>
                  <a:lnTo>
                    <a:pt x="56" y="277"/>
                  </a:lnTo>
                  <a:lnTo>
                    <a:pt x="66" y="284"/>
                  </a:lnTo>
                  <a:lnTo>
                    <a:pt x="63" y="296"/>
                  </a:lnTo>
                  <a:lnTo>
                    <a:pt x="54" y="308"/>
                  </a:lnTo>
                  <a:lnTo>
                    <a:pt x="52" y="320"/>
                  </a:lnTo>
                  <a:lnTo>
                    <a:pt x="49" y="322"/>
                  </a:lnTo>
                  <a:lnTo>
                    <a:pt x="49" y="322"/>
                  </a:lnTo>
                  <a:lnTo>
                    <a:pt x="54" y="322"/>
                  </a:lnTo>
                  <a:lnTo>
                    <a:pt x="59" y="324"/>
                  </a:lnTo>
                  <a:lnTo>
                    <a:pt x="78" y="331"/>
                  </a:lnTo>
                  <a:lnTo>
                    <a:pt x="80" y="331"/>
                  </a:lnTo>
                  <a:lnTo>
                    <a:pt x="82" y="334"/>
                  </a:lnTo>
                  <a:lnTo>
                    <a:pt x="85" y="341"/>
                  </a:lnTo>
                  <a:lnTo>
                    <a:pt x="92" y="350"/>
                  </a:lnTo>
                  <a:lnTo>
                    <a:pt x="94" y="355"/>
                  </a:lnTo>
                  <a:lnTo>
                    <a:pt x="97" y="360"/>
                  </a:lnTo>
                  <a:lnTo>
                    <a:pt x="99" y="367"/>
                  </a:lnTo>
                  <a:lnTo>
                    <a:pt x="99" y="374"/>
                  </a:lnTo>
                  <a:lnTo>
                    <a:pt x="97" y="379"/>
                  </a:lnTo>
                  <a:lnTo>
                    <a:pt x="97" y="386"/>
                  </a:lnTo>
                  <a:lnTo>
                    <a:pt x="108" y="379"/>
                  </a:lnTo>
                  <a:lnTo>
                    <a:pt x="118" y="383"/>
                  </a:lnTo>
                  <a:lnTo>
                    <a:pt x="127" y="383"/>
                  </a:lnTo>
                  <a:lnTo>
                    <a:pt x="134" y="372"/>
                  </a:lnTo>
                  <a:lnTo>
                    <a:pt x="142" y="355"/>
                  </a:lnTo>
                  <a:lnTo>
                    <a:pt x="142" y="348"/>
                  </a:lnTo>
                  <a:lnTo>
                    <a:pt x="137" y="341"/>
                  </a:lnTo>
                  <a:lnTo>
                    <a:pt x="134" y="341"/>
                  </a:lnTo>
                  <a:lnTo>
                    <a:pt x="127" y="341"/>
                  </a:lnTo>
                  <a:lnTo>
                    <a:pt x="125" y="339"/>
                  </a:lnTo>
                  <a:lnTo>
                    <a:pt x="120" y="334"/>
                  </a:lnTo>
                  <a:lnTo>
                    <a:pt x="118" y="327"/>
                  </a:lnTo>
                  <a:lnTo>
                    <a:pt x="113" y="324"/>
                  </a:lnTo>
                  <a:lnTo>
                    <a:pt x="113" y="324"/>
                  </a:lnTo>
                  <a:lnTo>
                    <a:pt x="113" y="322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23" y="310"/>
                  </a:lnTo>
                  <a:lnTo>
                    <a:pt x="116" y="296"/>
                  </a:lnTo>
                  <a:lnTo>
                    <a:pt x="116" y="291"/>
                  </a:lnTo>
                  <a:lnTo>
                    <a:pt x="123" y="284"/>
                  </a:lnTo>
                  <a:lnTo>
                    <a:pt x="130" y="282"/>
                  </a:lnTo>
                  <a:lnTo>
                    <a:pt x="132" y="279"/>
                  </a:lnTo>
                  <a:lnTo>
                    <a:pt x="134" y="275"/>
                  </a:lnTo>
                  <a:lnTo>
                    <a:pt x="134" y="270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7" y="246"/>
                  </a:lnTo>
                  <a:lnTo>
                    <a:pt x="156" y="230"/>
                  </a:lnTo>
                  <a:lnTo>
                    <a:pt x="158" y="225"/>
                  </a:lnTo>
                  <a:lnTo>
                    <a:pt x="160" y="220"/>
                  </a:lnTo>
                  <a:lnTo>
                    <a:pt x="160" y="215"/>
                  </a:lnTo>
                  <a:lnTo>
                    <a:pt x="163" y="213"/>
                  </a:lnTo>
                  <a:lnTo>
                    <a:pt x="168" y="211"/>
                  </a:lnTo>
                  <a:lnTo>
                    <a:pt x="170" y="206"/>
                  </a:lnTo>
                  <a:lnTo>
                    <a:pt x="172" y="201"/>
                  </a:lnTo>
                  <a:lnTo>
                    <a:pt x="175" y="187"/>
                  </a:lnTo>
                  <a:lnTo>
                    <a:pt x="182" y="168"/>
                  </a:lnTo>
                  <a:lnTo>
                    <a:pt x="182" y="159"/>
                  </a:lnTo>
                  <a:lnTo>
                    <a:pt x="179" y="152"/>
                  </a:lnTo>
                  <a:lnTo>
                    <a:pt x="175" y="137"/>
                  </a:lnTo>
                  <a:lnTo>
                    <a:pt x="175" y="133"/>
                  </a:lnTo>
                  <a:lnTo>
                    <a:pt x="175" y="126"/>
                  </a:lnTo>
                  <a:lnTo>
                    <a:pt x="172" y="123"/>
                  </a:lnTo>
                  <a:lnTo>
                    <a:pt x="170" y="121"/>
                  </a:lnTo>
                  <a:lnTo>
                    <a:pt x="165" y="114"/>
                  </a:lnTo>
                  <a:lnTo>
                    <a:pt x="168" y="104"/>
                  </a:lnTo>
                  <a:lnTo>
                    <a:pt x="170" y="92"/>
                  </a:lnTo>
                  <a:lnTo>
                    <a:pt x="175" y="88"/>
                  </a:lnTo>
                  <a:lnTo>
                    <a:pt x="189" y="83"/>
                  </a:lnTo>
                  <a:lnTo>
                    <a:pt x="196" y="85"/>
                  </a:lnTo>
                  <a:lnTo>
                    <a:pt x="196" y="90"/>
                  </a:lnTo>
                  <a:lnTo>
                    <a:pt x="205" y="97"/>
                  </a:lnTo>
                  <a:lnTo>
                    <a:pt x="205" y="97"/>
                  </a:lnTo>
                  <a:lnTo>
                    <a:pt x="210" y="95"/>
                  </a:lnTo>
                  <a:lnTo>
                    <a:pt x="210" y="92"/>
                  </a:lnTo>
                  <a:lnTo>
                    <a:pt x="210" y="90"/>
                  </a:lnTo>
                  <a:lnTo>
                    <a:pt x="213" y="88"/>
                  </a:lnTo>
                  <a:lnTo>
                    <a:pt x="217" y="83"/>
                  </a:lnTo>
                  <a:lnTo>
                    <a:pt x="220" y="81"/>
                  </a:lnTo>
                  <a:lnTo>
                    <a:pt x="220" y="85"/>
                  </a:lnTo>
                  <a:lnTo>
                    <a:pt x="227" y="126"/>
                  </a:lnTo>
                  <a:lnTo>
                    <a:pt x="227" y="130"/>
                  </a:lnTo>
                  <a:lnTo>
                    <a:pt x="229" y="133"/>
                  </a:lnTo>
                  <a:lnTo>
                    <a:pt x="231" y="135"/>
                  </a:lnTo>
                  <a:lnTo>
                    <a:pt x="239" y="137"/>
                  </a:lnTo>
                  <a:lnTo>
                    <a:pt x="241" y="140"/>
                  </a:lnTo>
                  <a:lnTo>
                    <a:pt x="248" y="154"/>
                  </a:lnTo>
                  <a:lnTo>
                    <a:pt x="253" y="159"/>
                  </a:lnTo>
                  <a:lnTo>
                    <a:pt x="260" y="163"/>
                  </a:lnTo>
                  <a:lnTo>
                    <a:pt x="267" y="166"/>
                  </a:lnTo>
                  <a:lnTo>
                    <a:pt x="300" y="161"/>
                  </a:lnTo>
                  <a:lnTo>
                    <a:pt x="305" y="159"/>
                  </a:lnTo>
                  <a:lnTo>
                    <a:pt x="310" y="152"/>
                  </a:lnTo>
                  <a:lnTo>
                    <a:pt x="307" y="149"/>
                  </a:lnTo>
                  <a:lnTo>
                    <a:pt x="307" y="145"/>
                  </a:lnTo>
                  <a:lnTo>
                    <a:pt x="307" y="137"/>
                  </a:lnTo>
                  <a:lnTo>
                    <a:pt x="310" y="135"/>
                  </a:lnTo>
                  <a:lnTo>
                    <a:pt x="312" y="135"/>
                  </a:lnTo>
                  <a:lnTo>
                    <a:pt x="321" y="137"/>
                  </a:lnTo>
                  <a:lnTo>
                    <a:pt x="324" y="137"/>
                  </a:lnTo>
                  <a:lnTo>
                    <a:pt x="331" y="135"/>
                  </a:lnTo>
                  <a:lnTo>
                    <a:pt x="347" y="123"/>
                  </a:lnTo>
                  <a:lnTo>
                    <a:pt x="362" y="118"/>
                  </a:lnTo>
                  <a:lnTo>
                    <a:pt x="366" y="118"/>
                  </a:lnTo>
                  <a:lnTo>
                    <a:pt x="373" y="118"/>
                  </a:lnTo>
                  <a:lnTo>
                    <a:pt x="380" y="123"/>
                  </a:lnTo>
                  <a:lnTo>
                    <a:pt x="383" y="130"/>
                  </a:lnTo>
                  <a:lnTo>
                    <a:pt x="385" y="137"/>
                  </a:lnTo>
                  <a:lnTo>
                    <a:pt x="388" y="147"/>
                  </a:lnTo>
                  <a:lnTo>
                    <a:pt x="392" y="154"/>
                  </a:lnTo>
                  <a:lnTo>
                    <a:pt x="404" y="161"/>
                  </a:lnTo>
                  <a:lnTo>
                    <a:pt x="409" y="168"/>
                  </a:lnTo>
                  <a:lnTo>
                    <a:pt x="411" y="178"/>
                  </a:lnTo>
                  <a:lnTo>
                    <a:pt x="421" y="178"/>
                  </a:lnTo>
                  <a:lnTo>
                    <a:pt x="433" y="171"/>
                  </a:lnTo>
                  <a:lnTo>
                    <a:pt x="440" y="166"/>
                  </a:lnTo>
                  <a:lnTo>
                    <a:pt x="442" y="156"/>
                  </a:lnTo>
                  <a:lnTo>
                    <a:pt x="437" y="149"/>
                  </a:lnTo>
                  <a:lnTo>
                    <a:pt x="423" y="137"/>
                  </a:lnTo>
                  <a:lnTo>
                    <a:pt x="421" y="133"/>
                  </a:lnTo>
                  <a:lnTo>
                    <a:pt x="418" y="130"/>
                  </a:lnTo>
                  <a:lnTo>
                    <a:pt x="418" y="126"/>
                  </a:lnTo>
                  <a:lnTo>
                    <a:pt x="418" y="121"/>
                  </a:lnTo>
                  <a:lnTo>
                    <a:pt x="421" y="116"/>
                  </a:lnTo>
                  <a:lnTo>
                    <a:pt x="425" y="109"/>
                  </a:lnTo>
                  <a:lnTo>
                    <a:pt x="428" y="107"/>
                  </a:lnTo>
                  <a:lnTo>
                    <a:pt x="430" y="97"/>
                  </a:lnTo>
                  <a:lnTo>
                    <a:pt x="425" y="92"/>
                  </a:lnTo>
                  <a:lnTo>
                    <a:pt x="421" y="92"/>
                  </a:lnTo>
                  <a:lnTo>
                    <a:pt x="409" y="90"/>
                  </a:lnTo>
                  <a:lnTo>
                    <a:pt x="399" y="88"/>
                  </a:lnTo>
                  <a:lnTo>
                    <a:pt x="395" y="83"/>
                  </a:lnTo>
                  <a:lnTo>
                    <a:pt x="397" y="74"/>
                  </a:lnTo>
                  <a:lnTo>
                    <a:pt x="395" y="71"/>
                  </a:lnTo>
                  <a:lnTo>
                    <a:pt x="392" y="71"/>
                  </a:lnTo>
                  <a:lnTo>
                    <a:pt x="392" y="66"/>
                  </a:lnTo>
                  <a:lnTo>
                    <a:pt x="392" y="64"/>
                  </a:lnTo>
                  <a:lnTo>
                    <a:pt x="392" y="59"/>
                  </a:lnTo>
                  <a:lnTo>
                    <a:pt x="390" y="50"/>
                  </a:lnTo>
                  <a:lnTo>
                    <a:pt x="390" y="45"/>
                  </a:lnTo>
                  <a:lnTo>
                    <a:pt x="392" y="43"/>
                  </a:lnTo>
                  <a:lnTo>
                    <a:pt x="399" y="36"/>
                  </a:lnTo>
                  <a:lnTo>
                    <a:pt x="399" y="31"/>
                  </a:lnTo>
                  <a:lnTo>
                    <a:pt x="402" y="17"/>
                  </a:lnTo>
                  <a:lnTo>
                    <a:pt x="404" y="14"/>
                  </a:lnTo>
                  <a:lnTo>
                    <a:pt x="407" y="12"/>
                  </a:lnTo>
                  <a:lnTo>
                    <a:pt x="433" y="0"/>
                  </a:lnTo>
                  <a:lnTo>
                    <a:pt x="440" y="0"/>
                  </a:lnTo>
                  <a:lnTo>
                    <a:pt x="444" y="3"/>
                  </a:lnTo>
                  <a:lnTo>
                    <a:pt x="447" y="7"/>
                  </a:lnTo>
                  <a:lnTo>
                    <a:pt x="444" y="17"/>
                  </a:lnTo>
                  <a:lnTo>
                    <a:pt x="447" y="21"/>
                  </a:lnTo>
                  <a:lnTo>
                    <a:pt x="459" y="24"/>
                  </a:lnTo>
                  <a:lnTo>
                    <a:pt x="461" y="26"/>
                  </a:lnTo>
                  <a:lnTo>
                    <a:pt x="463" y="26"/>
                  </a:lnTo>
                  <a:lnTo>
                    <a:pt x="466" y="29"/>
                  </a:lnTo>
                  <a:lnTo>
                    <a:pt x="470" y="31"/>
                  </a:lnTo>
                  <a:lnTo>
                    <a:pt x="473" y="31"/>
                  </a:lnTo>
                  <a:lnTo>
                    <a:pt x="482" y="29"/>
                  </a:lnTo>
                  <a:lnTo>
                    <a:pt x="504" y="31"/>
                  </a:lnTo>
                  <a:lnTo>
                    <a:pt x="511" y="29"/>
                  </a:lnTo>
                  <a:lnTo>
                    <a:pt x="511" y="24"/>
                  </a:lnTo>
                  <a:lnTo>
                    <a:pt x="513" y="26"/>
                  </a:lnTo>
                  <a:lnTo>
                    <a:pt x="518" y="36"/>
                  </a:lnTo>
                  <a:lnTo>
                    <a:pt x="520" y="38"/>
                  </a:lnTo>
                  <a:lnTo>
                    <a:pt x="522" y="43"/>
                  </a:lnTo>
                  <a:lnTo>
                    <a:pt x="525" y="45"/>
                  </a:lnTo>
                  <a:lnTo>
                    <a:pt x="527" y="45"/>
                  </a:lnTo>
                  <a:lnTo>
                    <a:pt x="541" y="45"/>
                  </a:lnTo>
                  <a:lnTo>
                    <a:pt x="548" y="48"/>
                  </a:lnTo>
                  <a:lnTo>
                    <a:pt x="565" y="55"/>
                  </a:lnTo>
                  <a:lnTo>
                    <a:pt x="567" y="57"/>
                  </a:lnTo>
                  <a:lnTo>
                    <a:pt x="567" y="59"/>
                  </a:lnTo>
                  <a:lnTo>
                    <a:pt x="570" y="64"/>
                  </a:lnTo>
                  <a:lnTo>
                    <a:pt x="572" y="76"/>
                  </a:lnTo>
                  <a:lnTo>
                    <a:pt x="574" y="81"/>
                  </a:lnTo>
                  <a:lnTo>
                    <a:pt x="574" y="83"/>
                  </a:lnTo>
                  <a:lnTo>
                    <a:pt x="574" y="83"/>
                  </a:lnTo>
                  <a:lnTo>
                    <a:pt x="572" y="85"/>
                  </a:lnTo>
                  <a:lnTo>
                    <a:pt x="572" y="88"/>
                  </a:lnTo>
                  <a:lnTo>
                    <a:pt x="570" y="90"/>
                  </a:lnTo>
                  <a:lnTo>
                    <a:pt x="567" y="92"/>
                  </a:lnTo>
                  <a:lnTo>
                    <a:pt x="567" y="95"/>
                  </a:lnTo>
                  <a:lnTo>
                    <a:pt x="565" y="95"/>
                  </a:lnTo>
                  <a:lnTo>
                    <a:pt x="560" y="97"/>
                  </a:lnTo>
                  <a:lnTo>
                    <a:pt x="553" y="97"/>
                  </a:lnTo>
                  <a:lnTo>
                    <a:pt x="553" y="97"/>
                  </a:lnTo>
                  <a:lnTo>
                    <a:pt x="551" y="97"/>
                  </a:lnTo>
                  <a:lnTo>
                    <a:pt x="546" y="104"/>
                  </a:lnTo>
                  <a:lnTo>
                    <a:pt x="546" y="109"/>
                  </a:lnTo>
                  <a:lnTo>
                    <a:pt x="558" y="116"/>
                  </a:lnTo>
                  <a:lnTo>
                    <a:pt x="560" y="118"/>
                  </a:lnTo>
                  <a:lnTo>
                    <a:pt x="563" y="121"/>
                  </a:lnTo>
                  <a:lnTo>
                    <a:pt x="563" y="123"/>
                  </a:lnTo>
                  <a:lnTo>
                    <a:pt x="563" y="126"/>
                  </a:lnTo>
                  <a:lnTo>
                    <a:pt x="563" y="128"/>
                  </a:lnTo>
                  <a:lnTo>
                    <a:pt x="563" y="128"/>
                  </a:lnTo>
                  <a:lnTo>
                    <a:pt x="563" y="133"/>
                  </a:lnTo>
                  <a:lnTo>
                    <a:pt x="565" y="135"/>
                  </a:lnTo>
                  <a:lnTo>
                    <a:pt x="567" y="145"/>
                  </a:lnTo>
                  <a:lnTo>
                    <a:pt x="570" y="149"/>
                  </a:lnTo>
                  <a:lnTo>
                    <a:pt x="570" y="152"/>
                  </a:lnTo>
                  <a:lnTo>
                    <a:pt x="567" y="163"/>
                  </a:lnTo>
                  <a:lnTo>
                    <a:pt x="565" y="171"/>
                  </a:lnTo>
                  <a:lnTo>
                    <a:pt x="565" y="173"/>
                  </a:lnTo>
                  <a:lnTo>
                    <a:pt x="565" y="175"/>
                  </a:lnTo>
                  <a:lnTo>
                    <a:pt x="565" y="185"/>
                  </a:lnTo>
                  <a:lnTo>
                    <a:pt x="567" y="201"/>
                  </a:lnTo>
                  <a:lnTo>
                    <a:pt x="567" y="206"/>
                  </a:lnTo>
                  <a:lnTo>
                    <a:pt x="565" y="206"/>
                  </a:lnTo>
                  <a:lnTo>
                    <a:pt x="565" y="208"/>
                  </a:lnTo>
                  <a:lnTo>
                    <a:pt x="558" y="218"/>
                  </a:lnTo>
                  <a:lnTo>
                    <a:pt x="556" y="220"/>
                  </a:lnTo>
                  <a:lnTo>
                    <a:pt x="556" y="223"/>
                  </a:lnTo>
                  <a:lnTo>
                    <a:pt x="553" y="227"/>
                  </a:lnTo>
                  <a:lnTo>
                    <a:pt x="553" y="237"/>
                  </a:lnTo>
                  <a:lnTo>
                    <a:pt x="553" y="242"/>
                  </a:lnTo>
                  <a:lnTo>
                    <a:pt x="551" y="244"/>
                  </a:lnTo>
                  <a:lnTo>
                    <a:pt x="548" y="246"/>
                  </a:lnTo>
                  <a:lnTo>
                    <a:pt x="548" y="249"/>
                  </a:lnTo>
                  <a:lnTo>
                    <a:pt x="546" y="251"/>
                  </a:lnTo>
                  <a:lnTo>
                    <a:pt x="546" y="256"/>
                  </a:lnTo>
                  <a:lnTo>
                    <a:pt x="544" y="260"/>
                  </a:lnTo>
                  <a:lnTo>
                    <a:pt x="546" y="263"/>
                  </a:lnTo>
                  <a:lnTo>
                    <a:pt x="546" y="263"/>
                  </a:lnTo>
                  <a:lnTo>
                    <a:pt x="546" y="265"/>
                  </a:lnTo>
                  <a:lnTo>
                    <a:pt x="548" y="265"/>
                  </a:lnTo>
                  <a:lnTo>
                    <a:pt x="548" y="268"/>
                  </a:lnTo>
                  <a:lnTo>
                    <a:pt x="551" y="268"/>
                  </a:lnTo>
                  <a:lnTo>
                    <a:pt x="556" y="268"/>
                  </a:lnTo>
                  <a:lnTo>
                    <a:pt x="558" y="268"/>
                  </a:lnTo>
                  <a:lnTo>
                    <a:pt x="558" y="270"/>
                  </a:lnTo>
                  <a:lnTo>
                    <a:pt x="558" y="272"/>
                  </a:lnTo>
                  <a:lnTo>
                    <a:pt x="560" y="277"/>
                  </a:lnTo>
                  <a:lnTo>
                    <a:pt x="560" y="279"/>
                  </a:lnTo>
                  <a:lnTo>
                    <a:pt x="560" y="279"/>
                  </a:lnTo>
                  <a:lnTo>
                    <a:pt x="563" y="282"/>
                  </a:lnTo>
                  <a:lnTo>
                    <a:pt x="563" y="282"/>
                  </a:lnTo>
                  <a:lnTo>
                    <a:pt x="565" y="286"/>
                  </a:lnTo>
                  <a:lnTo>
                    <a:pt x="567" y="289"/>
                  </a:lnTo>
                  <a:lnTo>
                    <a:pt x="567" y="291"/>
                  </a:lnTo>
                  <a:lnTo>
                    <a:pt x="567" y="294"/>
                  </a:lnTo>
                  <a:lnTo>
                    <a:pt x="565" y="298"/>
                  </a:lnTo>
                  <a:lnTo>
                    <a:pt x="565" y="301"/>
                  </a:lnTo>
                  <a:lnTo>
                    <a:pt x="565" y="305"/>
                  </a:lnTo>
                  <a:lnTo>
                    <a:pt x="565" y="305"/>
                  </a:lnTo>
                  <a:lnTo>
                    <a:pt x="567" y="310"/>
                  </a:lnTo>
                  <a:lnTo>
                    <a:pt x="572" y="322"/>
                  </a:lnTo>
                  <a:lnTo>
                    <a:pt x="572" y="322"/>
                  </a:lnTo>
                  <a:lnTo>
                    <a:pt x="574" y="324"/>
                  </a:lnTo>
                  <a:lnTo>
                    <a:pt x="574" y="324"/>
                  </a:lnTo>
                  <a:lnTo>
                    <a:pt x="579" y="324"/>
                  </a:lnTo>
                  <a:lnTo>
                    <a:pt x="582" y="327"/>
                  </a:lnTo>
                  <a:lnTo>
                    <a:pt x="584" y="327"/>
                  </a:lnTo>
                  <a:lnTo>
                    <a:pt x="584" y="329"/>
                  </a:lnTo>
                  <a:lnTo>
                    <a:pt x="584" y="334"/>
                  </a:lnTo>
                  <a:lnTo>
                    <a:pt x="584" y="336"/>
                  </a:lnTo>
                  <a:lnTo>
                    <a:pt x="586" y="336"/>
                  </a:lnTo>
                  <a:lnTo>
                    <a:pt x="589" y="339"/>
                  </a:lnTo>
                  <a:lnTo>
                    <a:pt x="591" y="339"/>
                  </a:lnTo>
                  <a:lnTo>
                    <a:pt x="593" y="339"/>
                  </a:lnTo>
                  <a:lnTo>
                    <a:pt x="593" y="339"/>
                  </a:lnTo>
                  <a:lnTo>
                    <a:pt x="596" y="339"/>
                  </a:lnTo>
                  <a:lnTo>
                    <a:pt x="596" y="336"/>
                  </a:lnTo>
                  <a:lnTo>
                    <a:pt x="601" y="331"/>
                  </a:lnTo>
                  <a:lnTo>
                    <a:pt x="601" y="331"/>
                  </a:lnTo>
                  <a:lnTo>
                    <a:pt x="603" y="331"/>
                  </a:lnTo>
                  <a:lnTo>
                    <a:pt x="610" y="331"/>
                  </a:lnTo>
                  <a:lnTo>
                    <a:pt x="612" y="329"/>
                  </a:lnTo>
                  <a:lnTo>
                    <a:pt x="615" y="329"/>
                  </a:lnTo>
                  <a:lnTo>
                    <a:pt x="615" y="329"/>
                  </a:lnTo>
                  <a:lnTo>
                    <a:pt x="615" y="327"/>
                  </a:lnTo>
                  <a:lnTo>
                    <a:pt x="617" y="327"/>
                  </a:lnTo>
                  <a:lnTo>
                    <a:pt x="617" y="324"/>
                  </a:lnTo>
                  <a:lnTo>
                    <a:pt x="617" y="322"/>
                  </a:lnTo>
                  <a:lnTo>
                    <a:pt x="617" y="320"/>
                  </a:lnTo>
                  <a:lnTo>
                    <a:pt x="617" y="317"/>
                  </a:lnTo>
                  <a:lnTo>
                    <a:pt x="617" y="315"/>
                  </a:lnTo>
                  <a:lnTo>
                    <a:pt x="617" y="315"/>
                  </a:lnTo>
                  <a:lnTo>
                    <a:pt x="619" y="312"/>
                  </a:lnTo>
                  <a:lnTo>
                    <a:pt x="619" y="312"/>
                  </a:lnTo>
                  <a:lnTo>
                    <a:pt x="624" y="312"/>
                  </a:lnTo>
                  <a:lnTo>
                    <a:pt x="627" y="312"/>
                  </a:lnTo>
                  <a:lnTo>
                    <a:pt x="631" y="310"/>
                  </a:lnTo>
                  <a:lnTo>
                    <a:pt x="634" y="310"/>
                  </a:lnTo>
                  <a:lnTo>
                    <a:pt x="634" y="310"/>
                  </a:lnTo>
                  <a:lnTo>
                    <a:pt x="636" y="310"/>
                  </a:lnTo>
                  <a:lnTo>
                    <a:pt x="641" y="312"/>
                  </a:lnTo>
                  <a:lnTo>
                    <a:pt x="641" y="312"/>
                  </a:lnTo>
                  <a:lnTo>
                    <a:pt x="643" y="312"/>
                  </a:lnTo>
                  <a:lnTo>
                    <a:pt x="653" y="308"/>
                  </a:lnTo>
                  <a:lnTo>
                    <a:pt x="655" y="308"/>
                  </a:lnTo>
                  <a:lnTo>
                    <a:pt x="657" y="308"/>
                  </a:lnTo>
                  <a:lnTo>
                    <a:pt x="660" y="310"/>
                  </a:lnTo>
                  <a:lnTo>
                    <a:pt x="667" y="312"/>
                  </a:lnTo>
                  <a:lnTo>
                    <a:pt x="657" y="331"/>
                  </a:lnTo>
                  <a:lnTo>
                    <a:pt x="655" y="336"/>
                  </a:lnTo>
                  <a:lnTo>
                    <a:pt x="653" y="348"/>
                  </a:lnTo>
                  <a:lnTo>
                    <a:pt x="648" y="360"/>
                  </a:lnTo>
                  <a:lnTo>
                    <a:pt x="643" y="365"/>
                  </a:lnTo>
                  <a:lnTo>
                    <a:pt x="619" y="414"/>
                  </a:lnTo>
                  <a:lnTo>
                    <a:pt x="619" y="421"/>
                  </a:lnTo>
                  <a:lnTo>
                    <a:pt x="622" y="433"/>
                  </a:lnTo>
                  <a:lnTo>
                    <a:pt x="629" y="462"/>
                  </a:lnTo>
                  <a:lnTo>
                    <a:pt x="631" y="478"/>
                  </a:lnTo>
                  <a:lnTo>
                    <a:pt x="629" y="478"/>
                  </a:lnTo>
                  <a:lnTo>
                    <a:pt x="629" y="480"/>
                  </a:lnTo>
                  <a:lnTo>
                    <a:pt x="629" y="483"/>
                  </a:lnTo>
                  <a:lnTo>
                    <a:pt x="631" y="485"/>
                  </a:lnTo>
                  <a:lnTo>
                    <a:pt x="631" y="490"/>
                  </a:lnTo>
                  <a:lnTo>
                    <a:pt x="636" y="495"/>
                  </a:lnTo>
                  <a:lnTo>
                    <a:pt x="643" y="492"/>
                  </a:lnTo>
                  <a:lnTo>
                    <a:pt x="648" y="492"/>
                  </a:lnTo>
                  <a:lnTo>
                    <a:pt x="650" y="499"/>
                  </a:lnTo>
                  <a:lnTo>
                    <a:pt x="650" y="509"/>
                  </a:lnTo>
                  <a:lnTo>
                    <a:pt x="653" y="511"/>
                  </a:lnTo>
                  <a:lnTo>
                    <a:pt x="655" y="514"/>
                  </a:lnTo>
                  <a:lnTo>
                    <a:pt x="655" y="516"/>
                  </a:lnTo>
                  <a:lnTo>
                    <a:pt x="653" y="521"/>
                  </a:lnTo>
                  <a:lnTo>
                    <a:pt x="655" y="530"/>
                  </a:lnTo>
                  <a:lnTo>
                    <a:pt x="653" y="535"/>
                  </a:lnTo>
                  <a:lnTo>
                    <a:pt x="660" y="535"/>
                  </a:lnTo>
                  <a:lnTo>
                    <a:pt x="662" y="535"/>
                  </a:lnTo>
                  <a:lnTo>
                    <a:pt x="664" y="535"/>
                  </a:lnTo>
                  <a:lnTo>
                    <a:pt x="664" y="535"/>
                  </a:lnTo>
                  <a:lnTo>
                    <a:pt x="667" y="537"/>
                  </a:lnTo>
                  <a:lnTo>
                    <a:pt x="669" y="540"/>
                  </a:lnTo>
                  <a:lnTo>
                    <a:pt x="669" y="542"/>
                  </a:lnTo>
                  <a:lnTo>
                    <a:pt x="669" y="542"/>
                  </a:lnTo>
                  <a:lnTo>
                    <a:pt x="671" y="544"/>
                  </a:lnTo>
                  <a:lnTo>
                    <a:pt x="671" y="544"/>
                  </a:lnTo>
                  <a:lnTo>
                    <a:pt x="674" y="542"/>
                  </a:lnTo>
                  <a:lnTo>
                    <a:pt x="676" y="542"/>
                  </a:lnTo>
                  <a:lnTo>
                    <a:pt x="676" y="540"/>
                  </a:lnTo>
                  <a:lnTo>
                    <a:pt x="676" y="537"/>
                  </a:lnTo>
                  <a:lnTo>
                    <a:pt x="679" y="537"/>
                  </a:lnTo>
                  <a:lnTo>
                    <a:pt x="679" y="537"/>
                  </a:lnTo>
                  <a:lnTo>
                    <a:pt x="681" y="537"/>
                  </a:lnTo>
                  <a:lnTo>
                    <a:pt x="686" y="537"/>
                  </a:lnTo>
                  <a:lnTo>
                    <a:pt x="695" y="547"/>
                  </a:lnTo>
                  <a:lnTo>
                    <a:pt x="698" y="549"/>
                  </a:lnTo>
                  <a:lnTo>
                    <a:pt x="700" y="551"/>
                  </a:lnTo>
                  <a:lnTo>
                    <a:pt x="700" y="554"/>
                  </a:lnTo>
                  <a:lnTo>
                    <a:pt x="733" y="573"/>
                  </a:lnTo>
                  <a:lnTo>
                    <a:pt x="742" y="575"/>
                  </a:lnTo>
                  <a:lnTo>
                    <a:pt x="745" y="575"/>
                  </a:lnTo>
                  <a:lnTo>
                    <a:pt x="747" y="577"/>
                  </a:lnTo>
                  <a:lnTo>
                    <a:pt x="750" y="580"/>
                  </a:lnTo>
                  <a:lnTo>
                    <a:pt x="750" y="580"/>
                  </a:lnTo>
                  <a:lnTo>
                    <a:pt x="752" y="582"/>
                  </a:lnTo>
                  <a:lnTo>
                    <a:pt x="752" y="582"/>
                  </a:lnTo>
                  <a:lnTo>
                    <a:pt x="752" y="585"/>
                  </a:lnTo>
                  <a:lnTo>
                    <a:pt x="750" y="587"/>
                  </a:lnTo>
                  <a:lnTo>
                    <a:pt x="750" y="589"/>
                  </a:lnTo>
                  <a:lnTo>
                    <a:pt x="750" y="589"/>
                  </a:lnTo>
                  <a:lnTo>
                    <a:pt x="750" y="592"/>
                  </a:lnTo>
                  <a:lnTo>
                    <a:pt x="752" y="592"/>
                  </a:lnTo>
                  <a:lnTo>
                    <a:pt x="752" y="592"/>
                  </a:lnTo>
                  <a:lnTo>
                    <a:pt x="754" y="594"/>
                  </a:lnTo>
                  <a:lnTo>
                    <a:pt x="754" y="594"/>
                  </a:lnTo>
                  <a:lnTo>
                    <a:pt x="759" y="594"/>
                  </a:lnTo>
                  <a:lnTo>
                    <a:pt x="764" y="592"/>
                  </a:lnTo>
                  <a:lnTo>
                    <a:pt x="764" y="592"/>
                  </a:lnTo>
                  <a:lnTo>
                    <a:pt x="766" y="592"/>
                  </a:lnTo>
                  <a:lnTo>
                    <a:pt x="769" y="594"/>
                  </a:lnTo>
                  <a:lnTo>
                    <a:pt x="769" y="596"/>
                  </a:lnTo>
                  <a:lnTo>
                    <a:pt x="769" y="596"/>
                  </a:lnTo>
                  <a:lnTo>
                    <a:pt x="766" y="601"/>
                  </a:lnTo>
                  <a:lnTo>
                    <a:pt x="766" y="601"/>
                  </a:lnTo>
                  <a:lnTo>
                    <a:pt x="766" y="603"/>
                  </a:lnTo>
                  <a:lnTo>
                    <a:pt x="766" y="603"/>
                  </a:lnTo>
                  <a:lnTo>
                    <a:pt x="769" y="606"/>
                  </a:lnTo>
                  <a:lnTo>
                    <a:pt x="769" y="606"/>
                  </a:lnTo>
                  <a:lnTo>
                    <a:pt x="773" y="611"/>
                  </a:lnTo>
                  <a:lnTo>
                    <a:pt x="776" y="613"/>
                  </a:lnTo>
                  <a:lnTo>
                    <a:pt x="778" y="613"/>
                  </a:lnTo>
                  <a:lnTo>
                    <a:pt x="780" y="613"/>
                  </a:lnTo>
                  <a:lnTo>
                    <a:pt x="780" y="613"/>
                  </a:lnTo>
                  <a:lnTo>
                    <a:pt x="783" y="611"/>
                  </a:lnTo>
                  <a:lnTo>
                    <a:pt x="785" y="608"/>
                  </a:lnTo>
                  <a:lnTo>
                    <a:pt x="785" y="608"/>
                  </a:lnTo>
                  <a:lnTo>
                    <a:pt x="785" y="606"/>
                  </a:lnTo>
                  <a:lnTo>
                    <a:pt x="795" y="606"/>
                  </a:lnTo>
                  <a:lnTo>
                    <a:pt x="797" y="603"/>
                  </a:lnTo>
                  <a:lnTo>
                    <a:pt x="797" y="603"/>
                  </a:lnTo>
                  <a:lnTo>
                    <a:pt x="799" y="601"/>
                  </a:lnTo>
                  <a:lnTo>
                    <a:pt x="802" y="601"/>
                  </a:lnTo>
                  <a:lnTo>
                    <a:pt x="804" y="601"/>
                  </a:lnTo>
                  <a:lnTo>
                    <a:pt x="813" y="603"/>
                  </a:lnTo>
                  <a:lnTo>
                    <a:pt x="816" y="606"/>
                  </a:lnTo>
                  <a:lnTo>
                    <a:pt x="813" y="611"/>
                  </a:lnTo>
                  <a:lnTo>
                    <a:pt x="811" y="611"/>
                  </a:lnTo>
                  <a:lnTo>
                    <a:pt x="811" y="613"/>
                  </a:lnTo>
                  <a:lnTo>
                    <a:pt x="811" y="613"/>
                  </a:lnTo>
                  <a:lnTo>
                    <a:pt x="813" y="622"/>
                  </a:lnTo>
                  <a:lnTo>
                    <a:pt x="813" y="622"/>
                  </a:lnTo>
                  <a:lnTo>
                    <a:pt x="821" y="625"/>
                  </a:lnTo>
                  <a:lnTo>
                    <a:pt x="837" y="622"/>
                  </a:lnTo>
                  <a:lnTo>
                    <a:pt x="839" y="632"/>
                  </a:lnTo>
                  <a:lnTo>
                    <a:pt x="849" y="641"/>
                  </a:lnTo>
                  <a:lnTo>
                    <a:pt x="877" y="653"/>
                  </a:lnTo>
                  <a:lnTo>
                    <a:pt x="882" y="653"/>
                  </a:lnTo>
                  <a:lnTo>
                    <a:pt x="887" y="656"/>
                  </a:lnTo>
                  <a:lnTo>
                    <a:pt x="889" y="663"/>
                  </a:lnTo>
                  <a:lnTo>
                    <a:pt x="873" y="660"/>
                  </a:lnTo>
                  <a:lnTo>
                    <a:pt x="851" y="663"/>
                  </a:lnTo>
                  <a:lnTo>
                    <a:pt x="851" y="663"/>
                  </a:lnTo>
                  <a:lnTo>
                    <a:pt x="849" y="665"/>
                  </a:lnTo>
                  <a:lnTo>
                    <a:pt x="849" y="665"/>
                  </a:lnTo>
                  <a:lnTo>
                    <a:pt x="849" y="670"/>
                  </a:lnTo>
                  <a:lnTo>
                    <a:pt x="847" y="672"/>
                  </a:lnTo>
                  <a:lnTo>
                    <a:pt x="844" y="672"/>
                  </a:lnTo>
                  <a:lnTo>
                    <a:pt x="839" y="670"/>
                  </a:lnTo>
                  <a:lnTo>
                    <a:pt x="818" y="679"/>
                  </a:lnTo>
                  <a:lnTo>
                    <a:pt x="813" y="682"/>
                  </a:lnTo>
                  <a:lnTo>
                    <a:pt x="811" y="679"/>
                  </a:lnTo>
                  <a:lnTo>
                    <a:pt x="809" y="677"/>
                  </a:lnTo>
                  <a:lnTo>
                    <a:pt x="806" y="677"/>
                  </a:lnTo>
                  <a:lnTo>
                    <a:pt x="806" y="674"/>
                  </a:lnTo>
                  <a:lnTo>
                    <a:pt x="790" y="672"/>
                  </a:lnTo>
                  <a:lnTo>
                    <a:pt x="787" y="672"/>
                  </a:lnTo>
                  <a:lnTo>
                    <a:pt x="764" y="679"/>
                  </a:lnTo>
                  <a:lnTo>
                    <a:pt x="761" y="679"/>
                  </a:lnTo>
                  <a:lnTo>
                    <a:pt x="761" y="679"/>
                  </a:lnTo>
                  <a:lnTo>
                    <a:pt x="761" y="682"/>
                  </a:lnTo>
                  <a:lnTo>
                    <a:pt x="759" y="684"/>
                  </a:lnTo>
                  <a:lnTo>
                    <a:pt x="759" y="686"/>
                  </a:lnTo>
                  <a:lnTo>
                    <a:pt x="757" y="686"/>
                  </a:lnTo>
                  <a:lnTo>
                    <a:pt x="747" y="691"/>
                  </a:lnTo>
                  <a:lnTo>
                    <a:pt x="745" y="691"/>
                  </a:lnTo>
                  <a:lnTo>
                    <a:pt x="745" y="693"/>
                  </a:lnTo>
                  <a:lnTo>
                    <a:pt x="740" y="696"/>
                  </a:lnTo>
                  <a:lnTo>
                    <a:pt x="733" y="701"/>
                  </a:lnTo>
                  <a:lnTo>
                    <a:pt x="728" y="698"/>
                  </a:lnTo>
                  <a:lnTo>
                    <a:pt x="728" y="696"/>
                  </a:lnTo>
                  <a:lnTo>
                    <a:pt x="724" y="696"/>
                  </a:lnTo>
                  <a:lnTo>
                    <a:pt x="724" y="696"/>
                  </a:lnTo>
                  <a:lnTo>
                    <a:pt x="693" y="691"/>
                  </a:lnTo>
                  <a:lnTo>
                    <a:pt x="693" y="691"/>
                  </a:lnTo>
                  <a:lnTo>
                    <a:pt x="690" y="691"/>
                  </a:lnTo>
                  <a:lnTo>
                    <a:pt x="690" y="689"/>
                  </a:lnTo>
                  <a:lnTo>
                    <a:pt x="690" y="686"/>
                  </a:lnTo>
                  <a:lnTo>
                    <a:pt x="693" y="686"/>
                  </a:lnTo>
                  <a:lnTo>
                    <a:pt x="693" y="684"/>
                  </a:lnTo>
                  <a:lnTo>
                    <a:pt x="693" y="682"/>
                  </a:lnTo>
                  <a:lnTo>
                    <a:pt x="690" y="682"/>
                  </a:lnTo>
                  <a:lnTo>
                    <a:pt x="690" y="679"/>
                  </a:lnTo>
                  <a:lnTo>
                    <a:pt x="690" y="679"/>
                  </a:lnTo>
                  <a:lnTo>
                    <a:pt x="688" y="679"/>
                  </a:lnTo>
                  <a:lnTo>
                    <a:pt x="683" y="674"/>
                  </a:lnTo>
                  <a:lnTo>
                    <a:pt x="683" y="674"/>
                  </a:lnTo>
                  <a:lnTo>
                    <a:pt x="679" y="674"/>
                  </a:lnTo>
                  <a:lnTo>
                    <a:pt x="674" y="677"/>
                  </a:lnTo>
                  <a:lnTo>
                    <a:pt x="671" y="677"/>
                  </a:lnTo>
                  <a:lnTo>
                    <a:pt x="671" y="674"/>
                  </a:lnTo>
                  <a:lnTo>
                    <a:pt x="669" y="674"/>
                  </a:lnTo>
                  <a:lnTo>
                    <a:pt x="667" y="677"/>
                  </a:lnTo>
                  <a:lnTo>
                    <a:pt x="662" y="686"/>
                  </a:lnTo>
                  <a:lnTo>
                    <a:pt x="655" y="698"/>
                  </a:lnTo>
                  <a:lnTo>
                    <a:pt x="645" y="708"/>
                  </a:lnTo>
                  <a:lnTo>
                    <a:pt x="636" y="712"/>
                  </a:lnTo>
                  <a:lnTo>
                    <a:pt x="622" y="712"/>
                  </a:lnTo>
                  <a:lnTo>
                    <a:pt x="610" y="712"/>
                  </a:lnTo>
                  <a:lnTo>
                    <a:pt x="598" y="708"/>
                  </a:lnTo>
                  <a:lnTo>
                    <a:pt x="593" y="701"/>
                  </a:lnTo>
                  <a:lnTo>
                    <a:pt x="586" y="689"/>
                  </a:lnTo>
                  <a:lnTo>
                    <a:pt x="582" y="686"/>
                  </a:lnTo>
                  <a:lnTo>
                    <a:pt x="577" y="689"/>
                  </a:lnTo>
                  <a:lnTo>
                    <a:pt x="572" y="691"/>
                  </a:lnTo>
                  <a:lnTo>
                    <a:pt x="567" y="691"/>
                  </a:lnTo>
                  <a:lnTo>
                    <a:pt x="560" y="689"/>
                  </a:lnTo>
                  <a:lnTo>
                    <a:pt x="527" y="672"/>
                  </a:lnTo>
                  <a:lnTo>
                    <a:pt x="515" y="670"/>
                  </a:lnTo>
                  <a:lnTo>
                    <a:pt x="504" y="674"/>
                  </a:lnTo>
                  <a:lnTo>
                    <a:pt x="492" y="679"/>
                  </a:lnTo>
                  <a:lnTo>
                    <a:pt x="482" y="679"/>
                  </a:lnTo>
                  <a:lnTo>
                    <a:pt x="473" y="667"/>
                  </a:lnTo>
                  <a:lnTo>
                    <a:pt x="466" y="656"/>
                  </a:lnTo>
                  <a:lnTo>
                    <a:pt x="466" y="651"/>
                  </a:lnTo>
                  <a:lnTo>
                    <a:pt x="463" y="651"/>
                  </a:lnTo>
                  <a:lnTo>
                    <a:pt x="459" y="646"/>
                  </a:lnTo>
                  <a:lnTo>
                    <a:pt x="456" y="644"/>
                  </a:lnTo>
                  <a:lnTo>
                    <a:pt x="451" y="644"/>
                  </a:lnTo>
                  <a:lnTo>
                    <a:pt x="433" y="656"/>
                  </a:lnTo>
                  <a:lnTo>
                    <a:pt x="433" y="646"/>
                  </a:lnTo>
                  <a:lnTo>
                    <a:pt x="428" y="641"/>
                  </a:lnTo>
                  <a:lnTo>
                    <a:pt x="421" y="644"/>
                  </a:lnTo>
                  <a:lnTo>
                    <a:pt x="423" y="651"/>
                  </a:lnTo>
                  <a:lnTo>
                    <a:pt x="428" y="658"/>
                  </a:lnTo>
                  <a:lnTo>
                    <a:pt x="428" y="663"/>
                  </a:lnTo>
                  <a:lnTo>
                    <a:pt x="423" y="663"/>
                  </a:lnTo>
                  <a:lnTo>
                    <a:pt x="409" y="660"/>
                  </a:lnTo>
                  <a:lnTo>
                    <a:pt x="407" y="663"/>
                  </a:lnTo>
                  <a:lnTo>
                    <a:pt x="411" y="667"/>
                  </a:lnTo>
                  <a:lnTo>
                    <a:pt x="411" y="672"/>
                  </a:lnTo>
                  <a:lnTo>
                    <a:pt x="409" y="674"/>
                  </a:lnTo>
                  <a:lnTo>
                    <a:pt x="407" y="674"/>
                  </a:lnTo>
                  <a:lnTo>
                    <a:pt x="407" y="672"/>
                  </a:lnTo>
                  <a:lnTo>
                    <a:pt x="402" y="667"/>
                  </a:lnTo>
                  <a:lnTo>
                    <a:pt x="390" y="663"/>
                  </a:lnTo>
                  <a:lnTo>
                    <a:pt x="388" y="658"/>
                  </a:lnTo>
                  <a:lnTo>
                    <a:pt x="385" y="658"/>
                  </a:lnTo>
                  <a:lnTo>
                    <a:pt x="385" y="660"/>
                  </a:lnTo>
                  <a:lnTo>
                    <a:pt x="385" y="660"/>
                  </a:lnTo>
                  <a:lnTo>
                    <a:pt x="385" y="660"/>
                  </a:lnTo>
                  <a:lnTo>
                    <a:pt x="383" y="660"/>
                  </a:lnTo>
                  <a:lnTo>
                    <a:pt x="385" y="672"/>
                  </a:lnTo>
                  <a:lnTo>
                    <a:pt x="376" y="677"/>
                  </a:lnTo>
                  <a:lnTo>
                    <a:pt x="364" y="677"/>
                  </a:lnTo>
                  <a:lnTo>
                    <a:pt x="354" y="672"/>
                  </a:lnTo>
                  <a:lnTo>
                    <a:pt x="350" y="670"/>
                  </a:lnTo>
                  <a:lnTo>
                    <a:pt x="350" y="670"/>
                  </a:lnTo>
                  <a:lnTo>
                    <a:pt x="350" y="663"/>
                  </a:lnTo>
                  <a:lnTo>
                    <a:pt x="350" y="660"/>
                  </a:lnTo>
                  <a:lnTo>
                    <a:pt x="350" y="658"/>
                  </a:lnTo>
                  <a:lnTo>
                    <a:pt x="350" y="658"/>
                  </a:lnTo>
                  <a:lnTo>
                    <a:pt x="345" y="656"/>
                  </a:lnTo>
                  <a:lnTo>
                    <a:pt x="343" y="658"/>
                  </a:lnTo>
                  <a:lnTo>
                    <a:pt x="338" y="663"/>
                  </a:lnTo>
                  <a:lnTo>
                    <a:pt x="336" y="665"/>
                  </a:lnTo>
                  <a:lnTo>
                    <a:pt x="331" y="665"/>
                  </a:lnTo>
                  <a:lnTo>
                    <a:pt x="326" y="658"/>
                  </a:lnTo>
                  <a:lnTo>
                    <a:pt x="324" y="656"/>
                  </a:lnTo>
                  <a:lnTo>
                    <a:pt x="321" y="658"/>
                  </a:lnTo>
                  <a:lnTo>
                    <a:pt x="319" y="660"/>
                  </a:lnTo>
                  <a:lnTo>
                    <a:pt x="321" y="665"/>
                  </a:lnTo>
                  <a:lnTo>
                    <a:pt x="321" y="667"/>
                  </a:lnTo>
                  <a:lnTo>
                    <a:pt x="324" y="672"/>
                  </a:lnTo>
                  <a:lnTo>
                    <a:pt x="321" y="677"/>
                  </a:lnTo>
                  <a:lnTo>
                    <a:pt x="319" y="677"/>
                  </a:lnTo>
                  <a:lnTo>
                    <a:pt x="312" y="672"/>
                  </a:lnTo>
                  <a:lnTo>
                    <a:pt x="310" y="672"/>
                  </a:lnTo>
                  <a:lnTo>
                    <a:pt x="307" y="672"/>
                  </a:lnTo>
                  <a:lnTo>
                    <a:pt x="300" y="674"/>
                  </a:lnTo>
                  <a:lnTo>
                    <a:pt x="286" y="674"/>
                  </a:lnTo>
                  <a:lnTo>
                    <a:pt x="286" y="682"/>
                  </a:lnTo>
                  <a:lnTo>
                    <a:pt x="283" y="684"/>
                  </a:lnTo>
                  <a:lnTo>
                    <a:pt x="276" y="701"/>
                  </a:lnTo>
                  <a:lnTo>
                    <a:pt x="262" y="745"/>
                  </a:lnTo>
                  <a:lnTo>
                    <a:pt x="262" y="750"/>
                  </a:lnTo>
                  <a:lnTo>
                    <a:pt x="260" y="755"/>
                  </a:lnTo>
                  <a:lnTo>
                    <a:pt x="260" y="757"/>
                  </a:lnTo>
                  <a:lnTo>
                    <a:pt x="260" y="760"/>
                  </a:lnTo>
                  <a:lnTo>
                    <a:pt x="260" y="764"/>
                  </a:lnTo>
                  <a:lnTo>
                    <a:pt x="260" y="767"/>
                  </a:lnTo>
                  <a:lnTo>
                    <a:pt x="262" y="769"/>
                  </a:lnTo>
                  <a:lnTo>
                    <a:pt x="262" y="769"/>
                  </a:lnTo>
                  <a:lnTo>
                    <a:pt x="265" y="771"/>
                  </a:lnTo>
                  <a:lnTo>
                    <a:pt x="265" y="771"/>
                  </a:lnTo>
                  <a:lnTo>
                    <a:pt x="267" y="774"/>
                  </a:lnTo>
                  <a:lnTo>
                    <a:pt x="274" y="774"/>
                  </a:lnTo>
                  <a:lnTo>
                    <a:pt x="276" y="776"/>
                  </a:lnTo>
                  <a:lnTo>
                    <a:pt x="276" y="776"/>
                  </a:lnTo>
                  <a:lnTo>
                    <a:pt x="279" y="779"/>
                  </a:lnTo>
                  <a:lnTo>
                    <a:pt x="279" y="779"/>
                  </a:lnTo>
                  <a:lnTo>
                    <a:pt x="279" y="781"/>
                  </a:lnTo>
                  <a:lnTo>
                    <a:pt x="279" y="783"/>
                  </a:lnTo>
                  <a:lnTo>
                    <a:pt x="279" y="795"/>
                  </a:lnTo>
                  <a:lnTo>
                    <a:pt x="276" y="802"/>
                  </a:lnTo>
                  <a:lnTo>
                    <a:pt x="272" y="816"/>
                  </a:lnTo>
                  <a:lnTo>
                    <a:pt x="269" y="821"/>
                  </a:lnTo>
                  <a:lnTo>
                    <a:pt x="267" y="824"/>
                  </a:lnTo>
                  <a:lnTo>
                    <a:pt x="269" y="826"/>
                  </a:lnTo>
                  <a:lnTo>
                    <a:pt x="269" y="828"/>
                  </a:lnTo>
                  <a:lnTo>
                    <a:pt x="274" y="835"/>
                  </a:lnTo>
                  <a:lnTo>
                    <a:pt x="274" y="842"/>
                  </a:lnTo>
                  <a:lnTo>
                    <a:pt x="276" y="842"/>
                  </a:lnTo>
                  <a:lnTo>
                    <a:pt x="276" y="845"/>
                  </a:lnTo>
                  <a:lnTo>
                    <a:pt x="274" y="847"/>
                  </a:lnTo>
                  <a:lnTo>
                    <a:pt x="274" y="850"/>
                  </a:lnTo>
                  <a:lnTo>
                    <a:pt x="272" y="852"/>
                  </a:lnTo>
                  <a:lnTo>
                    <a:pt x="269" y="852"/>
                  </a:lnTo>
                  <a:lnTo>
                    <a:pt x="267" y="852"/>
                  </a:lnTo>
                  <a:lnTo>
                    <a:pt x="262" y="852"/>
                  </a:lnTo>
                  <a:lnTo>
                    <a:pt x="260" y="852"/>
                  </a:lnTo>
                  <a:lnTo>
                    <a:pt x="257" y="850"/>
                  </a:lnTo>
                  <a:lnTo>
                    <a:pt x="255" y="847"/>
                  </a:lnTo>
                  <a:lnTo>
                    <a:pt x="255" y="845"/>
                  </a:lnTo>
                  <a:lnTo>
                    <a:pt x="253" y="845"/>
                  </a:lnTo>
                  <a:lnTo>
                    <a:pt x="253" y="845"/>
                  </a:lnTo>
                  <a:lnTo>
                    <a:pt x="253" y="847"/>
                  </a:lnTo>
                  <a:lnTo>
                    <a:pt x="253" y="850"/>
                  </a:lnTo>
                  <a:lnTo>
                    <a:pt x="253" y="854"/>
                  </a:lnTo>
                  <a:lnTo>
                    <a:pt x="253" y="857"/>
                  </a:lnTo>
                  <a:lnTo>
                    <a:pt x="253" y="859"/>
                  </a:lnTo>
                  <a:lnTo>
                    <a:pt x="250" y="861"/>
                  </a:lnTo>
                  <a:lnTo>
                    <a:pt x="241" y="861"/>
                  </a:lnTo>
                  <a:lnTo>
                    <a:pt x="241" y="845"/>
                  </a:lnTo>
                  <a:lnTo>
                    <a:pt x="239" y="840"/>
                  </a:lnTo>
                  <a:lnTo>
                    <a:pt x="236" y="838"/>
                  </a:lnTo>
                  <a:lnTo>
                    <a:pt x="236" y="838"/>
                  </a:lnTo>
                  <a:lnTo>
                    <a:pt x="234" y="833"/>
                  </a:lnTo>
                  <a:lnTo>
                    <a:pt x="227" y="819"/>
                  </a:lnTo>
                  <a:lnTo>
                    <a:pt x="222" y="812"/>
                  </a:lnTo>
                  <a:lnTo>
                    <a:pt x="222" y="809"/>
                  </a:lnTo>
                  <a:lnTo>
                    <a:pt x="220" y="807"/>
                  </a:lnTo>
                  <a:lnTo>
                    <a:pt x="220" y="807"/>
                  </a:lnTo>
                  <a:lnTo>
                    <a:pt x="217" y="807"/>
                  </a:lnTo>
                  <a:lnTo>
                    <a:pt x="215" y="807"/>
                  </a:lnTo>
                  <a:lnTo>
                    <a:pt x="208" y="805"/>
                  </a:lnTo>
                  <a:lnTo>
                    <a:pt x="201" y="807"/>
                  </a:lnTo>
                  <a:lnTo>
                    <a:pt x="198" y="807"/>
                  </a:lnTo>
                  <a:lnTo>
                    <a:pt x="196" y="805"/>
                  </a:lnTo>
                  <a:lnTo>
                    <a:pt x="191" y="800"/>
                  </a:lnTo>
                  <a:lnTo>
                    <a:pt x="189" y="798"/>
                  </a:lnTo>
                  <a:lnTo>
                    <a:pt x="186" y="795"/>
                  </a:lnTo>
                  <a:lnTo>
                    <a:pt x="186" y="793"/>
                  </a:lnTo>
                  <a:lnTo>
                    <a:pt x="186" y="793"/>
                  </a:lnTo>
                  <a:lnTo>
                    <a:pt x="186" y="790"/>
                  </a:lnTo>
                  <a:lnTo>
                    <a:pt x="186" y="788"/>
                  </a:lnTo>
                  <a:lnTo>
                    <a:pt x="189" y="786"/>
                  </a:lnTo>
                  <a:lnTo>
                    <a:pt x="186" y="783"/>
                  </a:lnTo>
                  <a:lnTo>
                    <a:pt x="186" y="781"/>
                  </a:lnTo>
                  <a:lnTo>
                    <a:pt x="186" y="781"/>
                  </a:lnTo>
                  <a:lnTo>
                    <a:pt x="168" y="767"/>
                  </a:lnTo>
                  <a:lnTo>
                    <a:pt x="160" y="762"/>
                  </a:lnTo>
                  <a:lnTo>
                    <a:pt x="160" y="760"/>
                  </a:lnTo>
                  <a:lnTo>
                    <a:pt x="158" y="757"/>
                  </a:lnTo>
                  <a:lnTo>
                    <a:pt x="158" y="753"/>
                  </a:lnTo>
                  <a:lnTo>
                    <a:pt x="158" y="750"/>
                  </a:lnTo>
                  <a:lnTo>
                    <a:pt x="158" y="748"/>
                  </a:lnTo>
                  <a:lnTo>
                    <a:pt x="156" y="745"/>
                  </a:lnTo>
                  <a:lnTo>
                    <a:pt x="156" y="743"/>
                  </a:lnTo>
                  <a:lnTo>
                    <a:pt x="153" y="743"/>
                  </a:lnTo>
                  <a:lnTo>
                    <a:pt x="153" y="741"/>
                  </a:lnTo>
                  <a:lnTo>
                    <a:pt x="151" y="741"/>
                  </a:lnTo>
                  <a:lnTo>
                    <a:pt x="149" y="741"/>
                  </a:lnTo>
                  <a:lnTo>
                    <a:pt x="139" y="741"/>
                  </a:lnTo>
                  <a:lnTo>
                    <a:pt x="137" y="741"/>
                  </a:lnTo>
                  <a:lnTo>
                    <a:pt x="134" y="738"/>
                  </a:lnTo>
                  <a:lnTo>
                    <a:pt x="130" y="736"/>
                  </a:lnTo>
                  <a:lnTo>
                    <a:pt x="130" y="736"/>
                  </a:lnTo>
                  <a:lnTo>
                    <a:pt x="130" y="736"/>
                  </a:lnTo>
                  <a:lnTo>
                    <a:pt x="130" y="734"/>
                  </a:lnTo>
                  <a:lnTo>
                    <a:pt x="127" y="731"/>
                  </a:lnTo>
                  <a:lnTo>
                    <a:pt x="127" y="731"/>
                  </a:lnTo>
                  <a:lnTo>
                    <a:pt x="127" y="729"/>
                  </a:lnTo>
                  <a:lnTo>
                    <a:pt x="127" y="727"/>
                  </a:lnTo>
                  <a:lnTo>
                    <a:pt x="127" y="717"/>
                  </a:lnTo>
                  <a:lnTo>
                    <a:pt x="127" y="715"/>
                  </a:lnTo>
                  <a:lnTo>
                    <a:pt x="125" y="715"/>
                  </a:lnTo>
                  <a:lnTo>
                    <a:pt x="118" y="712"/>
                  </a:lnTo>
                  <a:lnTo>
                    <a:pt x="113" y="715"/>
                  </a:lnTo>
                  <a:lnTo>
                    <a:pt x="97" y="729"/>
                  </a:lnTo>
                  <a:lnTo>
                    <a:pt x="89" y="731"/>
                  </a:lnTo>
                  <a:lnTo>
                    <a:pt x="78" y="731"/>
                  </a:lnTo>
                  <a:lnTo>
                    <a:pt x="73" y="729"/>
                  </a:lnTo>
                  <a:lnTo>
                    <a:pt x="68" y="729"/>
                  </a:lnTo>
                  <a:lnTo>
                    <a:pt x="66" y="734"/>
                  </a:lnTo>
                  <a:lnTo>
                    <a:pt x="56" y="727"/>
                  </a:lnTo>
                  <a:lnTo>
                    <a:pt x="52" y="719"/>
                  </a:lnTo>
                  <a:lnTo>
                    <a:pt x="42" y="701"/>
                  </a:lnTo>
                  <a:lnTo>
                    <a:pt x="33" y="689"/>
                  </a:lnTo>
                  <a:lnTo>
                    <a:pt x="28" y="682"/>
                  </a:lnTo>
                  <a:lnTo>
                    <a:pt x="28" y="682"/>
                  </a:lnTo>
                  <a:lnTo>
                    <a:pt x="26" y="677"/>
                  </a:lnTo>
                  <a:lnTo>
                    <a:pt x="23" y="674"/>
                  </a:lnTo>
                  <a:lnTo>
                    <a:pt x="23" y="672"/>
                  </a:lnTo>
                  <a:lnTo>
                    <a:pt x="26" y="665"/>
                  </a:lnTo>
                  <a:lnTo>
                    <a:pt x="23" y="663"/>
                  </a:lnTo>
                  <a:lnTo>
                    <a:pt x="23" y="663"/>
                  </a:lnTo>
                  <a:lnTo>
                    <a:pt x="21" y="660"/>
                  </a:lnTo>
                  <a:lnTo>
                    <a:pt x="19" y="660"/>
                  </a:lnTo>
                  <a:lnTo>
                    <a:pt x="16" y="656"/>
                  </a:lnTo>
                  <a:lnTo>
                    <a:pt x="16" y="653"/>
                  </a:lnTo>
                  <a:lnTo>
                    <a:pt x="16" y="651"/>
                  </a:lnTo>
                  <a:lnTo>
                    <a:pt x="16" y="646"/>
                  </a:lnTo>
                  <a:lnTo>
                    <a:pt x="14" y="646"/>
                  </a:lnTo>
                  <a:lnTo>
                    <a:pt x="14" y="644"/>
                  </a:lnTo>
                  <a:lnTo>
                    <a:pt x="11" y="644"/>
                  </a:lnTo>
                  <a:lnTo>
                    <a:pt x="11" y="641"/>
                  </a:lnTo>
                  <a:lnTo>
                    <a:pt x="9" y="632"/>
                  </a:lnTo>
                  <a:lnTo>
                    <a:pt x="9" y="630"/>
                  </a:lnTo>
                  <a:lnTo>
                    <a:pt x="7" y="630"/>
                  </a:lnTo>
                  <a:lnTo>
                    <a:pt x="4" y="627"/>
                  </a:lnTo>
                  <a:lnTo>
                    <a:pt x="2" y="627"/>
                  </a:lnTo>
                  <a:lnTo>
                    <a:pt x="2" y="625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4" y="620"/>
                  </a:lnTo>
                  <a:lnTo>
                    <a:pt x="4" y="615"/>
                  </a:lnTo>
                  <a:lnTo>
                    <a:pt x="9" y="611"/>
                  </a:lnTo>
                  <a:lnTo>
                    <a:pt x="9" y="603"/>
                  </a:lnTo>
                  <a:lnTo>
                    <a:pt x="11" y="599"/>
                  </a:lnTo>
                  <a:lnTo>
                    <a:pt x="11" y="594"/>
                  </a:lnTo>
                  <a:lnTo>
                    <a:pt x="14" y="592"/>
                  </a:lnTo>
                  <a:lnTo>
                    <a:pt x="14" y="592"/>
                  </a:lnTo>
                  <a:lnTo>
                    <a:pt x="16" y="592"/>
                  </a:lnTo>
                  <a:lnTo>
                    <a:pt x="21" y="592"/>
                  </a:lnTo>
                  <a:lnTo>
                    <a:pt x="35" y="592"/>
                  </a:lnTo>
                  <a:lnTo>
                    <a:pt x="37" y="594"/>
                  </a:lnTo>
                  <a:lnTo>
                    <a:pt x="37" y="594"/>
                  </a:lnTo>
                  <a:lnTo>
                    <a:pt x="40" y="594"/>
                  </a:lnTo>
                  <a:lnTo>
                    <a:pt x="42" y="596"/>
                  </a:lnTo>
                  <a:lnTo>
                    <a:pt x="42" y="599"/>
                  </a:lnTo>
                  <a:lnTo>
                    <a:pt x="49" y="608"/>
                  </a:lnTo>
                  <a:lnTo>
                    <a:pt x="52" y="611"/>
                  </a:lnTo>
                  <a:lnTo>
                    <a:pt x="54" y="613"/>
                  </a:lnTo>
                  <a:lnTo>
                    <a:pt x="59" y="613"/>
                  </a:lnTo>
                  <a:lnTo>
                    <a:pt x="61" y="613"/>
                  </a:lnTo>
                  <a:lnTo>
                    <a:pt x="63" y="613"/>
                  </a:lnTo>
                  <a:lnTo>
                    <a:pt x="63" y="611"/>
                  </a:lnTo>
                  <a:lnTo>
                    <a:pt x="63" y="611"/>
                  </a:lnTo>
                  <a:lnTo>
                    <a:pt x="63" y="606"/>
                  </a:lnTo>
                  <a:lnTo>
                    <a:pt x="63" y="603"/>
                  </a:lnTo>
                  <a:lnTo>
                    <a:pt x="63" y="601"/>
                  </a:lnTo>
                  <a:lnTo>
                    <a:pt x="63" y="601"/>
                  </a:lnTo>
                  <a:lnTo>
                    <a:pt x="66" y="599"/>
                  </a:lnTo>
                  <a:lnTo>
                    <a:pt x="68" y="596"/>
                  </a:lnTo>
                  <a:lnTo>
                    <a:pt x="75" y="592"/>
                  </a:lnTo>
                  <a:lnTo>
                    <a:pt x="75" y="589"/>
                  </a:lnTo>
                  <a:lnTo>
                    <a:pt x="75" y="589"/>
                  </a:lnTo>
                  <a:lnTo>
                    <a:pt x="75" y="587"/>
                  </a:lnTo>
                  <a:lnTo>
                    <a:pt x="75" y="587"/>
                  </a:lnTo>
                  <a:lnTo>
                    <a:pt x="73" y="585"/>
                  </a:lnTo>
                  <a:lnTo>
                    <a:pt x="71" y="585"/>
                  </a:lnTo>
                  <a:lnTo>
                    <a:pt x="68" y="582"/>
                  </a:lnTo>
                  <a:lnTo>
                    <a:pt x="68" y="582"/>
                  </a:lnTo>
                  <a:lnTo>
                    <a:pt x="78" y="575"/>
                  </a:lnTo>
                  <a:lnTo>
                    <a:pt x="97" y="566"/>
                  </a:lnTo>
                  <a:lnTo>
                    <a:pt x="89" y="559"/>
                  </a:lnTo>
                  <a:lnTo>
                    <a:pt x="89" y="556"/>
                  </a:lnTo>
                  <a:lnTo>
                    <a:pt x="80" y="537"/>
                  </a:lnTo>
                  <a:lnTo>
                    <a:pt x="75" y="533"/>
                  </a:lnTo>
                  <a:lnTo>
                    <a:pt x="75" y="530"/>
                  </a:lnTo>
                  <a:lnTo>
                    <a:pt x="73" y="530"/>
                  </a:lnTo>
                  <a:lnTo>
                    <a:pt x="66" y="528"/>
                  </a:lnTo>
                  <a:lnTo>
                    <a:pt x="61" y="523"/>
                  </a:lnTo>
                  <a:lnTo>
                    <a:pt x="59" y="521"/>
                  </a:lnTo>
                  <a:lnTo>
                    <a:pt x="56" y="521"/>
                  </a:lnTo>
                  <a:lnTo>
                    <a:pt x="56" y="516"/>
                  </a:lnTo>
                  <a:lnTo>
                    <a:pt x="54" y="514"/>
                  </a:lnTo>
                  <a:lnTo>
                    <a:pt x="52" y="509"/>
                  </a:lnTo>
                  <a:lnTo>
                    <a:pt x="52" y="506"/>
                  </a:lnTo>
                  <a:lnTo>
                    <a:pt x="52" y="504"/>
                  </a:lnTo>
                  <a:lnTo>
                    <a:pt x="52" y="499"/>
                  </a:lnTo>
                  <a:lnTo>
                    <a:pt x="47" y="497"/>
                  </a:lnTo>
                  <a:lnTo>
                    <a:pt x="47" y="488"/>
                  </a:lnTo>
                  <a:lnTo>
                    <a:pt x="47" y="485"/>
                  </a:lnTo>
                  <a:lnTo>
                    <a:pt x="47" y="485"/>
                  </a:lnTo>
                  <a:lnTo>
                    <a:pt x="37" y="476"/>
                  </a:lnTo>
                  <a:lnTo>
                    <a:pt x="35" y="473"/>
                  </a:lnTo>
                  <a:lnTo>
                    <a:pt x="35" y="471"/>
                  </a:lnTo>
                  <a:lnTo>
                    <a:pt x="37" y="471"/>
                  </a:lnTo>
                  <a:lnTo>
                    <a:pt x="37" y="471"/>
                  </a:lnTo>
                  <a:lnTo>
                    <a:pt x="40" y="471"/>
                  </a:lnTo>
                  <a:lnTo>
                    <a:pt x="40" y="469"/>
                  </a:lnTo>
                  <a:lnTo>
                    <a:pt x="40" y="466"/>
                  </a:lnTo>
                  <a:lnTo>
                    <a:pt x="40" y="464"/>
                  </a:lnTo>
                  <a:lnTo>
                    <a:pt x="37" y="462"/>
                  </a:lnTo>
                  <a:lnTo>
                    <a:pt x="37" y="459"/>
                  </a:lnTo>
                  <a:lnTo>
                    <a:pt x="37" y="457"/>
                  </a:lnTo>
                  <a:lnTo>
                    <a:pt x="37" y="457"/>
                  </a:lnTo>
                  <a:lnTo>
                    <a:pt x="35" y="454"/>
                  </a:lnTo>
                  <a:lnTo>
                    <a:pt x="33" y="457"/>
                  </a:lnTo>
                  <a:lnTo>
                    <a:pt x="30" y="457"/>
                  </a:lnTo>
                  <a:lnTo>
                    <a:pt x="30" y="454"/>
                  </a:lnTo>
                  <a:lnTo>
                    <a:pt x="28" y="454"/>
                  </a:lnTo>
                  <a:lnTo>
                    <a:pt x="28" y="452"/>
                  </a:lnTo>
                  <a:lnTo>
                    <a:pt x="28" y="447"/>
                  </a:lnTo>
                  <a:lnTo>
                    <a:pt x="28" y="445"/>
                  </a:lnTo>
                  <a:lnTo>
                    <a:pt x="28" y="440"/>
                  </a:lnTo>
                  <a:lnTo>
                    <a:pt x="28" y="440"/>
                  </a:lnTo>
                  <a:lnTo>
                    <a:pt x="26" y="438"/>
                  </a:lnTo>
                  <a:lnTo>
                    <a:pt x="23" y="438"/>
                  </a:lnTo>
                  <a:lnTo>
                    <a:pt x="19" y="436"/>
                  </a:lnTo>
                  <a:lnTo>
                    <a:pt x="14" y="433"/>
                  </a:lnTo>
                  <a:lnTo>
                    <a:pt x="11" y="428"/>
                  </a:lnTo>
                  <a:lnTo>
                    <a:pt x="4" y="417"/>
                  </a:lnTo>
                  <a:lnTo>
                    <a:pt x="0" y="412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2" y="402"/>
                  </a:lnTo>
                  <a:lnTo>
                    <a:pt x="7" y="398"/>
                  </a:lnTo>
                  <a:lnTo>
                    <a:pt x="7" y="395"/>
                  </a:lnTo>
                  <a:lnTo>
                    <a:pt x="7" y="395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88"/>
                  </a:lnTo>
                  <a:lnTo>
                    <a:pt x="7" y="376"/>
                  </a:lnTo>
                  <a:lnTo>
                    <a:pt x="2" y="369"/>
                  </a:lnTo>
                  <a:lnTo>
                    <a:pt x="2" y="362"/>
                  </a:lnTo>
                  <a:lnTo>
                    <a:pt x="2" y="360"/>
                  </a:lnTo>
                  <a:lnTo>
                    <a:pt x="2" y="357"/>
                  </a:lnTo>
                  <a:lnTo>
                    <a:pt x="2" y="355"/>
                  </a:lnTo>
                  <a:lnTo>
                    <a:pt x="35" y="312"/>
                  </a:lnTo>
                  <a:lnTo>
                    <a:pt x="35" y="310"/>
                  </a:lnTo>
                  <a:lnTo>
                    <a:pt x="37" y="308"/>
                  </a:lnTo>
                  <a:lnTo>
                    <a:pt x="37" y="303"/>
                  </a:lnTo>
                  <a:lnTo>
                    <a:pt x="37" y="298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2952946" y="803067"/>
              <a:ext cx="19904" cy="24094"/>
            </a:xfrm>
            <a:custGeom>
              <a:avLst/>
              <a:gdLst>
                <a:gd name="T0" fmla="*/ 3 w 19"/>
                <a:gd name="T1" fmla="*/ 9 h 23"/>
                <a:gd name="T2" fmla="*/ 3 w 19"/>
                <a:gd name="T3" fmla="*/ 9 h 23"/>
                <a:gd name="T4" fmla="*/ 0 w 19"/>
                <a:gd name="T5" fmla="*/ 7 h 23"/>
                <a:gd name="T6" fmla="*/ 0 w 19"/>
                <a:gd name="T7" fmla="*/ 4 h 23"/>
                <a:gd name="T8" fmla="*/ 19 w 19"/>
                <a:gd name="T9" fmla="*/ 0 h 23"/>
                <a:gd name="T10" fmla="*/ 19 w 19"/>
                <a:gd name="T11" fmla="*/ 9 h 23"/>
                <a:gd name="T12" fmla="*/ 17 w 19"/>
                <a:gd name="T13" fmla="*/ 16 h 23"/>
                <a:gd name="T14" fmla="*/ 17 w 19"/>
                <a:gd name="T15" fmla="*/ 21 h 23"/>
                <a:gd name="T16" fmla="*/ 17 w 19"/>
                <a:gd name="T17" fmla="*/ 23 h 23"/>
                <a:gd name="T18" fmla="*/ 15 w 19"/>
                <a:gd name="T19" fmla="*/ 23 h 23"/>
                <a:gd name="T20" fmla="*/ 12 w 19"/>
                <a:gd name="T21" fmla="*/ 23 h 23"/>
                <a:gd name="T22" fmla="*/ 12 w 19"/>
                <a:gd name="T23" fmla="*/ 23 h 23"/>
                <a:gd name="T24" fmla="*/ 12 w 19"/>
                <a:gd name="T25" fmla="*/ 23 h 23"/>
                <a:gd name="T26" fmla="*/ 10 w 19"/>
                <a:gd name="T27" fmla="*/ 21 h 23"/>
                <a:gd name="T28" fmla="*/ 8 w 19"/>
                <a:gd name="T29" fmla="*/ 19 h 23"/>
                <a:gd name="T30" fmla="*/ 5 w 19"/>
                <a:gd name="T31" fmla="*/ 16 h 23"/>
                <a:gd name="T32" fmla="*/ 5 w 19"/>
                <a:gd name="T33" fmla="*/ 14 h 23"/>
                <a:gd name="T34" fmla="*/ 3 w 19"/>
                <a:gd name="T35" fmla="*/ 12 h 23"/>
                <a:gd name="T36" fmla="*/ 3 w 19"/>
                <a:gd name="T3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23">
                  <a:moveTo>
                    <a:pt x="3" y="9"/>
                  </a:moveTo>
                  <a:lnTo>
                    <a:pt x="3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9" y="0"/>
                  </a:lnTo>
                  <a:lnTo>
                    <a:pt x="19" y="9"/>
                  </a:lnTo>
                  <a:lnTo>
                    <a:pt x="17" y="16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5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0" y="21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3" y="9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2952946" y="803067"/>
              <a:ext cx="19904" cy="24094"/>
            </a:xfrm>
            <a:custGeom>
              <a:avLst/>
              <a:gdLst>
                <a:gd name="T0" fmla="*/ 3 w 19"/>
                <a:gd name="T1" fmla="*/ 9 h 23"/>
                <a:gd name="T2" fmla="*/ 3 w 19"/>
                <a:gd name="T3" fmla="*/ 9 h 23"/>
                <a:gd name="T4" fmla="*/ 0 w 19"/>
                <a:gd name="T5" fmla="*/ 7 h 23"/>
                <a:gd name="T6" fmla="*/ 0 w 19"/>
                <a:gd name="T7" fmla="*/ 4 h 23"/>
                <a:gd name="T8" fmla="*/ 19 w 19"/>
                <a:gd name="T9" fmla="*/ 0 h 23"/>
                <a:gd name="T10" fmla="*/ 19 w 19"/>
                <a:gd name="T11" fmla="*/ 9 h 23"/>
                <a:gd name="T12" fmla="*/ 17 w 19"/>
                <a:gd name="T13" fmla="*/ 16 h 23"/>
                <a:gd name="T14" fmla="*/ 17 w 19"/>
                <a:gd name="T15" fmla="*/ 21 h 23"/>
                <a:gd name="T16" fmla="*/ 17 w 19"/>
                <a:gd name="T17" fmla="*/ 23 h 23"/>
                <a:gd name="T18" fmla="*/ 15 w 19"/>
                <a:gd name="T19" fmla="*/ 23 h 23"/>
                <a:gd name="T20" fmla="*/ 12 w 19"/>
                <a:gd name="T21" fmla="*/ 23 h 23"/>
                <a:gd name="T22" fmla="*/ 12 w 19"/>
                <a:gd name="T23" fmla="*/ 23 h 23"/>
                <a:gd name="T24" fmla="*/ 12 w 19"/>
                <a:gd name="T25" fmla="*/ 23 h 23"/>
                <a:gd name="T26" fmla="*/ 10 w 19"/>
                <a:gd name="T27" fmla="*/ 21 h 23"/>
                <a:gd name="T28" fmla="*/ 8 w 19"/>
                <a:gd name="T29" fmla="*/ 19 h 23"/>
                <a:gd name="T30" fmla="*/ 5 w 19"/>
                <a:gd name="T31" fmla="*/ 16 h 23"/>
                <a:gd name="T32" fmla="*/ 5 w 19"/>
                <a:gd name="T33" fmla="*/ 14 h 23"/>
                <a:gd name="T34" fmla="*/ 3 w 19"/>
                <a:gd name="T35" fmla="*/ 12 h 23"/>
                <a:gd name="T36" fmla="*/ 3 w 19"/>
                <a:gd name="T3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23">
                  <a:moveTo>
                    <a:pt x="3" y="9"/>
                  </a:moveTo>
                  <a:lnTo>
                    <a:pt x="3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9" y="0"/>
                  </a:lnTo>
                  <a:lnTo>
                    <a:pt x="19" y="9"/>
                  </a:lnTo>
                  <a:lnTo>
                    <a:pt x="17" y="16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5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0" y="21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3" y="9"/>
                  </a:lnTo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2941423" y="807258"/>
              <a:ext cx="38759" cy="35617"/>
            </a:xfrm>
            <a:custGeom>
              <a:avLst/>
              <a:gdLst>
                <a:gd name="T0" fmla="*/ 33 w 37"/>
                <a:gd name="T1" fmla="*/ 27 h 34"/>
                <a:gd name="T2" fmla="*/ 33 w 37"/>
                <a:gd name="T3" fmla="*/ 27 h 34"/>
                <a:gd name="T4" fmla="*/ 30 w 37"/>
                <a:gd name="T5" fmla="*/ 29 h 34"/>
                <a:gd name="T6" fmla="*/ 30 w 37"/>
                <a:gd name="T7" fmla="*/ 31 h 34"/>
                <a:gd name="T8" fmla="*/ 21 w 37"/>
                <a:gd name="T9" fmla="*/ 34 h 34"/>
                <a:gd name="T10" fmla="*/ 9 w 37"/>
                <a:gd name="T11" fmla="*/ 22 h 34"/>
                <a:gd name="T12" fmla="*/ 9 w 37"/>
                <a:gd name="T13" fmla="*/ 22 h 34"/>
                <a:gd name="T14" fmla="*/ 7 w 37"/>
                <a:gd name="T15" fmla="*/ 17 h 34"/>
                <a:gd name="T16" fmla="*/ 9 w 37"/>
                <a:gd name="T17" fmla="*/ 12 h 34"/>
                <a:gd name="T18" fmla="*/ 9 w 37"/>
                <a:gd name="T19" fmla="*/ 10 h 34"/>
                <a:gd name="T20" fmla="*/ 4 w 37"/>
                <a:gd name="T21" fmla="*/ 10 h 34"/>
                <a:gd name="T22" fmla="*/ 2 w 37"/>
                <a:gd name="T23" fmla="*/ 8 h 34"/>
                <a:gd name="T24" fmla="*/ 0 w 37"/>
                <a:gd name="T25" fmla="*/ 5 h 34"/>
                <a:gd name="T26" fmla="*/ 0 w 37"/>
                <a:gd name="T27" fmla="*/ 3 h 34"/>
                <a:gd name="T28" fmla="*/ 4 w 37"/>
                <a:gd name="T29" fmla="*/ 3 h 34"/>
                <a:gd name="T30" fmla="*/ 11 w 37"/>
                <a:gd name="T31" fmla="*/ 0 h 34"/>
                <a:gd name="T32" fmla="*/ 11 w 37"/>
                <a:gd name="T33" fmla="*/ 3 h 34"/>
                <a:gd name="T34" fmla="*/ 14 w 37"/>
                <a:gd name="T35" fmla="*/ 5 h 34"/>
                <a:gd name="T36" fmla="*/ 14 w 37"/>
                <a:gd name="T37" fmla="*/ 8 h 34"/>
                <a:gd name="T38" fmla="*/ 16 w 37"/>
                <a:gd name="T39" fmla="*/ 10 h 34"/>
                <a:gd name="T40" fmla="*/ 16 w 37"/>
                <a:gd name="T41" fmla="*/ 12 h 34"/>
                <a:gd name="T42" fmla="*/ 19 w 37"/>
                <a:gd name="T43" fmla="*/ 15 h 34"/>
                <a:gd name="T44" fmla="*/ 21 w 37"/>
                <a:gd name="T45" fmla="*/ 17 h 34"/>
                <a:gd name="T46" fmla="*/ 23 w 37"/>
                <a:gd name="T47" fmla="*/ 19 h 34"/>
                <a:gd name="T48" fmla="*/ 23 w 37"/>
                <a:gd name="T49" fmla="*/ 19 h 34"/>
                <a:gd name="T50" fmla="*/ 23 w 37"/>
                <a:gd name="T51" fmla="*/ 19 h 34"/>
                <a:gd name="T52" fmla="*/ 26 w 37"/>
                <a:gd name="T53" fmla="*/ 19 h 34"/>
                <a:gd name="T54" fmla="*/ 28 w 37"/>
                <a:gd name="T55" fmla="*/ 19 h 34"/>
                <a:gd name="T56" fmla="*/ 28 w 37"/>
                <a:gd name="T57" fmla="*/ 17 h 34"/>
                <a:gd name="T58" fmla="*/ 28 w 37"/>
                <a:gd name="T59" fmla="*/ 12 h 34"/>
                <a:gd name="T60" fmla="*/ 37 w 37"/>
                <a:gd name="T61" fmla="*/ 12 h 34"/>
                <a:gd name="T62" fmla="*/ 37 w 37"/>
                <a:gd name="T63" fmla="*/ 15 h 34"/>
                <a:gd name="T64" fmla="*/ 37 w 37"/>
                <a:gd name="T65" fmla="*/ 15 h 34"/>
                <a:gd name="T66" fmla="*/ 37 w 37"/>
                <a:gd name="T67" fmla="*/ 17 h 34"/>
                <a:gd name="T68" fmla="*/ 35 w 37"/>
                <a:gd name="T69" fmla="*/ 22 h 34"/>
                <a:gd name="T70" fmla="*/ 35 w 37"/>
                <a:gd name="T71" fmla="*/ 24 h 34"/>
                <a:gd name="T72" fmla="*/ 33 w 37"/>
                <a:gd name="T73" fmla="*/ 24 h 34"/>
                <a:gd name="T74" fmla="*/ 33 w 37"/>
                <a:gd name="T75" fmla="*/ 27 h 34"/>
                <a:gd name="T76" fmla="*/ 33 w 37"/>
                <a:gd name="T77" fmla="*/ 27 h 34"/>
                <a:gd name="T78" fmla="*/ 33 w 37"/>
                <a:gd name="T7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" h="34">
                  <a:moveTo>
                    <a:pt x="33" y="27"/>
                  </a:moveTo>
                  <a:lnTo>
                    <a:pt x="33" y="27"/>
                  </a:lnTo>
                  <a:lnTo>
                    <a:pt x="30" y="29"/>
                  </a:lnTo>
                  <a:lnTo>
                    <a:pt x="30" y="31"/>
                  </a:lnTo>
                  <a:lnTo>
                    <a:pt x="21" y="34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7" y="17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4" y="5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9" y="15"/>
                  </a:lnTo>
                  <a:lnTo>
                    <a:pt x="21" y="1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7"/>
                  </a:lnTo>
                  <a:lnTo>
                    <a:pt x="28" y="12"/>
                  </a:lnTo>
                  <a:lnTo>
                    <a:pt x="37" y="12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7"/>
                  </a:lnTo>
                  <a:lnTo>
                    <a:pt x="35" y="22"/>
                  </a:lnTo>
                  <a:lnTo>
                    <a:pt x="35" y="24"/>
                  </a:lnTo>
                  <a:lnTo>
                    <a:pt x="33" y="24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3" y="27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2941423" y="807258"/>
              <a:ext cx="38759" cy="35617"/>
            </a:xfrm>
            <a:custGeom>
              <a:avLst/>
              <a:gdLst>
                <a:gd name="T0" fmla="*/ 33 w 37"/>
                <a:gd name="T1" fmla="*/ 27 h 34"/>
                <a:gd name="T2" fmla="*/ 33 w 37"/>
                <a:gd name="T3" fmla="*/ 27 h 34"/>
                <a:gd name="T4" fmla="*/ 30 w 37"/>
                <a:gd name="T5" fmla="*/ 29 h 34"/>
                <a:gd name="T6" fmla="*/ 30 w 37"/>
                <a:gd name="T7" fmla="*/ 31 h 34"/>
                <a:gd name="T8" fmla="*/ 21 w 37"/>
                <a:gd name="T9" fmla="*/ 34 h 34"/>
                <a:gd name="T10" fmla="*/ 9 w 37"/>
                <a:gd name="T11" fmla="*/ 22 h 34"/>
                <a:gd name="T12" fmla="*/ 9 w 37"/>
                <a:gd name="T13" fmla="*/ 22 h 34"/>
                <a:gd name="T14" fmla="*/ 7 w 37"/>
                <a:gd name="T15" fmla="*/ 17 h 34"/>
                <a:gd name="T16" fmla="*/ 9 w 37"/>
                <a:gd name="T17" fmla="*/ 12 h 34"/>
                <a:gd name="T18" fmla="*/ 9 w 37"/>
                <a:gd name="T19" fmla="*/ 10 h 34"/>
                <a:gd name="T20" fmla="*/ 4 w 37"/>
                <a:gd name="T21" fmla="*/ 10 h 34"/>
                <a:gd name="T22" fmla="*/ 2 w 37"/>
                <a:gd name="T23" fmla="*/ 8 h 34"/>
                <a:gd name="T24" fmla="*/ 0 w 37"/>
                <a:gd name="T25" fmla="*/ 5 h 34"/>
                <a:gd name="T26" fmla="*/ 0 w 37"/>
                <a:gd name="T27" fmla="*/ 3 h 34"/>
                <a:gd name="T28" fmla="*/ 4 w 37"/>
                <a:gd name="T29" fmla="*/ 3 h 34"/>
                <a:gd name="T30" fmla="*/ 11 w 37"/>
                <a:gd name="T31" fmla="*/ 0 h 34"/>
                <a:gd name="T32" fmla="*/ 11 w 37"/>
                <a:gd name="T33" fmla="*/ 3 h 34"/>
                <a:gd name="T34" fmla="*/ 14 w 37"/>
                <a:gd name="T35" fmla="*/ 5 h 34"/>
                <a:gd name="T36" fmla="*/ 14 w 37"/>
                <a:gd name="T37" fmla="*/ 8 h 34"/>
                <a:gd name="T38" fmla="*/ 16 w 37"/>
                <a:gd name="T39" fmla="*/ 10 h 34"/>
                <a:gd name="T40" fmla="*/ 16 w 37"/>
                <a:gd name="T41" fmla="*/ 12 h 34"/>
                <a:gd name="T42" fmla="*/ 19 w 37"/>
                <a:gd name="T43" fmla="*/ 15 h 34"/>
                <a:gd name="T44" fmla="*/ 21 w 37"/>
                <a:gd name="T45" fmla="*/ 17 h 34"/>
                <a:gd name="T46" fmla="*/ 23 w 37"/>
                <a:gd name="T47" fmla="*/ 19 h 34"/>
                <a:gd name="T48" fmla="*/ 23 w 37"/>
                <a:gd name="T49" fmla="*/ 19 h 34"/>
                <a:gd name="T50" fmla="*/ 23 w 37"/>
                <a:gd name="T51" fmla="*/ 19 h 34"/>
                <a:gd name="T52" fmla="*/ 26 w 37"/>
                <a:gd name="T53" fmla="*/ 19 h 34"/>
                <a:gd name="T54" fmla="*/ 28 w 37"/>
                <a:gd name="T55" fmla="*/ 19 h 34"/>
                <a:gd name="T56" fmla="*/ 28 w 37"/>
                <a:gd name="T57" fmla="*/ 17 h 34"/>
                <a:gd name="T58" fmla="*/ 28 w 37"/>
                <a:gd name="T59" fmla="*/ 12 h 34"/>
                <a:gd name="T60" fmla="*/ 37 w 37"/>
                <a:gd name="T61" fmla="*/ 12 h 34"/>
                <a:gd name="T62" fmla="*/ 37 w 37"/>
                <a:gd name="T63" fmla="*/ 15 h 34"/>
                <a:gd name="T64" fmla="*/ 37 w 37"/>
                <a:gd name="T65" fmla="*/ 15 h 34"/>
                <a:gd name="T66" fmla="*/ 37 w 37"/>
                <a:gd name="T67" fmla="*/ 17 h 34"/>
                <a:gd name="T68" fmla="*/ 35 w 37"/>
                <a:gd name="T69" fmla="*/ 22 h 34"/>
                <a:gd name="T70" fmla="*/ 35 w 37"/>
                <a:gd name="T71" fmla="*/ 24 h 34"/>
                <a:gd name="T72" fmla="*/ 33 w 37"/>
                <a:gd name="T73" fmla="*/ 24 h 34"/>
                <a:gd name="T74" fmla="*/ 33 w 37"/>
                <a:gd name="T75" fmla="*/ 27 h 34"/>
                <a:gd name="T76" fmla="*/ 33 w 37"/>
                <a:gd name="T77" fmla="*/ 27 h 34"/>
                <a:gd name="T78" fmla="*/ 33 w 37"/>
                <a:gd name="T7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" h="34">
                  <a:moveTo>
                    <a:pt x="33" y="27"/>
                  </a:moveTo>
                  <a:lnTo>
                    <a:pt x="33" y="27"/>
                  </a:lnTo>
                  <a:lnTo>
                    <a:pt x="30" y="29"/>
                  </a:lnTo>
                  <a:lnTo>
                    <a:pt x="30" y="31"/>
                  </a:lnTo>
                  <a:lnTo>
                    <a:pt x="21" y="34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7" y="17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4" y="5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9" y="15"/>
                  </a:lnTo>
                  <a:lnTo>
                    <a:pt x="21" y="1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7"/>
                  </a:lnTo>
                  <a:lnTo>
                    <a:pt x="28" y="12"/>
                  </a:lnTo>
                  <a:lnTo>
                    <a:pt x="37" y="12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7"/>
                  </a:lnTo>
                  <a:lnTo>
                    <a:pt x="35" y="22"/>
                  </a:lnTo>
                  <a:lnTo>
                    <a:pt x="35" y="24"/>
                  </a:lnTo>
                  <a:lnTo>
                    <a:pt x="33" y="24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3" y="27"/>
                  </a:lnTo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2511925" y="362047"/>
              <a:ext cx="520634" cy="421117"/>
            </a:xfrm>
            <a:custGeom>
              <a:avLst/>
              <a:gdLst>
                <a:gd name="T0" fmla="*/ 121 w 497"/>
                <a:gd name="T1" fmla="*/ 11 h 402"/>
                <a:gd name="T2" fmla="*/ 280 w 497"/>
                <a:gd name="T3" fmla="*/ 4 h 402"/>
                <a:gd name="T4" fmla="*/ 332 w 497"/>
                <a:gd name="T5" fmla="*/ 4 h 402"/>
                <a:gd name="T6" fmla="*/ 377 w 497"/>
                <a:gd name="T7" fmla="*/ 16 h 402"/>
                <a:gd name="T8" fmla="*/ 353 w 497"/>
                <a:gd name="T9" fmla="*/ 45 h 402"/>
                <a:gd name="T10" fmla="*/ 315 w 497"/>
                <a:gd name="T11" fmla="*/ 90 h 402"/>
                <a:gd name="T12" fmla="*/ 298 w 497"/>
                <a:gd name="T13" fmla="*/ 125 h 402"/>
                <a:gd name="T14" fmla="*/ 313 w 497"/>
                <a:gd name="T15" fmla="*/ 151 h 402"/>
                <a:gd name="T16" fmla="*/ 334 w 497"/>
                <a:gd name="T17" fmla="*/ 146 h 402"/>
                <a:gd name="T18" fmla="*/ 381 w 497"/>
                <a:gd name="T19" fmla="*/ 153 h 402"/>
                <a:gd name="T20" fmla="*/ 350 w 497"/>
                <a:gd name="T21" fmla="*/ 224 h 402"/>
                <a:gd name="T22" fmla="*/ 350 w 497"/>
                <a:gd name="T23" fmla="*/ 241 h 402"/>
                <a:gd name="T24" fmla="*/ 369 w 497"/>
                <a:gd name="T25" fmla="*/ 248 h 402"/>
                <a:gd name="T26" fmla="*/ 386 w 497"/>
                <a:gd name="T27" fmla="*/ 305 h 402"/>
                <a:gd name="T28" fmla="*/ 455 w 497"/>
                <a:gd name="T29" fmla="*/ 331 h 402"/>
                <a:gd name="T30" fmla="*/ 495 w 497"/>
                <a:gd name="T31" fmla="*/ 378 h 402"/>
                <a:gd name="T32" fmla="*/ 450 w 497"/>
                <a:gd name="T33" fmla="*/ 388 h 402"/>
                <a:gd name="T34" fmla="*/ 462 w 497"/>
                <a:gd name="T35" fmla="*/ 376 h 402"/>
                <a:gd name="T36" fmla="*/ 417 w 497"/>
                <a:gd name="T37" fmla="*/ 328 h 402"/>
                <a:gd name="T38" fmla="*/ 384 w 497"/>
                <a:gd name="T39" fmla="*/ 345 h 402"/>
                <a:gd name="T40" fmla="*/ 367 w 497"/>
                <a:gd name="T41" fmla="*/ 362 h 402"/>
                <a:gd name="T42" fmla="*/ 353 w 497"/>
                <a:gd name="T43" fmla="*/ 371 h 402"/>
                <a:gd name="T44" fmla="*/ 332 w 497"/>
                <a:gd name="T45" fmla="*/ 355 h 402"/>
                <a:gd name="T46" fmla="*/ 277 w 497"/>
                <a:gd name="T47" fmla="*/ 350 h 402"/>
                <a:gd name="T48" fmla="*/ 261 w 497"/>
                <a:gd name="T49" fmla="*/ 355 h 402"/>
                <a:gd name="T50" fmla="*/ 253 w 497"/>
                <a:gd name="T51" fmla="*/ 371 h 402"/>
                <a:gd name="T52" fmla="*/ 272 w 497"/>
                <a:gd name="T53" fmla="*/ 385 h 402"/>
                <a:gd name="T54" fmla="*/ 246 w 497"/>
                <a:gd name="T55" fmla="*/ 376 h 402"/>
                <a:gd name="T56" fmla="*/ 237 w 497"/>
                <a:gd name="T57" fmla="*/ 364 h 402"/>
                <a:gd name="T58" fmla="*/ 225 w 497"/>
                <a:gd name="T59" fmla="*/ 345 h 402"/>
                <a:gd name="T60" fmla="*/ 211 w 497"/>
                <a:gd name="T61" fmla="*/ 333 h 402"/>
                <a:gd name="T62" fmla="*/ 192 w 497"/>
                <a:gd name="T63" fmla="*/ 338 h 402"/>
                <a:gd name="T64" fmla="*/ 185 w 497"/>
                <a:gd name="T65" fmla="*/ 331 h 402"/>
                <a:gd name="T66" fmla="*/ 175 w 497"/>
                <a:gd name="T67" fmla="*/ 340 h 402"/>
                <a:gd name="T68" fmla="*/ 168 w 497"/>
                <a:gd name="T69" fmla="*/ 340 h 402"/>
                <a:gd name="T70" fmla="*/ 164 w 497"/>
                <a:gd name="T71" fmla="*/ 333 h 402"/>
                <a:gd name="T72" fmla="*/ 156 w 497"/>
                <a:gd name="T73" fmla="*/ 340 h 402"/>
                <a:gd name="T74" fmla="*/ 135 w 497"/>
                <a:gd name="T75" fmla="*/ 359 h 402"/>
                <a:gd name="T76" fmla="*/ 116 w 497"/>
                <a:gd name="T77" fmla="*/ 347 h 402"/>
                <a:gd name="T78" fmla="*/ 97 w 497"/>
                <a:gd name="T79" fmla="*/ 350 h 402"/>
                <a:gd name="T80" fmla="*/ 81 w 497"/>
                <a:gd name="T81" fmla="*/ 319 h 402"/>
                <a:gd name="T82" fmla="*/ 62 w 497"/>
                <a:gd name="T83" fmla="*/ 307 h 402"/>
                <a:gd name="T84" fmla="*/ 50 w 497"/>
                <a:gd name="T85" fmla="*/ 288 h 402"/>
                <a:gd name="T86" fmla="*/ 45 w 497"/>
                <a:gd name="T87" fmla="*/ 253 h 402"/>
                <a:gd name="T88" fmla="*/ 57 w 497"/>
                <a:gd name="T89" fmla="*/ 243 h 402"/>
                <a:gd name="T90" fmla="*/ 59 w 497"/>
                <a:gd name="T91" fmla="*/ 229 h 402"/>
                <a:gd name="T92" fmla="*/ 45 w 497"/>
                <a:gd name="T93" fmla="*/ 210 h 402"/>
                <a:gd name="T94" fmla="*/ 38 w 497"/>
                <a:gd name="T95" fmla="*/ 198 h 402"/>
                <a:gd name="T96" fmla="*/ 29 w 497"/>
                <a:gd name="T97" fmla="*/ 194 h 402"/>
                <a:gd name="T98" fmla="*/ 10 w 497"/>
                <a:gd name="T99" fmla="*/ 187 h 402"/>
                <a:gd name="T100" fmla="*/ 3 w 497"/>
                <a:gd name="T101" fmla="*/ 172 h 402"/>
                <a:gd name="T102" fmla="*/ 33 w 497"/>
                <a:gd name="T103" fmla="*/ 134 h 402"/>
                <a:gd name="T104" fmla="*/ 50 w 497"/>
                <a:gd name="T105" fmla="*/ 90 h 402"/>
                <a:gd name="T106" fmla="*/ 86 w 497"/>
                <a:gd name="T107" fmla="*/ 82 h 402"/>
                <a:gd name="T108" fmla="*/ 78 w 497"/>
                <a:gd name="T109" fmla="*/ 73 h 402"/>
                <a:gd name="T110" fmla="*/ 78 w 497"/>
                <a:gd name="T111" fmla="*/ 59 h 402"/>
                <a:gd name="T112" fmla="*/ 104 w 497"/>
                <a:gd name="T113" fmla="*/ 45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402">
                  <a:moveTo>
                    <a:pt x="104" y="30"/>
                  </a:moveTo>
                  <a:lnTo>
                    <a:pt x="104" y="30"/>
                  </a:lnTo>
                  <a:lnTo>
                    <a:pt x="100" y="21"/>
                  </a:lnTo>
                  <a:lnTo>
                    <a:pt x="95" y="2"/>
                  </a:lnTo>
                  <a:lnTo>
                    <a:pt x="102" y="4"/>
                  </a:lnTo>
                  <a:lnTo>
                    <a:pt x="121" y="11"/>
                  </a:lnTo>
                  <a:lnTo>
                    <a:pt x="187" y="7"/>
                  </a:lnTo>
                  <a:lnTo>
                    <a:pt x="213" y="7"/>
                  </a:lnTo>
                  <a:lnTo>
                    <a:pt x="232" y="16"/>
                  </a:lnTo>
                  <a:lnTo>
                    <a:pt x="239" y="16"/>
                  </a:lnTo>
                  <a:lnTo>
                    <a:pt x="251" y="16"/>
                  </a:lnTo>
                  <a:lnTo>
                    <a:pt x="280" y="4"/>
                  </a:lnTo>
                  <a:lnTo>
                    <a:pt x="291" y="4"/>
                  </a:lnTo>
                  <a:lnTo>
                    <a:pt x="308" y="0"/>
                  </a:lnTo>
                  <a:lnTo>
                    <a:pt x="310" y="2"/>
                  </a:lnTo>
                  <a:lnTo>
                    <a:pt x="315" y="4"/>
                  </a:lnTo>
                  <a:lnTo>
                    <a:pt x="317" y="7"/>
                  </a:lnTo>
                  <a:lnTo>
                    <a:pt x="332" y="4"/>
                  </a:lnTo>
                  <a:lnTo>
                    <a:pt x="367" y="9"/>
                  </a:lnTo>
                  <a:lnTo>
                    <a:pt x="372" y="9"/>
                  </a:lnTo>
                  <a:lnTo>
                    <a:pt x="377" y="9"/>
                  </a:lnTo>
                  <a:lnTo>
                    <a:pt x="377" y="11"/>
                  </a:lnTo>
                  <a:lnTo>
                    <a:pt x="377" y="14"/>
                  </a:lnTo>
                  <a:lnTo>
                    <a:pt x="377" y="16"/>
                  </a:lnTo>
                  <a:lnTo>
                    <a:pt x="374" y="19"/>
                  </a:lnTo>
                  <a:lnTo>
                    <a:pt x="377" y="30"/>
                  </a:lnTo>
                  <a:lnTo>
                    <a:pt x="374" y="37"/>
                  </a:lnTo>
                  <a:lnTo>
                    <a:pt x="369" y="42"/>
                  </a:lnTo>
                  <a:lnTo>
                    <a:pt x="362" y="42"/>
                  </a:lnTo>
                  <a:lnTo>
                    <a:pt x="353" y="45"/>
                  </a:lnTo>
                  <a:lnTo>
                    <a:pt x="346" y="54"/>
                  </a:lnTo>
                  <a:lnTo>
                    <a:pt x="341" y="64"/>
                  </a:lnTo>
                  <a:lnTo>
                    <a:pt x="336" y="71"/>
                  </a:lnTo>
                  <a:lnTo>
                    <a:pt x="324" y="80"/>
                  </a:lnTo>
                  <a:lnTo>
                    <a:pt x="317" y="87"/>
                  </a:lnTo>
                  <a:lnTo>
                    <a:pt x="315" y="90"/>
                  </a:lnTo>
                  <a:lnTo>
                    <a:pt x="310" y="92"/>
                  </a:lnTo>
                  <a:lnTo>
                    <a:pt x="308" y="94"/>
                  </a:lnTo>
                  <a:lnTo>
                    <a:pt x="306" y="104"/>
                  </a:lnTo>
                  <a:lnTo>
                    <a:pt x="303" y="116"/>
                  </a:lnTo>
                  <a:lnTo>
                    <a:pt x="296" y="120"/>
                  </a:lnTo>
                  <a:lnTo>
                    <a:pt x="298" y="125"/>
                  </a:lnTo>
                  <a:lnTo>
                    <a:pt x="301" y="130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10" y="144"/>
                  </a:lnTo>
                  <a:lnTo>
                    <a:pt x="313" y="151"/>
                  </a:lnTo>
                  <a:lnTo>
                    <a:pt x="315" y="153"/>
                  </a:lnTo>
                  <a:lnTo>
                    <a:pt x="322" y="151"/>
                  </a:lnTo>
                  <a:lnTo>
                    <a:pt x="317" y="144"/>
                  </a:lnTo>
                  <a:lnTo>
                    <a:pt x="322" y="144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43" y="146"/>
                  </a:lnTo>
                  <a:lnTo>
                    <a:pt x="350" y="149"/>
                  </a:lnTo>
                  <a:lnTo>
                    <a:pt x="360" y="156"/>
                  </a:lnTo>
                  <a:lnTo>
                    <a:pt x="367" y="156"/>
                  </a:lnTo>
                  <a:lnTo>
                    <a:pt x="377" y="153"/>
                  </a:lnTo>
                  <a:lnTo>
                    <a:pt x="381" y="153"/>
                  </a:lnTo>
                  <a:lnTo>
                    <a:pt x="386" y="161"/>
                  </a:lnTo>
                  <a:lnTo>
                    <a:pt x="381" y="177"/>
                  </a:lnTo>
                  <a:lnTo>
                    <a:pt x="353" y="208"/>
                  </a:lnTo>
                  <a:lnTo>
                    <a:pt x="348" y="220"/>
                  </a:lnTo>
                  <a:lnTo>
                    <a:pt x="350" y="220"/>
                  </a:lnTo>
                  <a:lnTo>
                    <a:pt x="350" y="224"/>
                  </a:lnTo>
                  <a:lnTo>
                    <a:pt x="350" y="227"/>
                  </a:lnTo>
                  <a:lnTo>
                    <a:pt x="350" y="229"/>
                  </a:lnTo>
                  <a:lnTo>
                    <a:pt x="348" y="231"/>
                  </a:lnTo>
                  <a:lnTo>
                    <a:pt x="343" y="236"/>
                  </a:lnTo>
                  <a:lnTo>
                    <a:pt x="348" y="239"/>
                  </a:lnTo>
                  <a:lnTo>
                    <a:pt x="350" y="241"/>
                  </a:lnTo>
                  <a:lnTo>
                    <a:pt x="350" y="241"/>
                  </a:lnTo>
                  <a:lnTo>
                    <a:pt x="350" y="241"/>
                  </a:lnTo>
                  <a:lnTo>
                    <a:pt x="350" y="241"/>
                  </a:lnTo>
                  <a:lnTo>
                    <a:pt x="350" y="241"/>
                  </a:lnTo>
                  <a:lnTo>
                    <a:pt x="360" y="250"/>
                  </a:lnTo>
                  <a:lnTo>
                    <a:pt x="369" y="248"/>
                  </a:lnTo>
                  <a:lnTo>
                    <a:pt x="379" y="241"/>
                  </a:lnTo>
                  <a:lnTo>
                    <a:pt x="388" y="239"/>
                  </a:lnTo>
                  <a:lnTo>
                    <a:pt x="393" y="246"/>
                  </a:lnTo>
                  <a:lnTo>
                    <a:pt x="393" y="262"/>
                  </a:lnTo>
                  <a:lnTo>
                    <a:pt x="386" y="291"/>
                  </a:lnTo>
                  <a:lnTo>
                    <a:pt x="386" y="305"/>
                  </a:lnTo>
                  <a:lnTo>
                    <a:pt x="393" y="312"/>
                  </a:lnTo>
                  <a:lnTo>
                    <a:pt x="403" y="317"/>
                  </a:lnTo>
                  <a:lnTo>
                    <a:pt x="412" y="317"/>
                  </a:lnTo>
                  <a:lnTo>
                    <a:pt x="417" y="317"/>
                  </a:lnTo>
                  <a:lnTo>
                    <a:pt x="433" y="326"/>
                  </a:lnTo>
                  <a:lnTo>
                    <a:pt x="455" y="331"/>
                  </a:lnTo>
                  <a:lnTo>
                    <a:pt x="485" y="366"/>
                  </a:lnTo>
                  <a:lnTo>
                    <a:pt x="488" y="369"/>
                  </a:lnTo>
                  <a:lnTo>
                    <a:pt x="492" y="371"/>
                  </a:lnTo>
                  <a:lnTo>
                    <a:pt x="497" y="371"/>
                  </a:lnTo>
                  <a:lnTo>
                    <a:pt x="497" y="371"/>
                  </a:lnTo>
                  <a:lnTo>
                    <a:pt x="495" y="378"/>
                  </a:lnTo>
                  <a:lnTo>
                    <a:pt x="488" y="395"/>
                  </a:lnTo>
                  <a:lnTo>
                    <a:pt x="474" y="397"/>
                  </a:lnTo>
                  <a:lnTo>
                    <a:pt x="462" y="395"/>
                  </a:lnTo>
                  <a:lnTo>
                    <a:pt x="447" y="397"/>
                  </a:lnTo>
                  <a:lnTo>
                    <a:pt x="447" y="395"/>
                  </a:lnTo>
                  <a:lnTo>
                    <a:pt x="450" y="388"/>
                  </a:lnTo>
                  <a:lnTo>
                    <a:pt x="459" y="388"/>
                  </a:lnTo>
                  <a:lnTo>
                    <a:pt x="466" y="385"/>
                  </a:lnTo>
                  <a:lnTo>
                    <a:pt x="474" y="383"/>
                  </a:lnTo>
                  <a:lnTo>
                    <a:pt x="469" y="383"/>
                  </a:lnTo>
                  <a:lnTo>
                    <a:pt x="466" y="381"/>
                  </a:lnTo>
                  <a:lnTo>
                    <a:pt x="462" y="376"/>
                  </a:lnTo>
                  <a:lnTo>
                    <a:pt x="450" y="373"/>
                  </a:lnTo>
                  <a:lnTo>
                    <a:pt x="455" y="369"/>
                  </a:lnTo>
                  <a:lnTo>
                    <a:pt x="452" y="362"/>
                  </a:lnTo>
                  <a:lnTo>
                    <a:pt x="447" y="355"/>
                  </a:lnTo>
                  <a:lnTo>
                    <a:pt x="443" y="350"/>
                  </a:lnTo>
                  <a:lnTo>
                    <a:pt x="417" y="328"/>
                  </a:lnTo>
                  <a:lnTo>
                    <a:pt x="410" y="326"/>
                  </a:lnTo>
                  <a:lnTo>
                    <a:pt x="393" y="321"/>
                  </a:lnTo>
                  <a:lnTo>
                    <a:pt x="386" y="321"/>
                  </a:lnTo>
                  <a:lnTo>
                    <a:pt x="381" y="326"/>
                  </a:lnTo>
                  <a:lnTo>
                    <a:pt x="381" y="336"/>
                  </a:lnTo>
                  <a:lnTo>
                    <a:pt x="384" y="345"/>
                  </a:lnTo>
                  <a:lnTo>
                    <a:pt x="391" y="345"/>
                  </a:lnTo>
                  <a:lnTo>
                    <a:pt x="381" y="352"/>
                  </a:lnTo>
                  <a:lnTo>
                    <a:pt x="379" y="355"/>
                  </a:lnTo>
                  <a:lnTo>
                    <a:pt x="379" y="357"/>
                  </a:lnTo>
                  <a:lnTo>
                    <a:pt x="372" y="359"/>
                  </a:lnTo>
                  <a:lnTo>
                    <a:pt x="367" y="362"/>
                  </a:lnTo>
                  <a:lnTo>
                    <a:pt x="365" y="369"/>
                  </a:lnTo>
                  <a:lnTo>
                    <a:pt x="358" y="373"/>
                  </a:lnTo>
                  <a:lnTo>
                    <a:pt x="350" y="378"/>
                  </a:lnTo>
                  <a:lnTo>
                    <a:pt x="343" y="376"/>
                  </a:lnTo>
                  <a:lnTo>
                    <a:pt x="346" y="373"/>
                  </a:lnTo>
                  <a:lnTo>
                    <a:pt x="353" y="371"/>
                  </a:lnTo>
                  <a:lnTo>
                    <a:pt x="355" y="366"/>
                  </a:lnTo>
                  <a:lnTo>
                    <a:pt x="358" y="364"/>
                  </a:lnTo>
                  <a:lnTo>
                    <a:pt x="353" y="357"/>
                  </a:lnTo>
                  <a:lnTo>
                    <a:pt x="341" y="357"/>
                  </a:lnTo>
                  <a:lnTo>
                    <a:pt x="336" y="350"/>
                  </a:lnTo>
                  <a:lnTo>
                    <a:pt x="332" y="355"/>
                  </a:lnTo>
                  <a:lnTo>
                    <a:pt x="303" y="352"/>
                  </a:lnTo>
                  <a:lnTo>
                    <a:pt x="298" y="350"/>
                  </a:lnTo>
                  <a:lnTo>
                    <a:pt x="291" y="345"/>
                  </a:lnTo>
                  <a:lnTo>
                    <a:pt x="289" y="343"/>
                  </a:lnTo>
                  <a:lnTo>
                    <a:pt x="287" y="345"/>
                  </a:lnTo>
                  <a:lnTo>
                    <a:pt x="277" y="350"/>
                  </a:lnTo>
                  <a:lnTo>
                    <a:pt x="275" y="357"/>
                  </a:lnTo>
                  <a:lnTo>
                    <a:pt x="272" y="359"/>
                  </a:lnTo>
                  <a:lnTo>
                    <a:pt x="270" y="357"/>
                  </a:lnTo>
                  <a:lnTo>
                    <a:pt x="265" y="352"/>
                  </a:lnTo>
                  <a:lnTo>
                    <a:pt x="263" y="352"/>
                  </a:lnTo>
                  <a:lnTo>
                    <a:pt x="261" y="355"/>
                  </a:lnTo>
                  <a:lnTo>
                    <a:pt x="261" y="357"/>
                  </a:lnTo>
                  <a:lnTo>
                    <a:pt x="261" y="362"/>
                  </a:lnTo>
                  <a:lnTo>
                    <a:pt x="265" y="362"/>
                  </a:lnTo>
                  <a:lnTo>
                    <a:pt x="265" y="366"/>
                  </a:lnTo>
                  <a:lnTo>
                    <a:pt x="258" y="366"/>
                  </a:lnTo>
                  <a:lnTo>
                    <a:pt x="253" y="371"/>
                  </a:lnTo>
                  <a:lnTo>
                    <a:pt x="251" y="378"/>
                  </a:lnTo>
                  <a:lnTo>
                    <a:pt x="253" y="385"/>
                  </a:lnTo>
                  <a:lnTo>
                    <a:pt x="261" y="388"/>
                  </a:lnTo>
                  <a:lnTo>
                    <a:pt x="265" y="385"/>
                  </a:lnTo>
                  <a:lnTo>
                    <a:pt x="275" y="378"/>
                  </a:lnTo>
                  <a:lnTo>
                    <a:pt x="272" y="385"/>
                  </a:lnTo>
                  <a:lnTo>
                    <a:pt x="265" y="395"/>
                  </a:lnTo>
                  <a:lnTo>
                    <a:pt x="263" y="402"/>
                  </a:lnTo>
                  <a:lnTo>
                    <a:pt x="263" y="402"/>
                  </a:lnTo>
                  <a:lnTo>
                    <a:pt x="258" y="397"/>
                  </a:lnTo>
                  <a:lnTo>
                    <a:pt x="256" y="395"/>
                  </a:lnTo>
                  <a:lnTo>
                    <a:pt x="246" y="376"/>
                  </a:lnTo>
                  <a:lnTo>
                    <a:pt x="244" y="376"/>
                  </a:lnTo>
                  <a:lnTo>
                    <a:pt x="242" y="371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64"/>
                  </a:lnTo>
                  <a:lnTo>
                    <a:pt x="237" y="364"/>
                  </a:lnTo>
                  <a:lnTo>
                    <a:pt x="237" y="364"/>
                  </a:lnTo>
                  <a:lnTo>
                    <a:pt x="235" y="362"/>
                  </a:lnTo>
                  <a:lnTo>
                    <a:pt x="227" y="352"/>
                  </a:lnTo>
                  <a:lnTo>
                    <a:pt x="227" y="352"/>
                  </a:lnTo>
                  <a:lnTo>
                    <a:pt x="225" y="350"/>
                  </a:lnTo>
                  <a:lnTo>
                    <a:pt x="225" y="345"/>
                  </a:lnTo>
                  <a:lnTo>
                    <a:pt x="223" y="340"/>
                  </a:lnTo>
                  <a:lnTo>
                    <a:pt x="223" y="336"/>
                  </a:lnTo>
                  <a:lnTo>
                    <a:pt x="223" y="336"/>
                  </a:lnTo>
                  <a:lnTo>
                    <a:pt x="220" y="331"/>
                  </a:lnTo>
                  <a:lnTo>
                    <a:pt x="216" y="328"/>
                  </a:lnTo>
                  <a:lnTo>
                    <a:pt x="211" y="333"/>
                  </a:lnTo>
                  <a:lnTo>
                    <a:pt x="211" y="338"/>
                  </a:lnTo>
                  <a:lnTo>
                    <a:pt x="211" y="338"/>
                  </a:lnTo>
                  <a:lnTo>
                    <a:pt x="209" y="340"/>
                  </a:lnTo>
                  <a:lnTo>
                    <a:pt x="206" y="340"/>
                  </a:lnTo>
                  <a:lnTo>
                    <a:pt x="192" y="340"/>
                  </a:lnTo>
                  <a:lnTo>
                    <a:pt x="192" y="338"/>
                  </a:lnTo>
                  <a:lnTo>
                    <a:pt x="190" y="338"/>
                  </a:lnTo>
                  <a:lnTo>
                    <a:pt x="190" y="336"/>
                  </a:lnTo>
                  <a:lnTo>
                    <a:pt x="190" y="333"/>
                  </a:lnTo>
                  <a:lnTo>
                    <a:pt x="190" y="333"/>
                  </a:lnTo>
                  <a:lnTo>
                    <a:pt x="187" y="333"/>
                  </a:lnTo>
                  <a:lnTo>
                    <a:pt x="185" y="331"/>
                  </a:lnTo>
                  <a:lnTo>
                    <a:pt x="185" y="331"/>
                  </a:lnTo>
                  <a:lnTo>
                    <a:pt x="183" y="331"/>
                  </a:lnTo>
                  <a:lnTo>
                    <a:pt x="180" y="333"/>
                  </a:lnTo>
                  <a:lnTo>
                    <a:pt x="178" y="336"/>
                  </a:lnTo>
                  <a:lnTo>
                    <a:pt x="178" y="338"/>
                  </a:lnTo>
                  <a:lnTo>
                    <a:pt x="175" y="340"/>
                  </a:lnTo>
                  <a:lnTo>
                    <a:pt x="175" y="343"/>
                  </a:lnTo>
                  <a:lnTo>
                    <a:pt x="175" y="343"/>
                  </a:lnTo>
                  <a:lnTo>
                    <a:pt x="173" y="343"/>
                  </a:lnTo>
                  <a:lnTo>
                    <a:pt x="171" y="343"/>
                  </a:lnTo>
                  <a:lnTo>
                    <a:pt x="171" y="340"/>
                  </a:lnTo>
                  <a:lnTo>
                    <a:pt x="168" y="340"/>
                  </a:lnTo>
                  <a:lnTo>
                    <a:pt x="168" y="338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68" y="333"/>
                  </a:lnTo>
                  <a:lnTo>
                    <a:pt x="166" y="333"/>
                  </a:lnTo>
                  <a:lnTo>
                    <a:pt x="164" y="333"/>
                  </a:lnTo>
                  <a:lnTo>
                    <a:pt x="161" y="331"/>
                  </a:lnTo>
                  <a:lnTo>
                    <a:pt x="159" y="331"/>
                  </a:lnTo>
                  <a:lnTo>
                    <a:pt x="159" y="333"/>
                  </a:lnTo>
                  <a:lnTo>
                    <a:pt x="159" y="336"/>
                  </a:lnTo>
                  <a:lnTo>
                    <a:pt x="156" y="338"/>
                  </a:lnTo>
                  <a:lnTo>
                    <a:pt x="156" y="340"/>
                  </a:lnTo>
                  <a:lnTo>
                    <a:pt x="154" y="340"/>
                  </a:lnTo>
                  <a:lnTo>
                    <a:pt x="149" y="343"/>
                  </a:lnTo>
                  <a:lnTo>
                    <a:pt x="147" y="345"/>
                  </a:lnTo>
                  <a:lnTo>
                    <a:pt x="145" y="347"/>
                  </a:lnTo>
                  <a:lnTo>
                    <a:pt x="138" y="357"/>
                  </a:lnTo>
                  <a:lnTo>
                    <a:pt x="135" y="359"/>
                  </a:lnTo>
                  <a:lnTo>
                    <a:pt x="130" y="359"/>
                  </a:lnTo>
                  <a:lnTo>
                    <a:pt x="128" y="355"/>
                  </a:lnTo>
                  <a:lnTo>
                    <a:pt x="126" y="352"/>
                  </a:lnTo>
                  <a:lnTo>
                    <a:pt x="121" y="350"/>
                  </a:lnTo>
                  <a:lnTo>
                    <a:pt x="119" y="347"/>
                  </a:lnTo>
                  <a:lnTo>
                    <a:pt x="116" y="347"/>
                  </a:lnTo>
                  <a:lnTo>
                    <a:pt x="116" y="350"/>
                  </a:lnTo>
                  <a:lnTo>
                    <a:pt x="114" y="350"/>
                  </a:lnTo>
                  <a:lnTo>
                    <a:pt x="112" y="352"/>
                  </a:lnTo>
                  <a:lnTo>
                    <a:pt x="109" y="352"/>
                  </a:lnTo>
                  <a:lnTo>
                    <a:pt x="109" y="352"/>
                  </a:lnTo>
                  <a:lnTo>
                    <a:pt x="97" y="350"/>
                  </a:lnTo>
                  <a:lnTo>
                    <a:pt x="95" y="347"/>
                  </a:lnTo>
                  <a:lnTo>
                    <a:pt x="95" y="345"/>
                  </a:lnTo>
                  <a:lnTo>
                    <a:pt x="93" y="343"/>
                  </a:lnTo>
                  <a:lnTo>
                    <a:pt x="83" y="324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7"/>
                  </a:lnTo>
                  <a:lnTo>
                    <a:pt x="78" y="314"/>
                  </a:lnTo>
                  <a:lnTo>
                    <a:pt x="76" y="314"/>
                  </a:lnTo>
                  <a:lnTo>
                    <a:pt x="71" y="312"/>
                  </a:lnTo>
                  <a:lnTo>
                    <a:pt x="69" y="312"/>
                  </a:lnTo>
                  <a:lnTo>
                    <a:pt x="62" y="307"/>
                  </a:lnTo>
                  <a:lnTo>
                    <a:pt x="59" y="305"/>
                  </a:lnTo>
                  <a:lnTo>
                    <a:pt x="59" y="305"/>
                  </a:lnTo>
                  <a:lnTo>
                    <a:pt x="57" y="305"/>
                  </a:lnTo>
                  <a:lnTo>
                    <a:pt x="55" y="302"/>
                  </a:lnTo>
                  <a:lnTo>
                    <a:pt x="52" y="300"/>
                  </a:lnTo>
                  <a:lnTo>
                    <a:pt x="50" y="288"/>
                  </a:lnTo>
                  <a:lnTo>
                    <a:pt x="48" y="279"/>
                  </a:lnTo>
                  <a:lnTo>
                    <a:pt x="41" y="267"/>
                  </a:lnTo>
                  <a:lnTo>
                    <a:pt x="43" y="260"/>
                  </a:lnTo>
                  <a:lnTo>
                    <a:pt x="43" y="258"/>
                  </a:lnTo>
                  <a:lnTo>
                    <a:pt x="43" y="255"/>
                  </a:lnTo>
                  <a:lnTo>
                    <a:pt x="45" y="253"/>
                  </a:lnTo>
                  <a:lnTo>
                    <a:pt x="45" y="250"/>
                  </a:lnTo>
                  <a:lnTo>
                    <a:pt x="45" y="250"/>
                  </a:lnTo>
                  <a:lnTo>
                    <a:pt x="48" y="250"/>
                  </a:lnTo>
                  <a:lnTo>
                    <a:pt x="48" y="248"/>
                  </a:lnTo>
                  <a:lnTo>
                    <a:pt x="55" y="246"/>
                  </a:lnTo>
                  <a:lnTo>
                    <a:pt x="57" y="243"/>
                  </a:lnTo>
                  <a:lnTo>
                    <a:pt x="59" y="241"/>
                  </a:lnTo>
                  <a:lnTo>
                    <a:pt x="59" y="241"/>
                  </a:lnTo>
                  <a:lnTo>
                    <a:pt x="59" y="239"/>
                  </a:lnTo>
                  <a:lnTo>
                    <a:pt x="59" y="236"/>
                  </a:lnTo>
                  <a:lnTo>
                    <a:pt x="59" y="234"/>
                  </a:lnTo>
                  <a:lnTo>
                    <a:pt x="59" y="229"/>
                  </a:lnTo>
                  <a:lnTo>
                    <a:pt x="57" y="222"/>
                  </a:lnTo>
                  <a:lnTo>
                    <a:pt x="55" y="220"/>
                  </a:lnTo>
                  <a:lnTo>
                    <a:pt x="52" y="217"/>
                  </a:lnTo>
                  <a:lnTo>
                    <a:pt x="48" y="213"/>
                  </a:lnTo>
                  <a:lnTo>
                    <a:pt x="45" y="210"/>
                  </a:lnTo>
                  <a:lnTo>
                    <a:pt x="45" y="210"/>
                  </a:lnTo>
                  <a:lnTo>
                    <a:pt x="43" y="210"/>
                  </a:lnTo>
                  <a:lnTo>
                    <a:pt x="43" y="208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3" y="198"/>
                  </a:lnTo>
                  <a:lnTo>
                    <a:pt x="33" y="198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29" y="194"/>
                  </a:lnTo>
                  <a:lnTo>
                    <a:pt x="29" y="191"/>
                  </a:lnTo>
                  <a:lnTo>
                    <a:pt x="26" y="191"/>
                  </a:lnTo>
                  <a:lnTo>
                    <a:pt x="22" y="194"/>
                  </a:lnTo>
                  <a:lnTo>
                    <a:pt x="19" y="194"/>
                  </a:lnTo>
                  <a:lnTo>
                    <a:pt x="17" y="191"/>
                  </a:lnTo>
                  <a:lnTo>
                    <a:pt x="10" y="187"/>
                  </a:lnTo>
                  <a:lnTo>
                    <a:pt x="5" y="182"/>
                  </a:lnTo>
                  <a:lnTo>
                    <a:pt x="3" y="182"/>
                  </a:lnTo>
                  <a:lnTo>
                    <a:pt x="3" y="179"/>
                  </a:lnTo>
                  <a:lnTo>
                    <a:pt x="0" y="177"/>
                  </a:lnTo>
                  <a:lnTo>
                    <a:pt x="3" y="175"/>
                  </a:lnTo>
                  <a:lnTo>
                    <a:pt x="3" y="172"/>
                  </a:lnTo>
                  <a:lnTo>
                    <a:pt x="7" y="165"/>
                  </a:lnTo>
                  <a:lnTo>
                    <a:pt x="10" y="161"/>
                  </a:lnTo>
                  <a:lnTo>
                    <a:pt x="12" y="156"/>
                  </a:lnTo>
                  <a:lnTo>
                    <a:pt x="26" y="146"/>
                  </a:lnTo>
                  <a:lnTo>
                    <a:pt x="29" y="144"/>
                  </a:lnTo>
                  <a:lnTo>
                    <a:pt x="33" y="134"/>
                  </a:lnTo>
                  <a:lnTo>
                    <a:pt x="41" y="116"/>
                  </a:lnTo>
                  <a:lnTo>
                    <a:pt x="41" y="106"/>
                  </a:lnTo>
                  <a:lnTo>
                    <a:pt x="43" y="97"/>
                  </a:lnTo>
                  <a:lnTo>
                    <a:pt x="43" y="94"/>
                  </a:lnTo>
                  <a:lnTo>
                    <a:pt x="45" y="94"/>
                  </a:lnTo>
                  <a:lnTo>
                    <a:pt x="50" y="90"/>
                  </a:lnTo>
                  <a:lnTo>
                    <a:pt x="62" y="85"/>
                  </a:lnTo>
                  <a:lnTo>
                    <a:pt x="76" y="82"/>
                  </a:lnTo>
                  <a:lnTo>
                    <a:pt x="78" y="82"/>
                  </a:lnTo>
                  <a:lnTo>
                    <a:pt x="83" y="82"/>
                  </a:lnTo>
                  <a:lnTo>
                    <a:pt x="83" y="82"/>
                  </a:lnTo>
                  <a:lnTo>
                    <a:pt x="86" y="82"/>
                  </a:lnTo>
                  <a:lnTo>
                    <a:pt x="86" y="80"/>
                  </a:lnTo>
                  <a:lnTo>
                    <a:pt x="86" y="78"/>
                  </a:lnTo>
                  <a:lnTo>
                    <a:pt x="83" y="75"/>
                  </a:lnTo>
                  <a:lnTo>
                    <a:pt x="83" y="73"/>
                  </a:lnTo>
                  <a:lnTo>
                    <a:pt x="81" y="73"/>
                  </a:lnTo>
                  <a:lnTo>
                    <a:pt x="78" y="73"/>
                  </a:lnTo>
                  <a:lnTo>
                    <a:pt x="76" y="73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4" y="68"/>
                  </a:lnTo>
                  <a:lnTo>
                    <a:pt x="76" y="66"/>
                  </a:lnTo>
                  <a:lnTo>
                    <a:pt x="78" y="59"/>
                  </a:lnTo>
                  <a:lnTo>
                    <a:pt x="81" y="56"/>
                  </a:lnTo>
                  <a:lnTo>
                    <a:pt x="81" y="56"/>
                  </a:lnTo>
                  <a:lnTo>
                    <a:pt x="83" y="54"/>
                  </a:lnTo>
                  <a:lnTo>
                    <a:pt x="86" y="52"/>
                  </a:lnTo>
                  <a:lnTo>
                    <a:pt x="104" y="47"/>
                  </a:lnTo>
                  <a:lnTo>
                    <a:pt x="104" y="45"/>
                  </a:lnTo>
                  <a:lnTo>
                    <a:pt x="107" y="45"/>
                  </a:lnTo>
                  <a:lnTo>
                    <a:pt x="104" y="40"/>
                  </a:lnTo>
                  <a:lnTo>
                    <a:pt x="104" y="35"/>
                  </a:lnTo>
                  <a:lnTo>
                    <a:pt x="104" y="30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892821" y="195486"/>
              <a:ext cx="631675" cy="674625"/>
            </a:xfrm>
            <a:custGeom>
              <a:avLst/>
              <a:gdLst>
                <a:gd name="T0" fmla="*/ 24 w 603"/>
                <a:gd name="T1" fmla="*/ 260 h 644"/>
                <a:gd name="T2" fmla="*/ 5 w 603"/>
                <a:gd name="T3" fmla="*/ 218 h 644"/>
                <a:gd name="T4" fmla="*/ 14 w 603"/>
                <a:gd name="T5" fmla="*/ 163 h 644"/>
                <a:gd name="T6" fmla="*/ 94 w 603"/>
                <a:gd name="T7" fmla="*/ 180 h 644"/>
                <a:gd name="T8" fmla="*/ 128 w 603"/>
                <a:gd name="T9" fmla="*/ 182 h 644"/>
                <a:gd name="T10" fmla="*/ 175 w 603"/>
                <a:gd name="T11" fmla="*/ 182 h 644"/>
                <a:gd name="T12" fmla="*/ 191 w 603"/>
                <a:gd name="T13" fmla="*/ 137 h 644"/>
                <a:gd name="T14" fmla="*/ 281 w 603"/>
                <a:gd name="T15" fmla="*/ 81 h 644"/>
                <a:gd name="T16" fmla="*/ 307 w 603"/>
                <a:gd name="T17" fmla="*/ 66 h 644"/>
                <a:gd name="T18" fmla="*/ 333 w 603"/>
                <a:gd name="T19" fmla="*/ 59 h 644"/>
                <a:gd name="T20" fmla="*/ 378 w 603"/>
                <a:gd name="T21" fmla="*/ 66 h 644"/>
                <a:gd name="T22" fmla="*/ 494 w 603"/>
                <a:gd name="T23" fmla="*/ 0 h 644"/>
                <a:gd name="T24" fmla="*/ 490 w 603"/>
                <a:gd name="T25" fmla="*/ 64 h 644"/>
                <a:gd name="T26" fmla="*/ 511 w 603"/>
                <a:gd name="T27" fmla="*/ 85 h 644"/>
                <a:gd name="T28" fmla="*/ 537 w 603"/>
                <a:gd name="T29" fmla="*/ 118 h 644"/>
                <a:gd name="T30" fmla="*/ 584 w 603"/>
                <a:gd name="T31" fmla="*/ 156 h 644"/>
                <a:gd name="T32" fmla="*/ 584 w 603"/>
                <a:gd name="T33" fmla="*/ 180 h 644"/>
                <a:gd name="T34" fmla="*/ 575 w 603"/>
                <a:gd name="T35" fmla="*/ 185 h 644"/>
                <a:gd name="T36" fmla="*/ 542 w 603"/>
                <a:gd name="T37" fmla="*/ 199 h 644"/>
                <a:gd name="T38" fmla="*/ 513 w 603"/>
                <a:gd name="T39" fmla="*/ 187 h 644"/>
                <a:gd name="T40" fmla="*/ 494 w 603"/>
                <a:gd name="T41" fmla="*/ 196 h 644"/>
                <a:gd name="T42" fmla="*/ 487 w 603"/>
                <a:gd name="T43" fmla="*/ 232 h 644"/>
                <a:gd name="T44" fmla="*/ 445 w 603"/>
                <a:gd name="T45" fmla="*/ 270 h 644"/>
                <a:gd name="T46" fmla="*/ 452 w 603"/>
                <a:gd name="T47" fmla="*/ 284 h 644"/>
                <a:gd name="T48" fmla="*/ 442 w 603"/>
                <a:gd name="T49" fmla="*/ 312 h 644"/>
                <a:gd name="T50" fmla="*/ 447 w 603"/>
                <a:gd name="T51" fmla="*/ 338 h 644"/>
                <a:gd name="T52" fmla="*/ 456 w 603"/>
                <a:gd name="T53" fmla="*/ 355 h 644"/>
                <a:gd name="T54" fmla="*/ 475 w 603"/>
                <a:gd name="T55" fmla="*/ 362 h 644"/>
                <a:gd name="T56" fmla="*/ 490 w 603"/>
                <a:gd name="T57" fmla="*/ 381 h 644"/>
                <a:gd name="T58" fmla="*/ 483 w 603"/>
                <a:gd name="T59" fmla="*/ 398 h 644"/>
                <a:gd name="T60" fmla="*/ 447 w 603"/>
                <a:gd name="T61" fmla="*/ 428 h 644"/>
                <a:gd name="T62" fmla="*/ 423 w 603"/>
                <a:gd name="T63" fmla="*/ 454 h 644"/>
                <a:gd name="T64" fmla="*/ 409 w 603"/>
                <a:gd name="T65" fmla="*/ 492 h 644"/>
                <a:gd name="T66" fmla="*/ 390 w 603"/>
                <a:gd name="T67" fmla="*/ 480 h 644"/>
                <a:gd name="T68" fmla="*/ 350 w 603"/>
                <a:gd name="T69" fmla="*/ 495 h 644"/>
                <a:gd name="T70" fmla="*/ 338 w 603"/>
                <a:gd name="T71" fmla="*/ 514 h 644"/>
                <a:gd name="T72" fmla="*/ 324 w 603"/>
                <a:gd name="T73" fmla="*/ 523 h 644"/>
                <a:gd name="T74" fmla="*/ 312 w 603"/>
                <a:gd name="T75" fmla="*/ 525 h 644"/>
                <a:gd name="T76" fmla="*/ 293 w 603"/>
                <a:gd name="T77" fmla="*/ 587 h 644"/>
                <a:gd name="T78" fmla="*/ 291 w 603"/>
                <a:gd name="T79" fmla="*/ 603 h 644"/>
                <a:gd name="T80" fmla="*/ 248 w 603"/>
                <a:gd name="T81" fmla="*/ 627 h 644"/>
                <a:gd name="T82" fmla="*/ 229 w 603"/>
                <a:gd name="T83" fmla="*/ 637 h 644"/>
                <a:gd name="T84" fmla="*/ 215 w 603"/>
                <a:gd name="T85" fmla="*/ 641 h 644"/>
                <a:gd name="T86" fmla="*/ 201 w 603"/>
                <a:gd name="T87" fmla="*/ 618 h 644"/>
                <a:gd name="T88" fmla="*/ 206 w 603"/>
                <a:gd name="T89" fmla="*/ 601 h 644"/>
                <a:gd name="T90" fmla="*/ 173 w 603"/>
                <a:gd name="T91" fmla="*/ 580 h 644"/>
                <a:gd name="T92" fmla="*/ 144 w 603"/>
                <a:gd name="T93" fmla="*/ 584 h 644"/>
                <a:gd name="T94" fmla="*/ 137 w 603"/>
                <a:gd name="T95" fmla="*/ 599 h 644"/>
                <a:gd name="T96" fmla="*/ 116 w 603"/>
                <a:gd name="T97" fmla="*/ 608 h 644"/>
                <a:gd name="T98" fmla="*/ 104 w 603"/>
                <a:gd name="T99" fmla="*/ 601 h 644"/>
                <a:gd name="T100" fmla="*/ 85 w 603"/>
                <a:gd name="T101" fmla="*/ 577 h 644"/>
                <a:gd name="T102" fmla="*/ 83 w 603"/>
                <a:gd name="T103" fmla="*/ 554 h 644"/>
                <a:gd name="T104" fmla="*/ 68 w 603"/>
                <a:gd name="T105" fmla="*/ 540 h 644"/>
                <a:gd name="T106" fmla="*/ 68 w 603"/>
                <a:gd name="T107" fmla="*/ 518 h 644"/>
                <a:gd name="T108" fmla="*/ 85 w 603"/>
                <a:gd name="T109" fmla="*/ 478 h 644"/>
                <a:gd name="T110" fmla="*/ 90 w 603"/>
                <a:gd name="T111" fmla="*/ 421 h 644"/>
                <a:gd name="T112" fmla="*/ 80 w 603"/>
                <a:gd name="T113" fmla="*/ 390 h 644"/>
                <a:gd name="T114" fmla="*/ 87 w 603"/>
                <a:gd name="T115" fmla="*/ 367 h 644"/>
                <a:gd name="T116" fmla="*/ 90 w 603"/>
                <a:gd name="T117" fmla="*/ 336 h 644"/>
                <a:gd name="T118" fmla="*/ 40 w 603"/>
                <a:gd name="T119" fmla="*/ 31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3" h="644">
                  <a:moveTo>
                    <a:pt x="38" y="308"/>
                  </a:moveTo>
                  <a:lnTo>
                    <a:pt x="38" y="308"/>
                  </a:lnTo>
                  <a:lnTo>
                    <a:pt x="33" y="298"/>
                  </a:lnTo>
                  <a:lnTo>
                    <a:pt x="31" y="296"/>
                  </a:lnTo>
                  <a:lnTo>
                    <a:pt x="33" y="293"/>
                  </a:lnTo>
                  <a:lnTo>
                    <a:pt x="33" y="282"/>
                  </a:lnTo>
                  <a:lnTo>
                    <a:pt x="33" y="272"/>
                  </a:lnTo>
                  <a:lnTo>
                    <a:pt x="28" y="265"/>
                  </a:lnTo>
                  <a:lnTo>
                    <a:pt x="24" y="260"/>
                  </a:lnTo>
                  <a:lnTo>
                    <a:pt x="9" y="260"/>
                  </a:lnTo>
                  <a:lnTo>
                    <a:pt x="5" y="256"/>
                  </a:lnTo>
                  <a:lnTo>
                    <a:pt x="0" y="246"/>
                  </a:lnTo>
                  <a:lnTo>
                    <a:pt x="2" y="241"/>
                  </a:lnTo>
                  <a:lnTo>
                    <a:pt x="5" y="239"/>
                  </a:lnTo>
                  <a:lnTo>
                    <a:pt x="7" y="234"/>
                  </a:lnTo>
                  <a:lnTo>
                    <a:pt x="7" y="227"/>
                  </a:lnTo>
                  <a:lnTo>
                    <a:pt x="5" y="223"/>
                  </a:lnTo>
                  <a:lnTo>
                    <a:pt x="5" y="218"/>
                  </a:lnTo>
                  <a:lnTo>
                    <a:pt x="9" y="215"/>
                  </a:lnTo>
                  <a:lnTo>
                    <a:pt x="14" y="208"/>
                  </a:lnTo>
                  <a:lnTo>
                    <a:pt x="12" y="204"/>
                  </a:lnTo>
                  <a:lnTo>
                    <a:pt x="9" y="196"/>
                  </a:lnTo>
                  <a:lnTo>
                    <a:pt x="7" y="192"/>
                  </a:lnTo>
                  <a:lnTo>
                    <a:pt x="12" y="182"/>
                  </a:lnTo>
                  <a:lnTo>
                    <a:pt x="14" y="180"/>
                  </a:lnTo>
                  <a:lnTo>
                    <a:pt x="14" y="175"/>
                  </a:lnTo>
                  <a:lnTo>
                    <a:pt x="14" y="163"/>
                  </a:lnTo>
                  <a:lnTo>
                    <a:pt x="24" y="168"/>
                  </a:lnTo>
                  <a:lnTo>
                    <a:pt x="35" y="168"/>
                  </a:lnTo>
                  <a:lnTo>
                    <a:pt x="64" y="156"/>
                  </a:lnTo>
                  <a:lnTo>
                    <a:pt x="68" y="156"/>
                  </a:lnTo>
                  <a:lnTo>
                    <a:pt x="73" y="156"/>
                  </a:lnTo>
                  <a:lnTo>
                    <a:pt x="97" y="166"/>
                  </a:lnTo>
                  <a:lnTo>
                    <a:pt x="102" y="170"/>
                  </a:lnTo>
                  <a:lnTo>
                    <a:pt x="99" y="173"/>
                  </a:lnTo>
                  <a:lnTo>
                    <a:pt x="94" y="180"/>
                  </a:lnTo>
                  <a:lnTo>
                    <a:pt x="94" y="182"/>
                  </a:lnTo>
                  <a:lnTo>
                    <a:pt x="97" y="185"/>
                  </a:lnTo>
                  <a:lnTo>
                    <a:pt x="99" y="185"/>
                  </a:lnTo>
                  <a:lnTo>
                    <a:pt x="104" y="182"/>
                  </a:lnTo>
                  <a:lnTo>
                    <a:pt x="109" y="182"/>
                  </a:lnTo>
                  <a:lnTo>
                    <a:pt x="118" y="187"/>
                  </a:lnTo>
                  <a:lnTo>
                    <a:pt x="121" y="187"/>
                  </a:lnTo>
                  <a:lnTo>
                    <a:pt x="125" y="185"/>
                  </a:lnTo>
                  <a:lnTo>
                    <a:pt x="128" y="182"/>
                  </a:lnTo>
                  <a:lnTo>
                    <a:pt x="130" y="185"/>
                  </a:lnTo>
                  <a:lnTo>
                    <a:pt x="137" y="187"/>
                  </a:lnTo>
                  <a:lnTo>
                    <a:pt x="139" y="189"/>
                  </a:lnTo>
                  <a:lnTo>
                    <a:pt x="142" y="187"/>
                  </a:lnTo>
                  <a:lnTo>
                    <a:pt x="151" y="185"/>
                  </a:lnTo>
                  <a:lnTo>
                    <a:pt x="156" y="182"/>
                  </a:lnTo>
                  <a:lnTo>
                    <a:pt x="165" y="182"/>
                  </a:lnTo>
                  <a:lnTo>
                    <a:pt x="173" y="182"/>
                  </a:lnTo>
                  <a:lnTo>
                    <a:pt x="175" y="182"/>
                  </a:lnTo>
                  <a:lnTo>
                    <a:pt x="180" y="178"/>
                  </a:lnTo>
                  <a:lnTo>
                    <a:pt x="184" y="166"/>
                  </a:lnTo>
                  <a:lnTo>
                    <a:pt x="184" y="163"/>
                  </a:lnTo>
                  <a:lnTo>
                    <a:pt x="187" y="161"/>
                  </a:lnTo>
                  <a:lnTo>
                    <a:pt x="189" y="161"/>
                  </a:lnTo>
                  <a:lnTo>
                    <a:pt x="189" y="159"/>
                  </a:lnTo>
                  <a:lnTo>
                    <a:pt x="189" y="154"/>
                  </a:lnTo>
                  <a:lnTo>
                    <a:pt x="189" y="152"/>
                  </a:lnTo>
                  <a:lnTo>
                    <a:pt x="191" y="137"/>
                  </a:lnTo>
                  <a:lnTo>
                    <a:pt x="191" y="123"/>
                  </a:lnTo>
                  <a:lnTo>
                    <a:pt x="194" y="118"/>
                  </a:lnTo>
                  <a:lnTo>
                    <a:pt x="210" y="97"/>
                  </a:lnTo>
                  <a:lnTo>
                    <a:pt x="215" y="92"/>
                  </a:lnTo>
                  <a:lnTo>
                    <a:pt x="234" y="83"/>
                  </a:lnTo>
                  <a:lnTo>
                    <a:pt x="253" y="76"/>
                  </a:lnTo>
                  <a:lnTo>
                    <a:pt x="265" y="78"/>
                  </a:lnTo>
                  <a:lnTo>
                    <a:pt x="274" y="81"/>
                  </a:lnTo>
                  <a:lnTo>
                    <a:pt x="281" y="81"/>
                  </a:lnTo>
                  <a:lnTo>
                    <a:pt x="291" y="69"/>
                  </a:lnTo>
                  <a:lnTo>
                    <a:pt x="291" y="69"/>
                  </a:lnTo>
                  <a:lnTo>
                    <a:pt x="293" y="66"/>
                  </a:lnTo>
                  <a:lnTo>
                    <a:pt x="293" y="64"/>
                  </a:lnTo>
                  <a:lnTo>
                    <a:pt x="298" y="62"/>
                  </a:lnTo>
                  <a:lnTo>
                    <a:pt x="303" y="62"/>
                  </a:lnTo>
                  <a:lnTo>
                    <a:pt x="305" y="64"/>
                  </a:lnTo>
                  <a:lnTo>
                    <a:pt x="305" y="64"/>
                  </a:lnTo>
                  <a:lnTo>
                    <a:pt x="307" y="66"/>
                  </a:lnTo>
                  <a:lnTo>
                    <a:pt x="310" y="69"/>
                  </a:lnTo>
                  <a:lnTo>
                    <a:pt x="312" y="69"/>
                  </a:lnTo>
                  <a:lnTo>
                    <a:pt x="317" y="66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26" y="62"/>
                  </a:lnTo>
                  <a:lnTo>
                    <a:pt x="333" y="59"/>
                  </a:lnTo>
                  <a:lnTo>
                    <a:pt x="348" y="62"/>
                  </a:lnTo>
                  <a:lnTo>
                    <a:pt x="348" y="62"/>
                  </a:lnTo>
                  <a:lnTo>
                    <a:pt x="348" y="62"/>
                  </a:lnTo>
                  <a:lnTo>
                    <a:pt x="350" y="59"/>
                  </a:lnTo>
                  <a:lnTo>
                    <a:pt x="352" y="59"/>
                  </a:lnTo>
                  <a:lnTo>
                    <a:pt x="359" y="59"/>
                  </a:lnTo>
                  <a:lnTo>
                    <a:pt x="369" y="66"/>
                  </a:lnTo>
                  <a:lnTo>
                    <a:pt x="374" y="66"/>
                  </a:lnTo>
                  <a:lnTo>
                    <a:pt x="378" y="66"/>
                  </a:lnTo>
                  <a:lnTo>
                    <a:pt x="383" y="59"/>
                  </a:lnTo>
                  <a:lnTo>
                    <a:pt x="386" y="57"/>
                  </a:lnTo>
                  <a:lnTo>
                    <a:pt x="397" y="52"/>
                  </a:lnTo>
                  <a:lnTo>
                    <a:pt x="407" y="43"/>
                  </a:lnTo>
                  <a:lnTo>
                    <a:pt x="419" y="36"/>
                  </a:lnTo>
                  <a:lnTo>
                    <a:pt x="430" y="28"/>
                  </a:lnTo>
                  <a:lnTo>
                    <a:pt x="449" y="26"/>
                  </a:lnTo>
                  <a:lnTo>
                    <a:pt x="475" y="5"/>
                  </a:lnTo>
                  <a:lnTo>
                    <a:pt x="494" y="0"/>
                  </a:lnTo>
                  <a:lnTo>
                    <a:pt x="501" y="0"/>
                  </a:lnTo>
                  <a:lnTo>
                    <a:pt x="504" y="12"/>
                  </a:lnTo>
                  <a:lnTo>
                    <a:pt x="499" y="21"/>
                  </a:lnTo>
                  <a:lnTo>
                    <a:pt x="483" y="33"/>
                  </a:lnTo>
                  <a:lnTo>
                    <a:pt x="480" y="40"/>
                  </a:lnTo>
                  <a:lnTo>
                    <a:pt x="483" y="45"/>
                  </a:lnTo>
                  <a:lnTo>
                    <a:pt x="485" y="50"/>
                  </a:lnTo>
                  <a:lnTo>
                    <a:pt x="487" y="59"/>
                  </a:lnTo>
                  <a:lnTo>
                    <a:pt x="490" y="64"/>
                  </a:lnTo>
                  <a:lnTo>
                    <a:pt x="494" y="66"/>
                  </a:lnTo>
                  <a:lnTo>
                    <a:pt x="494" y="71"/>
                  </a:lnTo>
                  <a:lnTo>
                    <a:pt x="490" y="76"/>
                  </a:lnTo>
                  <a:lnTo>
                    <a:pt x="494" y="76"/>
                  </a:lnTo>
                  <a:lnTo>
                    <a:pt x="501" y="76"/>
                  </a:lnTo>
                  <a:lnTo>
                    <a:pt x="504" y="78"/>
                  </a:lnTo>
                  <a:lnTo>
                    <a:pt x="509" y="81"/>
                  </a:lnTo>
                  <a:lnTo>
                    <a:pt x="509" y="83"/>
                  </a:lnTo>
                  <a:lnTo>
                    <a:pt x="511" y="85"/>
                  </a:lnTo>
                  <a:lnTo>
                    <a:pt x="516" y="85"/>
                  </a:lnTo>
                  <a:lnTo>
                    <a:pt x="527" y="85"/>
                  </a:lnTo>
                  <a:lnTo>
                    <a:pt x="532" y="88"/>
                  </a:lnTo>
                  <a:lnTo>
                    <a:pt x="537" y="95"/>
                  </a:lnTo>
                  <a:lnTo>
                    <a:pt x="537" y="102"/>
                  </a:lnTo>
                  <a:lnTo>
                    <a:pt x="537" y="104"/>
                  </a:lnTo>
                  <a:lnTo>
                    <a:pt x="537" y="107"/>
                  </a:lnTo>
                  <a:lnTo>
                    <a:pt x="537" y="111"/>
                  </a:lnTo>
                  <a:lnTo>
                    <a:pt x="537" y="118"/>
                  </a:lnTo>
                  <a:lnTo>
                    <a:pt x="539" y="121"/>
                  </a:lnTo>
                  <a:lnTo>
                    <a:pt x="542" y="121"/>
                  </a:lnTo>
                  <a:lnTo>
                    <a:pt x="544" y="123"/>
                  </a:lnTo>
                  <a:lnTo>
                    <a:pt x="551" y="126"/>
                  </a:lnTo>
                  <a:lnTo>
                    <a:pt x="556" y="126"/>
                  </a:lnTo>
                  <a:lnTo>
                    <a:pt x="561" y="128"/>
                  </a:lnTo>
                  <a:lnTo>
                    <a:pt x="565" y="135"/>
                  </a:lnTo>
                  <a:lnTo>
                    <a:pt x="572" y="149"/>
                  </a:lnTo>
                  <a:lnTo>
                    <a:pt x="584" y="156"/>
                  </a:lnTo>
                  <a:lnTo>
                    <a:pt x="596" y="159"/>
                  </a:lnTo>
                  <a:lnTo>
                    <a:pt x="603" y="159"/>
                  </a:lnTo>
                  <a:lnTo>
                    <a:pt x="598" y="166"/>
                  </a:lnTo>
                  <a:lnTo>
                    <a:pt x="594" y="168"/>
                  </a:lnTo>
                  <a:lnTo>
                    <a:pt x="594" y="170"/>
                  </a:lnTo>
                  <a:lnTo>
                    <a:pt x="591" y="173"/>
                  </a:lnTo>
                  <a:lnTo>
                    <a:pt x="591" y="173"/>
                  </a:lnTo>
                  <a:lnTo>
                    <a:pt x="587" y="178"/>
                  </a:lnTo>
                  <a:lnTo>
                    <a:pt x="584" y="180"/>
                  </a:lnTo>
                  <a:lnTo>
                    <a:pt x="584" y="180"/>
                  </a:lnTo>
                  <a:lnTo>
                    <a:pt x="584" y="185"/>
                  </a:lnTo>
                  <a:lnTo>
                    <a:pt x="584" y="185"/>
                  </a:lnTo>
                  <a:lnTo>
                    <a:pt x="584" y="187"/>
                  </a:lnTo>
                  <a:lnTo>
                    <a:pt x="582" y="187"/>
                  </a:lnTo>
                  <a:lnTo>
                    <a:pt x="580" y="187"/>
                  </a:lnTo>
                  <a:lnTo>
                    <a:pt x="577" y="187"/>
                  </a:lnTo>
                  <a:lnTo>
                    <a:pt x="575" y="187"/>
                  </a:lnTo>
                  <a:lnTo>
                    <a:pt x="575" y="185"/>
                  </a:lnTo>
                  <a:lnTo>
                    <a:pt x="572" y="185"/>
                  </a:lnTo>
                  <a:lnTo>
                    <a:pt x="572" y="185"/>
                  </a:lnTo>
                  <a:lnTo>
                    <a:pt x="570" y="185"/>
                  </a:lnTo>
                  <a:lnTo>
                    <a:pt x="568" y="187"/>
                  </a:lnTo>
                  <a:lnTo>
                    <a:pt x="565" y="189"/>
                  </a:lnTo>
                  <a:lnTo>
                    <a:pt x="563" y="192"/>
                  </a:lnTo>
                  <a:lnTo>
                    <a:pt x="561" y="192"/>
                  </a:lnTo>
                  <a:lnTo>
                    <a:pt x="546" y="196"/>
                  </a:lnTo>
                  <a:lnTo>
                    <a:pt x="542" y="199"/>
                  </a:lnTo>
                  <a:lnTo>
                    <a:pt x="537" y="204"/>
                  </a:lnTo>
                  <a:lnTo>
                    <a:pt x="535" y="206"/>
                  </a:lnTo>
                  <a:lnTo>
                    <a:pt x="532" y="204"/>
                  </a:lnTo>
                  <a:lnTo>
                    <a:pt x="532" y="201"/>
                  </a:lnTo>
                  <a:lnTo>
                    <a:pt x="532" y="199"/>
                  </a:lnTo>
                  <a:lnTo>
                    <a:pt x="523" y="189"/>
                  </a:lnTo>
                  <a:lnTo>
                    <a:pt x="523" y="189"/>
                  </a:lnTo>
                  <a:lnTo>
                    <a:pt x="520" y="189"/>
                  </a:lnTo>
                  <a:lnTo>
                    <a:pt x="513" y="187"/>
                  </a:lnTo>
                  <a:lnTo>
                    <a:pt x="511" y="187"/>
                  </a:lnTo>
                  <a:lnTo>
                    <a:pt x="499" y="180"/>
                  </a:lnTo>
                  <a:lnTo>
                    <a:pt x="497" y="180"/>
                  </a:lnTo>
                  <a:lnTo>
                    <a:pt x="497" y="180"/>
                  </a:lnTo>
                  <a:lnTo>
                    <a:pt x="494" y="182"/>
                  </a:lnTo>
                  <a:lnTo>
                    <a:pt x="494" y="185"/>
                  </a:lnTo>
                  <a:lnTo>
                    <a:pt x="494" y="187"/>
                  </a:lnTo>
                  <a:lnTo>
                    <a:pt x="494" y="194"/>
                  </a:lnTo>
                  <a:lnTo>
                    <a:pt x="494" y="196"/>
                  </a:lnTo>
                  <a:lnTo>
                    <a:pt x="494" y="204"/>
                  </a:lnTo>
                  <a:lnTo>
                    <a:pt x="492" y="208"/>
                  </a:lnTo>
                  <a:lnTo>
                    <a:pt x="492" y="215"/>
                  </a:lnTo>
                  <a:lnTo>
                    <a:pt x="487" y="220"/>
                  </a:lnTo>
                  <a:lnTo>
                    <a:pt x="487" y="223"/>
                  </a:lnTo>
                  <a:lnTo>
                    <a:pt x="487" y="225"/>
                  </a:lnTo>
                  <a:lnTo>
                    <a:pt x="487" y="230"/>
                  </a:lnTo>
                  <a:lnTo>
                    <a:pt x="487" y="232"/>
                  </a:lnTo>
                  <a:lnTo>
                    <a:pt x="487" y="232"/>
                  </a:lnTo>
                  <a:lnTo>
                    <a:pt x="485" y="234"/>
                  </a:lnTo>
                  <a:lnTo>
                    <a:pt x="485" y="234"/>
                  </a:lnTo>
                  <a:lnTo>
                    <a:pt x="485" y="237"/>
                  </a:lnTo>
                  <a:lnTo>
                    <a:pt x="480" y="239"/>
                  </a:lnTo>
                  <a:lnTo>
                    <a:pt x="438" y="253"/>
                  </a:lnTo>
                  <a:lnTo>
                    <a:pt x="433" y="260"/>
                  </a:lnTo>
                  <a:lnTo>
                    <a:pt x="435" y="267"/>
                  </a:lnTo>
                  <a:lnTo>
                    <a:pt x="438" y="270"/>
                  </a:lnTo>
                  <a:lnTo>
                    <a:pt x="445" y="270"/>
                  </a:lnTo>
                  <a:lnTo>
                    <a:pt x="449" y="272"/>
                  </a:lnTo>
                  <a:lnTo>
                    <a:pt x="452" y="272"/>
                  </a:lnTo>
                  <a:lnTo>
                    <a:pt x="452" y="275"/>
                  </a:lnTo>
                  <a:lnTo>
                    <a:pt x="452" y="275"/>
                  </a:lnTo>
                  <a:lnTo>
                    <a:pt x="454" y="277"/>
                  </a:lnTo>
                  <a:lnTo>
                    <a:pt x="454" y="277"/>
                  </a:lnTo>
                  <a:lnTo>
                    <a:pt x="454" y="279"/>
                  </a:lnTo>
                  <a:lnTo>
                    <a:pt x="452" y="282"/>
                  </a:lnTo>
                  <a:lnTo>
                    <a:pt x="452" y="284"/>
                  </a:lnTo>
                  <a:lnTo>
                    <a:pt x="449" y="286"/>
                  </a:lnTo>
                  <a:lnTo>
                    <a:pt x="447" y="289"/>
                  </a:lnTo>
                  <a:lnTo>
                    <a:pt x="447" y="289"/>
                  </a:lnTo>
                  <a:lnTo>
                    <a:pt x="445" y="291"/>
                  </a:lnTo>
                  <a:lnTo>
                    <a:pt x="445" y="293"/>
                  </a:lnTo>
                  <a:lnTo>
                    <a:pt x="445" y="296"/>
                  </a:lnTo>
                  <a:lnTo>
                    <a:pt x="445" y="310"/>
                  </a:lnTo>
                  <a:lnTo>
                    <a:pt x="445" y="310"/>
                  </a:lnTo>
                  <a:lnTo>
                    <a:pt x="442" y="312"/>
                  </a:lnTo>
                  <a:lnTo>
                    <a:pt x="438" y="312"/>
                  </a:lnTo>
                  <a:lnTo>
                    <a:pt x="438" y="315"/>
                  </a:lnTo>
                  <a:lnTo>
                    <a:pt x="433" y="320"/>
                  </a:lnTo>
                  <a:lnTo>
                    <a:pt x="433" y="320"/>
                  </a:lnTo>
                  <a:lnTo>
                    <a:pt x="430" y="322"/>
                  </a:lnTo>
                  <a:lnTo>
                    <a:pt x="433" y="324"/>
                  </a:lnTo>
                  <a:lnTo>
                    <a:pt x="433" y="327"/>
                  </a:lnTo>
                  <a:lnTo>
                    <a:pt x="435" y="329"/>
                  </a:lnTo>
                  <a:lnTo>
                    <a:pt x="447" y="338"/>
                  </a:lnTo>
                  <a:lnTo>
                    <a:pt x="449" y="341"/>
                  </a:lnTo>
                  <a:lnTo>
                    <a:pt x="449" y="341"/>
                  </a:lnTo>
                  <a:lnTo>
                    <a:pt x="449" y="343"/>
                  </a:lnTo>
                  <a:lnTo>
                    <a:pt x="449" y="346"/>
                  </a:lnTo>
                  <a:lnTo>
                    <a:pt x="452" y="353"/>
                  </a:lnTo>
                  <a:lnTo>
                    <a:pt x="452" y="355"/>
                  </a:lnTo>
                  <a:lnTo>
                    <a:pt x="452" y="355"/>
                  </a:lnTo>
                  <a:lnTo>
                    <a:pt x="454" y="357"/>
                  </a:lnTo>
                  <a:lnTo>
                    <a:pt x="456" y="355"/>
                  </a:lnTo>
                  <a:lnTo>
                    <a:pt x="464" y="355"/>
                  </a:lnTo>
                  <a:lnTo>
                    <a:pt x="464" y="355"/>
                  </a:lnTo>
                  <a:lnTo>
                    <a:pt x="466" y="355"/>
                  </a:lnTo>
                  <a:lnTo>
                    <a:pt x="466" y="357"/>
                  </a:lnTo>
                  <a:lnTo>
                    <a:pt x="468" y="360"/>
                  </a:lnTo>
                  <a:lnTo>
                    <a:pt x="468" y="360"/>
                  </a:lnTo>
                  <a:lnTo>
                    <a:pt x="471" y="360"/>
                  </a:lnTo>
                  <a:lnTo>
                    <a:pt x="473" y="362"/>
                  </a:lnTo>
                  <a:lnTo>
                    <a:pt x="475" y="362"/>
                  </a:lnTo>
                  <a:lnTo>
                    <a:pt x="475" y="362"/>
                  </a:lnTo>
                  <a:lnTo>
                    <a:pt x="475" y="362"/>
                  </a:lnTo>
                  <a:lnTo>
                    <a:pt x="475" y="369"/>
                  </a:lnTo>
                  <a:lnTo>
                    <a:pt x="475" y="372"/>
                  </a:lnTo>
                  <a:lnTo>
                    <a:pt x="475" y="374"/>
                  </a:lnTo>
                  <a:lnTo>
                    <a:pt x="475" y="376"/>
                  </a:lnTo>
                  <a:lnTo>
                    <a:pt x="478" y="376"/>
                  </a:lnTo>
                  <a:lnTo>
                    <a:pt x="480" y="379"/>
                  </a:lnTo>
                  <a:lnTo>
                    <a:pt x="490" y="381"/>
                  </a:lnTo>
                  <a:lnTo>
                    <a:pt x="490" y="383"/>
                  </a:lnTo>
                  <a:lnTo>
                    <a:pt x="492" y="383"/>
                  </a:lnTo>
                  <a:lnTo>
                    <a:pt x="492" y="386"/>
                  </a:lnTo>
                  <a:lnTo>
                    <a:pt x="492" y="386"/>
                  </a:lnTo>
                  <a:lnTo>
                    <a:pt x="492" y="388"/>
                  </a:lnTo>
                  <a:lnTo>
                    <a:pt x="490" y="390"/>
                  </a:lnTo>
                  <a:lnTo>
                    <a:pt x="485" y="393"/>
                  </a:lnTo>
                  <a:lnTo>
                    <a:pt x="485" y="395"/>
                  </a:lnTo>
                  <a:lnTo>
                    <a:pt x="483" y="398"/>
                  </a:lnTo>
                  <a:lnTo>
                    <a:pt x="478" y="407"/>
                  </a:lnTo>
                  <a:lnTo>
                    <a:pt x="475" y="409"/>
                  </a:lnTo>
                  <a:lnTo>
                    <a:pt x="475" y="412"/>
                  </a:lnTo>
                  <a:lnTo>
                    <a:pt x="475" y="414"/>
                  </a:lnTo>
                  <a:lnTo>
                    <a:pt x="471" y="417"/>
                  </a:lnTo>
                  <a:lnTo>
                    <a:pt x="459" y="421"/>
                  </a:lnTo>
                  <a:lnTo>
                    <a:pt x="454" y="426"/>
                  </a:lnTo>
                  <a:lnTo>
                    <a:pt x="452" y="428"/>
                  </a:lnTo>
                  <a:lnTo>
                    <a:pt x="447" y="428"/>
                  </a:lnTo>
                  <a:lnTo>
                    <a:pt x="433" y="431"/>
                  </a:lnTo>
                  <a:lnTo>
                    <a:pt x="423" y="435"/>
                  </a:lnTo>
                  <a:lnTo>
                    <a:pt x="421" y="435"/>
                  </a:lnTo>
                  <a:lnTo>
                    <a:pt x="421" y="438"/>
                  </a:lnTo>
                  <a:lnTo>
                    <a:pt x="421" y="443"/>
                  </a:lnTo>
                  <a:lnTo>
                    <a:pt x="421" y="447"/>
                  </a:lnTo>
                  <a:lnTo>
                    <a:pt x="421" y="450"/>
                  </a:lnTo>
                  <a:lnTo>
                    <a:pt x="423" y="452"/>
                  </a:lnTo>
                  <a:lnTo>
                    <a:pt x="423" y="454"/>
                  </a:lnTo>
                  <a:lnTo>
                    <a:pt x="423" y="454"/>
                  </a:lnTo>
                  <a:lnTo>
                    <a:pt x="423" y="457"/>
                  </a:lnTo>
                  <a:lnTo>
                    <a:pt x="421" y="461"/>
                  </a:lnTo>
                  <a:lnTo>
                    <a:pt x="419" y="464"/>
                  </a:lnTo>
                  <a:lnTo>
                    <a:pt x="419" y="466"/>
                  </a:lnTo>
                  <a:lnTo>
                    <a:pt x="419" y="478"/>
                  </a:lnTo>
                  <a:lnTo>
                    <a:pt x="423" y="485"/>
                  </a:lnTo>
                  <a:lnTo>
                    <a:pt x="414" y="490"/>
                  </a:lnTo>
                  <a:lnTo>
                    <a:pt x="409" y="492"/>
                  </a:lnTo>
                  <a:lnTo>
                    <a:pt x="402" y="492"/>
                  </a:lnTo>
                  <a:lnTo>
                    <a:pt x="400" y="492"/>
                  </a:lnTo>
                  <a:lnTo>
                    <a:pt x="397" y="492"/>
                  </a:lnTo>
                  <a:lnTo>
                    <a:pt x="397" y="490"/>
                  </a:lnTo>
                  <a:lnTo>
                    <a:pt x="395" y="490"/>
                  </a:lnTo>
                  <a:lnTo>
                    <a:pt x="395" y="487"/>
                  </a:lnTo>
                  <a:lnTo>
                    <a:pt x="393" y="483"/>
                  </a:lnTo>
                  <a:lnTo>
                    <a:pt x="393" y="483"/>
                  </a:lnTo>
                  <a:lnTo>
                    <a:pt x="390" y="480"/>
                  </a:lnTo>
                  <a:lnTo>
                    <a:pt x="388" y="478"/>
                  </a:lnTo>
                  <a:lnTo>
                    <a:pt x="386" y="478"/>
                  </a:lnTo>
                  <a:lnTo>
                    <a:pt x="386" y="478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78" y="478"/>
                  </a:lnTo>
                  <a:lnTo>
                    <a:pt x="364" y="480"/>
                  </a:lnTo>
                  <a:lnTo>
                    <a:pt x="362" y="483"/>
                  </a:lnTo>
                  <a:lnTo>
                    <a:pt x="350" y="495"/>
                  </a:lnTo>
                  <a:lnTo>
                    <a:pt x="343" y="497"/>
                  </a:lnTo>
                  <a:lnTo>
                    <a:pt x="338" y="499"/>
                  </a:lnTo>
                  <a:lnTo>
                    <a:pt x="336" y="499"/>
                  </a:lnTo>
                  <a:lnTo>
                    <a:pt x="336" y="502"/>
                  </a:lnTo>
                  <a:lnTo>
                    <a:pt x="333" y="506"/>
                  </a:lnTo>
                  <a:lnTo>
                    <a:pt x="336" y="506"/>
                  </a:lnTo>
                  <a:lnTo>
                    <a:pt x="336" y="509"/>
                  </a:lnTo>
                  <a:lnTo>
                    <a:pt x="336" y="511"/>
                  </a:lnTo>
                  <a:lnTo>
                    <a:pt x="338" y="514"/>
                  </a:lnTo>
                  <a:lnTo>
                    <a:pt x="336" y="516"/>
                  </a:lnTo>
                  <a:lnTo>
                    <a:pt x="336" y="518"/>
                  </a:lnTo>
                  <a:lnTo>
                    <a:pt x="333" y="518"/>
                  </a:lnTo>
                  <a:lnTo>
                    <a:pt x="333" y="523"/>
                  </a:lnTo>
                  <a:lnTo>
                    <a:pt x="331" y="525"/>
                  </a:lnTo>
                  <a:lnTo>
                    <a:pt x="329" y="525"/>
                  </a:lnTo>
                  <a:lnTo>
                    <a:pt x="326" y="525"/>
                  </a:lnTo>
                  <a:lnTo>
                    <a:pt x="326" y="525"/>
                  </a:lnTo>
                  <a:lnTo>
                    <a:pt x="324" y="523"/>
                  </a:lnTo>
                  <a:lnTo>
                    <a:pt x="322" y="523"/>
                  </a:lnTo>
                  <a:lnTo>
                    <a:pt x="322" y="523"/>
                  </a:lnTo>
                  <a:lnTo>
                    <a:pt x="322" y="521"/>
                  </a:lnTo>
                  <a:lnTo>
                    <a:pt x="319" y="521"/>
                  </a:lnTo>
                  <a:lnTo>
                    <a:pt x="319" y="521"/>
                  </a:lnTo>
                  <a:lnTo>
                    <a:pt x="317" y="521"/>
                  </a:lnTo>
                  <a:lnTo>
                    <a:pt x="317" y="521"/>
                  </a:lnTo>
                  <a:lnTo>
                    <a:pt x="315" y="523"/>
                  </a:lnTo>
                  <a:lnTo>
                    <a:pt x="312" y="525"/>
                  </a:lnTo>
                  <a:lnTo>
                    <a:pt x="307" y="530"/>
                  </a:lnTo>
                  <a:lnTo>
                    <a:pt x="307" y="532"/>
                  </a:lnTo>
                  <a:lnTo>
                    <a:pt x="305" y="535"/>
                  </a:lnTo>
                  <a:lnTo>
                    <a:pt x="305" y="540"/>
                  </a:lnTo>
                  <a:lnTo>
                    <a:pt x="305" y="547"/>
                  </a:lnTo>
                  <a:lnTo>
                    <a:pt x="291" y="580"/>
                  </a:lnTo>
                  <a:lnTo>
                    <a:pt x="291" y="580"/>
                  </a:lnTo>
                  <a:lnTo>
                    <a:pt x="291" y="582"/>
                  </a:lnTo>
                  <a:lnTo>
                    <a:pt x="293" y="587"/>
                  </a:lnTo>
                  <a:lnTo>
                    <a:pt x="293" y="587"/>
                  </a:lnTo>
                  <a:lnTo>
                    <a:pt x="293" y="589"/>
                  </a:lnTo>
                  <a:lnTo>
                    <a:pt x="291" y="592"/>
                  </a:lnTo>
                  <a:lnTo>
                    <a:pt x="289" y="592"/>
                  </a:lnTo>
                  <a:lnTo>
                    <a:pt x="289" y="594"/>
                  </a:lnTo>
                  <a:lnTo>
                    <a:pt x="289" y="596"/>
                  </a:lnTo>
                  <a:lnTo>
                    <a:pt x="291" y="601"/>
                  </a:lnTo>
                  <a:lnTo>
                    <a:pt x="291" y="601"/>
                  </a:lnTo>
                  <a:lnTo>
                    <a:pt x="291" y="603"/>
                  </a:lnTo>
                  <a:lnTo>
                    <a:pt x="281" y="625"/>
                  </a:lnTo>
                  <a:lnTo>
                    <a:pt x="277" y="629"/>
                  </a:lnTo>
                  <a:lnTo>
                    <a:pt x="272" y="629"/>
                  </a:lnTo>
                  <a:lnTo>
                    <a:pt x="258" y="627"/>
                  </a:lnTo>
                  <a:lnTo>
                    <a:pt x="255" y="627"/>
                  </a:lnTo>
                  <a:lnTo>
                    <a:pt x="255" y="627"/>
                  </a:lnTo>
                  <a:lnTo>
                    <a:pt x="251" y="627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4" y="627"/>
                  </a:lnTo>
                  <a:lnTo>
                    <a:pt x="241" y="627"/>
                  </a:lnTo>
                  <a:lnTo>
                    <a:pt x="241" y="629"/>
                  </a:lnTo>
                  <a:lnTo>
                    <a:pt x="239" y="634"/>
                  </a:lnTo>
                  <a:lnTo>
                    <a:pt x="236" y="637"/>
                  </a:lnTo>
                  <a:lnTo>
                    <a:pt x="236" y="637"/>
                  </a:lnTo>
                  <a:lnTo>
                    <a:pt x="234" y="639"/>
                  </a:lnTo>
                  <a:lnTo>
                    <a:pt x="234" y="639"/>
                  </a:lnTo>
                  <a:lnTo>
                    <a:pt x="229" y="637"/>
                  </a:lnTo>
                  <a:lnTo>
                    <a:pt x="227" y="639"/>
                  </a:lnTo>
                  <a:lnTo>
                    <a:pt x="227" y="639"/>
                  </a:lnTo>
                  <a:lnTo>
                    <a:pt x="225" y="641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2" y="644"/>
                  </a:lnTo>
                  <a:lnTo>
                    <a:pt x="220" y="644"/>
                  </a:lnTo>
                  <a:lnTo>
                    <a:pt x="218" y="644"/>
                  </a:lnTo>
                  <a:lnTo>
                    <a:pt x="215" y="641"/>
                  </a:lnTo>
                  <a:lnTo>
                    <a:pt x="210" y="634"/>
                  </a:lnTo>
                  <a:lnTo>
                    <a:pt x="208" y="632"/>
                  </a:lnTo>
                  <a:lnTo>
                    <a:pt x="206" y="632"/>
                  </a:lnTo>
                  <a:lnTo>
                    <a:pt x="203" y="632"/>
                  </a:lnTo>
                  <a:lnTo>
                    <a:pt x="201" y="632"/>
                  </a:lnTo>
                  <a:lnTo>
                    <a:pt x="201" y="629"/>
                  </a:lnTo>
                  <a:lnTo>
                    <a:pt x="201" y="627"/>
                  </a:lnTo>
                  <a:lnTo>
                    <a:pt x="201" y="618"/>
                  </a:lnTo>
                  <a:lnTo>
                    <a:pt x="201" y="618"/>
                  </a:lnTo>
                  <a:lnTo>
                    <a:pt x="201" y="615"/>
                  </a:lnTo>
                  <a:lnTo>
                    <a:pt x="201" y="615"/>
                  </a:lnTo>
                  <a:lnTo>
                    <a:pt x="201" y="613"/>
                  </a:lnTo>
                  <a:lnTo>
                    <a:pt x="201" y="611"/>
                  </a:lnTo>
                  <a:lnTo>
                    <a:pt x="201" y="611"/>
                  </a:lnTo>
                  <a:lnTo>
                    <a:pt x="206" y="606"/>
                  </a:lnTo>
                  <a:lnTo>
                    <a:pt x="206" y="603"/>
                  </a:lnTo>
                  <a:lnTo>
                    <a:pt x="206" y="603"/>
                  </a:lnTo>
                  <a:lnTo>
                    <a:pt x="206" y="601"/>
                  </a:lnTo>
                  <a:lnTo>
                    <a:pt x="203" y="596"/>
                  </a:lnTo>
                  <a:lnTo>
                    <a:pt x="203" y="594"/>
                  </a:lnTo>
                  <a:lnTo>
                    <a:pt x="201" y="592"/>
                  </a:lnTo>
                  <a:lnTo>
                    <a:pt x="199" y="589"/>
                  </a:lnTo>
                  <a:lnTo>
                    <a:pt x="187" y="584"/>
                  </a:lnTo>
                  <a:lnTo>
                    <a:pt x="180" y="582"/>
                  </a:lnTo>
                  <a:lnTo>
                    <a:pt x="177" y="580"/>
                  </a:lnTo>
                  <a:lnTo>
                    <a:pt x="175" y="580"/>
                  </a:lnTo>
                  <a:lnTo>
                    <a:pt x="173" y="580"/>
                  </a:lnTo>
                  <a:lnTo>
                    <a:pt x="163" y="584"/>
                  </a:lnTo>
                  <a:lnTo>
                    <a:pt x="161" y="584"/>
                  </a:lnTo>
                  <a:lnTo>
                    <a:pt x="161" y="584"/>
                  </a:lnTo>
                  <a:lnTo>
                    <a:pt x="156" y="582"/>
                  </a:lnTo>
                  <a:lnTo>
                    <a:pt x="154" y="582"/>
                  </a:lnTo>
                  <a:lnTo>
                    <a:pt x="154" y="582"/>
                  </a:lnTo>
                  <a:lnTo>
                    <a:pt x="151" y="582"/>
                  </a:lnTo>
                  <a:lnTo>
                    <a:pt x="147" y="584"/>
                  </a:lnTo>
                  <a:lnTo>
                    <a:pt x="144" y="584"/>
                  </a:lnTo>
                  <a:lnTo>
                    <a:pt x="139" y="584"/>
                  </a:lnTo>
                  <a:lnTo>
                    <a:pt x="139" y="584"/>
                  </a:lnTo>
                  <a:lnTo>
                    <a:pt x="137" y="587"/>
                  </a:lnTo>
                  <a:lnTo>
                    <a:pt x="137" y="587"/>
                  </a:lnTo>
                  <a:lnTo>
                    <a:pt x="137" y="589"/>
                  </a:lnTo>
                  <a:lnTo>
                    <a:pt x="137" y="592"/>
                  </a:lnTo>
                  <a:lnTo>
                    <a:pt x="137" y="594"/>
                  </a:lnTo>
                  <a:lnTo>
                    <a:pt x="137" y="596"/>
                  </a:lnTo>
                  <a:lnTo>
                    <a:pt x="137" y="599"/>
                  </a:lnTo>
                  <a:lnTo>
                    <a:pt x="135" y="599"/>
                  </a:lnTo>
                  <a:lnTo>
                    <a:pt x="135" y="601"/>
                  </a:lnTo>
                  <a:lnTo>
                    <a:pt x="135" y="601"/>
                  </a:lnTo>
                  <a:lnTo>
                    <a:pt x="132" y="601"/>
                  </a:lnTo>
                  <a:lnTo>
                    <a:pt x="130" y="603"/>
                  </a:lnTo>
                  <a:lnTo>
                    <a:pt x="123" y="603"/>
                  </a:lnTo>
                  <a:lnTo>
                    <a:pt x="121" y="603"/>
                  </a:lnTo>
                  <a:lnTo>
                    <a:pt x="121" y="603"/>
                  </a:lnTo>
                  <a:lnTo>
                    <a:pt x="116" y="608"/>
                  </a:lnTo>
                  <a:lnTo>
                    <a:pt x="116" y="611"/>
                  </a:lnTo>
                  <a:lnTo>
                    <a:pt x="113" y="611"/>
                  </a:lnTo>
                  <a:lnTo>
                    <a:pt x="113" y="611"/>
                  </a:lnTo>
                  <a:lnTo>
                    <a:pt x="111" y="611"/>
                  </a:lnTo>
                  <a:lnTo>
                    <a:pt x="109" y="611"/>
                  </a:lnTo>
                  <a:lnTo>
                    <a:pt x="106" y="608"/>
                  </a:lnTo>
                  <a:lnTo>
                    <a:pt x="104" y="608"/>
                  </a:lnTo>
                  <a:lnTo>
                    <a:pt x="104" y="606"/>
                  </a:lnTo>
                  <a:lnTo>
                    <a:pt x="104" y="601"/>
                  </a:lnTo>
                  <a:lnTo>
                    <a:pt x="104" y="599"/>
                  </a:lnTo>
                  <a:lnTo>
                    <a:pt x="102" y="599"/>
                  </a:lnTo>
                  <a:lnTo>
                    <a:pt x="99" y="596"/>
                  </a:lnTo>
                  <a:lnTo>
                    <a:pt x="94" y="596"/>
                  </a:lnTo>
                  <a:lnTo>
                    <a:pt x="94" y="596"/>
                  </a:lnTo>
                  <a:lnTo>
                    <a:pt x="92" y="594"/>
                  </a:lnTo>
                  <a:lnTo>
                    <a:pt x="92" y="594"/>
                  </a:lnTo>
                  <a:lnTo>
                    <a:pt x="87" y="582"/>
                  </a:lnTo>
                  <a:lnTo>
                    <a:pt x="85" y="577"/>
                  </a:lnTo>
                  <a:lnTo>
                    <a:pt x="85" y="577"/>
                  </a:lnTo>
                  <a:lnTo>
                    <a:pt x="85" y="573"/>
                  </a:lnTo>
                  <a:lnTo>
                    <a:pt x="85" y="570"/>
                  </a:lnTo>
                  <a:lnTo>
                    <a:pt x="87" y="566"/>
                  </a:lnTo>
                  <a:lnTo>
                    <a:pt x="87" y="563"/>
                  </a:lnTo>
                  <a:lnTo>
                    <a:pt x="87" y="561"/>
                  </a:lnTo>
                  <a:lnTo>
                    <a:pt x="85" y="558"/>
                  </a:lnTo>
                  <a:lnTo>
                    <a:pt x="83" y="554"/>
                  </a:lnTo>
                  <a:lnTo>
                    <a:pt x="83" y="554"/>
                  </a:lnTo>
                  <a:lnTo>
                    <a:pt x="80" y="551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78" y="544"/>
                  </a:lnTo>
                  <a:lnTo>
                    <a:pt x="78" y="542"/>
                  </a:lnTo>
                  <a:lnTo>
                    <a:pt x="78" y="540"/>
                  </a:lnTo>
                  <a:lnTo>
                    <a:pt x="76" y="540"/>
                  </a:lnTo>
                  <a:lnTo>
                    <a:pt x="71" y="540"/>
                  </a:lnTo>
                  <a:lnTo>
                    <a:pt x="68" y="540"/>
                  </a:lnTo>
                  <a:lnTo>
                    <a:pt x="68" y="537"/>
                  </a:lnTo>
                  <a:lnTo>
                    <a:pt x="66" y="537"/>
                  </a:lnTo>
                  <a:lnTo>
                    <a:pt x="66" y="535"/>
                  </a:lnTo>
                  <a:lnTo>
                    <a:pt x="66" y="535"/>
                  </a:lnTo>
                  <a:lnTo>
                    <a:pt x="64" y="532"/>
                  </a:lnTo>
                  <a:lnTo>
                    <a:pt x="66" y="528"/>
                  </a:lnTo>
                  <a:lnTo>
                    <a:pt x="66" y="523"/>
                  </a:lnTo>
                  <a:lnTo>
                    <a:pt x="68" y="521"/>
                  </a:lnTo>
                  <a:lnTo>
                    <a:pt x="68" y="518"/>
                  </a:lnTo>
                  <a:lnTo>
                    <a:pt x="71" y="516"/>
                  </a:lnTo>
                  <a:lnTo>
                    <a:pt x="73" y="514"/>
                  </a:lnTo>
                  <a:lnTo>
                    <a:pt x="73" y="509"/>
                  </a:lnTo>
                  <a:lnTo>
                    <a:pt x="73" y="499"/>
                  </a:lnTo>
                  <a:lnTo>
                    <a:pt x="76" y="495"/>
                  </a:lnTo>
                  <a:lnTo>
                    <a:pt x="76" y="492"/>
                  </a:lnTo>
                  <a:lnTo>
                    <a:pt x="78" y="490"/>
                  </a:lnTo>
                  <a:lnTo>
                    <a:pt x="85" y="480"/>
                  </a:lnTo>
                  <a:lnTo>
                    <a:pt x="85" y="478"/>
                  </a:lnTo>
                  <a:lnTo>
                    <a:pt x="87" y="478"/>
                  </a:lnTo>
                  <a:lnTo>
                    <a:pt x="87" y="473"/>
                  </a:lnTo>
                  <a:lnTo>
                    <a:pt x="85" y="457"/>
                  </a:lnTo>
                  <a:lnTo>
                    <a:pt x="85" y="447"/>
                  </a:lnTo>
                  <a:lnTo>
                    <a:pt x="85" y="445"/>
                  </a:lnTo>
                  <a:lnTo>
                    <a:pt x="85" y="443"/>
                  </a:lnTo>
                  <a:lnTo>
                    <a:pt x="87" y="435"/>
                  </a:lnTo>
                  <a:lnTo>
                    <a:pt x="90" y="424"/>
                  </a:lnTo>
                  <a:lnTo>
                    <a:pt x="90" y="421"/>
                  </a:lnTo>
                  <a:lnTo>
                    <a:pt x="87" y="417"/>
                  </a:lnTo>
                  <a:lnTo>
                    <a:pt x="85" y="407"/>
                  </a:lnTo>
                  <a:lnTo>
                    <a:pt x="83" y="405"/>
                  </a:lnTo>
                  <a:lnTo>
                    <a:pt x="83" y="400"/>
                  </a:lnTo>
                  <a:lnTo>
                    <a:pt x="83" y="400"/>
                  </a:lnTo>
                  <a:lnTo>
                    <a:pt x="83" y="398"/>
                  </a:lnTo>
                  <a:lnTo>
                    <a:pt x="83" y="395"/>
                  </a:lnTo>
                  <a:lnTo>
                    <a:pt x="83" y="393"/>
                  </a:lnTo>
                  <a:lnTo>
                    <a:pt x="80" y="390"/>
                  </a:lnTo>
                  <a:lnTo>
                    <a:pt x="78" y="388"/>
                  </a:lnTo>
                  <a:lnTo>
                    <a:pt x="66" y="381"/>
                  </a:lnTo>
                  <a:lnTo>
                    <a:pt x="66" y="376"/>
                  </a:lnTo>
                  <a:lnTo>
                    <a:pt x="71" y="369"/>
                  </a:lnTo>
                  <a:lnTo>
                    <a:pt x="73" y="369"/>
                  </a:lnTo>
                  <a:lnTo>
                    <a:pt x="73" y="369"/>
                  </a:lnTo>
                  <a:lnTo>
                    <a:pt x="80" y="369"/>
                  </a:lnTo>
                  <a:lnTo>
                    <a:pt x="85" y="367"/>
                  </a:lnTo>
                  <a:lnTo>
                    <a:pt x="87" y="367"/>
                  </a:lnTo>
                  <a:lnTo>
                    <a:pt x="87" y="364"/>
                  </a:lnTo>
                  <a:lnTo>
                    <a:pt x="90" y="362"/>
                  </a:lnTo>
                  <a:lnTo>
                    <a:pt x="92" y="360"/>
                  </a:lnTo>
                  <a:lnTo>
                    <a:pt x="92" y="357"/>
                  </a:lnTo>
                  <a:lnTo>
                    <a:pt x="94" y="355"/>
                  </a:lnTo>
                  <a:lnTo>
                    <a:pt x="94" y="355"/>
                  </a:lnTo>
                  <a:lnTo>
                    <a:pt x="94" y="353"/>
                  </a:lnTo>
                  <a:lnTo>
                    <a:pt x="92" y="348"/>
                  </a:lnTo>
                  <a:lnTo>
                    <a:pt x="90" y="336"/>
                  </a:lnTo>
                  <a:lnTo>
                    <a:pt x="87" y="331"/>
                  </a:lnTo>
                  <a:lnTo>
                    <a:pt x="87" y="329"/>
                  </a:lnTo>
                  <a:lnTo>
                    <a:pt x="85" y="327"/>
                  </a:lnTo>
                  <a:lnTo>
                    <a:pt x="68" y="320"/>
                  </a:lnTo>
                  <a:lnTo>
                    <a:pt x="61" y="317"/>
                  </a:lnTo>
                  <a:lnTo>
                    <a:pt x="47" y="317"/>
                  </a:lnTo>
                  <a:lnTo>
                    <a:pt x="45" y="317"/>
                  </a:lnTo>
                  <a:lnTo>
                    <a:pt x="42" y="315"/>
                  </a:lnTo>
                  <a:lnTo>
                    <a:pt x="40" y="310"/>
                  </a:lnTo>
                  <a:lnTo>
                    <a:pt x="38" y="308"/>
                  </a:lnTo>
                  <a:close/>
                </a:path>
              </a:pathLst>
            </a:custGeom>
            <a:solidFill>
              <a:schemeClr val="tx1"/>
            </a:solidFill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2038431" y="362047"/>
              <a:ext cx="749001" cy="836996"/>
            </a:xfrm>
            <a:custGeom>
              <a:avLst/>
              <a:gdLst>
                <a:gd name="T0" fmla="*/ 438 w 715"/>
                <a:gd name="T1" fmla="*/ 28 h 799"/>
                <a:gd name="T2" fmla="*/ 393 w 715"/>
                <a:gd name="T3" fmla="*/ 45 h 799"/>
                <a:gd name="T4" fmla="*/ 355 w 715"/>
                <a:gd name="T5" fmla="*/ 35 h 799"/>
                <a:gd name="T6" fmla="*/ 341 w 715"/>
                <a:gd name="T7" fmla="*/ 80 h 799"/>
                <a:gd name="T8" fmla="*/ 313 w 715"/>
                <a:gd name="T9" fmla="*/ 125 h 799"/>
                <a:gd name="T10" fmla="*/ 291 w 715"/>
                <a:gd name="T11" fmla="*/ 163 h 799"/>
                <a:gd name="T12" fmla="*/ 325 w 715"/>
                <a:gd name="T13" fmla="*/ 196 h 799"/>
                <a:gd name="T14" fmla="*/ 336 w 715"/>
                <a:gd name="T15" fmla="*/ 217 h 799"/>
                <a:gd name="T16" fmla="*/ 336 w 715"/>
                <a:gd name="T17" fmla="*/ 250 h 799"/>
                <a:gd name="T18" fmla="*/ 282 w 715"/>
                <a:gd name="T19" fmla="*/ 291 h 799"/>
                <a:gd name="T20" fmla="*/ 258 w 715"/>
                <a:gd name="T21" fmla="*/ 333 h 799"/>
                <a:gd name="T22" fmla="*/ 223 w 715"/>
                <a:gd name="T23" fmla="*/ 324 h 799"/>
                <a:gd name="T24" fmla="*/ 194 w 715"/>
                <a:gd name="T25" fmla="*/ 364 h 799"/>
                <a:gd name="T26" fmla="*/ 173 w 715"/>
                <a:gd name="T27" fmla="*/ 366 h 799"/>
                <a:gd name="T28" fmla="*/ 150 w 715"/>
                <a:gd name="T29" fmla="*/ 435 h 799"/>
                <a:gd name="T30" fmla="*/ 105 w 715"/>
                <a:gd name="T31" fmla="*/ 468 h 799"/>
                <a:gd name="T32" fmla="*/ 83 w 715"/>
                <a:gd name="T33" fmla="*/ 485 h 799"/>
                <a:gd name="T34" fmla="*/ 62 w 715"/>
                <a:gd name="T35" fmla="*/ 456 h 799"/>
                <a:gd name="T36" fmla="*/ 36 w 715"/>
                <a:gd name="T37" fmla="*/ 449 h 799"/>
                <a:gd name="T38" fmla="*/ 17 w 715"/>
                <a:gd name="T39" fmla="*/ 608 h 799"/>
                <a:gd name="T40" fmla="*/ 45 w 715"/>
                <a:gd name="T41" fmla="*/ 648 h 799"/>
                <a:gd name="T42" fmla="*/ 67 w 715"/>
                <a:gd name="T43" fmla="*/ 650 h 799"/>
                <a:gd name="T44" fmla="*/ 131 w 715"/>
                <a:gd name="T45" fmla="*/ 700 h 799"/>
                <a:gd name="T46" fmla="*/ 150 w 715"/>
                <a:gd name="T47" fmla="*/ 709 h 799"/>
                <a:gd name="T48" fmla="*/ 166 w 715"/>
                <a:gd name="T49" fmla="*/ 721 h 799"/>
                <a:gd name="T50" fmla="*/ 194 w 715"/>
                <a:gd name="T51" fmla="*/ 735 h 799"/>
                <a:gd name="T52" fmla="*/ 301 w 715"/>
                <a:gd name="T53" fmla="*/ 776 h 799"/>
                <a:gd name="T54" fmla="*/ 377 w 715"/>
                <a:gd name="T55" fmla="*/ 752 h 799"/>
                <a:gd name="T56" fmla="*/ 471 w 715"/>
                <a:gd name="T57" fmla="*/ 738 h 799"/>
                <a:gd name="T58" fmla="*/ 509 w 715"/>
                <a:gd name="T59" fmla="*/ 750 h 799"/>
                <a:gd name="T60" fmla="*/ 528 w 715"/>
                <a:gd name="T61" fmla="*/ 752 h 799"/>
                <a:gd name="T62" fmla="*/ 547 w 715"/>
                <a:gd name="T63" fmla="*/ 778 h 799"/>
                <a:gd name="T64" fmla="*/ 568 w 715"/>
                <a:gd name="T65" fmla="*/ 785 h 799"/>
                <a:gd name="T66" fmla="*/ 575 w 715"/>
                <a:gd name="T67" fmla="*/ 761 h 799"/>
                <a:gd name="T68" fmla="*/ 594 w 715"/>
                <a:gd name="T69" fmla="*/ 733 h 799"/>
                <a:gd name="T70" fmla="*/ 575 w 715"/>
                <a:gd name="T71" fmla="*/ 712 h 799"/>
                <a:gd name="T72" fmla="*/ 542 w 715"/>
                <a:gd name="T73" fmla="*/ 700 h 799"/>
                <a:gd name="T74" fmla="*/ 519 w 715"/>
                <a:gd name="T75" fmla="*/ 672 h 799"/>
                <a:gd name="T76" fmla="*/ 504 w 715"/>
                <a:gd name="T77" fmla="*/ 627 h 799"/>
                <a:gd name="T78" fmla="*/ 485 w 715"/>
                <a:gd name="T79" fmla="*/ 598 h 799"/>
                <a:gd name="T80" fmla="*/ 478 w 715"/>
                <a:gd name="T81" fmla="*/ 589 h 799"/>
                <a:gd name="T82" fmla="*/ 483 w 715"/>
                <a:gd name="T83" fmla="*/ 539 h 799"/>
                <a:gd name="T84" fmla="*/ 516 w 715"/>
                <a:gd name="T85" fmla="*/ 489 h 799"/>
                <a:gd name="T86" fmla="*/ 561 w 715"/>
                <a:gd name="T87" fmla="*/ 478 h 799"/>
                <a:gd name="T88" fmla="*/ 554 w 715"/>
                <a:gd name="T89" fmla="*/ 496 h 799"/>
                <a:gd name="T90" fmla="*/ 538 w 715"/>
                <a:gd name="T91" fmla="*/ 499 h 799"/>
                <a:gd name="T92" fmla="*/ 585 w 715"/>
                <a:gd name="T93" fmla="*/ 492 h 799"/>
                <a:gd name="T94" fmla="*/ 689 w 715"/>
                <a:gd name="T95" fmla="*/ 364 h 799"/>
                <a:gd name="T96" fmla="*/ 663 w 715"/>
                <a:gd name="T97" fmla="*/ 338 h 799"/>
                <a:gd name="T98" fmla="*/ 632 w 715"/>
                <a:gd name="T99" fmla="*/ 333 h 799"/>
                <a:gd name="T100" fmla="*/ 618 w 715"/>
                <a:gd name="T101" fmla="*/ 333 h 799"/>
                <a:gd name="T102" fmla="*/ 582 w 715"/>
                <a:gd name="T103" fmla="*/ 359 h 799"/>
                <a:gd name="T104" fmla="*/ 545 w 715"/>
                <a:gd name="T105" fmla="*/ 343 h 799"/>
                <a:gd name="T106" fmla="*/ 504 w 715"/>
                <a:gd name="T107" fmla="*/ 300 h 799"/>
                <a:gd name="T108" fmla="*/ 511 w 715"/>
                <a:gd name="T109" fmla="*/ 241 h 799"/>
                <a:gd name="T110" fmla="*/ 493 w 715"/>
                <a:gd name="T111" fmla="*/ 201 h 799"/>
                <a:gd name="T112" fmla="*/ 469 w 715"/>
                <a:gd name="T113" fmla="*/ 191 h 799"/>
                <a:gd name="T114" fmla="*/ 493 w 715"/>
                <a:gd name="T115" fmla="*/ 116 h 799"/>
                <a:gd name="T116" fmla="*/ 535 w 715"/>
                <a:gd name="T117" fmla="*/ 75 h 799"/>
                <a:gd name="T118" fmla="*/ 556 w 715"/>
                <a:gd name="T119" fmla="*/ 47 h 799"/>
                <a:gd name="T120" fmla="*/ 523 w 715"/>
                <a:gd name="T121" fmla="*/ 0 h 799"/>
                <a:gd name="T122" fmla="*/ 521 w 715"/>
                <a:gd name="T123" fmla="*/ 534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5" h="799">
                  <a:moveTo>
                    <a:pt x="455" y="9"/>
                  </a:moveTo>
                  <a:lnTo>
                    <a:pt x="455" y="9"/>
                  </a:lnTo>
                  <a:lnTo>
                    <a:pt x="455" y="11"/>
                  </a:lnTo>
                  <a:lnTo>
                    <a:pt x="452" y="14"/>
                  </a:lnTo>
                  <a:lnTo>
                    <a:pt x="452" y="14"/>
                  </a:lnTo>
                  <a:lnTo>
                    <a:pt x="448" y="19"/>
                  </a:lnTo>
                  <a:lnTo>
                    <a:pt x="445" y="21"/>
                  </a:lnTo>
                  <a:lnTo>
                    <a:pt x="445" y="21"/>
                  </a:lnTo>
                  <a:lnTo>
                    <a:pt x="445" y="26"/>
                  </a:lnTo>
                  <a:lnTo>
                    <a:pt x="445" y="26"/>
                  </a:lnTo>
                  <a:lnTo>
                    <a:pt x="445" y="28"/>
                  </a:lnTo>
                  <a:lnTo>
                    <a:pt x="443" y="28"/>
                  </a:lnTo>
                  <a:lnTo>
                    <a:pt x="441" y="28"/>
                  </a:lnTo>
                  <a:lnTo>
                    <a:pt x="438" y="28"/>
                  </a:lnTo>
                  <a:lnTo>
                    <a:pt x="436" y="28"/>
                  </a:lnTo>
                  <a:lnTo>
                    <a:pt x="436" y="26"/>
                  </a:lnTo>
                  <a:lnTo>
                    <a:pt x="433" y="26"/>
                  </a:lnTo>
                  <a:lnTo>
                    <a:pt x="433" y="26"/>
                  </a:lnTo>
                  <a:lnTo>
                    <a:pt x="431" y="26"/>
                  </a:lnTo>
                  <a:lnTo>
                    <a:pt x="429" y="28"/>
                  </a:lnTo>
                  <a:lnTo>
                    <a:pt x="426" y="30"/>
                  </a:lnTo>
                  <a:lnTo>
                    <a:pt x="424" y="33"/>
                  </a:lnTo>
                  <a:lnTo>
                    <a:pt x="422" y="33"/>
                  </a:lnTo>
                  <a:lnTo>
                    <a:pt x="407" y="37"/>
                  </a:lnTo>
                  <a:lnTo>
                    <a:pt x="403" y="40"/>
                  </a:lnTo>
                  <a:lnTo>
                    <a:pt x="398" y="45"/>
                  </a:lnTo>
                  <a:lnTo>
                    <a:pt x="396" y="47"/>
                  </a:lnTo>
                  <a:lnTo>
                    <a:pt x="393" y="45"/>
                  </a:lnTo>
                  <a:lnTo>
                    <a:pt x="393" y="42"/>
                  </a:lnTo>
                  <a:lnTo>
                    <a:pt x="393" y="40"/>
                  </a:lnTo>
                  <a:lnTo>
                    <a:pt x="384" y="30"/>
                  </a:lnTo>
                  <a:lnTo>
                    <a:pt x="384" y="30"/>
                  </a:lnTo>
                  <a:lnTo>
                    <a:pt x="381" y="30"/>
                  </a:lnTo>
                  <a:lnTo>
                    <a:pt x="374" y="28"/>
                  </a:lnTo>
                  <a:lnTo>
                    <a:pt x="372" y="28"/>
                  </a:lnTo>
                  <a:lnTo>
                    <a:pt x="360" y="21"/>
                  </a:lnTo>
                  <a:lnTo>
                    <a:pt x="358" y="21"/>
                  </a:lnTo>
                  <a:lnTo>
                    <a:pt x="358" y="21"/>
                  </a:lnTo>
                  <a:lnTo>
                    <a:pt x="355" y="23"/>
                  </a:lnTo>
                  <a:lnTo>
                    <a:pt x="355" y="26"/>
                  </a:lnTo>
                  <a:lnTo>
                    <a:pt x="355" y="28"/>
                  </a:lnTo>
                  <a:lnTo>
                    <a:pt x="355" y="35"/>
                  </a:lnTo>
                  <a:lnTo>
                    <a:pt x="355" y="37"/>
                  </a:lnTo>
                  <a:lnTo>
                    <a:pt x="355" y="45"/>
                  </a:lnTo>
                  <a:lnTo>
                    <a:pt x="353" y="49"/>
                  </a:lnTo>
                  <a:lnTo>
                    <a:pt x="353" y="56"/>
                  </a:lnTo>
                  <a:lnTo>
                    <a:pt x="348" y="61"/>
                  </a:lnTo>
                  <a:lnTo>
                    <a:pt x="348" y="64"/>
                  </a:lnTo>
                  <a:lnTo>
                    <a:pt x="348" y="66"/>
                  </a:lnTo>
                  <a:lnTo>
                    <a:pt x="348" y="71"/>
                  </a:lnTo>
                  <a:lnTo>
                    <a:pt x="348" y="73"/>
                  </a:lnTo>
                  <a:lnTo>
                    <a:pt x="348" y="73"/>
                  </a:lnTo>
                  <a:lnTo>
                    <a:pt x="346" y="75"/>
                  </a:lnTo>
                  <a:lnTo>
                    <a:pt x="346" y="75"/>
                  </a:lnTo>
                  <a:lnTo>
                    <a:pt x="346" y="78"/>
                  </a:lnTo>
                  <a:lnTo>
                    <a:pt x="341" y="80"/>
                  </a:lnTo>
                  <a:lnTo>
                    <a:pt x="299" y="94"/>
                  </a:lnTo>
                  <a:lnTo>
                    <a:pt x="294" y="101"/>
                  </a:lnTo>
                  <a:lnTo>
                    <a:pt x="296" y="108"/>
                  </a:lnTo>
                  <a:lnTo>
                    <a:pt x="299" y="111"/>
                  </a:lnTo>
                  <a:lnTo>
                    <a:pt x="306" y="111"/>
                  </a:lnTo>
                  <a:lnTo>
                    <a:pt x="310" y="113"/>
                  </a:lnTo>
                  <a:lnTo>
                    <a:pt x="313" y="113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5" y="120"/>
                  </a:lnTo>
                  <a:lnTo>
                    <a:pt x="313" y="123"/>
                  </a:lnTo>
                  <a:lnTo>
                    <a:pt x="313" y="125"/>
                  </a:lnTo>
                  <a:lnTo>
                    <a:pt x="310" y="127"/>
                  </a:lnTo>
                  <a:lnTo>
                    <a:pt x="308" y="130"/>
                  </a:lnTo>
                  <a:lnTo>
                    <a:pt x="308" y="130"/>
                  </a:lnTo>
                  <a:lnTo>
                    <a:pt x="306" y="132"/>
                  </a:lnTo>
                  <a:lnTo>
                    <a:pt x="306" y="134"/>
                  </a:lnTo>
                  <a:lnTo>
                    <a:pt x="306" y="137"/>
                  </a:lnTo>
                  <a:lnTo>
                    <a:pt x="306" y="151"/>
                  </a:lnTo>
                  <a:lnTo>
                    <a:pt x="306" y="151"/>
                  </a:lnTo>
                  <a:lnTo>
                    <a:pt x="303" y="153"/>
                  </a:lnTo>
                  <a:lnTo>
                    <a:pt x="299" y="153"/>
                  </a:lnTo>
                  <a:lnTo>
                    <a:pt x="299" y="156"/>
                  </a:lnTo>
                  <a:lnTo>
                    <a:pt x="294" y="161"/>
                  </a:lnTo>
                  <a:lnTo>
                    <a:pt x="294" y="161"/>
                  </a:lnTo>
                  <a:lnTo>
                    <a:pt x="291" y="163"/>
                  </a:lnTo>
                  <a:lnTo>
                    <a:pt x="294" y="165"/>
                  </a:lnTo>
                  <a:lnTo>
                    <a:pt x="294" y="168"/>
                  </a:lnTo>
                  <a:lnTo>
                    <a:pt x="296" y="170"/>
                  </a:lnTo>
                  <a:lnTo>
                    <a:pt x="308" y="179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0" y="184"/>
                  </a:lnTo>
                  <a:lnTo>
                    <a:pt x="310" y="187"/>
                  </a:lnTo>
                  <a:lnTo>
                    <a:pt x="313" y="194"/>
                  </a:lnTo>
                  <a:lnTo>
                    <a:pt x="313" y="196"/>
                  </a:lnTo>
                  <a:lnTo>
                    <a:pt x="313" y="196"/>
                  </a:lnTo>
                  <a:lnTo>
                    <a:pt x="315" y="198"/>
                  </a:lnTo>
                  <a:lnTo>
                    <a:pt x="317" y="196"/>
                  </a:lnTo>
                  <a:lnTo>
                    <a:pt x="325" y="196"/>
                  </a:lnTo>
                  <a:lnTo>
                    <a:pt x="325" y="196"/>
                  </a:lnTo>
                  <a:lnTo>
                    <a:pt x="327" y="196"/>
                  </a:lnTo>
                  <a:lnTo>
                    <a:pt x="327" y="198"/>
                  </a:lnTo>
                  <a:lnTo>
                    <a:pt x="329" y="201"/>
                  </a:lnTo>
                  <a:lnTo>
                    <a:pt x="329" y="201"/>
                  </a:lnTo>
                  <a:lnTo>
                    <a:pt x="332" y="201"/>
                  </a:lnTo>
                  <a:lnTo>
                    <a:pt x="334" y="203"/>
                  </a:lnTo>
                  <a:lnTo>
                    <a:pt x="336" y="203"/>
                  </a:lnTo>
                  <a:lnTo>
                    <a:pt x="336" y="203"/>
                  </a:lnTo>
                  <a:lnTo>
                    <a:pt x="336" y="203"/>
                  </a:lnTo>
                  <a:lnTo>
                    <a:pt x="336" y="210"/>
                  </a:lnTo>
                  <a:lnTo>
                    <a:pt x="336" y="213"/>
                  </a:lnTo>
                  <a:lnTo>
                    <a:pt x="336" y="215"/>
                  </a:lnTo>
                  <a:lnTo>
                    <a:pt x="336" y="217"/>
                  </a:lnTo>
                  <a:lnTo>
                    <a:pt x="339" y="217"/>
                  </a:lnTo>
                  <a:lnTo>
                    <a:pt x="341" y="220"/>
                  </a:lnTo>
                  <a:lnTo>
                    <a:pt x="351" y="222"/>
                  </a:lnTo>
                  <a:lnTo>
                    <a:pt x="351" y="224"/>
                  </a:lnTo>
                  <a:lnTo>
                    <a:pt x="353" y="224"/>
                  </a:lnTo>
                  <a:lnTo>
                    <a:pt x="353" y="227"/>
                  </a:lnTo>
                  <a:lnTo>
                    <a:pt x="353" y="227"/>
                  </a:lnTo>
                  <a:lnTo>
                    <a:pt x="353" y="229"/>
                  </a:lnTo>
                  <a:lnTo>
                    <a:pt x="351" y="231"/>
                  </a:lnTo>
                  <a:lnTo>
                    <a:pt x="346" y="234"/>
                  </a:lnTo>
                  <a:lnTo>
                    <a:pt x="346" y="236"/>
                  </a:lnTo>
                  <a:lnTo>
                    <a:pt x="344" y="239"/>
                  </a:lnTo>
                  <a:lnTo>
                    <a:pt x="339" y="248"/>
                  </a:lnTo>
                  <a:lnTo>
                    <a:pt x="336" y="250"/>
                  </a:lnTo>
                  <a:lnTo>
                    <a:pt x="336" y="253"/>
                  </a:lnTo>
                  <a:lnTo>
                    <a:pt x="336" y="255"/>
                  </a:lnTo>
                  <a:lnTo>
                    <a:pt x="332" y="258"/>
                  </a:lnTo>
                  <a:lnTo>
                    <a:pt x="320" y="262"/>
                  </a:lnTo>
                  <a:lnTo>
                    <a:pt x="315" y="267"/>
                  </a:lnTo>
                  <a:lnTo>
                    <a:pt x="313" y="269"/>
                  </a:lnTo>
                  <a:lnTo>
                    <a:pt x="308" y="269"/>
                  </a:lnTo>
                  <a:lnTo>
                    <a:pt x="294" y="272"/>
                  </a:lnTo>
                  <a:lnTo>
                    <a:pt x="284" y="276"/>
                  </a:lnTo>
                  <a:lnTo>
                    <a:pt x="282" y="276"/>
                  </a:lnTo>
                  <a:lnTo>
                    <a:pt x="282" y="279"/>
                  </a:lnTo>
                  <a:lnTo>
                    <a:pt x="282" y="284"/>
                  </a:lnTo>
                  <a:lnTo>
                    <a:pt x="282" y="288"/>
                  </a:lnTo>
                  <a:lnTo>
                    <a:pt x="282" y="291"/>
                  </a:lnTo>
                  <a:lnTo>
                    <a:pt x="284" y="293"/>
                  </a:lnTo>
                  <a:lnTo>
                    <a:pt x="284" y="295"/>
                  </a:lnTo>
                  <a:lnTo>
                    <a:pt x="284" y="295"/>
                  </a:lnTo>
                  <a:lnTo>
                    <a:pt x="284" y="298"/>
                  </a:lnTo>
                  <a:lnTo>
                    <a:pt x="282" y="302"/>
                  </a:lnTo>
                  <a:lnTo>
                    <a:pt x="280" y="305"/>
                  </a:lnTo>
                  <a:lnTo>
                    <a:pt x="280" y="307"/>
                  </a:lnTo>
                  <a:lnTo>
                    <a:pt x="280" y="319"/>
                  </a:lnTo>
                  <a:lnTo>
                    <a:pt x="284" y="326"/>
                  </a:lnTo>
                  <a:lnTo>
                    <a:pt x="275" y="331"/>
                  </a:lnTo>
                  <a:lnTo>
                    <a:pt x="270" y="333"/>
                  </a:lnTo>
                  <a:lnTo>
                    <a:pt x="263" y="333"/>
                  </a:lnTo>
                  <a:lnTo>
                    <a:pt x="261" y="333"/>
                  </a:lnTo>
                  <a:lnTo>
                    <a:pt x="258" y="333"/>
                  </a:lnTo>
                  <a:lnTo>
                    <a:pt x="258" y="331"/>
                  </a:lnTo>
                  <a:lnTo>
                    <a:pt x="256" y="331"/>
                  </a:lnTo>
                  <a:lnTo>
                    <a:pt x="256" y="328"/>
                  </a:lnTo>
                  <a:lnTo>
                    <a:pt x="254" y="324"/>
                  </a:lnTo>
                  <a:lnTo>
                    <a:pt x="254" y="324"/>
                  </a:lnTo>
                  <a:lnTo>
                    <a:pt x="251" y="321"/>
                  </a:lnTo>
                  <a:lnTo>
                    <a:pt x="249" y="319"/>
                  </a:lnTo>
                  <a:lnTo>
                    <a:pt x="247" y="319"/>
                  </a:lnTo>
                  <a:lnTo>
                    <a:pt x="247" y="319"/>
                  </a:lnTo>
                  <a:lnTo>
                    <a:pt x="244" y="319"/>
                  </a:lnTo>
                  <a:lnTo>
                    <a:pt x="244" y="319"/>
                  </a:lnTo>
                  <a:lnTo>
                    <a:pt x="239" y="319"/>
                  </a:lnTo>
                  <a:lnTo>
                    <a:pt x="225" y="321"/>
                  </a:lnTo>
                  <a:lnTo>
                    <a:pt x="223" y="324"/>
                  </a:lnTo>
                  <a:lnTo>
                    <a:pt x="211" y="336"/>
                  </a:lnTo>
                  <a:lnTo>
                    <a:pt x="204" y="338"/>
                  </a:lnTo>
                  <a:lnTo>
                    <a:pt x="199" y="340"/>
                  </a:lnTo>
                  <a:lnTo>
                    <a:pt x="197" y="340"/>
                  </a:lnTo>
                  <a:lnTo>
                    <a:pt x="197" y="343"/>
                  </a:lnTo>
                  <a:lnTo>
                    <a:pt x="194" y="347"/>
                  </a:lnTo>
                  <a:lnTo>
                    <a:pt x="197" y="347"/>
                  </a:lnTo>
                  <a:lnTo>
                    <a:pt x="197" y="350"/>
                  </a:lnTo>
                  <a:lnTo>
                    <a:pt x="197" y="352"/>
                  </a:lnTo>
                  <a:lnTo>
                    <a:pt x="199" y="355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4" y="359"/>
                  </a:lnTo>
                  <a:lnTo>
                    <a:pt x="194" y="364"/>
                  </a:lnTo>
                  <a:lnTo>
                    <a:pt x="192" y="366"/>
                  </a:lnTo>
                  <a:lnTo>
                    <a:pt x="190" y="366"/>
                  </a:lnTo>
                  <a:lnTo>
                    <a:pt x="187" y="366"/>
                  </a:lnTo>
                  <a:lnTo>
                    <a:pt x="187" y="366"/>
                  </a:lnTo>
                  <a:lnTo>
                    <a:pt x="185" y="364"/>
                  </a:lnTo>
                  <a:lnTo>
                    <a:pt x="183" y="364"/>
                  </a:lnTo>
                  <a:lnTo>
                    <a:pt x="183" y="364"/>
                  </a:lnTo>
                  <a:lnTo>
                    <a:pt x="183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78" y="362"/>
                  </a:lnTo>
                  <a:lnTo>
                    <a:pt x="178" y="362"/>
                  </a:lnTo>
                  <a:lnTo>
                    <a:pt x="176" y="364"/>
                  </a:lnTo>
                  <a:lnTo>
                    <a:pt x="173" y="366"/>
                  </a:lnTo>
                  <a:lnTo>
                    <a:pt x="168" y="371"/>
                  </a:lnTo>
                  <a:lnTo>
                    <a:pt x="168" y="373"/>
                  </a:lnTo>
                  <a:lnTo>
                    <a:pt x="166" y="376"/>
                  </a:lnTo>
                  <a:lnTo>
                    <a:pt x="166" y="381"/>
                  </a:lnTo>
                  <a:lnTo>
                    <a:pt x="166" y="388"/>
                  </a:lnTo>
                  <a:lnTo>
                    <a:pt x="152" y="421"/>
                  </a:lnTo>
                  <a:lnTo>
                    <a:pt x="152" y="421"/>
                  </a:lnTo>
                  <a:lnTo>
                    <a:pt x="152" y="423"/>
                  </a:lnTo>
                  <a:lnTo>
                    <a:pt x="154" y="428"/>
                  </a:lnTo>
                  <a:lnTo>
                    <a:pt x="154" y="428"/>
                  </a:lnTo>
                  <a:lnTo>
                    <a:pt x="154" y="430"/>
                  </a:lnTo>
                  <a:lnTo>
                    <a:pt x="152" y="433"/>
                  </a:lnTo>
                  <a:lnTo>
                    <a:pt x="150" y="433"/>
                  </a:lnTo>
                  <a:lnTo>
                    <a:pt x="150" y="435"/>
                  </a:lnTo>
                  <a:lnTo>
                    <a:pt x="150" y="437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52" y="444"/>
                  </a:lnTo>
                  <a:lnTo>
                    <a:pt x="142" y="466"/>
                  </a:lnTo>
                  <a:lnTo>
                    <a:pt x="138" y="470"/>
                  </a:lnTo>
                  <a:lnTo>
                    <a:pt x="133" y="470"/>
                  </a:lnTo>
                  <a:lnTo>
                    <a:pt x="119" y="468"/>
                  </a:lnTo>
                  <a:lnTo>
                    <a:pt x="116" y="468"/>
                  </a:lnTo>
                  <a:lnTo>
                    <a:pt x="116" y="468"/>
                  </a:lnTo>
                  <a:lnTo>
                    <a:pt x="112" y="468"/>
                  </a:lnTo>
                  <a:lnTo>
                    <a:pt x="109" y="468"/>
                  </a:lnTo>
                  <a:lnTo>
                    <a:pt x="109" y="468"/>
                  </a:lnTo>
                  <a:lnTo>
                    <a:pt x="105" y="468"/>
                  </a:lnTo>
                  <a:lnTo>
                    <a:pt x="102" y="468"/>
                  </a:lnTo>
                  <a:lnTo>
                    <a:pt x="102" y="470"/>
                  </a:lnTo>
                  <a:lnTo>
                    <a:pt x="100" y="475"/>
                  </a:lnTo>
                  <a:lnTo>
                    <a:pt x="97" y="478"/>
                  </a:lnTo>
                  <a:lnTo>
                    <a:pt x="97" y="478"/>
                  </a:lnTo>
                  <a:lnTo>
                    <a:pt x="95" y="480"/>
                  </a:lnTo>
                  <a:lnTo>
                    <a:pt x="95" y="480"/>
                  </a:lnTo>
                  <a:lnTo>
                    <a:pt x="90" y="478"/>
                  </a:lnTo>
                  <a:lnTo>
                    <a:pt x="88" y="480"/>
                  </a:lnTo>
                  <a:lnTo>
                    <a:pt x="88" y="480"/>
                  </a:lnTo>
                  <a:lnTo>
                    <a:pt x="86" y="482"/>
                  </a:lnTo>
                  <a:lnTo>
                    <a:pt x="86" y="485"/>
                  </a:lnTo>
                  <a:lnTo>
                    <a:pt x="86" y="485"/>
                  </a:lnTo>
                  <a:lnTo>
                    <a:pt x="83" y="485"/>
                  </a:lnTo>
                  <a:lnTo>
                    <a:pt x="81" y="485"/>
                  </a:lnTo>
                  <a:lnTo>
                    <a:pt x="79" y="485"/>
                  </a:lnTo>
                  <a:lnTo>
                    <a:pt x="76" y="482"/>
                  </a:lnTo>
                  <a:lnTo>
                    <a:pt x="71" y="475"/>
                  </a:lnTo>
                  <a:lnTo>
                    <a:pt x="69" y="473"/>
                  </a:lnTo>
                  <a:lnTo>
                    <a:pt x="67" y="473"/>
                  </a:lnTo>
                  <a:lnTo>
                    <a:pt x="64" y="473"/>
                  </a:lnTo>
                  <a:lnTo>
                    <a:pt x="62" y="473"/>
                  </a:lnTo>
                  <a:lnTo>
                    <a:pt x="62" y="470"/>
                  </a:lnTo>
                  <a:lnTo>
                    <a:pt x="62" y="468"/>
                  </a:lnTo>
                  <a:lnTo>
                    <a:pt x="62" y="459"/>
                  </a:lnTo>
                  <a:lnTo>
                    <a:pt x="62" y="459"/>
                  </a:lnTo>
                  <a:lnTo>
                    <a:pt x="62" y="456"/>
                  </a:lnTo>
                  <a:lnTo>
                    <a:pt x="62" y="456"/>
                  </a:lnTo>
                  <a:lnTo>
                    <a:pt x="62" y="454"/>
                  </a:lnTo>
                  <a:lnTo>
                    <a:pt x="62" y="452"/>
                  </a:lnTo>
                  <a:lnTo>
                    <a:pt x="62" y="452"/>
                  </a:lnTo>
                  <a:lnTo>
                    <a:pt x="67" y="447"/>
                  </a:lnTo>
                  <a:lnTo>
                    <a:pt x="67" y="444"/>
                  </a:lnTo>
                  <a:lnTo>
                    <a:pt x="67" y="444"/>
                  </a:lnTo>
                  <a:lnTo>
                    <a:pt x="67" y="442"/>
                  </a:lnTo>
                  <a:lnTo>
                    <a:pt x="64" y="437"/>
                  </a:lnTo>
                  <a:lnTo>
                    <a:pt x="64" y="435"/>
                  </a:lnTo>
                  <a:lnTo>
                    <a:pt x="62" y="433"/>
                  </a:lnTo>
                  <a:lnTo>
                    <a:pt x="60" y="430"/>
                  </a:lnTo>
                  <a:lnTo>
                    <a:pt x="48" y="425"/>
                  </a:lnTo>
                  <a:lnTo>
                    <a:pt x="38" y="444"/>
                  </a:lnTo>
                  <a:lnTo>
                    <a:pt x="36" y="449"/>
                  </a:lnTo>
                  <a:lnTo>
                    <a:pt x="34" y="461"/>
                  </a:lnTo>
                  <a:lnTo>
                    <a:pt x="29" y="473"/>
                  </a:lnTo>
                  <a:lnTo>
                    <a:pt x="24" y="478"/>
                  </a:lnTo>
                  <a:lnTo>
                    <a:pt x="0" y="527"/>
                  </a:lnTo>
                  <a:lnTo>
                    <a:pt x="0" y="534"/>
                  </a:lnTo>
                  <a:lnTo>
                    <a:pt x="3" y="546"/>
                  </a:lnTo>
                  <a:lnTo>
                    <a:pt x="10" y="575"/>
                  </a:lnTo>
                  <a:lnTo>
                    <a:pt x="12" y="591"/>
                  </a:lnTo>
                  <a:lnTo>
                    <a:pt x="10" y="591"/>
                  </a:lnTo>
                  <a:lnTo>
                    <a:pt x="10" y="593"/>
                  </a:lnTo>
                  <a:lnTo>
                    <a:pt x="10" y="596"/>
                  </a:lnTo>
                  <a:lnTo>
                    <a:pt x="12" y="598"/>
                  </a:lnTo>
                  <a:lnTo>
                    <a:pt x="12" y="603"/>
                  </a:lnTo>
                  <a:lnTo>
                    <a:pt x="17" y="608"/>
                  </a:lnTo>
                  <a:lnTo>
                    <a:pt x="24" y="605"/>
                  </a:lnTo>
                  <a:lnTo>
                    <a:pt x="29" y="605"/>
                  </a:lnTo>
                  <a:lnTo>
                    <a:pt x="31" y="612"/>
                  </a:lnTo>
                  <a:lnTo>
                    <a:pt x="31" y="622"/>
                  </a:lnTo>
                  <a:lnTo>
                    <a:pt x="34" y="624"/>
                  </a:lnTo>
                  <a:lnTo>
                    <a:pt x="36" y="627"/>
                  </a:lnTo>
                  <a:lnTo>
                    <a:pt x="36" y="629"/>
                  </a:lnTo>
                  <a:lnTo>
                    <a:pt x="34" y="634"/>
                  </a:lnTo>
                  <a:lnTo>
                    <a:pt x="36" y="643"/>
                  </a:lnTo>
                  <a:lnTo>
                    <a:pt x="34" y="648"/>
                  </a:lnTo>
                  <a:lnTo>
                    <a:pt x="41" y="648"/>
                  </a:lnTo>
                  <a:lnTo>
                    <a:pt x="43" y="648"/>
                  </a:lnTo>
                  <a:lnTo>
                    <a:pt x="45" y="648"/>
                  </a:lnTo>
                  <a:lnTo>
                    <a:pt x="45" y="648"/>
                  </a:lnTo>
                  <a:lnTo>
                    <a:pt x="48" y="650"/>
                  </a:lnTo>
                  <a:lnTo>
                    <a:pt x="50" y="653"/>
                  </a:lnTo>
                  <a:lnTo>
                    <a:pt x="50" y="655"/>
                  </a:lnTo>
                  <a:lnTo>
                    <a:pt x="50" y="655"/>
                  </a:lnTo>
                  <a:lnTo>
                    <a:pt x="52" y="657"/>
                  </a:lnTo>
                  <a:lnTo>
                    <a:pt x="52" y="657"/>
                  </a:lnTo>
                  <a:lnTo>
                    <a:pt x="55" y="655"/>
                  </a:lnTo>
                  <a:lnTo>
                    <a:pt x="57" y="655"/>
                  </a:lnTo>
                  <a:lnTo>
                    <a:pt x="57" y="653"/>
                  </a:lnTo>
                  <a:lnTo>
                    <a:pt x="57" y="650"/>
                  </a:lnTo>
                  <a:lnTo>
                    <a:pt x="60" y="650"/>
                  </a:lnTo>
                  <a:lnTo>
                    <a:pt x="60" y="650"/>
                  </a:lnTo>
                  <a:lnTo>
                    <a:pt x="62" y="650"/>
                  </a:lnTo>
                  <a:lnTo>
                    <a:pt x="67" y="650"/>
                  </a:lnTo>
                  <a:lnTo>
                    <a:pt x="76" y="660"/>
                  </a:lnTo>
                  <a:lnTo>
                    <a:pt x="79" y="662"/>
                  </a:lnTo>
                  <a:lnTo>
                    <a:pt x="81" y="664"/>
                  </a:lnTo>
                  <a:lnTo>
                    <a:pt x="81" y="667"/>
                  </a:lnTo>
                  <a:lnTo>
                    <a:pt x="114" y="686"/>
                  </a:lnTo>
                  <a:lnTo>
                    <a:pt x="123" y="688"/>
                  </a:lnTo>
                  <a:lnTo>
                    <a:pt x="126" y="688"/>
                  </a:lnTo>
                  <a:lnTo>
                    <a:pt x="128" y="690"/>
                  </a:lnTo>
                  <a:lnTo>
                    <a:pt x="131" y="693"/>
                  </a:lnTo>
                  <a:lnTo>
                    <a:pt x="131" y="693"/>
                  </a:lnTo>
                  <a:lnTo>
                    <a:pt x="133" y="695"/>
                  </a:lnTo>
                  <a:lnTo>
                    <a:pt x="133" y="695"/>
                  </a:lnTo>
                  <a:lnTo>
                    <a:pt x="133" y="698"/>
                  </a:lnTo>
                  <a:lnTo>
                    <a:pt x="131" y="700"/>
                  </a:lnTo>
                  <a:lnTo>
                    <a:pt x="131" y="702"/>
                  </a:lnTo>
                  <a:lnTo>
                    <a:pt x="131" y="702"/>
                  </a:lnTo>
                  <a:lnTo>
                    <a:pt x="131" y="705"/>
                  </a:lnTo>
                  <a:lnTo>
                    <a:pt x="133" y="705"/>
                  </a:lnTo>
                  <a:lnTo>
                    <a:pt x="133" y="705"/>
                  </a:lnTo>
                  <a:lnTo>
                    <a:pt x="135" y="707"/>
                  </a:lnTo>
                  <a:lnTo>
                    <a:pt x="135" y="707"/>
                  </a:lnTo>
                  <a:lnTo>
                    <a:pt x="140" y="707"/>
                  </a:lnTo>
                  <a:lnTo>
                    <a:pt x="145" y="705"/>
                  </a:lnTo>
                  <a:lnTo>
                    <a:pt x="145" y="705"/>
                  </a:lnTo>
                  <a:lnTo>
                    <a:pt x="147" y="705"/>
                  </a:lnTo>
                  <a:lnTo>
                    <a:pt x="150" y="707"/>
                  </a:lnTo>
                  <a:lnTo>
                    <a:pt x="150" y="709"/>
                  </a:lnTo>
                  <a:lnTo>
                    <a:pt x="150" y="709"/>
                  </a:lnTo>
                  <a:lnTo>
                    <a:pt x="147" y="714"/>
                  </a:lnTo>
                  <a:lnTo>
                    <a:pt x="147" y="714"/>
                  </a:lnTo>
                  <a:lnTo>
                    <a:pt x="147" y="716"/>
                  </a:lnTo>
                  <a:lnTo>
                    <a:pt x="147" y="716"/>
                  </a:lnTo>
                  <a:lnTo>
                    <a:pt x="150" y="719"/>
                  </a:lnTo>
                  <a:lnTo>
                    <a:pt x="150" y="719"/>
                  </a:lnTo>
                  <a:lnTo>
                    <a:pt x="154" y="724"/>
                  </a:lnTo>
                  <a:lnTo>
                    <a:pt x="157" y="726"/>
                  </a:lnTo>
                  <a:lnTo>
                    <a:pt x="159" y="726"/>
                  </a:lnTo>
                  <a:lnTo>
                    <a:pt x="161" y="726"/>
                  </a:lnTo>
                  <a:lnTo>
                    <a:pt x="161" y="726"/>
                  </a:lnTo>
                  <a:lnTo>
                    <a:pt x="164" y="724"/>
                  </a:lnTo>
                  <a:lnTo>
                    <a:pt x="166" y="721"/>
                  </a:lnTo>
                  <a:lnTo>
                    <a:pt x="166" y="721"/>
                  </a:lnTo>
                  <a:lnTo>
                    <a:pt x="166" y="719"/>
                  </a:lnTo>
                  <a:lnTo>
                    <a:pt x="176" y="719"/>
                  </a:lnTo>
                  <a:lnTo>
                    <a:pt x="178" y="716"/>
                  </a:lnTo>
                  <a:lnTo>
                    <a:pt x="178" y="716"/>
                  </a:lnTo>
                  <a:lnTo>
                    <a:pt x="180" y="714"/>
                  </a:lnTo>
                  <a:lnTo>
                    <a:pt x="183" y="714"/>
                  </a:lnTo>
                  <a:lnTo>
                    <a:pt x="185" y="714"/>
                  </a:lnTo>
                  <a:lnTo>
                    <a:pt x="194" y="716"/>
                  </a:lnTo>
                  <a:lnTo>
                    <a:pt x="197" y="719"/>
                  </a:lnTo>
                  <a:lnTo>
                    <a:pt x="194" y="724"/>
                  </a:lnTo>
                  <a:lnTo>
                    <a:pt x="192" y="724"/>
                  </a:lnTo>
                  <a:lnTo>
                    <a:pt x="192" y="726"/>
                  </a:lnTo>
                  <a:lnTo>
                    <a:pt x="192" y="726"/>
                  </a:lnTo>
                  <a:lnTo>
                    <a:pt x="194" y="735"/>
                  </a:lnTo>
                  <a:lnTo>
                    <a:pt x="194" y="735"/>
                  </a:lnTo>
                  <a:lnTo>
                    <a:pt x="202" y="738"/>
                  </a:lnTo>
                  <a:lnTo>
                    <a:pt x="218" y="735"/>
                  </a:lnTo>
                  <a:lnTo>
                    <a:pt x="220" y="745"/>
                  </a:lnTo>
                  <a:lnTo>
                    <a:pt x="230" y="754"/>
                  </a:lnTo>
                  <a:lnTo>
                    <a:pt x="258" y="766"/>
                  </a:lnTo>
                  <a:lnTo>
                    <a:pt x="263" y="766"/>
                  </a:lnTo>
                  <a:lnTo>
                    <a:pt x="268" y="769"/>
                  </a:lnTo>
                  <a:lnTo>
                    <a:pt x="270" y="776"/>
                  </a:lnTo>
                  <a:lnTo>
                    <a:pt x="273" y="780"/>
                  </a:lnTo>
                  <a:lnTo>
                    <a:pt x="277" y="778"/>
                  </a:lnTo>
                  <a:lnTo>
                    <a:pt x="289" y="776"/>
                  </a:lnTo>
                  <a:lnTo>
                    <a:pt x="296" y="773"/>
                  </a:lnTo>
                  <a:lnTo>
                    <a:pt x="301" y="776"/>
                  </a:lnTo>
                  <a:lnTo>
                    <a:pt x="310" y="778"/>
                  </a:lnTo>
                  <a:lnTo>
                    <a:pt x="327" y="790"/>
                  </a:lnTo>
                  <a:lnTo>
                    <a:pt x="332" y="790"/>
                  </a:lnTo>
                  <a:lnTo>
                    <a:pt x="336" y="787"/>
                  </a:lnTo>
                  <a:lnTo>
                    <a:pt x="341" y="783"/>
                  </a:lnTo>
                  <a:lnTo>
                    <a:pt x="346" y="776"/>
                  </a:lnTo>
                  <a:lnTo>
                    <a:pt x="358" y="771"/>
                  </a:lnTo>
                  <a:lnTo>
                    <a:pt x="362" y="766"/>
                  </a:lnTo>
                  <a:lnTo>
                    <a:pt x="362" y="761"/>
                  </a:lnTo>
                  <a:lnTo>
                    <a:pt x="365" y="759"/>
                  </a:lnTo>
                  <a:lnTo>
                    <a:pt x="367" y="757"/>
                  </a:lnTo>
                  <a:lnTo>
                    <a:pt x="372" y="754"/>
                  </a:lnTo>
                  <a:lnTo>
                    <a:pt x="374" y="754"/>
                  </a:lnTo>
                  <a:lnTo>
                    <a:pt x="377" y="752"/>
                  </a:lnTo>
                  <a:lnTo>
                    <a:pt x="377" y="747"/>
                  </a:lnTo>
                  <a:lnTo>
                    <a:pt x="379" y="747"/>
                  </a:lnTo>
                  <a:lnTo>
                    <a:pt x="386" y="745"/>
                  </a:lnTo>
                  <a:lnTo>
                    <a:pt x="400" y="740"/>
                  </a:lnTo>
                  <a:lnTo>
                    <a:pt x="407" y="740"/>
                  </a:lnTo>
                  <a:lnTo>
                    <a:pt x="412" y="740"/>
                  </a:lnTo>
                  <a:lnTo>
                    <a:pt x="417" y="740"/>
                  </a:lnTo>
                  <a:lnTo>
                    <a:pt x="417" y="740"/>
                  </a:lnTo>
                  <a:lnTo>
                    <a:pt x="429" y="735"/>
                  </a:lnTo>
                  <a:lnTo>
                    <a:pt x="431" y="735"/>
                  </a:lnTo>
                  <a:lnTo>
                    <a:pt x="433" y="735"/>
                  </a:lnTo>
                  <a:lnTo>
                    <a:pt x="436" y="735"/>
                  </a:lnTo>
                  <a:lnTo>
                    <a:pt x="464" y="738"/>
                  </a:lnTo>
                  <a:lnTo>
                    <a:pt x="471" y="738"/>
                  </a:lnTo>
                  <a:lnTo>
                    <a:pt x="474" y="740"/>
                  </a:lnTo>
                  <a:lnTo>
                    <a:pt x="476" y="743"/>
                  </a:lnTo>
                  <a:lnTo>
                    <a:pt x="476" y="743"/>
                  </a:lnTo>
                  <a:lnTo>
                    <a:pt x="478" y="747"/>
                  </a:lnTo>
                  <a:lnTo>
                    <a:pt x="478" y="747"/>
                  </a:lnTo>
                  <a:lnTo>
                    <a:pt x="481" y="750"/>
                  </a:lnTo>
                  <a:lnTo>
                    <a:pt x="485" y="750"/>
                  </a:lnTo>
                  <a:lnTo>
                    <a:pt x="488" y="750"/>
                  </a:lnTo>
                  <a:lnTo>
                    <a:pt x="490" y="750"/>
                  </a:lnTo>
                  <a:lnTo>
                    <a:pt x="490" y="747"/>
                  </a:lnTo>
                  <a:lnTo>
                    <a:pt x="493" y="747"/>
                  </a:lnTo>
                  <a:lnTo>
                    <a:pt x="497" y="750"/>
                  </a:lnTo>
                  <a:lnTo>
                    <a:pt x="507" y="750"/>
                  </a:lnTo>
                  <a:lnTo>
                    <a:pt x="509" y="750"/>
                  </a:lnTo>
                  <a:lnTo>
                    <a:pt x="511" y="750"/>
                  </a:lnTo>
                  <a:lnTo>
                    <a:pt x="511" y="747"/>
                  </a:lnTo>
                  <a:lnTo>
                    <a:pt x="511" y="747"/>
                  </a:lnTo>
                  <a:lnTo>
                    <a:pt x="514" y="747"/>
                  </a:lnTo>
                  <a:lnTo>
                    <a:pt x="521" y="743"/>
                  </a:lnTo>
                  <a:lnTo>
                    <a:pt x="523" y="743"/>
                  </a:lnTo>
                  <a:lnTo>
                    <a:pt x="526" y="743"/>
                  </a:lnTo>
                  <a:lnTo>
                    <a:pt x="528" y="745"/>
                  </a:lnTo>
                  <a:lnTo>
                    <a:pt x="528" y="745"/>
                  </a:lnTo>
                  <a:lnTo>
                    <a:pt x="528" y="747"/>
                  </a:lnTo>
                  <a:lnTo>
                    <a:pt x="528" y="747"/>
                  </a:lnTo>
                  <a:lnTo>
                    <a:pt x="528" y="750"/>
                  </a:lnTo>
                  <a:lnTo>
                    <a:pt x="528" y="752"/>
                  </a:lnTo>
                  <a:lnTo>
                    <a:pt x="528" y="752"/>
                  </a:lnTo>
                  <a:lnTo>
                    <a:pt x="528" y="754"/>
                  </a:lnTo>
                  <a:lnTo>
                    <a:pt x="528" y="757"/>
                  </a:lnTo>
                  <a:lnTo>
                    <a:pt x="528" y="757"/>
                  </a:lnTo>
                  <a:lnTo>
                    <a:pt x="528" y="761"/>
                  </a:lnTo>
                  <a:lnTo>
                    <a:pt x="530" y="766"/>
                  </a:lnTo>
                  <a:lnTo>
                    <a:pt x="530" y="771"/>
                  </a:lnTo>
                  <a:lnTo>
                    <a:pt x="533" y="771"/>
                  </a:lnTo>
                  <a:lnTo>
                    <a:pt x="533" y="773"/>
                  </a:lnTo>
                  <a:lnTo>
                    <a:pt x="533" y="773"/>
                  </a:lnTo>
                  <a:lnTo>
                    <a:pt x="535" y="776"/>
                  </a:lnTo>
                  <a:lnTo>
                    <a:pt x="542" y="776"/>
                  </a:lnTo>
                  <a:lnTo>
                    <a:pt x="545" y="776"/>
                  </a:lnTo>
                  <a:lnTo>
                    <a:pt x="547" y="778"/>
                  </a:lnTo>
                  <a:lnTo>
                    <a:pt x="547" y="778"/>
                  </a:lnTo>
                  <a:lnTo>
                    <a:pt x="549" y="780"/>
                  </a:lnTo>
                  <a:lnTo>
                    <a:pt x="549" y="780"/>
                  </a:lnTo>
                  <a:lnTo>
                    <a:pt x="549" y="783"/>
                  </a:lnTo>
                  <a:lnTo>
                    <a:pt x="549" y="785"/>
                  </a:lnTo>
                  <a:lnTo>
                    <a:pt x="549" y="787"/>
                  </a:lnTo>
                  <a:lnTo>
                    <a:pt x="552" y="790"/>
                  </a:lnTo>
                  <a:lnTo>
                    <a:pt x="552" y="790"/>
                  </a:lnTo>
                  <a:lnTo>
                    <a:pt x="556" y="792"/>
                  </a:lnTo>
                  <a:lnTo>
                    <a:pt x="566" y="799"/>
                  </a:lnTo>
                  <a:lnTo>
                    <a:pt x="568" y="797"/>
                  </a:lnTo>
                  <a:lnTo>
                    <a:pt x="573" y="792"/>
                  </a:lnTo>
                  <a:lnTo>
                    <a:pt x="573" y="785"/>
                  </a:lnTo>
                  <a:lnTo>
                    <a:pt x="571" y="785"/>
                  </a:lnTo>
                  <a:lnTo>
                    <a:pt x="568" y="785"/>
                  </a:lnTo>
                  <a:lnTo>
                    <a:pt x="566" y="785"/>
                  </a:lnTo>
                  <a:lnTo>
                    <a:pt x="566" y="780"/>
                  </a:lnTo>
                  <a:lnTo>
                    <a:pt x="568" y="780"/>
                  </a:lnTo>
                  <a:lnTo>
                    <a:pt x="571" y="776"/>
                  </a:lnTo>
                  <a:lnTo>
                    <a:pt x="571" y="773"/>
                  </a:lnTo>
                  <a:lnTo>
                    <a:pt x="561" y="771"/>
                  </a:lnTo>
                  <a:lnTo>
                    <a:pt x="561" y="766"/>
                  </a:lnTo>
                  <a:lnTo>
                    <a:pt x="564" y="759"/>
                  </a:lnTo>
                  <a:lnTo>
                    <a:pt x="564" y="757"/>
                  </a:lnTo>
                  <a:lnTo>
                    <a:pt x="566" y="752"/>
                  </a:lnTo>
                  <a:lnTo>
                    <a:pt x="568" y="750"/>
                  </a:lnTo>
                  <a:lnTo>
                    <a:pt x="573" y="750"/>
                  </a:lnTo>
                  <a:lnTo>
                    <a:pt x="575" y="754"/>
                  </a:lnTo>
                  <a:lnTo>
                    <a:pt x="575" y="761"/>
                  </a:lnTo>
                  <a:lnTo>
                    <a:pt x="571" y="771"/>
                  </a:lnTo>
                  <a:lnTo>
                    <a:pt x="575" y="773"/>
                  </a:lnTo>
                  <a:lnTo>
                    <a:pt x="578" y="778"/>
                  </a:lnTo>
                  <a:lnTo>
                    <a:pt x="580" y="783"/>
                  </a:lnTo>
                  <a:lnTo>
                    <a:pt x="580" y="785"/>
                  </a:lnTo>
                  <a:lnTo>
                    <a:pt x="587" y="773"/>
                  </a:lnTo>
                  <a:lnTo>
                    <a:pt x="590" y="764"/>
                  </a:lnTo>
                  <a:lnTo>
                    <a:pt x="590" y="757"/>
                  </a:lnTo>
                  <a:lnTo>
                    <a:pt x="590" y="745"/>
                  </a:lnTo>
                  <a:lnTo>
                    <a:pt x="590" y="740"/>
                  </a:lnTo>
                  <a:lnTo>
                    <a:pt x="592" y="738"/>
                  </a:lnTo>
                  <a:lnTo>
                    <a:pt x="594" y="738"/>
                  </a:lnTo>
                  <a:lnTo>
                    <a:pt x="594" y="735"/>
                  </a:lnTo>
                  <a:lnTo>
                    <a:pt x="594" y="733"/>
                  </a:lnTo>
                  <a:lnTo>
                    <a:pt x="597" y="728"/>
                  </a:lnTo>
                  <a:lnTo>
                    <a:pt x="594" y="726"/>
                  </a:lnTo>
                  <a:lnTo>
                    <a:pt x="597" y="721"/>
                  </a:lnTo>
                  <a:lnTo>
                    <a:pt x="597" y="716"/>
                  </a:lnTo>
                  <a:lnTo>
                    <a:pt x="594" y="714"/>
                  </a:lnTo>
                  <a:lnTo>
                    <a:pt x="590" y="709"/>
                  </a:lnTo>
                  <a:lnTo>
                    <a:pt x="587" y="709"/>
                  </a:lnTo>
                  <a:lnTo>
                    <a:pt x="580" y="709"/>
                  </a:lnTo>
                  <a:lnTo>
                    <a:pt x="582" y="714"/>
                  </a:lnTo>
                  <a:lnTo>
                    <a:pt x="582" y="714"/>
                  </a:lnTo>
                  <a:lnTo>
                    <a:pt x="585" y="714"/>
                  </a:lnTo>
                  <a:lnTo>
                    <a:pt x="585" y="712"/>
                  </a:lnTo>
                  <a:lnTo>
                    <a:pt x="582" y="716"/>
                  </a:lnTo>
                  <a:lnTo>
                    <a:pt x="575" y="712"/>
                  </a:lnTo>
                  <a:lnTo>
                    <a:pt x="568" y="705"/>
                  </a:lnTo>
                  <a:lnTo>
                    <a:pt x="564" y="702"/>
                  </a:lnTo>
                  <a:lnTo>
                    <a:pt x="561" y="700"/>
                  </a:lnTo>
                  <a:lnTo>
                    <a:pt x="556" y="698"/>
                  </a:lnTo>
                  <a:lnTo>
                    <a:pt x="556" y="693"/>
                  </a:lnTo>
                  <a:lnTo>
                    <a:pt x="552" y="690"/>
                  </a:lnTo>
                  <a:lnTo>
                    <a:pt x="547" y="688"/>
                  </a:lnTo>
                  <a:lnTo>
                    <a:pt x="542" y="683"/>
                  </a:lnTo>
                  <a:lnTo>
                    <a:pt x="547" y="690"/>
                  </a:lnTo>
                  <a:lnTo>
                    <a:pt x="549" y="695"/>
                  </a:lnTo>
                  <a:lnTo>
                    <a:pt x="549" y="700"/>
                  </a:lnTo>
                  <a:lnTo>
                    <a:pt x="545" y="707"/>
                  </a:lnTo>
                  <a:lnTo>
                    <a:pt x="540" y="702"/>
                  </a:lnTo>
                  <a:lnTo>
                    <a:pt x="542" y="700"/>
                  </a:lnTo>
                  <a:lnTo>
                    <a:pt x="542" y="700"/>
                  </a:lnTo>
                  <a:lnTo>
                    <a:pt x="545" y="700"/>
                  </a:lnTo>
                  <a:lnTo>
                    <a:pt x="547" y="698"/>
                  </a:lnTo>
                  <a:lnTo>
                    <a:pt x="545" y="695"/>
                  </a:lnTo>
                  <a:lnTo>
                    <a:pt x="542" y="690"/>
                  </a:lnTo>
                  <a:lnTo>
                    <a:pt x="538" y="683"/>
                  </a:lnTo>
                  <a:lnTo>
                    <a:pt x="533" y="679"/>
                  </a:lnTo>
                  <a:lnTo>
                    <a:pt x="526" y="674"/>
                  </a:lnTo>
                  <a:lnTo>
                    <a:pt x="528" y="679"/>
                  </a:lnTo>
                  <a:lnTo>
                    <a:pt x="528" y="679"/>
                  </a:lnTo>
                  <a:lnTo>
                    <a:pt x="528" y="681"/>
                  </a:lnTo>
                  <a:lnTo>
                    <a:pt x="523" y="681"/>
                  </a:lnTo>
                  <a:lnTo>
                    <a:pt x="519" y="679"/>
                  </a:lnTo>
                  <a:lnTo>
                    <a:pt x="519" y="672"/>
                  </a:lnTo>
                  <a:lnTo>
                    <a:pt x="519" y="660"/>
                  </a:lnTo>
                  <a:lnTo>
                    <a:pt x="521" y="662"/>
                  </a:lnTo>
                  <a:lnTo>
                    <a:pt x="521" y="667"/>
                  </a:lnTo>
                  <a:lnTo>
                    <a:pt x="521" y="669"/>
                  </a:lnTo>
                  <a:lnTo>
                    <a:pt x="526" y="672"/>
                  </a:lnTo>
                  <a:lnTo>
                    <a:pt x="528" y="672"/>
                  </a:lnTo>
                  <a:lnTo>
                    <a:pt x="523" y="655"/>
                  </a:lnTo>
                  <a:lnTo>
                    <a:pt x="521" y="641"/>
                  </a:lnTo>
                  <a:lnTo>
                    <a:pt x="519" y="636"/>
                  </a:lnTo>
                  <a:lnTo>
                    <a:pt x="514" y="631"/>
                  </a:lnTo>
                  <a:lnTo>
                    <a:pt x="511" y="624"/>
                  </a:lnTo>
                  <a:lnTo>
                    <a:pt x="514" y="617"/>
                  </a:lnTo>
                  <a:lnTo>
                    <a:pt x="509" y="619"/>
                  </a:lnTo>
                  <a:lnTo>
                    <a:pt x="504" y="627"/>
                  </a:lnTo>
                  <a:lnTo>
                    <a:pt x="500" y="631"/>
                  </a:lnTo>
                  <a:lnTo>
                    <a:pt x="502" y="631"/>
                  </a:lnTo>
                  <a:lnTo>
                    <a:pt x="502" y="631"/>
                  </a:lnTo>
                  <a:lnTo>
                    <a:pt x="502" y="634"/>
                  </a:lnTo>
                  <a:lnTo>
                    <a:pt x="497" y="634"/>
                  </a:lnTo>
                  <a:lnTo>
                    <a:pt x="493" y="631"/>
                  </a:lnTo>
                  <a:lnTo>
                    <a:pt x="488" y="627"/>
                  </a:lnTo>
                  <a:lnTo>
                    <a:pt x="488" y="622"/>
                  </a:lnTo>
                  <a:lnTo>
                    <a:pt x="485" y="619"/>
                  </a:lnTo>
                  <a:lnTo>
                    <a:pt x="483" y="617"/>
                  </a:lnTo>
                  <a:lnTo>
                    <a:pt x="485" y="615"/>
                  </a:lnTo>
                  <a:lnTo>
                    <a:pt x="488" y="612"/>
                  </a:lnTo>
                  <a:lnTo>
                    <a:pt x="485" y="605"/>
                  </a:lnTo>
                  <a:lnTo>
                    <a:pt x="485" y="598"/>
                  </a:lnTo>
                  <a:lnTo>
                    <a:pt x="483" y="596"/>
                  </a:lnTo>
                  <a:lnTo>
                    <a:pt x="476" y="593"/>
                  </a:lnTo>
                  <a:lnTo>
                    <a:pt x="478" y="598"/>
                  </a:lnTo>
                  <a:lnTo>
                    <a:pt x="478" y="603"/>
                  </a:lnTo>
                  <a:lnTo>
                    <a:pt x="476" y="610"/>
                  </a:lnTo>
                  <a:lnTo>
                    <a:pt x="474" y="612"/>
                  </a:lnTo>
                  <a:lnTo>
                    <a:pt x="471" y="610"/>
                  </a:lnTo>
                  <a:lnTo>
                    <a:pt x="467" y="603"/>
                  </a:lnTo>
                  <a:lnTo>
                    <a:pt x="462" y="598"/>
                  </a:lnTo>
                  <a:lnTo>
                    <a:pt x="462" y="589"/>
                  </a:lnTo>
                  <a:lnTo>
                    <a:pt x="464" y="589"/>
                  </a:lnTo>
                  <a:lnTo>
                    <a:pt x="469" y="589"/>
                  </a:lnTo>
                  <a:lnTo>
                    <a:pt x="474" y="591"/>
                  </a:lnTo>
                  <a:lnTo>
                    <a:pt x="478" y="589"/>
                  </a:lnTo>
                  <a:lnTo>
                    <a:pt x="481" y="586"/>
                  </a:lnTo>
                  <a:lnTo>
                    <a:pt x="481" y="582"/>
                  </a:lnTo>
                  <a:lnTo>
                    <a:pt x="483" y="575"/>
                  </a:lnTo>
                  <a:lnTo>
                    <a:pt x="481" y="570"/>
                  </a:lnTo>
                  <a:lnTo>
                    <a:pt x="481" y="567"/>
                  </a:lnTo>
                  <a:lnTo>
                    <a:pt x="485" y="567"/>
                  </a:lnTo>
                  <a:lnTo>
                    <a:pt x="485" y="565"/>
                  </a:lnTo>
                  <a:lnTo>
                    <a:pt x="485" y="560"/>
                  </a:lnTo>
                  <a:lnTo>
                    <a:pt x="485" y="558"/>
                  </a:lnTo>
                  <a:lnTo>
                    <a:pt x="485" y="556"/>
                  </a:lnTo>
                  <a:lnTo>
                    <a:pt x="488" y="551"/>
                  </a:lnTo>
                  <a:lnTo>
                    <a:pt x="485" y="549"/>
                  </a:lnTo>
                  <a:lnTo>
                    <a:pt x="483" y="544"/>
                  </a:lnTo>
                  <a:lnTo>
                    <a:pt x="483" y="539"/>
                  </a:lnTo>
                  <a:lnTo>
                    <a:pt x="485" y="534"/>
                  </a:lnTo>
                  <a:lnTo>
                    <a:pt x="483" y="537"/>
                  </a:lnTo>
                  <a:lnTo>
                    <a:pt x="483" y="532"/>
                  </a:lnTo>
                  <a:lnTo>
                    <a:pt x="488" y="520"/>
                  </a:lnTo>
                  <a:lnTo>
                    <a:pt x="497" y="508"/>
                  </a:lnTo>
                  <a:lnTo>
                    <a:pt x="507" y="499"/>
                  </a:lnTo>
                  <a:lnTo>
                    <a:pt x="519" y="499"/>
                  </a:lnTo>
                  <a:lnTo>
                    <a:pt x="516" y="504"/>
                  </a:lnTo>
                  <a:lnTo>
                    <a:pt x="521" y="504"/>
                  </a:lnTo>
                  <a:lnTo>
                    <a:pt x="526" y="501"/>
                  </a:lnTo>
                  <a:lnTo>
                    <a:pt x="530" y="499"/>
                  </a:lnTo>
                  <a:lnTo>
                    <a:pt x="530" y="496"/>
                  </a:lnTo>
                  <a:lnTo>
                    <a:pt x="519" y="494"/>
                  </a:lnTo>
                  <a:lnTo>
                    <a:pt x="516" y="489"/>
                  </a:lnTo>
                  <a:lnTo>
                    <a:pt x="519" y="482"/>
                  </a:lnTo>
                  <a:lnTo>
                    <a:pt x="523" y="492"/>
                  </a:lnTo>
                  <a:lnTo>
                    <a:pt x="526" y="492"/>
                  </a:lnTo>
                  <a:lnTo>
                    <a:pt x="526" y="489"/>
                  </a:lnTo>
                  <a:lnTo>
                    <a:pt x="533" y="492"/>
                  </a:lnTo>
                  <a:lnTo>
                    <a:pt x="538" y="492"/>
                  </a:lnTo>
                  <a:lnTo>
                    <a:pt x="538" y="489"/>
                  </a:lnTo>
                  <a:lnTo>
                    <a:pt x="533" y="485"/>
                  </a:lnTo>
                  <a:lnTo>
                    <a:pt x="538" y="478"/>
                  </a:lnTo>
                  <a:lnTo>
                    <a:pt x="542" y="468"/>
                  </a:lnTo>
                  <a:lnTo>
                    <a:pt x="549" y="463"/>
                  </a:lnTo>
                  <a:lnTo>
                    <a:pt x="552" y="470"/>
                  </a:lnTo>
                  <a:lnTo>
                    <a:pt x="554" y="473"/>
                  </a:lnTo>
                  <a:lnTo>
                    <a:pt x="561" y="478"/>
                  </a:lnTo>
                  <a:lnTo>
                    <a:pt x="564" y="478"/>
                  </a:lnTo>
                  <a:lnTo>
                    <a:pt x="568" y="470"/>
                  </a:lnTo>
                  <a:lnTo>
                    <a:pt x="573" y="468"/>
                  </a:lnTo>
                  <a:lnTo>
                    <a:pt x="571" y="475"/>
                  </a:lnTo>
                  <a:lnTo>
                    <a:pt x="568" y="480"/>
                  </a:lnTo>
                  <a:lnTo>
                    <a:pt x="564" y="482"/>
                  </a:lnTo>
                  <a:lnTo>
                    <a:pt x="559" y="482"/>
                  </a:lnTo>
                  <a:lnTo>
                    <a:pt x="556" y="487"/>
                  </a:lnTo>
                  <a:lnTo>
                    <a:pt x="556" y="492"/>
                  </a:lnTo>
                  <a:lnTo>
                    <a:pt x="556" y="496"/>
                  </a:lnTo>
                  <a:lnTo>
                    <a:pt x="549" y="499"/>
                  </a:lnTo>
                  <a:lnTo>
                    <a:pt x="549" y="496"/>
                  </a:lnTo>
                  <a:lnTo>
                    <a:pt x="554" y="496"/>
                  </a:lnTo>
                  <a:lnTo>
                    <a:pt x="554" y="496"/>
                  </a:lnTo>
                  <a:lnTo>
                    <a:pt x="554" y="494"/>
                  </a:lnTo>
                  <a:lnTo>
                    <a:pt x="552" y="494"/>
                  </a:lnTo>
                  <a:lnTo>
                    <a:pt x="552" y="492"/>
                  </a:lnTo>
                  <a:lnTo>
                    <a:pt x="552" y="494"/>
                  </a:lnTo>
                  <a:lnTo>
                    <a:pt x="552" y="492"/>
                  </a:lnTo>
                  <a:lnTo>
                    <a:pt x="547" y="494"/>
                  </a:lnTo>
                  <a:lnTo>
                    <a:pt x="545" y="494"/>
                  </a:lnTo>
                  <a:lnTo>
                    <a:pt x="542" y="494"/>
                  </a:lnTo>
                  <a:lnTo>
                    <a:pt x="547" y="499"/>
                  </a:lnTo>
                  <a:lnTo>
                    <a:pt x="545" y="501"/>
                  </a:lnTo>
                  <a:lnTo>
                    <a:pt x="542" y="504"/>
                  </a:lnTo>
                  <a:lnTo>
                    <a:pt x="542" y="501"/>
                  </a:lnTo>
                  <a:lnTo>
                    <a:pt x="540" y="496"/>
                  </a:lnTo>
                  <a:lnTo>
                    <a:pt x="538" y="499"/>
                  </a:lnTo>
                  <a:lnTo>
                    <a:pt x="538" y="501"/>
                  </a:lnTo>
                  <a:lnTo>
                    <a:pt x="538" y="504"/>
                  </a:lnTo>
                  <a:lnTo>
                    <a:pt x="535" y="506"/>
                  </a:lnTo>
                  <a:lnTo>
                    <a:pt x="533" y="506"/>
                  </a:lnTo>
                  <a:lnTo>
                    <a:pt x="535" y="508"/>
                  </a:lnTo>
                  <a:lnTo>
                    <a:pt x="533" y="513"/>
                  </a:lnTo>
                  <a:lnTo>
                    <a:pt x="530" y="520"/>
                  </a:lnTo>
                  <a:lnTo>
                    <a:pt x="530" y="525"/>
                  </a:lnTo>
                  <a:lnTo>
                    <a:pt x="533" y="525"/>
                  </a:lnTo>
                  <a:lnTo>
                    <a:pt x="540" y="518"/>
                  </a:lnTo>
                  <a:lnTo>
                    <a:pt x="552" y="513"/>
                  </a:lnTo>
                  <a:lnTo>
                    <a:pt x="554" y="511"/>
                  </a:lnTo>
                  <a:lnTo>
                    <a:pt x="559" y="506"/>
                  </a:lnTo>
                  <a:lnTo>
                    <a:pt x="585" y="492"/>
                  </a:lnTo>
                  <a:lnTo>
                    <a:pt x="630" y="459"/>
                  </a:lnTo>
                  <a:lnTo>
                    <a:pt x="672" y="421"/>
                  </a:lnTo>
                  <a:lnTo>
                    <a:pt x="684" y="416"/>
                  </a:lnTo>
                  <a:lnTo>
                    <a:pt x="705" y="411"/>
                  </a:lnTo>
                  <a:lnTo>
                    <a:pt x="713" y="407"/>
                  </a:lnTo>
                  <a:lnTo>
                    <a:pt x="715" y="402"/>
                  </a:lnTo>
                  <a:lnTo>
                    <a:pt x="710" y="397"/>
                  </a:lnTo>
                  <a:lnTo>
                    <a:pt x="708" y="395"/>
                  </a:lnTo>
                  <a:lnTo>
                    <a:pt x="698" y="376"/>
                  </a:lnTo>
                  <a:lnTo>
                    <a:pt x="696" y="376"/>
                  </a:lnTo>
                  <a:lnTo>
                    <a:pt x="694" y="371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9" y="364"/>
                  </a:lnTo>
                  <a:lnTo>
                    <a:pt x="689" y="364"/>
                  </a:lnTo>
                  <a:lnTo>
                    <a:pt x="689" y="364"/>
                  </a:lnTo>
                  <a:lnTo>
                    <a:pt x="687" y="362"/>
                  </a:lnTo>
                  <a:lnTo>
                    <a:pt x="679" y="352"/>
                  </a:lnTo>
                  <a:lnTo>
                    <a:pt x="679" y="352"/>
                  </a:lnTo>
                  <a:lnTo>
                    <a:pt x="677" y="350"/>
                  </a:lnTo>
                  <a:lnTo>
                    <a:pt x="677" y="345"/>
                  </a:lnTo>
                  <a:lnTo>
                    <a:pt x="675" y="340"/>
                  </a:lnTo>
                  <a:lnTo>
                    <a:pt x="675" y="336"/>
                  </a:lnTo>
                  <a:lnTo>
                    <a:pt x="675" y="336"/>
                  </a:lnTo>
                  <a:lnTo>
                    <a:pt x="672" y="331"/>
                  </a:lnTo>
                  <a:lnTo>
                    <a:pt x="668" y="328"/>
                  </a:lnTo>
                  <a:lnTo>
                    <a:pt x="663" y="333"/>
                  </a:lnTo>
                  <a:lnTo>
                    <a:pt x="663" y="338"/>
                  </a:lnTo>
                  <a:lnTo>
                    <a:pt x="663" y="338"/>
                  </a:lnTo>
                  <a:lnTo>
                    <a:pt x="661" y="340"/>
                  </a:lnTo>
                  <a:lnTo>
                    <a:pt x="658" y="340"/>
                  </a:lnTo>
                  <a:lnTo>
                    <a:pt x="644" y="340"/>
                  </a:lnTo>
                  <a:lnTo>
                    <a:pt x="644" y="338"/>
                  </a:lnTo>
                  <a:lnTo>
                    <a:pt x="642" y="338"/>
                  </a:lnTo>
                  <a:lnTo>
                    <a:pt x="642" y="336"/>
                  </a:lnTo>
                  <a:lnTo>
                    <a:pt x="642" y="333"/>
                  </a:lnTo>
                  <a:lnTo>
                    <a:pt x="642" y="333"/>
                  </a:lnTo>
                  <a:lnTo>
                    <a:pt x="639" y="333"/>
                  </a:lnTo>
                  <a:lnTo>
                    <a:pt x="637" y="331"/>
                  </a:lnTo>
                  <a:lnTo>
                    <a:pt x="637" y="331"/>
                  </a:lnTo>
                  <a:lnTo>
                    <a:pt x="635" y="331"/>
                  </a:lnTo>
                  <a:lnTo>
                    <a:pt x="632" y="333"/>
                  </a:lnTo>
                  <a:lnTo>
                    <a:pt x="630" y="336"/>
                  </a:lnTo>
                  <a:lnTo>
                    <a:pt x="630" y="338"/>
                  </a:lnTo>
                  <a:lnTo>
                    <a:pt x="627" y="340"/>
                  </a:lnTo>
                  <a:lnTo>
                    <a:pt x="627" y="343"/>
                  </a:lnTo>
                  <a:lnTo>
                    <a:pt x="627" y="343"/>
                  </a:lnTo>
                  <a:lnTo>
                    <a:pt x="625" y="343"/>
                  </a:lnTo>
                  <a:lnTo>
                    <a:pt x="623" y="343"/>
                  </a:lnTo>
                  <a:lnTo>
                    <a:pt x="623" y="340"/>
                  </a:lnTo>
                  <a:lnTo>
                    <a:pt x="620" y="340"/>
                  </a:lnTo>
                  <a:lnTo>
                    <a:pt x="620" y="338"/>
                  </a:lnTo>
                  <a:lnTo>
                    <a:pt x="620" y="336"/>
                  </a:lnTo>
                  <a:lnTo>
                    <a:pt x="620" y="336"/>
                  </a:lnTo>
                  <a:lnTo>
                    <a:pt x="620" y="333"/>
                  </a:lnTo>
                  <a:lnTo>
                    <a:pt x="618" y="333"/>
                  </a:lnTo>
                  <a:lnTo>
                    <a:pt x="616" y="333"/>
                  </a:lnTo>
                  <a:lnTo>
                    <a:pt x="613" y="331"/>
                  </a:lnTo>
                  <a:lnTo>
                    <a:pt x="611" y="331"/>
                  </a:lnTo>
                  <a:lnTo>
                    <a:pt x="611" y="333"/>
                  </a:lnTo>
                  <a:lnTo>
                    <a:pt x="611" y="336"/>
                  </a:lnTo>
                  <a:lnTo>
                    <a:pt x="608" y="338"/>
                  </a:lnTo>
                  <a:lnTo>
                    <a:pt x="608" y="340"/>
                  </a:lnTo>
                  <a:lnTo>
                    <a:pt x="606" y="340"/>
                  </a:lnTo>
                  <a:lnTo>
                    <a:pt x="601" y="343"/>
                  </a:lnTo>
                  <a:lnTo>
                    <a:pt x="599" y="345"/>
                  </a:lnTo>
                  <a:lnTo>
                    <a:pt x="597" y="347"/>
                  </a:lnTo>
                  <a:lnTo>
                    <a:pt x="590" y="357"/>
                  </a:lnTo>
                  <a:lnTo>
                    <a:pt x="587" y="359"/>
                  </a:lnTo>
                  <a:lnTo>
                    <a:pt x="582" y="359"/>
                  </a:lnTo>
                  <a:lnTo>
                    <a:pt x="580" y="355"/>
                  </a:lnTo>
                  <a:lnTo>
                    <a:pt x="578" y="352"/>
                  </a:lnTo>
                  <a:lnTo>
                    <a:pt x="573" y="350"/>
                  </a:lnTo>
                  <a:lnTo>
                    <a:pt x="571" y="347"/>
                  </a:lnTo>
                  <a:lnTo>
                    <a:pt x="568" y="347"/>
                  </a:lnTo>
                  <a:lnTo>
                    <a:pt x="568" y="350"/>
                  </a:lnTo>
                  <a:lnTo>
                    <a:pt x="566" y="350"/>
                  </a:lnTo>
                  <a:lnTo>
                    <a:pt x="564" y="352"/>
                  </a:lnTo>
                  <a:lnTo>
                    <a:pt x="561" y="352"/>
                  </a:lnTo>
                  <a:lnTo>
                    <a:pt x="561" y="352"/>
                  </a:lnTo>
                  <a:lnTo>
                    <a:pt x="549" y="350"/>
                  </a:lnTo>
                  <a:lnTo>
                    <a:pt x="547" y="347"/>
                  </a:lnTo>
                  <a:lnTo>
                    <a:pt x="547" y="345"/>
                  </a:lnTo>
                  <a:lnTo>
                    <a:pt x="545" y="343"/>
                  </a:lnTo>
                  <a:lnTo>
                    <a:pt x="535" y="324"/>
                  </a:lnTo>
                  <a:lnTo>
                    <a:pt x="533" y="319"/>
                  </a:lnTo>
                  <a:lnTo>
                    <a:pt x="533" y="319"/>
                  </a:lnTo>
                  <a:lnTo>
                    <a:pt x="533" y="317"/>
                  </a:lnTo>
                  <a:lnTo>
                    <a:pt x="530" y="314"/>
                  </a:lnTo>
                  <a:lnTo>
                    <a:pt x="528" y="314"/>
                  </a:lnTo>
                  <a:lnTo>
                    <a:pt x="523" y="312"/>
                  </a:lnTo>
                  <a:lnTo>
                    <a:pt x="521" y="312"/>
                  </a:lnTo>
                  <a:lnTo>
                    <a:pt x="514" y="307"/>
                  </a:lnTo>
                  <a:lnTo>
                    <a:pt x="511" y="305"/>
                  </a:lnTo>
                  <a:lnTo>
                    <a:pt x="511" y="305"/>
                  </a:lnTo>
                  <a:lnTo>
                    <a:pt x="509" y="305"/>
                  </a:lnTo>
                  <a:lnTo>
                    <a:pt x="507" y="302"/>
                  </a:lnTo>
                  <a:lnTo>
                    <a:pt x="504" y="300"/>
                  </a:lnTo>
                  <a:lnTo>
                    <a:pt x="502" y="288"/>
                  </a:lnTo>
                  <a:lnTo>
                    <a:pt x="500" y="279"/>
                  </a:lnTo>
                  <a:lnTo>
                    <a:pt x="493" y="267"/>
                  </a:lnTo>
                  <a:lnTo>
                    <a:pt x="495" y="260"/>
                  </a:lnTo>
                  <a:lnTo>
                    <a:pt x="495" y="258"/>
                  </a:lnTo>
                  <a:lnTo>
                    <a:pt x="495" y="255"/>
                  </a:lnTo>
                  <a:lnTo>
                    <a:pt x="497" y="253"/>
                  </a:lnTo>
                  <a:lnTo>
                    <a:pt x="497" y="250"/>
                  </a:lnTo>
                  <a:lnTo>
                    <a:pt x="497" y="250"/>
                  </a:lnTo>
                  <a:lnTo>
                    <a:pt x="500" y="250"/>
                  </a:lnTo>
                  <a:lnTo>
                    <a:pt x="500" y="248"/>
                  </a:lnTo>
                  <a:lnTo>
                    <a:pt x="507" y="246"/>
                  </a:lnTo>
                  <a:lnTo>
                    <a:pt x="509" y="243"/>
                  </a:lnTo>
                  <a:lnTo>
                    <a:pt x="511" y="241"/>
                  </a:lnTo>
                  <a:lnTo>
                    <a:pt x="511" y="241"/>
                  </a:lnTo>
                  <a:lnTo>
                    <a:pt x="511" y="239"/>
                  </a:lnTo>
                  <a:lnTo>
                    <a:pt x="511" y="236"/>
                  </a:lnTo>
                  <a:lnTo>
                    <a:pt x="511" y="234"/>
                  </a:lnTo>
                  <a:lnTo>
                    <a:pt x="511" y="229"/>
                  </a:lnTo>
                  <a:lnTo>
                    <a:pt x="509" y="222"/>
                  </a:lnTo>
                  <a:lnTo>
                    <a:pt x="507" y="220"/>
                  </a:lnTo>
                  <a:lnTo>
                    <a:pt x="504" y="217"/>
                  </a:lnTo>
                  <a:lnTo>
                    <a:pt x="500" y="213"/>
                  </a:lnTo>
                  <a:lnTo>
                    <a:pt x="497" y="210"/>
                  </a:lnTo>
                  <a:lnTo>
                    <a:pt x="497" y="210"/>
                  </a:lnTo>
                  <a:lnTo>
                    <a:pt x="495" y="210"/>
                  </a:lnTo>
                  <a:lnTo>
                    <a:pt x="495" y="208"/>
                  </a:lnTo>
                  <a:lnTo>
                    <a:pt x="493" y="201"/>
                  </a:lnTo>
                  <a:lnTo>
                    <a:pt x="493" y="198"/>
                  </a:lnTo>
                  <a:lnTo>
                    <a:pt x="490" y="198"/>
                  </a:lnTo>
                  <a:lnTo>
                    <a:pt x="490" y="198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3" y="196"/>
                  </a:lnTo>
                  <a:lnTo>
                    <a:pt x="483" y="196"/>
                  </a:lnTo>
                  <a:lnTo>
                    <a:pt x="483" y="194"/>
                  </a:lnTo>
                  <a:lnTo>
                    <a:pt x="481" y="194"/>
                  </a:lnTo>
                  <a:lnTo>
                    <a:pt x="481" y="191"/>
                  </a:lnTo>
                  <a:lnTo>
                    <a:pt x="478" y="191"/>
                  </a:lnTo>
                  <a:lnTo>
                    <a:pt x="474" y="194"/>
                  </a:lnTo>
                  <a:lnTo>
                    <a:pt x="471" y="194"/>
                  </a:lnTo>
                  <a:lnTo>
                    <a:pt x="469" y="191"/>
                  </a:lnTo>
                  <a:lnTo>
                    <a:pt x="462" y="187"/>
                  </a:lnTo>
                  <a:lnTo>
                    <a:pt x="457" y="182"/>
                  </a:lnTo>
                  <a:lnTo>
                    <a:pt x="455" y="182"/>
                  </a:lnTo>
                  <a:lnTo>
                    <a:pt x="455" y="179"/>
                  </a:lnTo>
                  <a:lnTo>
                    <a:pt x="452" y="177"/>
                  </a:lnTo>
                  <a:lnTo>
                    <a:pt x="455" y="175"/>
                  </a:lnTo>
                  <a:lnTo>
                    <a:pt x="455" y="172"/>
                  </a:lnTo>
                  <a:lnTo>
                    <a:pt x="459" y="165"/>
                  </a:lnTo>
                  <a:lnTo>
                    <a:pt x="462" y="161"/>
                  </a:lnTo>
                  <a:lnTo>
                    <a:pt x="464" y="156"/>
                  </a:lnTo>
                  <a:lnTo>
                    <a:pt x="478" y="146"/>
                  </a:lnTo>
                  <a:lnTo>
                    <a:pt x="481" y="144"/>
                  </a:lnTo>
                  <a:lnTo>
                    <a:pt x="485" y="134"/>
                  </a:lnTo>
                  <a:lnTo>
                    <a:pt x="493" y="116"/>
                  </a:lnTo>
                  <a:lnTo>
                    <a:pt x="493" y="106"/>
                  </a:lnTo>
                  <a:lnTo>
                    <a:pt x="495" y="97"/>
                  </a:lnTo>
                  <a:lnTo>
                    <a:pt x="495" y="94"/>
                  </a:lnTo>
                  <a:lnTo>
                    <a:pt x="497" y="94"/>
                  </a:lnTo>
                  <a:lnTo>
                    <a:pt x="502" y="90"/>
                  </a:lnTo>
                  <a:lnTo>
                    <a:pt x="514" y="85"/>
                  </a:lnTo>
                  <a:lnTo>
                    <a:pt x="528" y="82"/>
                  </a:lnTo>
                  <a:lnTo>
                    <a:pt x="530" y="82"/>
                  </a:lnTo>
                  <a:lnTo>
                    <a:pt x="535" y="82"/>
                  </a:lnTo>
                  <a:lnTo>
                    <a:pt x="535" y="82"/>
                  </a:lnTo>
                  <a:lnTo>
                    <a:pt x="538" y="82"/>
                  </a:lnTo>
                  <a:lnTo>
                    <a:pt x="538" y="80"/>
                  </a:lnTo>
                  <a:lnTo>
                    <a:pt x="538" y="78"/>
                  </a:lnTo>
                  <a:lnTo>
                    <a:pt x="535" y="75"/>
                  </a:lnTo>
                  <a:lnTo>
                    <a:pt x="535" y="73"/>
                  </a:lnTo>
                  <a:lnTo>
                    <a:pt x="533" y="73"/>
                  </a:lnTo>
                  <a:lnTo>
                    <a:pt x="530" y="73"/>
                  </a:lnTo>
                  <a:lnTo>
                    <a:pt x="528" y="73"/>
                  </a:lnTo>
                  <a:lnTo>
                    <a:pt x="528" y="71"/>
                  </a:lnTo>
                  <a:lnTo>
                    <a:pt x="526" y="71"/>
                  </a:lnTo>
                  <a:lnTo>
                    <a:pt x="526" y="68"/>
                  </a:lnTo>
                  <a:lnTo>
                    <a:pt x="528" y="66"/>
                  </a:lnTo>
                  <a:lnTo>
                    <a:pt x="530" y="59"/>
                  </a:lnTo>
                  <a:lnTo>
                    <a:pt x="533" y="56"/>
                  </a:lnTo>
                  <a:lnTo>
                    <a:pt x="533" y="56"/>
                  </a:lnTo>
                  <a:lnTo>
                    <a:pt x="535" y="54"/>
                  </a:lnTo>
                  <a:lnTo>
                    <a:pt x="538" y="52"/>
                  </a:lnTo>
                  <a:lnTo>
                    <a:pt x="556" y="47"/>
                  </a:lnTo>
                  <a:lnTo>
                    <a:pt x="556" y="45"/>
                  </a:lnTo>
                  <a:lnTo>
                    <a:pt x="559" y="45"/>
                  </a:lnTo>
                  <a:lnTo>
                    <a:pt x="556" y="40"/>
                  </a:lnTo>
                  <a:lnTo>
                    <a:pt x="556" y="35"/>
                  </a:lnTo>
                  <a:lnTo>
                    <a:pt x="556" y="30"/>
                  </a:lnTo>
                  <a:lnTo>
                    <a:pt x="552" y="21"/>
                  </a:lnTo>
                  <a:lnTo>
                    <a:pt x="547" y="2"/>
                  </a:lnTo>
                  <a:lnTo>
                    <a:pt x="545" y="2"/>
                  </a:lnTo>
                  <a:lnTo>
                    <a:pt x="542" y="2"/>
                  </a:lnTo>
                  <a:lnTo>
                    <a:pt x="538" y="4"/>
                  </a:lnTo>
                  <a:lnTo>
                    <a:pt x="535" y="4"/>
                  </a:lnTo>
                  <a:lnTo>
                    <a:pt x="533" y="4"/>
                  </a:lnTo>
                  <a:lnTo>
                    <a:pt x="526" y="2"/>
                  </a:lnTo>
                  <a:lnTo>
                    <a:pt x="523" y="0"/>
                  </a:lnTo>
                  <a:lnTo>
                    <a:pt x="509" y="2"/>
                  </a:lnTo>
                  <a:lnTo>
                    <a:pt x="493" y="7"/>
                  </a:lnTo>
                  <a:lnTo>
                    <a:pt x="488" y="7"/>
                  </a:lnTo>
                  <a:lnTo>
                    <a:pt x="483" y="4"/>
                  </a:lnTo>
                  <a:lnTo>
                    <a:pt x="474" y="0"/>
                  </a:lnTo>
                  <a:lnTo>
                    <a:pt x="464" y="0"/>
                  </a:lnTo>
                  <a:lnTo>
                    <a:pt x="459" y="7"/>
                  </a:lnTo>
                  <a:lnTo>
                    <a:pt x="455" y="9"/>
                  </a:lnTo>
                  <a:close/>
                  <a:moveTo>
                    <a:pt x="509" y="567"/>
                  </a:moveTo>
                  <a:lnTo>
                    <a:pt x="509" y="567"/>
                  </a:lnTo>
                  <a:lnTo>
                    <a:pt x="509" y="567"/>
                  </a:lnTo>
                  <a:lnTo>
                    <a:pt x="509" y="567"/>
                  </a:lnTo>
                  <a:lnTo>
                    <a:pt x="509" y="567"/>
                  </a:lnTo>
                  <a:close/>
                  <a:moveTo>
                    <a:pt x="521" y="534"/>
                  </a:moveTo>
                  <a:lnTo>
                    <a:pt x="521" y="534"/>
                  </a:lnTo>
                  <a:lnTo>
                    <a:pt x="509" y="567"/>
                  </a:lnTo>
                  <a:lnTo>
                    <a:pt x="509" y="565"/>
                  </a:lnTo>
                  <a:lnTo>
                    <a:pt x="509" y="556"/>
                  </a:lnTo>
                  <a:lnTo>
                    <a:pt x="514" y="541"/>
                  </a:lnTo>
                  <a:lnTo>
                    <a:pt x="519" y="532"/>
                  </a:lnTo>
                  <a:lnTo>
                    <a:pt x="523" y="527"/>
                  </a:lnTo>
                  <a:lnTo>
                    <a:pt x="530" y="530"/>
                  </a:lnTo>
                  <a:lnTo>
                    <a:pt x="538" y="534"/>
                  </a:lnTo>
                  <a:lnTo>
                    <a:pt x="533" y="532"/>
                  </a:lnTo>
                  <a:lnTo>
                    <a:pt x="528" y="532"/>
                  </a:lnTo>
                  <a:lnTo>
                    <a:pt x="521" y="534"/>
                  </a:lnTo>
                  <a:close/>
                </a:path>
              </a:pathLst>
            </a:custGeom>
            <a:grpFill/>
            <a:ln w="28575" cap="rnd">
              <a:solidFill>
                <a:srgbClr val="907F6B"/>
              </a:solidFill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879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4675692" y="11639727"/>
            <a:ext cx="600468" cy="600468"/>
          </a:xfrm>
          <a:prstGeom prst="ellipse">
            <a:avLst/>
          </a:prstGeom>
          <a:solidFill>
            <a:srgbClr val="907F6B"/>
          </a:solidFill>
          <a:ln>
            <a:noFill/>
          </a:ln>
          <a:effectLst>
            <a:outerShdw blurRad="4445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88"/>
          <p:cNvSpPr>
            <a:spLocks/>
          </p:cNvSpPr>
          <p:nvPr/>
        </p:nvSpPr>
        <p:spPr bwMode="auto">
          <a:xfrm>
            <a:off x="4835995" y="11836251"/>
            <a:ext cx="279863" cy="236714"/>
          </a:xfrm>
          <a:custGeom>
            <a:avLst/>
            <a:gdLst/>
            <a:ahLst/>
            <a:cxnLst>
              <a:cxn ang="0">
                <a:pos x="0" y="980"/>
              </a:cxn>
              <a:cxn ang="0">
                <a:pos x="0" y="967"/>
              </a:cxn>
              <a:cxn ang="0">
                <a:pos x="29" y="952"/>
              </a:cxn>
              <a:cxn ang="0">
                <a:pos x="87" y="950"/>
              </a:cxn>
              <a:cxn ang="0">
                <a:pos x="314" y="882"/>
              </a:cxn>
              <a:cxn ang="0">
                <a:pos x="342" y="863"/>
              </a:cxn>
              <a:cxn ang="0">
                <a:pos x="332" y="860"/>
              </a:cxn>
              <a:cxn ang="0">
                <a:pos x="200" y="791"/>
              </a:cxn>
              <a:cxn ang="0">
                <a:pos x="125" y="675"/>
              </a:cxn>
              <a:cxn ang="0">
                <a:pos x="141" y="652"/>
              </a:cxn>
              <a:cxn ang="0">
                <a:pos x="160" y="654"/>
              </a:cxn>
              <a:cxn ang="0">
                <a:pos x="184" y="654"/>
              </a:cxn>
              <a:cxn ang="0">
                <a:pos x="178" y="648"/>
              </a:cxn>
              <a:cxn ang="0">
                <a:pos x="63" y="534"/>
              </a:cxn>
              <a:cxn ang="0">
                <a:pos x="28" y="400"/>
              </a:cxn>
              <a:cxn ang="0">
                <a:pos x="54" y="383"/>
              </a:cxn>
              <a:cxn ang="0">
                <a:pos x="84" y="396"/>
              </a:cxn>
              <a:cxn ang="0">
                <a:pos x="107" y="401"/>
              </a:cxn>
              <a:cxn ang="0">
                <a:pos x="98" y="389"/>
              </a:cxn>
              <a:cxn ang="0">
                <a:pos x="63" y="73"/>
              </a:cxn>
              <a:cxn ang="0">
                <a:pos x="99" y="69"/>
              </a:cxn>
              <a:cxn ang="0">
                <a:pos x="202" y="170"/>
              </a:cxn>
              <a:cxn ang="0">
                <a:pos x="485" y="312"/>
              </a:cxn>
              <a:cxn ang="0">
                <a:pos x="595" y="331"/>
              </a:cxn>
              <a:cxn ang="0">
                <a:pos x="613" y="313"/>
              </a:cxn>
              <a:cxn ang="0">
                <a:pos x="659" y="131"/>
              </a:cxn>
              <a:cxn ang="0">
                <a:pos x="922" y="8"/>
              </a:cxn>
              <a:cxn ang="0">
                <a:pos x="1078" y="73"/>
              </a:cxn>
              <a:cxn ang="0">
                <a:pos x="1125" y="82"/>
              </a:cxn>
              <a:cxn ang="0">
                <a:pos x="1159" y="71"/>
              </a:cxn>
              <a:cxn ang="0">
                <a:pos x="1246" y="32"/>
              </a:cxn>
              <a:cxn ang="0">
                <a:pos x="1271" y="31"/>
              </a:cxn>
              <a:cxn ang="0">
                <a:pos x="1272" y="53"/>
              </a:cxn>
              <a:cxn ang="0">
                <a:pos x="1212" y="151"/>
              </a:cxn>
              <a:cxn ang="0">
                <a:pos x="1208" y="161"/>
              </a:cxn>
              <a:cxn ang="0">
                <a:pos x="1256" y="147"/>
              </a:cxn>
              <a:cxn ang="0">
                <a:pos x="1291" y="133"/>
              </a:cxn>
              <a:cxn ang="0">
                <a:pos x="1308" y="138"/>
              </a:cxn>
              <a:cxn ang="0">
                <a:pos x="1309" y="156"/>
              </a:cxn>
              <a:cxn ang="0">
                <a:pos x="1301" y="166"/>
              </a:cxn>
              <a:cxn ang="0">
                <a:pos x="1204" y="271"/>
              </a:cxn>
              <a:cxn ang="0">
                <a:pos x="1179" y="327"/>
              </a:cxn>
              <a:cxn ang="0">
                <a:pos x="1174" y="404"/>
              </a:cxn>
              <a:cxn ang="0">
                <a:pos x="972" y="851"/>
              </a:cxn>
              <a:cxn ang="0">
                <a:pos x="675" y="1051"/>
              </a:cxn>
              <a:cxn ang="0">
                <a:pos x="300" y="1091"/>
              </a:cxn>
              <a:cxn ang="0">
                <a:pos x="59" y="1018"/>
              </a:cxn>
              <a:cxn ang="0">
                <a:pos x="0" y="980"/>
              </a:cxn>
            </a:cxnLst>
            <a:rect l="0" t="0" r="r" b="b"/>
            <a:pathLst>
              <a:path w="1313" h="1107">
                <a:moveTo>
                  <a:pt x="0" y="980"/>
                </a:moveTo>
                <a:cubicBezTo>
                  <a:pt x="0" y="976"/>
                  <a:pt x="0" y="972"/>
                  <a:pt x="0" y="967"/>
                </a:cubicBezTo>
                <a:cubicBezTo>
                  <a:pt x="6" y="955"/>
                  <a:pt x="16" y="951"/>
                  <a:pt x="29" y="952"/>
                </a:cubicBezTo>
                <a:cubicBezTo>
                  <a:pt x="48" y="952"/>
                  <a:pt x="68" y="951"/>
                  <a:pt x="87" y="950"/>
                </a:cubicBezTo>
                <a:cubicBezTo>
                  <a:pt x="168" y="945"/>
                  <a:pt x="244" y="922"/>
                  <a:pt x="314" y="882"/>
                </a:cubicBezTo>
                <a:cubicBezTo>
                  <a:pt x="324" y="877"/>
                  <a:pt x="334" y="872"/>
                  <a:pt x="342" y="863"/>
                </a:cubicBezTo>
                <a:cubicBezTo>
                  <a:pt x="338" y="862"/>
                  <a:pt x="335" y="861"/>
                  <a:pt x="332" y="860"/>
                </a:cubicBezTo>
                <a:cubicBezTo>
                  <a:pt x="282" y="849"/>
                  <a:pt x="238" y="826"/>
                  <a:pt x="200" y="791"/>
                </a:cubicBezTo>
                <a:cubicBezTo>
                  <a:pt x="165" y="759"/>
                  <a:pt x="140" y="720"/>
                  <a:pt x="125" y="675"/>
                </a:cubicBezTo>
                <a:cubicBezTo>
                  <a:pt x="119" y="660"/>
                  <a:pt x="126" y="652"/>
                  <a:pt x="141" y="652"/>
                </a:cubicBezTo>
                <a:cubicBezTo>
                  <a:pt x="148" y="652"/>
                  <a:pt x="154" y="653"/>
                  <a:pt x="160" y="654"/>
                </a:cubicBezTo>
                <a:cubicBezTo>
                  <a:pt x="168" y="654"/>
                  <a:pt x="176" y="655"/>
                  <a:pt x="184" y="654"/>
                </a:cubicBezTo>
                <a:cubicBezTo>
                  <a:pt x="183" y="649"/>
                  <a:pt x="180" y="649"/>
                  <a:pt x="178" y="648"/>
                </a:cubicBezTo>
                <a:cubicBezTo>
                  <a:pt x="129" y="621"/>
                  <a:pt x="90" y="583"/>
                  <a:pt x="63" y="534"/>
                </a:cubicBezTo>
                <a:cubicBezTo>
                  <a:pt x="40" y="493"/>
                  <a:pt x="28" y="448"/>
                  <a:pt x="28" y="400"/>
                </a:cubicBezTo>
                <a:cubicBezTo>
                  <a:pt x="28" y="383"/>
                  <a:pt x="38" y="377"/>
                  <a:pt x="54" y="383"/>
                </a:cubicBezTo>
                <a:cubicBezTo>
                  <a:pt x="64" y="388"/>
                  <a:pt x="74" y="393"/>
                  <a:pt x="84" y="396"/>
                </a:cubicBezTo>
                <a:cubicBezTo>
                  <a:pt x="91" y="399"/>
                  <a:pt x="98" y="404"/>
                  <a:pt x="107" y="401"/>
                </a:cubicBezTo>
                <a:cubicBezTo>
                  <a:pt x="104" y="396"/>
                  <a:pt x="101" y="392"/>
                  <a:pt x="98" y="389"/>
                </a:cubicBezTo>
                <a:cubicBezTo>
                  <a:pt x="21" y="291"/>
                  <a:pt x="9" y="186"/>
                  <a:pt x="63" y="73"/>
                </a:cubicBezTo>
                <a:cubicBezTo>
                  <a:pt x="74" y="51"/>
                  <a:pt x="83" y="49"/>
                  <a:pt x="99" y="69"/>
                </a:cubicBezTo>
                <a:cubicBezTo>
                  <a:pt x="131" y="105"/>
                  <a:pt x="165" y="140"/>
                  <a:pt x="202" y="170"/>
                </a:cubicBezTo>
                <a:cubicBezTo>
                  <a:pt x="286" y="238"/>
                  <a:pt x="381" y="285"/>
                  <a:pt x="485" y="312"/>
                </a:cubicBezTo>
                <a:cubicBezTo>
                  <a:pt x="521" y="322"/>
                  <a:pt x="558" y="329"/>
                  <a:pt x="595" y="331"/>
                </a:cubicBezTo>
                <a:cubicBezTo>
                  <a:pt x="611" y="332"/>
                  <a:pt x="614" y="328"/>
                  <a:pt x="613" y="313"/>
                </a:cubicBezTo>
                <a:cubicBezTo>
                  <a:pt x="609" y="248"/>
                  <a:pt x="621" y="186"/>
                  <a:pt x="659" y="131"/>
                </a:cubicBezTo>
                <a:cubicBezTo>
                  <a:pt x="722" y="39"/>
                  <a:pt x="812" y="0"/>
                  <a:pt x="922" y="8"/>
                </a:cubicBezTo>
                <a:cubicBezTo>
                  <a:pt x="981" y="12"/>
                  <a:pt x="1033" y="35"/>
                  <a:pt x="1078" y="73"/>
                </a:cubicBezTo>
                <a:cubicBezTo>
                  <a:pt x="1092" y="85"/>
                  <a:pt x="1107" y="88"/>
                  <a:pt x="1125" y="82"/>
                </a:cubicBezTo>
                <a:cubicBezTo>
                  <a:pt x="1136" y="78"/>
                  <a:pt x="1147" y="75"/>
                  <a:pt x="1159" y="71"/>
                </a:cubicBezTo>
                <a:cubicBezTo>
                  <a:pt x="1189" y="61"/>
                  <a:pt x="1218" y="48"/>
                  <a:pt x="1246" y="32"/>
                </a:cubicBezTo>
                <a:cubicBezTo>
                  <a:pt x="1254" y="27"/>
                  <a:pt x="1263" y="23"/>
                  <a:pt x="1271" y="31"/>
                </a:cubicBezTo>
                <a:cubicBezTo>
                  <a:pt x="1278" y="38"/>
                  <a:pt x="1275" y="46"/>
                  <a:pt x="1272" y="53"/>
                </a:cubicBezTo>
                <a:cubicBezTo>
                  <a:pt x="1259" y="90"/>
                  <a:pt x="1240" y="123"/>
                  <a:pt x="1212" y="151"/>
                </a:cubicBezTo>
                <a:cubicBezTo>
                  <a:pt x="1210" y="153"/>
                  <a:pt x="1207" y="155"/>
                  <a:pt x="1208" y="161"/>
                </a:cubicBezTo>
                <a:cubicBezTo>
                  <a:pt x="1224" y="157"/>
                  <a:pt x="1240" y="153"/>
                  <a:pt x="1256" y="147"/>
                </a:cubicBezTo>
                <a:cubicBezTo>
                  <a:pt x="1267" y="142"/>
                  <a:pt x="1279" y="138"/>
                  <a:pt x="1291" y="133"/>
                </a:cubicBezTo>
                <a:cubicBezTo>
                  <a:pt x="1297" y="131"/>
                  <a:pt x="1303" y="132"/>
                  <a:pt x="1308" y="138"/>
                </a:cubicBezTo>
                <a:cubicBezTo>
                  <a:pt x="1313" y="144"/>
                  <a:pt x="1312" y="150"/>
                  <a:pt x="1309" y="156"/>
                </a:cubicBezTo>
                <a:cubicBezTo>
                  <a:pt x="1306" y="159"/>
                  <a:pt x="1304" y="163"/>
                  <a:pt x="1301" y="166"/>
                </a:cubicBezTo>
                <a:cubicBezTo>
                  <a:pt x="1274" y="206"/>
                  <a:pt x="1241" y="241"/>
                  <a:pt x="1204" y="271"/>
                </a:cubicBezTo>
                <a:cubicBezTo>
                  <a:pt x="1187" y="286"/>
                  <a:pt x="1178" y="304"/>
                  <a:pt x="1179" y="327"/>
                </a:cubicBezTo>
                <a:cubicBezTo>
                  <a:pt x="1180" y="353"/>
                  <a:pt x="1177" y="378"/>
                  <a:pt x="1174" y="404"/>
                </a:cubicBezTo>
                <a:cubicBezTo>
                  <a:pt x="1153" y="574"/>
                  <a:pt x="1087" y="724"/>
                  <a:pt x="972" y="851"/>
                </a:cubicBezTo>
                <a:cubicBezTo>
                  <a:pt x="890" y="943"/>
                  <a:pt x="791" y="1010"/>
                  <a:pt x="675" y="1051"/>
                </a:cubicBezTo>
                <a:cubicBezTo>
                  <a:pt x="553" y="1095"/>
                  <a:pt x="428" y="1107"/>
                  <a:pt x="300" y="1091"/>
                </a:cubicBezTo>
                <a:cubicBezTo>
                  <a:pt x="216" y="1080"/>
                  <a:pt x="135" y="1056"/>
                  <a:pt x="59" y="1018"/>
                </a:cubicBezTo>
                <a:cubicBezTo>
                  <a:pt x="38" y="1008"/>
                  <a:pt x="15" y="1000"/>
                  <a:pt x="0" y="98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7C0A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1011640" y="11640240"/>
            <a:ext cx="600468" cy="600468"/>
          </a:xfrm>
          <a:prstGeom prst="ellipse">
            <a:avLst/>
          </a:prstGeom>
          <a:solidFill>
            <a:srgbClr val="907F6B"/>
          </a:solidFill>
          <a:ln>
            <a:noFill/>
          </a:ln>
          <a:effectLst>
            <a:outerShdw blurRad="4445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174297" y="11803306"/>
            <a:ext cx="275155" cy="274337"/>
            <a:chOff x="14711362" y="4343397"/>
            <a:chExt cx="4268788" cy="4256090"/>
          </a:xfrm>
          <a:solidFill>
            <a:schemeClr val="bg1"/>
          </a:solidFill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4711362" y="4343397"/>
              <a:ext cx="4268788" cy="4256090"/>
            </a:xfrm>
            <a:custGeom>
              <a:avLst/>
              <a:gdLst/>
              <a:ahLst/>
              <a:cxnLst>
                <a:cxn ang="0">
                  <a:pos x="0" y="811"/>
                </a:cxn>
                <a:cxn ang="0">
                  <a:pos x="0" y="333"/>
                </a:cxn>
                <a:cxn ang="0">
                  <a:pos x="3" y="314"/>
                </a:cxn>
                <a:cxn ang="0">
                  <a:pos x="10" y="266"/>
                </a:cxn>
                <a:cxn ang="0">
                  <a:pos x="94" y="108"/>
                </a:cxn>
                <a:cxn ang="0">
                  <a:pos x="292" y="5"/>
                </a:cxn>
                <a:cxn ang="0">
                  <a:pos x="334" y="0"/>
                </a:cxn>
                <a:cxn ang="0">
                  <a:pos x="805" y="0"/>
                </a:cxn>
                <a:cxn ang="0">
                  <a:pos x="846" y="5"/>
                </a:cxn>
                <a:cxn ang="0">
                  <a:pos x="1040" y="103"/>
                </a:cxn>
                <a:cxn ang="0">
                  <a:pos x="1137" y="348"/>
                </a:cxn>
                <a:cxn ang="0">
                  <a:pos x="1137" y="777"/>
                </a:cxn>
                <a:cxn ang="0">
                  <a:pos x="1133" y="847"/>
                </a:cxn>
                <a:cxn ang="0">
                  <a:pos x="1011" y="1061"/>
                </a:cxn>
                <a:cxn ang="0">
                  <a:pos x="790" y="1135"/>
                </a:cxn>
                <a:cxn ang="0">
                  <a:pos x="348" y="1135"/>
                </a:cxn>
                <a:cxn ang="0">
                  <a:pos x="271" y="1128"/>
                </a:cxn>
                <a:cxn ang="0">
                  <a:pos x="104" y="1039"/>
                </a:cxn>
                <a:cxn ang="0">
                  <a:pos x="7" y="859"/>
                </a:cxn>
                <a:cxn ang="0">
                  <a:pos x="0" y="811"/>
                </a:cxn>
                <a:cxn ang="0">
                  <a:pos x="570" y="112"/>
                </a:cxn>
                <a:cxn ang="0">
                  <a:pos x="345" y="112"/>
                </a:cxn>
                <a:cxn ang="0">
                  <a:pos x="246" y="133"/>
                </a:cxn>
                <a:cxn ang="0">
                  <a:pos x="114" y="343"/>
                </a:cxn>
                <a:cxn ang="0">
                  <a:pos x="114" y="793"/>
                </a:cxn>
                <a:cxn ang="0">
                  <a:pos x="119" y="843"/>
                </a:cxn>
                <a:cxn ang="0">
                  <a:pos x="342" y="1024"/>
                </a:cxn>
                <a:cxn ang="0">
                  <a:pos x="796" y="1024"/>
                </a:cxn>
                <a:cxn ang="0">
                  <a:pos x="892" y="1004"/>
                </a:cxn>
                <a:cxn ang="0">
                  <a:pos x="1024" y="791"/>
                </a:cxn>
                <a:cxn ang="0">
                  <a:pos x="1025" y="371"/>
                </a:cxn>
                <a:cxn ang="0">
                  <a:pos x="1023" y="318"/>
                </a:cxn>
                <a:cxn ang="0">
                  <a:pos x="938" y="161"/>
                </a:cxn>
                <a:cxn ang="0">
                  <a:pos x="794" y="112"/>
                </a:cxn>
                <a:cxn ang="0">
                  <a:pos x="570" y="112"/>
                </a:cxn>
              </a:cxnLst>
              <a:rect l="0" t="0" r="r" b="b"/>
              <a:pathLst>
                <a:path w="1138" h="1135">
                  <a:moveTo>
                    <a:pt x="0" y="811"/>
                  </a:moveTo>
                  <a:cubicBezTo>
                    <a:pt x="0" y="651"/>
                    <a:pt x="0" y="492"/>
                    <a:pt x="0" y="333"/>
                  </a:cubicBezTo>
                  <a:cubicBezTo>
                    <a:pt x="1" y="327"/>
                    <a:pt x="2" y="321"/>
                    <a:pt x="3" y="314"/>
                  </a:cubicBezTo>
                  <a:cubicBezTo>
                    <a:pt x="5" y="298"/>
                    <a:pt x="6" y="282"/>
                    <a:pt x="10" y="266"/>
                  </a:cubicBezTo>
                  <a:cubicBezTo>
                    <a:pt x="23" y="206"/>
                    <a:pt x="51" y="153"/>
                    <a:pt x="94" y="108"/>
                  </a:cubicBezTo>
                  <a:cubicBezTo>
                    <a:pt x="148" y="50"/>
                    <a:pt x="214" y="16"/>
                    <a:pt x="292" y="5"/>
                  </a:cubicBezTo>
                  <a:cubicBezTo>
                    <a:pt x="306" y="3"/>
                    <a:pt x="320" y="1"/>
                    <a:pt x="334" y="0"/>
                  </a:cubicBezTo>
                  <a:cubicBezTo>
                    <a:pt x="491" y="0"/>
                    <a:pt x="648" y="0"/>
                    <a:pt x="805" y="0"/>
                  </a:cubicBezTo>
                  <a:cubicBezTo>
                    <a:pt x="819" y="1"/>
                    <a:pt x="832" y="3"/>
                    <a:pt x="846" y="5"/>
                  </a:cubicBezTo>
                  <a:cubicBezTo>
                    <a:pt x="922" y="15"/>
                    <a:pt x="987" y="48"/>
                    <a:pt x="1040" y="103"/>
                  </a:cubicBezTo>
                  <a:cubicBezTo>
                    <a:pt x="1107" y="171"/>
                    <a:pt x="1137" y="254"/>
                    <a:pt x="1137" y="348"/>
                  </a:cubicBezTo>
                  <a:cubicBezTo>
                    <a:pt x="1137" y="491"/>
                    <a:pt x="1138" y="634"/>
                    <a:pt x="1137" y="777"/>
                  </a:cubicBezTo>
                  <a:cubicBezTo>
                    <a:pt x="1137" y="800"/>
                    <a:pt x="1136" y="824"/>
                    <a:pt x="1133" y="847"/>
                  </a:cubicBezTo>
                  <a:cubicBezTo>
                    <a:pt x="1120" y="934"/>
                    <a:pt x="1079" y="1006"/>
                    <a:pt x="1011" y="1061"/>
                  </a:cubicBezTo>
                  <a:cubicBezTo>
                    <a:pt x="947" y="1112"/>
                    <a:pt x="873" y="1135"/>
                    <a:pt x="790" y="1135"/>
                  </a:cubicBezTo>
                  <a:cubicBezTo>
                    <a:pt x="643" y="1134"/>
                    <a:pt x="496" y="1135"/>
                    <a:pt x="348" y="1135"/>
                  </a:cubicBezTo>
                  <a:cubicBezTo>
                    <a:pt x="323" y="1134"/>
                    <a:pt x="296" y="1133"/>
                    <a:pt x="271" y="1128"/>
                  </a:cubicBezTo>
                  <a:cubicBezTo>
                    <a:pt x="207" y="1115"/>
                    <a:pt x="151" y="1085"/>
                    <a:pt x="104" y="1039"/>
                  </a:cubicBezTo>
                  <a:cubicBezTo>
                    <a:pt x="53" y="989"/>
                    <a:pt x="20" y="929"/>
                    <a:pt x="7" y="859"/>
                  </a:cubicBezTo>
                  <a:cubicBezTo>
                    <a:pt x="4" y="843"/>
                    <a:pt x="3" y="827"/>
                    <a:pt x="0" y="811"/>
                  </a:cubicBezTo>
                  <a:close/>
                  <a:moveTo>
                    <a:pt x="570" y="112"/>
                  </a:moveTo>
                  <a:cubicBezTo>
                    <a:pt x="495" y="112"/>
                    <a:pt x="420" y="112"/>
                    <a:pt x="345" y="112"/>
                  </a:cubicBezTo>
                  <a:cubicBezTo>
                    <a:pt x="311" y="113"/>
                    <a:pt x="277" y="118"/>
                    <a:pt x="246" y="133"/>
                  </a:cubicBezTo>
                  <a:cubicBezTo>
                    <a:pt x="159" y="176"/>
                    <a:pt x="114" y="247"/>
                    <a:pt x="114" y="343"/>
                  </a:cubicBezTo>
                  <a:cubicBezTo>
                    <a:pt x="112" y="493"/>
                    <a:pt x="113" y="643"/>
                    <a:pt x="114" y="793"/>
                  </a:cubicBezTo>
                  <a:cubicBezTo>
                    <a:pt x="114" y="810"/>
                    <a:pt x="115" y="827"/>
                    <a:pt x="119" y="843"/>
                  </a:cubicBezTo>
                  <a:cubicBezTo>
                    <a:pt x="142" y="951"/>
                    <a:pt x="232" y="1024"/>
                    <a:pt x="342" y="1024"/>
                  </a:cubicBezTo>
                  <a:cubicBezTo>
                    <a:pt x="494" y="1025"/>
                    <a:pt x="645" y="1025"/>
                    <a:pt x="796" y="1024"/>
                  </a:cubicBezTo>
                  <a:cubicBezTo>
                    <a:pt x="830" y="1024"/>
                    <a:pt x="862" y="1018"/>
                    <a:pt x="892" y="1004"/>
                  </a:cubicBezTo>
                  <a:cubicBezTo>
                    <a:pt x="980" y="960"/>
                    <a:pt x="1024" y="889"/>
                    <a:pt x="1024" y="791"/>
                  </a:cubicBezTo>
                  <a:cubicBezTo>
                    <a:pt x="1025" y="651"/>
                    <a:pt x="1025" y="511"/>
                    <a:pt x="1025" y="371"/>
                  </a:cubicBezTo>
                  <a:cubicBezTo>
                    <a:pt x="1025" y="354"/>
                    <a:pt x="1025" y="336"/>
                    <a:pt x="1023" y="318"/>
                  </a:cubicBezTo>
                  <a:cubicBezTo>
                    <a:pt x="1018" y="254"/>
                    <a:pt x="989" y="201"/>
                    <a:pt x="938" y="161"/>
                  </a:cubicBezTo>
                  <a:cubicBezTo>
                    <a:pt x="896" y="127"/>
                    <a:pt x="847" y="113"/>
                    <a:pt x="794" y="112"/>
                  </a:cubicBezTo>
                  <a:cubicBezTo>
                    <a:pt x="719" y="112"/>
                    <a:pt x="644" y="112"/>
                    <a:pt x="570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7C0A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5746412" y="5378450"/>
              <a:ext cx="2198688" cy="2193925"/>
            </a:xfrm>
            <a:custGeom>
              <a:avLst/>
              <a:gdLst/>
              <a:ahLst/>
              <a:cxnLst>
                <a:cxn ang="0">
                  <a:pos x="586" y="292"/>
                </a:cxn>
                <a:cxn ang="0">
                  <a:pos x="293" y="585"/>
                </a:cxn>
                <a:cxn ang="0">
                  <a:pos x="0" y="293"/>
                </a:cxn>
                <a:cxn ang="0">
                  <a:pos x="293" y="0"/>
                </a:cxn>
                <a:cxn ang="0">
                  <a:pos x="586" y="292"/>
                </a:cxn>
                <a:cxn ang="0">
                  <a:pos x="113" y="293"/>
                </a:cxn>
                <a:cxn ang="0">
                  <a:pos x="294" y="473"/>
                </a:cxn>
                <a:cxn ang="0">
                  <a:pos x="474" y="292"/>
                </a:cxn>
                <a:cxn ang="0">
                  <a:pos x="293" y="112"/>
                </a:cxn>
                <a:cxn ang="0">
                  <a:pos x="113" y="293"/>
                </a:cxn>
              </a:cxnLst>
              <a:rect l="0" t="0" r="r" b="b"/>
              <a:pathLst>
                <a:path w="586" h="585">
                  <a:moveTo>
                    <a:pt x="586" y="292"/>
                  </a:moveTo>
                  <a:cubicBezTo>
                    <a:pt x="586" y="454"/>
                    <a:pt x="455" y="585"/>
                    <a:pt x="293" y="585"/>
                  </a:cubicBezTo>
                  <a:cubicBezTo>
                    <a:pt x="131" y="585"/>
                    <a:pt x="0" y="455"/>
                    <a:pt x="0" y="293"/>
                  </a:cubicBezTo>
                  <a:cubicBezTo>
                    <a:pt x="0" y="131"/>
                    <a:pt x="131" y="0"/>
                    <a:pt x="293" y="0"/>
                  </a:cubicBezTo>
                  <a:cubicBezTo>
                    <a:pt x="455" y="0"/>
                    <a:pt x="586" y="131"/>
                    <a:pt x="586" y="292"/>
                  </a:cubicBezTo>
                  <a:close/>
                  <a:moveTo>
                    <a:pt x="113" y="293"/>
                  </a:moveTo>
                  <a:cubicBezTo>
                    <a:pt x="113" y="392"/>
                    <a:pt x="194" y="473"/>
                    <a:pt x="294" y="473"/>
                  </a:cubicBezTo>
                  <a:cubicBezTo>
                    <a:pt x="393" y="473"/>
                    <a:pt x="474" y="392"/>
                    <a:pt x="474" y="292"/>
                  </a:cubicBezTo>
                  <a:cubicBezTo>
                    <a:pt x="474" y="192"/>
                    <a:pt x="393" y="112"/>
                    <a:pt x="293" y="112"/>
                  </a:cubicBezTo>
                  <a:cubicBezTo>
                    <a:pt x="193" y="112"/>
                    <a:pt x="113" y="193"/>
                    <a:pt x="113" y="29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7C0A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7689512" y="5119688"/>
              <a:ext cx="520700" cy="520700"/>
            </a:xfrm>
            <a:custGeom>
              <a:avLst/>
              <a:gdLst/>
              <a:ahLst/>
              <a:cxnLst>
                <a:cxn ang="0">
                  <a:pos x="139" y="69"/>
                </a:cxn>
                <a:cxn ang="0">
                  <a:pos x="70" y="138"/>
                </a:cxn>
                <a:cxn ang="0">
                  <a:pos x="1" y="69"/>
                </a:cxn>
                <a:cxn ang="0">
                  <a:pos x="70" y="0"/>
                </a:cxn>
                <a:cxn ang="0">
                  <a:pos x="139" y="69"/>
                </a:cxn>
              </a:cxnLst>
              <a:rect l="0" t="0" r="r" b="b"/>
              <a:pathLst>
                <a:path w="139" h="139">
                  <a:moveTo>
                    <a:pt x="139" y="69"/>
                  </a:moveTo>
                  <a:cubicBezTo>
                    <a:pt x="139" y="108"/>
                    <a:pt x="108" y="139"/>
                    <a:pt x="70" y="138"/>
                  </a:cubicBezTo>
                  <a:cubicBezTo>
                    <a:pt x="34" y="138"/>
                    <a:pt x="2" y="112"/>
                    <a:pt x="1" y="69"/>
                  </a:cubicBezTo>
                  <a:cubicBezTo>
                    <a:pt x="0" y="31"/>
                    <a:pt x="33" y="0"/>
                    <a:pt x="70" y="0"/>
                  </a:cubicBezTo>
                  <a:cubicBezTo>
                    <a:pt x="108" y="0"/>
                    <a:pt x="139" y="31"/>
                    <a:pt x="139" y="6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7C0A0"/>
                </a:solidFill>
                <a:latin typeface="Baskerville Old Face" panose="02020602080505020303" pitchFamily="18" charset="0"/>
              </a:endParaRPr>
            </a:p>
          </p:txBody>
        </p:sp>
      </p:grpSp>
      <p:sp>
        <p:nvSpPr>
          <p:cNvPr id="16" name="Oval 15"/>
          <p:cNvSpPr/>
          <p:nvPr/>
        </p:nvSpPr>
        <p:spPr>
          <a:xfrm>
            <a:off x="17439028" y="11680530"/>
            <a:ext cx="600468" cy="600468"/>
          </a:xfrm>
          <a:prstGeom prst="ellipse">
            <a:avLst/>
          </a:prstGeom>
          <a:solidFill>
            <a:srgbClr val="907F6B"/>
          </a:solidFill>
          <a:ln>
            <a:noFill/>
          </a:ln>
          <a:effectLst>
            <a:outerShdw blurRad="4445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17675453" y="11862408"/>
            <a:ext cx="127618" cy="236712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19" y="0"/>
              </a:cxn>
              <a:cxn ang="0">
                <a:pos x="7" y="12"/>
              </a:cxn>
              <a:cxn ang="0">
                <a:pos x="7" y="17"/>
              </a:cxn>
              <a:cxn ang="0">
                <a:pos x="1" y="17"/>
              </a:cxn>
              <a:cxn ang="0">
                <a:pos x="0" y="18"/>
              </a:cxn>
              <a:cxn ang="0">
                <a:pos x="0" y="27"/>
              </a:cxn>
              <a:cxn ang="0">
                <a:pos x="1" y="28"/>
              </a:cxn>
              <a:cxn ang="0">
                <a:pos x="7" y="28"/>
              </a:cxn>
              <a:cxn ang="0">
                <a:pos x="7" y="48"/>
              </a:cxn>
              <a:cxn ang="0">
                <a:pos x="8" y="49"/>
              </a:cxn>
              <a:cxn ang="0">
                <a:pos x="16" y="49"/>
              </a:cxn>
              <a:cxn ang="0">
                <a:pos x="17" y="48"/>
              </a:cxn>
              <a:cxn ang="0">
                <a:pos x="17" y="28"/>
              </a:cxn>
              <a:cxn ang="0">
                <a:pos x="25" y="28"/>
              </a:cxn>
              <a:cxn ang="0">
                <a:pos x="26" y="27"/>
              </a:cxn>
              <a:cxn ang="0">
                <a:pos x="26" y="18"/>
              </a:cxn>
              <a:cxn ang="0">
                <a:pos x="26" y="18"/>
              </a:cxn>
              <a:cxn ang="0">
                <a:pos x="25" y="17"/>
              </a:cxn>
              <a:cxn ang="0">
                <a:pos x="17" y="17"/>
              </a:cxn>
              <a:cxn ang="0">
                <a:pos x="17" y="13"/>
              </a:cxn>
              <a:cxn ang="0">
                <a:pos x="21" y="9"/>
              </a:cxn>
              <a:cxn ang="0">
                <a:pos x="25" y="9"/>
              </a:cxn>
              <a:cxn ang="0">
                <a:pos x="26" y="8"/>
              </a:cxn>
              <a:cxn ang="0">
                <a:pos x="26" y="1"/>
              </a:cxn>
              <a:cxn ang="0">
                <a:pos x="25" y="0"/>
              </a:cxn>
            </a:cxnLst>
            <a:rect l="0" t="0" r="r" b="b"/>
            <a:pathLst>
              <a:path w="26" h="49">
                <a:moveTo>
                  <a:pt x="25" y="0"/>
                </a:moveTo>
                <a:cubicBezTo>
                  <a:pt x="19" y="0"/>
                  <a:pt x="19" y="0"/>
                  <a:pt x="19" y="0"/>
                </a:cubicBezTo>
                <a:cubicBezTo>
                  <a:pt x="12" y="0"/>
                  <a:pt x="7" y="4"/>
                  <a:pt x="7" y="12"/>
                </a:cubicBezTo>
                <a:cubicBezTo>
                  <a:pt x="7" y="17"/>
                  <a:pt x="7" y="17"/>
                  <a:pt x="7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8"/>
                  <a:pt x="1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9"/>
                  <a:pt x="8" y="49"/>
                  <a:pt x="8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8"/>
                </a:cubicBezTo>
                <a:cubicBezTo>
                  <a:pt x="17" y="28"/>
                  <a:pt x="17" y="28"/>
                  <a:pt x="17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7"/>
                  <a:pt x="26" y="27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0"/>
                  <a:pt x="18" y="9"/>
                  <a:pt x="21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5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7C0A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tx1"/>
                </a:solidFill>
              </a:rPr>
              <a:t>Elnik</a:t>
            </a:r>
            <a:r>
              <a:rPr lang="en-US" dirty="0">
                <a:solidFill>
                  <a:schemeClr val="tx1"/>
                </a:solidFill>
              </a:rPr>
              <a:t> Media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 defTabSz="1828891">
              <a:spcBef>
                <a:spcPts val="0"/>
              </a:spcBef>
            </a:pPr>
            <a:r>
              <a:rPr lang="en-US" b="1" spc="1600" dirty="0">
                <a:solidFill>
                  <a:prstClr val="black"/>
                </a:solidFill>
                <a:latin typeface="Baskerville Old Face" panose="02020602080505020303" pitchFamily="18" charset="0"/>
              </a:rPr>
              <a:t>THANK YOU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4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tx1"/>
                </a:solidFill>
              </a:rPr>
              <a:t>Elnik</a:t>
            </a:r>
            <a:r>
              <a:rPr lang="en-US" dirty="0">
                <a:solidFill>
                  <a:schemeClr val="tx1"/>
                </a:solidFill>
              </a:rPr>
              <a:t> _US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5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tx1"/>
                </a:solidFill>
              </a:rPr>
              <a:t>Elnik.Seattle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294967295"/>
          </p:nvPr>
        </p:nvSpPr>
        <p:spPr>
          <a:xfrm>
            <a:off x="23171150" y="6486525"/>
            <a:ext cx="1216025" cy="668338"/>
          </a:xfrm>
        </p:spPr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57EE05D3-AF69-4385-84FD-9585B2806B2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531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1" y="3028950"/>
            <a:ext cx="24387176" cy="7658100"/>
          </a:xfrm>
          <a:custGeom>
            <a:avLst/>
            <a:gdLst>
              <a:gd name="connsiteX0" fmla="*/ 0 w 24387176"/>
              <a:gd name="connsiteY0" fmla="*/ 0 h 7658100"/>
              <a:gd name="connsiteX1" fmla="*/ 24387176 w 24387176"/>
              <a:gd name="connsiteY1" fmla="*/ 0 h 7658100"/>
              <a:gd name="connsiteX2" fmla="*/ 24387176 w 24387176"/>
              <a:gd name="connsiteY2" fmla="*/ 7658100 h 7658100"/>
              <a:gd name="connsiteX3" fmla="*/ 12890625 w 24387176"/>
              <a:gd name="connsiteY3" fmla="*/ 7658100 h 7658100"/>
              <a:gd name="connsiteX4" fmla="*/ 12851640 w 24387176"/>
              <a:gd name="connsiteY4" fmla="*/ 7532510 h 7658100"/>
              <a:gd name="connsiteX5" fmla="*/ 12193587 w 24387176"/>
              <a:gd name="connsiteY5" fmla="*/ 7096324 h 7658100"/>
              <a:gd name="connsiteX6" fmla="*/ 11535535 w 24387176"/>
              <a:gd name="connsiteY6" fmla="*/ 7532510 h 7658100"/>
              <a:gd name="connsiteX7" fmla="*/ 11496550 w 24387176"/>
              <a:gd name="connsiteY7" fmla="*/ 7658100 h 7658100"/>
              <a:gd name="connsiteX8" fmla="*/ 0 w 24387176"/>
              <a:gd name="connsiteY8" fmla="*/ 7658100 h 765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7176" h="7658100">
                <a:moveTo>
                  <a:pt x="0" y="0"/>
                </a:moveTo>
                <a:lnTo>
                  <a:pt x="24387176" y="0"/>
                </a:lnTo>
                <a:lnTo>
                  <a:pt x="24387176" y="7658100"/>
                </a:lnTo>
                <a:lnTo>
                  <a:pt x="12890625" y="7658100"/>
                </a:lnTo>
                <a:lnTo>
                  <a:pt x="12851640" y="7532510"/>
                </a:lnTo>
                <a:cubicBezTo>
                  <a:pt x="12743222" y="7276182"/>
                  <a:pt x="12489409" y="7096324"/>
                  <a:pt x="12193587" y="7096324"/>
                </a:cubicBezTo>
                <a:cubicBezTo>
                  <a:pt x="11897766" y="7096324"/>
                  <a:pt x="11643953" y="7276182"/>
                  <a:pt x="11535535" y="7532510"/>
                </a:cubicBezTo>
                <a:lnTo>
                  <a:pt x="11496550" y="7658100"/>
                </a:lnTo>
                <a:lnTo>
                  <a:pt x="0" y="7658100"/>
                </a:lnTo>
                <a:close/>
              </a:path>
            </a:pathLst>
          </a:cu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0" dirty="0">
                <a:latin typeface="Montserrat SemiBold" panose="00000700000000000000" pitchFamily="2" charset="0"/>
              </a:rPr>
              <a:t>-</a:t>
            </a:r>
            <a:fld id="{3F0EA7F4-FF3F-43E5-9A40-4FE245428472}" type="slidenum">
              <a:rPr lang="en-US" b="0" smtClean="0">
                <a:latin typeface="Montserrat SemiBold" panose="00000700000000000000" pitchFamily="2" charset="0"/>
              </a:rPr>
              <a:pPr/>
              <a:t>4</a:t>
            </a:fld>
            <a:endParaRPr lang="en-US" b="0" dirty="0">
              <a:latin typeface="Montserrat SemiBold" panose="00000700000000000000" pitchFamily="2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 defTabSz="1828891">
              <a:spcBef>
                <a:spcPts val="0"/>
              </a:spcBef>
            </a:pPr>
            <a:r>
              <a:rPr lang="en-US" dirty="0">
                <a:solidFill>
                  <a:prstClr val="white"/>
                </a:solidFill>
                <a:latin typeface="Baskerville Old Face" panose="02020602080505020303" pitchFamily="18" charset="0"/>
              </a:rPr>
              <a:t>MINIMALISM AND GREEN LIVING ARE ACTUALLY THE SAME THING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9907587" y="823532"/>
            <a:ext cx="4572000" cy="667512"/>
          </a:xfrm>
        </p:spPr>
        <p:txBody>
          <a:bodyPr/>
          <a:lstStyle/>
          <a:p>
            <a:r>
              <a:rPr lang="en-US" dirty="0"/>
              <a:t>- ELNIK MEDIA -</a:t>
            </a:r>
          </a:p>
        </p:txBody>
      </p:sp>
    </p:spTree>
    <p:extLst>
      <p:ext uri="{BB962C8B-B14F-4D97-AF65-F5344CB8AC3E}">
        <p14:creationId xmlns:p14="http://schemas.microsoft.com/office/powerpoint/2010/main" val="414391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ELNIK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 defTabSz="1828891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  <a:latin typeface="Baskerville Old Face" panose="02020602080505020303" pitchFamily="18" charset="0"/>
              </a:rPr>
              <a:t>ART</a:t>
            </a:r>
          </a:p>
          <a:p>
            <a:pPr lvl="0" defTabSz="1828891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  <a:latin typeface="Baskerville Old Face" panose="02020602080505020303" pitchFamily="18" charset="0"/>
              </a:rPr>
              <a:t>MINIMAL LIVING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THE ARTICLE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Pellentesque</a:t>
            </a:r>
            <a:r>
              <a:rPr lang="en-US" dirty="0">
                <a:latin typeface="Montserrat" panose="00000500000000000000" pitchFamily="2" charset="0"/>
              </a:rPr>
              <a:t> habitant </a:t>
            </a:r>
            <a:r>
              <a:rPr lang="en-US" dirty="0" err="1">
                <a:latin typeface="Montserrat" panose="00000500000000000000" pitchFamily="2" charset="0"/>
              </a:rPr>
              <a:t>morbi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tristique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senectus</a:t>
            </a:r>
            <a:r>
              <a:rPr lang="en-US" dirty="0">
                <a:latin typeface="Montserrat" panose="00000500000000000000" pitchFamily="2" charset="0"/>
              </a:rPr>
              <a:t> et </a:t>
            </a:r>
            <a:r>
              <a:rPr lang="en-US" dirty="0" err="1">
                <a:latin typeface="Montserrat" panose="00000500000000000000" pitchFamily="2" charset="0"/>
              </a:rPr>
              <a:t>netus</a:t>
            </a:r>
            <a:r>
              <a:rPr lang="en-US" dirty="0">
                <a:latin typeface="Montserrat" panose="00000500000000000000" pitchFamily="2" charset="0"/>
              </a:rPr>
              <a:t> et </a:t>
            </a:r>
            <a:r>
              <a:rPr lang="en-US" dirty="0" err="1">
                <a:latin typeface="Montserrat" panose="00000500000000000000" pitchFamily="2" charset="0"/>
              </a:rPr>
              <a:t>malesuada</a:t>
            </a:r>
            <a:r>
              <a:rPr lang="en-US" dirty="0">
                <a:latin typeface="Montserrat" panose="00000500000000000000" pitchFamily="2" charset="0"/>
              </a:rPr>
              <a:t> fames ac </a:t>
            </a:r>
            <a:r>
              <a:rPr lang="en-US" dirty="0" err="1">
                <a:latin typeface="Montserrat" panose="00000500000000000000" pitchFamily="2" charset="0"/>
              </a:rPr>
              <a:t>turpis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egestas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  <a:p>
            <a:pPr algn="just"/>
            <a:endParaRPr lang="en-US" dirty="0">
              <a:latin typeface="Montserrat" panose="00000500000000000000" pitchFamily="2" charset="0"/>
            </a:endParaRPr>
          </a:p>
          <a:p>
            <a:pPr algn="just"/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 in </a:t>
            </a:r>
            <a:r>
              <a:rPr lang="en-US" dirty="0" err="1">
                <a:latin typeface="Montserrat" panose="00000500000000000000" pitchFamily="2" charset="0"/>
              </a:rPr>
              <a:t>pulvinar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lectus</a:t>
            </a:r>
            <a:r>
              <a:rPr lang="en-US" dirty="0">
                <a:latin typeface="Montserrat" panose="00000500000000000000" pitchFamily="2" charset="0"/>
              </a:rPr>
              <a:t>, </a:t>
            </a:r>
            <a:r>
              <a:rPr lang="en-US" dirty="0" err="1">
                <a:latin typeface="Montserrat" panose="00000500000000000000" pitchFamily="2" charset="0"/>
              </a:rPr>
              <a:t>sed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iaculis</a:t>
            </a:r>
            <a:r>
              <a:rPr lang="en-US" dirty="0">
                <a:latin typeface="Montserrat" panose="00000500000000000000" pitchFamily="2" charset="0"/>
              </a:rPr>
              <a:t> ex. </a:t>
            </a:r>
            <a:r>
              <a:rPr lang="en-US" dirty="0" err="1">
                <a:latin typeface="Montserrat" panose="00000500000000000000" pitchFamily="2" charset="0"/>
              </a:rPr>
              <a:t>Morbi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justo</a:t>
            </a:r>
            <a:r>
              <a:rPr lang="en-US" dirty="0">
                <a:latin typeface="Montserrat" panose="00000500000000000000" pitchFamily="2" charset="0"/>
              </a:rPr>
              <a:t> ante, </a:t>
            </a:r>
            <a:r>
              <a:rPr lang="en-US" dirty="0" err="1">
                <a:latin typeface="Montserrat" panose="00000500000000000000" pitchFamily="2" charset="0"/>
              </a:rPr>
              <a:t>tristique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eget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augue</a:t>
            </a:r>
            <a:r>
              <a:rPr lang="en-US" dirty="0">
                <a:latin typeface="Montserrat" panose="00000500000000000000" pitchFamily="2" charset="0"/>
              </a:rPr>
              <a:t> vitae, </a:t>
            </a:r>
            <a:r>
              <a:rPr lang="en-US" dirty="0" err="1">
                <a:latin typeface="Montserrat" panose="00000500000000000000" pitchFamily="2" charset="0"/>
              </a:rPr>
              <a:t>fermentum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iaculis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massa</a:t>
            </a:r>
            <a:r>
              <a:rPr lang="en-US" dirty="0">
                <a:latin typeface="Montserrat" panose="00000500000000000000" pitchFamily="2" charset="0"/>
              </a:rPr>
              <a:t>. Integer </a:t>
            </a:r>
            <a:r>
              <a:rPr lang="en-US" dirty="0" err="1">
                <a:latin typeface="Montserrat" panose="00000500000000000000" pitchFamily="2" charset="0"/>
              </a:rPr>
              <a:t>maximus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sollicitudin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orci</a:t>
            </a:r>
            <a:r>
              <a:rPr lang="en-US" dirty="0">
                <a:latin typeface="Montserrat" panose="00000500000000000000" pitchFamily="2" charset="0"/>
              </a:rPr>
              <a:t> ac </a:t>
            </a:r>
            <a:r>
              <a:rPr lang="en-US" dirty="0" err="1">
                <a:latin typeface="Montserrat" panose="00000500000000000000" pitchFamily="2" charset="0"/>
              </a:rPr>
              <a:t>porttitor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Phasellus</a:t>
            </a:r>
            <a:r>
              <a:rPr lang="en-US" dirty="0">
                <a:latin typeface="Montserrat" panose="00000500000000000000" pitchFamily="2" charset="0"/>
              </a:rPr>
              <a:t> at </a:t>
            </a:r>
            <a:r>
              <a:rPr lang="en-US" dirty="0" err="1">
                <a:latin typeface="Montserrat" panose="00000500000000000000" pitchFamily="2" charset="0"/>
              </a:rPr>
              <a:t>nibh</a:t>
            </a:r>
            <a:r>
              <a:rPr lang="en-US" dirty="0">
                <a:latin typeface="Montserrat" panose="00000500000000000000" pitchFamily="2" charset="0"/>
              </a:rPr>
              <a:t> non </a:t>
            </a:r>
            <a:r>
              <a:rPr lang="en-US" dirty="0" err="1">
                <a:latin typeface="Montserrat" panose="00000500000000000000" pitchFamily="2" charset="0"/>
              </a:rPr>
              <a:t>felis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venenatis</a:t>
            </a:r>
            <a:r>
              <a:rPr lang="en-US" dirty="0">
                <a:latin typeface="Montserrat" panose="00000500000000000000" pitchFamily="2" charset="0"/>
              </a:rPr>
              <a:t> non </a:t>
            </a:r>
            <a:r>
              <a:rPr lang="en-US" dirty="0" err="1">
                <a:latin typeface="Montserrat" panose="00000500000000000000" pitchFamily="2" charset="0"/>
              </a:rPr>
              <a:t>non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urna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Quisque</a:t>
            </a:r>
            <a:r>
              <a:rPr lang="en-US" dirty="0">
                <a:latin typeface="Montserrat" panose="00000500000000000000" pitchFamily="2" charset="0"/>
              </a:rPr>
              <a:t> mi </a:t>
            </a:r>
            <a:r>
              <a:rPr lang="en-US" dirty="0" err="1">
                <a:latin typeface="Montserrat" panose="00000500000000000000" pitchFamily="2" charset="0"/>
              </a:rPr>
              <a:t>leo</a:t>
            </a:r>
            <a:r>
              <a:rPr lang="en-US" dirty="0">
                <a:latin typeface="Montserrat" panose="00000500000000000000" pitchFamily="2" charset="0"/>
              </a:rPr>
              <a:t>, </a:t>
            </a:r>
            <a:r>
              <a:rPr lang="en-US" dirty="0" err="1">
                <a:latin typeface="Montserrat" panose="00000500000000000000" pitchFamily="2" charset="0"/>
              </a:rPr>
              <a:t>porta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ut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libero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nec</a:t>
            </a:r>
            <a:r>
              <a:rPr lang="en-US" dirty="0">
                <a:latin typeface="Montserrat" panose="00000500000000000000" pitchFamily="2" charset="0"/>
              </a:rPr>
              <a:t>, </a:t>
            </a:r>
            <a:r>
              <a:rPr lang="en-US" dirty="0" err="1">
                <a:latin typeface="Montserrat" panose="00000500000000000000" pitchFamily="2" charset="0"/>
              </a:rPr>
              <a:t>viverra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ornare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leo</a:t>
            </a:r>
            <a:r>
              <a:rPr lang="en-US" dirty="0">
                <a:latin typeface="Montserrat" panose="00000500000000000000" pitchFamily="2" charset="0"/>
              </a:rPr>
              <a:t>. Integer </a:t>
            </a:r>
            <a:r>
              <a:rPr lang="en-US" dirty="0" err="1">
                <a:latin typeface="Montserrat" panose="00000500000000000000" pitchFamily="2" charset="0"/>
              </a:rPr>
              <a:t>convallis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suscipit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sem</a:t>
            </a:r>
            <a:r>
              <a:rPr lang="en-US" dirty="0">
                <a:latin typeface="Montserrat" panose="00000500000000000000" pitchFamily="2" charset="0"/>
              </a:rPr>
              <a:t>,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of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03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OUR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 dirty="0"/>
              <a:t>Education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>
            <a:noAutofit/>
          </a:bodyPr>
          <a:lstStyle/>
          <a:p>
            <a:r>
              <a:rPr lang="en-US" dirty="0"/>
              <a:t>Progress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Productifity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rhoncus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703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OUR AGENDA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02 / 01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ipsum</a:t>
            </a:r>
            <a:r>
              <a:rPr lang="en-US" dirty="0">
                <a:latin typeface="Montserrat" panose="00000500000000000000" pitchFamily="2" charset="0"/>
              </a:rPr>
              <a:t> dolor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, </a:t>
            </a:r>
            <a:r>
              <a:rPr lang="en-US" dirty="0" err="1">
                <a:latin typeface="Montserrat" panose="00000500000000000000" pitchFamily="2" charset="0"/>
              </a:rPr>
              <a:t>consectetur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adipiscing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elit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Nulla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eget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maximus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nisl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Nunc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facilisis</a:t>
            </a:r>
            <a:r>
              <a:rPr lang="en-US" dirty="0">
                <a:latin typeface="Montserrat" panose="00000500000000000000" pitchFamily="2" charset="0"/>
              </a:rPr>
              <a:t> non </a:t>
            </a:r>
            <a:r>
              <a:rPr lang="en-US" dirty="0" err="1">
                <a:latin typeface="Montserrat" panose="00000500000000000000" pitchFamily="2" charset="0"/>
              </a:rPr>
              <a:t>tellus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vel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fermentum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>
            <a:noAutofit/>
          </a:bodyPr>
          <a:lstStyle/>
          <a:p>
            <a:r>
              <a:rPr lang="en-US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Seattle Fashion Con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23 / 01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 algn="just" defTabSz="1828891">
              <a:spcBef>
                <a:spcPts val="0"/>
              </a:spcBef>
            </a:pP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Lorem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ipsum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dolor sit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amet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consectetur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adipiscing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elit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Nulla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eget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maximus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nisl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Nunc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facilisis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non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tellus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vel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fermentum</a:t>
            </a:r>
            <a:r>
              <a:rPr lang="en-US" dirty="0">
                <a:solidFill>
                  <a:prstClr val="white">
                    <a:lumMod val="50000"/>
                  </a:prstClr>
                </a:solidFill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>
            <a:noAutofit/>
          </a:bodyPr>
          <a:lstStyle/>
          <a:p>
            <a:r>
              <a:rPr lang="en-US" dirty="0" err="1">
                <a:ea typeface="Open Sans Extrabold" panose="020B0906030804020204" pitchFamily="34" charset="0"/>
                <a:cs typeface="Open Sans Extrabold" panose="020B0906030804020204" pitchFamily="34" charset="0"/>
              </a:rPr>
              <a:t>Uniqe</a:t>
            </a:r>
            <a:r>
              <a:rPr lang="en-US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 Wear Seattle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16 / 01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just"/>
            <a:r>
              <a:rPr lang="en-US" dirty="0" err="1">
                <a:latin typeface="Montserrat" panose="00000500000000000000" pitchFamily="2" charset="0"/>
              </a:rPr>
              <a:t>Lorem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ipsum</a:t>
            </a:r>
            <a:r>
              <a:rPr lang="en-US" dirty="0">
                <a:latin typeface="Montserrat" panose="00000500000000000000" pitchFamily="2" charset="0"/>
              </a:rPr>
              <a:t> dolor sit </a:t>
            </a:r>
            <a:r>
              <a:rPr lang="en-US" dirty="0" err="1">
                <a:latin typeface="Montserrat" panose="00000500000000000000" pitchFamily="2" charset="0"/>
              </a:rPr>
              <a:t>amet</a:t>
            </a:r>
            <a:r>
              <a:rPr lang="en-US" dirty="0">
                <a:latin typeface="Montserrat" panose="00000500000000000000" pitchFamily="2" charset="0"/>
              </a:rPr>
              <a:t>, </a:t>
            </a:r>
            <a:r>
              <a:rPr lang="en-US" dirty="0" err="1">
                <a:latin typeface="Montserrat" panose="00000500000000000000" pitchFamily="2" charset="0"/>
              </a:rPr>
              <a:t>consectetur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adipiscing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elit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Nulla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eget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maximus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nisl</a:t>
            </a:r>
            <a:r>
              <a:rPr lang="en-US" dirty="0">
                <a:latin typeface="Montserrat" panose="00000500000000000000" pitchFamily="2" charset="0"/>
              </a:rPr>
              <a:t>. </a:t>
            </a:r>
            <a:r>
              <a:rPr lang="en-US" dirty="0" err="1">
                <a:latin typeface="Montserrat" panose="00000500000000000000" pitchFamily="2" charset="0"/>
              </a:rPr>
              <a:t>Nunc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facilisis</a:t>
            </a:r>
            <a:r>
              <a:rPr lang="en-US" dirty="0">
                <a:latin typeface="Montserrat" panose="00000500000000000000" pitchFamily="2" charset="0"/>
              </a:rPr>
              <a:t> non </a:t>
            </a:r>
            <a:r>
              <a:rPr lang="en-US" dirty="0" err="1">
                <a:latin typeface="Montserrat" panose="00000500000000000000" pitchFamily="2" charset="0"/>
              </a:rPr>
              <a:t>tellus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vel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fermentum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0"/>
          </p:nvPr>
        </p:nvSpPr>
        <p:spPr/>
        <p:txBody>
          <a:bodyPr>
            <a:noAutofit/>
          </a:bodyPr>
          <a:lstStyle/>
          <a:p>
            <a:r>
              <a:rPr lang="en-US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Design Festival Milano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A3BB32D3-8631-454D-BB9E-113C0FFE886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876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28E3C694-6ABF-4299-8E1A-E414CC8C6E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-</a:t>
            </a:r>
            <a:fld id="{3F0EA7F4-FF3F-43E5-9A40-4FE24542847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2017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2018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2019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2020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just"/>
            <a:r>
              <a:rPr lang="en-US" dirty="0">
                <a:latin typeface="Montserrat" panose="00000500000000000000" pitchFamily="2" charset="0"/>
              </a:rPr>
              <a:t>Maecenas a </a:t>
            </a:r>
            <a:r>
              <a:rPr lang="en-US" dirty="0" err="1">
                <a:latin typeface="Montserrat" panose="00000500000000000000" pitchFamily="2" charset="0"/>
              </a:rPr>
              <a:t>laoreet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mauris</a:t>
            </a:r>
            <a:r>
              <a:rPr lang="en-US" dirty="0">
                <a:latin typeface="Montserrat" panose="00000500000000000000" pitchFamily="2" charset="0"/>
              </a:rPr>
              <a:t>, id </a:t>
            </a:r>
            <a:r>
              <a:rPr lang="en-US" dirty="0" err="1">
                <a:latin typeface="Montserrat" panose="00000500000000000000" pitchFamily="2" charset="0"/>
              </a:rPr>
              <a:t>euismod</a:t>
            </a:r>
            <a:r>
              <a:rPr lang="en-US" dirty="0">
                <a:latin typeface="Montserrat" panose="00000500000000000000" pitchFamily="2" charset="0"/>
              </a:rPr>
              <a:t> magna. </a:t>
            </a:r>
            <a:r>
              <a:rPr lang="en-US" dirty="0" err="1">
                <a:latin typeface="Montserrat" panose="00000500000000000000" pitchFamily="2" charset="0"/>
              </a:rPr>
              <a:t>Fusce</a:t>
            </a:r>
            <a:r>
              <a:rPr lang="en-US" dirty="0">
                <a:latin typeface="Montserrat" panose="00000500000000000000" pitchFamily="2" charset="0"/>
              </a:rPr>
              <a:t> non quam dui. </a:t>
            </a:r>
            <a:r>
              <a:rPr lang="en-US" dirty="0" err="1">
                <a:latin typeface="Montserrat" panose="00000500000000000000" pitchFamily="2" charset="0"/>
              </a:rPr>
              <a:t>Nullam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aliquet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fringilla</a:t>
            </a:r>
            <a:r>
              <a:rPr lang="en-US" dirty="0">
                <a:latin typeface="Montserrat" panose="00000500000000000000" pitchFamily="2" charset="0"/>
              </a:rPr>
              <a:t> </a:t>
            </a:r>
            <a:r>
              <a:rPr lang="en-US" dirty="0" err="1">
                <a:latin typeface="Montserrat" panose="00000500000000000000" pitchFamily="2" charset="0"/>
              </a:rPr>
              <a:t>cursus</a:t>
            </a:r>
            <a:r>
              <a:rPr lang="en-US" dirty="0"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MILESTONE</a:t>
            </a:r>
          </a:p>
        </p:txBody>
      </p:sp>
      <p:sp>
        <p:nvSpPr>
          <p:cNvPr id="19" name="Oval 18"/>
          <p:cNvSpPr/>
          <p:nvPr/>
        </p:nvSpPr>
        <p:spPr>
          <a:xfrm>
            <a:off x="2305050" y="2346441"/>
            <a:ext cx="200414" cy="200414"/>
          </a:xfrm>
          <a:prstGeom prst="ellipse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305050" y="4978129"/>
            <a:ext cx="200414" cy="200414"/>
          </a:xfrm>
          <a:prstGeom prst="ellipse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305050" y="7609817"/>
            <a:ext cx="200414" cy="200414"/>
          </a:xfrm>
          <a:prstGeom prst="ellipse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2305050" y="10708652"/>
            <a:ext cx="200414" cy="200414"/>
          </a:xfrm>
          <a:prstGeom prst="ellipse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8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-</a:t>
            </a:r>
            <a:fld id="{3F0EA7F4-FF3F-43E5-9A40-4FE24542847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0"/>
              </a:rPr>
              <a:t>PORTOFOLIO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ELNIK / 20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766217" y="9228406"/>
            <a:ext cx="730653" cy="7306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720246" y="9228406"/>
            <a:ext cx="730653" cy="730653"/>
          </a:xfrm>
          <a:prstGeom prst="rect">
            <a:avLst/>
          </a:prstGeom>
          <a:solidFill>
            <a:srgbClr val="907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8674276" y="9228406"/>
            <a:ext cx="730653" cy="730653"/>
          </a:xfrm>
          <a:prstGeom prst="rect">
            <a:avLst/>
          </a:prstGeom>
          <a:solidFill>
            <a:srgbClr val="FCD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0628306" y="9228406"/>
            <a:ext cx="730653" cy="730653"/>
          </a:xfrm>
          <a:prstGeom prst="rect">
            <a:avLst/>
          </a:prstGeom>
          <a:solidFill>
            <a:srgbClr val="1D23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88B840B7-5D24-4479-AE6F-FDB9AD51ED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8B59AF9E-7F78-4AA3-A299-5779AFE273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E39A8243-ED88-4401-8A04-28F84DBB53D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04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lnik">
      <a:majorFont>
        <a:latin typeface="Baskerville Old Face"/>
        <a:ea typeface=""/>
        <a:cs typeface=""/>
      </a:majorFont>
      <a:minorFont>
        <a:latin typeface="Montserra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976</TotalTime>
  <Words>1231</Words>
  <Application>Microsoft Office PowerPoint</Application>
  <PresentationFormat>自定义</PresentationFormat>
  <Paragraphs>187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Lateef</vt:lpstr>
      <vt:lpstr>Lato Light</vt:lpstr>
      <vt:lpstr>Montserrat</vt:lpstr>
      <vt:lpstr>Montserrat ExtraBold</vt:lpstr>
      <vt:lpstr>Montserrat Medium</vt:lpstr>
      <vt:lpstr>Montserrat SemiBold</vt:lpstr>
      <vt:lpstr>Rubik</vt:lpstr>
      <vt:lpstr>Arial</vt:lpstr>
      <vt:lpstr>Baskerville Old Face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Administrator</cp:lastModifiedBy>
  <cp:revision>95</cp:revision>
  <dcterms:created xsi:type="dcterms:W3CDTF">2020-01-02T04:09:59Z</dcterms:created>
  <dcterms:modified xsi:type="dcterms:W3CDTF">2020-03-23T02:18:48Z</dcterms:modified>
</cp:coreProperties>
</file>