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2.xml" ContentType="application/vnd.openxmlformats-officedocument.presentationml.notesSlide+xml"/>
  <Override PartName="/ppt/tags/tag8.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3.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44.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45.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9"/>
  </p:notesMasterIdLst>
  <p:sldIdLst>
    <p:sldId id="288" r:id="rId2"/>
    <p:sldId id="289" r:id="rId3"/>
    <p:sldId id="290" r:id="rId4"/>
    <p:sldId id="295" r:id="rId5"/>
    <p:sldId id="303" r:id="rId6"/>
    <p:sldId id="313" r:id="rId7"/>
    <p:sldId id="301" r:id="rId8"/>
    <p:sldId id="307" r:id="rId9"/>
    <p:sldId id="291" r:id="rId10"/>
    <p:sldId id="298" r:id="rId11"/>
    <p:sldId id="302" r:id="rId12"/>
    <p:sldId id="300" r:id="rId13"/>
    <p:sldId id="304" r:id="rId14"/>
    <p:sldId id="311" r:id="rId15"/>
    <p:sldId id="292" r:id="rId16"/>
    <p:sldId id="306" r:id="rId17"/>
    <p:sldId id="309" r:id="rId18"/>
    <p:sldId id="305" r:id="rId19"/>
    <p:sldId id="308" r:id="rId20"/>
    <p:sldId id="294" r:id="rId21"/>
    <p:sldId id="293" r:id="rId22"/>
    <p:sldId id="296" r:id="rId23"/>
    <p:sldId id="297" r:id="rId24"/>
    <p:sldId id="299" r:id="rId25"/>
    <p:sldId id="310" r:id="rId26"/>
    <p:sldId id="314" r:id="rId27"/>
    <p:sldId id="312" r:id="rId28"/>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3979F"/>
    <a:srgbClr val="2E75B6"/>
    <a:srgbClr val="274991"/>
    <a:srgbClr val="7CA82A"/>
    <a:srgbClr val="55375F"/>
    <a:srgbClr val="442C4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22" d="100"/>
          <a:sy n="22" d="100"/>
        </p:scale>
        <p:origin x="24" y="1086"/>
      </p:cViewPr>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2019/4/16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10</a:t>
            </a:fld>
            <a:endParaRPr lang="zh-CN" altLang="en-US"/>
          </a:p>
        </p:txBody>
      </p:sp>
    </p:spTree>
    <p:extLst>
      <p:ext uri="{BB962C8B-B14F-4D97-AF65-F5344CB8AC3E}">
        <p14:creationId xmlns:p14="http://schemas.microsoft.com/office/powerpoint/2010/main" val="35034081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11</a:t>
            </a:fld>
            <a:endParaRPr lang="zh-CN" altLang="en-US"/>
          </a:p>
        </p:txBody>
      </p:sp>
    </p:spTree>
    <p:extLst>
      <p:ext uri="{BB962C8B-B14F-4D97-AF65-F5344CB8AC3E}">
        <p14:creationId xmlns:p14="http://schemas.microsoft.com/office/powerpoint/2010/main" val="6316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12</a:t>
            </a:fld>
            <a:endParaRPr lang="zh-CN" altLang="en-US"/>
          </a:p>
        </p:txBody>
      </p:sp>
    </p:spTree>
    <p:extLst>
      <p:ext uri="{BB962C8B-B14F-4D97-AF65-F5344CB8AC3E}">
        <p14:creationId xmlns:p14="http://schemas.microsoft.com/office/powerpoint/2010/main" val="94886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13</a:t>
            </a:fld>
            <a:endParaRPr lang="zh-CN" altLang="en-US"/>
          </a:p>
        </p:txBody>
      </p:sp>
    </p:spTree>
    <p:extLst>
      <p:ext uri="{BB962C8B-B14F-4D97-AF65-F5344CB8AC3E}">
        <p14:creationId xmlns:p14="http://schemas.microsoft.com/office/powerpoint/2010/main" val="29613282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14</a:t>
            </a:fld>
            <a:endParaRPr lang="zh-CN" altLang="en-US"/>
          </a:p>
        </p:txBody>
      </p:sp>
    </p:spTree>
    <p:extLst>
      <p:ext uri="{BB962C8B-B14F-4D97-AF65-F5344CB8AC3E}">
        <p14:creationId xmlns:p14="http://schemas.microsoft.com/office/powerpoint/2010/main" val="22118066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15</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159123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16</a:t>
            </a:fld>
            <a:endParaRPr lang="zh-CN" altLang="en-US"/>
          </a:p>
        </p:txBody>
      </p:sp>
    </p:spTree>
    <p:extLst>
      <p:ext uri="{BB962C8B-B14F-4D97-AF65-F5344CB8AC3E}">
        <p14:creationId xmlns:p14="http://schemas.microsoft.com/office/powerpoint/2010/main" val="15354750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17</a:t>
            </a:fld>
            <a:endParaRPr lang="zh-CN" altLang="en-US"/>
          </a:p>
        </p:txBody>
      </p:sp>
    </p:spTree>
    <p:extLst>
      <p:ext uri="{BB962C8B-B14F-4D97-AF65-F5344CB8AC3E}">
        <p14:creationId xmlns:p14="http://schemas.microsoft.com/office/powerpoint/2010/main" val="422548568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18</a:t>
            </a:fld>
            <a:endParaRPr lang="zh-CN" altLang="en-US"/>
          </a:p>
        </p:txBody>
      </p:sp>
    </p:spTree>
    <p:extLst>
      <p:ext uri="{BB962C8B-B14F-4D97-AF65-F5344CB8AC3E}">
        <p14:creationId xmlns:p14="http://schemas.microsoft.com/office/powerpoint/2010/main" val="289269135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19</a:t>
            </a:fld>
            <a:endParaRPr lang="zh-CN" altLang="en-US"/>
          </a:p>
        </p:txBody>
      </p:sp>
    </p:spTree>
    <p:extLst>
      <p:ext uri="{BB962C8B-B14F-4D97-AF65-F5344CB8AC3E}">
        <p14:creationId xmlns:p14="http://schemas.microsoft.com/office/powerpoint/2010/main" val="3650495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99635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20</a:t>
            </a:fld>
            <a:endParaRPr lang="zh-CN" altLang="en-US"/>
          </a:p>
        </p:txBody>
      </p:sp>
    </p:spTree>
    <p:extLst>
      <p:ext uri="{BB962C8B-B14F-4D97-AF65-F5344CB8AC3E}">
        <p14:creationId xmlns:p14="http://schemas.microsoft.com/office/powerpoint/2010/main" val="23888983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21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500006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22</a:t>
            </a:fld>
            <a:endParaRPr lang="zh-CN" altLang="en-US"/>
          </a:p>
        </p:txBody>
      </p:sp>
    </p:spTree>
    <p:extLst>
      <p:ext uri="{BB962C8B-B14F-4D97-AF65-F5344CB8AC3E}">
        <p14:creationId xmlns:p14="http://schemas.microsoft.com/office/powerpoint/2010/main" val="231723124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23</a:t>
            </a:fld>
            <a:endParaRPr lang="zh-CN" altLang="en-US"/>
          </a:p>
        </p:txBody>
      </p:sp>
    </p:spTree>
    <p:extLst>
      <p:ext uri="{BB962C8B-B14F-4D97-AF65-F5344CB8AC3E}">
        <p14:creationId xmlns:p14="http://schemas.microsoft.com/office/powerpoint/2010/main" val="387612805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24</a:t>
            </a:fld>
            <a:endParaRPr lang="zh-CN" altLang="en-US"/>
          </a:p>
        </p:txBody>
      </p:sp>
    </p:spTree>
    <p:extLst>
      <p:ext uri="{BB962C8B-B14F-4D97-AF65-F5344CB8AC3E}">
        <p14:creationId xmlns:p14="http://schemas.microsoft.com/office/powerpoint/2010/main" val="30589337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25</a:t>
            </a:fld>
            <a:endParaRPr lang="zh-CN" altLang="en-US"/>
          </a:p>
        </p:txBody>
      </p:sp>
    </p:spTree>
    <p:extLst>
      <p:ext uri="{BB962C8B-B14F-4D97-AF65-F5344CB8AC3E}">
        <p14:creationId xmlns:p14="http://schemas.microsoft.com/office/powerpoint/2010/main" val="25752527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6603984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3</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394304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4</a:t>
            </a:fld>
            <a:endParaRPr lang="zh-CN" altLang="en-US"/>
          </a:p>
        </p:txBody>
      </p:sp>
    </p:spTree>
    <p:extLst>
      <p:ext uri="{BB962C8B-B14F-4D97-AF65-F5344CB8AC3E}">
        <p14:creationId xmlns:p14="http://schemas.microsoft.com/office/powerpoint/2010/main" val="38843719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5</a:t>
            </a:fld>
            <a:endParaRPr lang="zh-CN" altLang="en-US"/>
          </a:p>
        </p:txBody>
      </p:sp>
    </p:spTree>
    <p:extLst>
      <p:ext uri="{BB962C8B-B14F-4D97-AF65-F5344CB8AC3E}">
        <p14:creationId xmlns:p14="http://schemas.microsoft.com/office/powerpoint/2010/main" val="33168680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6</a:t>
            </a:fld>
            <a:endParaRPr lang="zh-CN" altLang="en-US"/>
          </a:p>
        </p:txBody>
      </p:sp>
    </p:spTree>
    <p:extLst>
      <p:ext uri="{BB962C8B-B14F-4D97-AF65-F5344CB8AC3E}">
        <p14:creationId xmlns:p14="http://schemas.microsoft.com/office/powerpoint/2010/main" val="19041029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34C0232-94FA-4EBE-BB9B-79FBE486032D}" type="slidenum">
              <a:rPr lang="zh-CN" altLang="en-US" smtClean="0"/>
              <a:t>7</a:t>
            </a:fld>
            <a:endParaRPr lang="zh-CN" altLang="en-US"/>
          </a:p>
        </p:txBody>
      </p:sp>
    </p:spTree>
    <p:extLst>
      <p:ext uri="{BB962C8B-B14F-4D97-AF65-F5344CB8AC3E}">
        <p14:creationId xmlns:p14="http://schemas.microsoft.com/office/powerpoint/2010/main" val="27246664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C18C319-592B-4604-8379-677AD2D98A71}" type="slidenum">
              <a:rPr lang="zh-CN" altLang="en-US" smtClean="0"/>
              <a:t>8</a:t>
            </a:fld>
            <a:endParaRPr lang="zh-CN" altLang="en-US"/>
          </a:p>
        </p:txBody>
      </p:sp>
    </p:spTree>
    <p:extLst>
      <p:ext uri="{BB962C8B-B14F-4D97-AF65-F5344CB8AC3E}">
        <p14:creationId xmlns:p14="http://schemas.microsoft.com/office/powerpoint/2010/main" val="20698537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9</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19321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2019/4/16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2019/4/16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2019/4/16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8989457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794992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982970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5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17444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6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8544424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7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699140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965926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2019/4/16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9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887413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0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33069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136574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2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48805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3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375061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4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86229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033543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83318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21844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77146103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2019/4/16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5767465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26790566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568539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2019/4/16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2019/4/16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2019/4/16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2019/4/16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9" name="单圆角矩形 8"/>
          <p:cNvSpPr/>
          <p:nvPr userDrawn="1"/>
        </p:nvSpPr>
        <p:spPr>
          <a:xfrm>
            <a:off x="0" y="203200"/>
            <a:ext cx="928914" cy="391886"/>
          </a:xfrm>
          <a:prstGeom prst="round1Rect">
            <a:avLst/>
          </a:prstGeom>
          <a:solidFill>
            <a:srgbClr val="E397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dirty="0" smtClean="0"/>
              <a:t>LOGO</a:t>
            </a:r>
            <a:endParaRPr lang="zh-CN" altLang="en-US" sz="2000" b="1" dirty="0"/>
          </a:p>
        </p:txBody>
      </p:sp>
      <p:sp>
        <p:nvSpPr>
          <p:cNvPr id="10" name="文本框 9"/>
          <p:cNvSpPr txBox="1"/>
          <p:nvPr userDrawn="1"/>
        </p:nvSpPr>
        <p:spPr>
          <a:xfrm>
            <a:off x="928914" y="188686"/>
            <a:ext cx="3570208" cy="430887"/>
          </a:xfrm>
          <a:prstGeom prst="rect">
            <a:avLst/>
          </a:prstGeom>
          <a:noFill/>
        </p:spPr>
        <p:txBody>
          <a:bodyPr wrap="none" rtlCol="0">
            <a:spAutoFit/>
          </a:bodyPr>
          <a:lstStyle/>
          <a:p>
            <a:pPr marL="0" marR="0" indent="0" algn="l" defTabSz="685800" rtl="0" eaLnBrk="1" fontAlgn="auto" latinLnBrk="0" hangingPunct="1">
              <a:lnSpc>
                <a:spcPct val="100000"/>
              </a:lnSpc>
              <a:spcBef>
                <a:spcPts val="0"/>
              </a:spcBef>
              <a:spcAft>
                <a:spcPts val="0"/>
              </a:spcAft>
              <a:buClrTx/>
              <a:buSzTx/>
              <a:buFontTx/>
              <a:buNone/>
              <a:tabLst/>
              <a:defRPr/>
            </a:pPr>
            <a:r>
              <a:rPr lang="zh-CN" altLang="en-US" sz="2200" b="1" dirty="0" smtClean="0">
                <a:solidFill>
                  <a:srgbClr val="E3979F"/>
                </a:solidFill>
                <a:latin typeface="微软雅黑" panose="020B0503020204020204" pitchFamily="34" charset="-122"/>
                <a:ea typeface="微软雅黑" panose="020B0503020204020204" pitchFamily="34" charset="-122"/>
              </a:rPr>
              <a:t>单击此处添加文字标题内容</a:t>
            </a:r>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2019/4/16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2019/4/16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Lst>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jpg"/><Relationship Id="rId3" Type="http://schemas.openxmlformats.org/officeDocument/2006/relationships/tags" Target="../tags/tag3.xml"/><Relationship Id="rId7" Type="http://schemas.openxmlformats.org/officeDocument/2006/relationships/notesSlide" Target="../notesSlides/notesSlide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audio" Target="../media/media1.mp3"/><Relationship Id="rId4" Type="http://schemas.microsoft.com/office/2007/relationships/media" Target="../media/media1.mp3"/><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44.xml"/><Relationship Id="rId4" Type="http://schemas.openxmlformats.org/officeDocument/2006/relationships/image" Target="../media/image2.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tags" Target="../tags/tag6.xml"/><Relationship Id="rId7" Type="http://schemas.openxmlformats.org/officeDocument/2006/relationships/image" Target="../media/image2.jpg"/><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notesSlide" Target="../notesSlides/notesSlide2.xml"/><Relationship Id="rId5" Type="http://schemas.openxmlformats.org/officeDocument/2006/relationships/slideLayout" Target="../slideLayouts/slideLayout7.xml"/><Relationship Id="rId4" Type="http://schemas.openxmlformats.org/officeDocument/2006/relationships/tags" Target="../tags/tag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45.xml"/><Relationship Id="rId4" Type="http://schemas.openxmlformats.org/officeDocument/2006/relationships/image" Target="../media/image2.jp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image" Target="../media/image2.jpg"/><Relationship Id="rId5" Type="http://schemas.openxmlformats.org/officeDocument/2006/relationships/notesSlide" Target="../notesSlides/notesSlide26.xml"/><Relationship Id="rId4"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2.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3" Type="http://schemas.openxmlformats.org/officeDocument/2006/relationships/tags" Target="../tags/tag21.xml"/><Relationship Id="rId18" Type="http://schemas.openxmlformats.org/officeDocument/2006/relationships/tags" Target="../tags/tag26.xml"/><Relationship Id="rId26" Type="http://schemas.openxmlformats.org/officeDocument/2006/relationships/tags" Target="../tags/tag34.xml"/><Relationship Id="rId3" Type="http://schemas.openxmlformats.org/officeDocument/2006/relationships/tags" Target="../tags/tag11.xml"/><Relationship Id="rId21" Type="http://schemas.openxmlformats.org/officeDocument/2006/relationships/tags" Target="../tags/tag29.xml"/><Relationship Id="rId34" Type="http://schemas.openxmlformats.org/officeDocument/2006/relationships/tags" Target="../tags/tag42.xml"/><Relationship Id="rId7" Type="http://schemas.openxmlformats.org/officeDocument/2006/relationships/tags" Target="../tags/tag15.xml"/><Relationship Id="rId12" Type="http://schemas.openxmlformats.org/officeDocument/2006/relationships/tags" Target="../tags/tag20.xml"/><Relationship Id="rId17" Type="http://schemas.openxmlformats.org/officeDocument/2006/relationships/tags" Target="../tags/tag25.xml"/><Relationship Id="rId25" Type="http://schemas.openxmlformats.org/officeDocument/2006/relationships/tags" Target="../tags/tag33.xml"/><Relationship Id="rId33" Type="http://schemas.openxmlformats.org/officeDocument/2006/relationships/tags" Target="../tags/tag41.xml"/><Relationship Id="rId2" Type="http://schemas.openxmlformats.org/officeDocument/2006/relationships/tags" Target="../tags/tag10.xml"/><Relationship Id="rId16" Type="http://schemas.openxmlformats.org/officeDocument/2006/relationships/tags" Target="../tags/tag24.xml"/><Relationship Id="rId20" Type="http://schemas.openxmlformats.org/officeDocument/2006/relationships/tags" Target="../tags/tag28.xml"/><Relationship Id="rId29" Type="http://schemas.openxmlformats.org/officeDocument/2006/relationships/tags" Target="../tags/tag37.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tags" Target="../tags/tag19.xml"/><Relationship Id="rId24" Type="http://schemas.openxmlformats.org/officeDocument/2006/relationships/tags" Target="../tags/tag32.xml"/><Relationship Id="rId32" Type="http://schemas.openxmlformats.org/officeDocument/2006/relationships/tags" Target="../tags/tag40.xml"/><Relationship Id="rId5" Type="http://schemas.openxmlformats.org/officeDocument/2006/relationships/tags" Target="../tags/tag13.xml"/><Relationship Id="rId15" Type="http://schemas.openxmlformats.org/officeDocument/2006/relationships/tags" Target="../tags/tag23.xml"/><Relationship Id="rId23" Type="http://schemas.openxmlformats.org/officeDocument/2006/relationships/tags" Target="../tags/tag31.xml"/><Relationship Id="rId28" Type="http://schemas.openxmlformats.org/officeDocument/2006/relationships/tags" Target="../tags/tag36.xml"/><Relationship Id="rId36" Type="http://schemas.openxmlformats.org/officeDocument/2006/relationships/notesSlide" Target="../notesSlides/notesSlide5.xml"/><Relationship Id="rId10" Type="http://schemas.openxmlformats.org/officeDocument/2006/relationships/tags" Target="../tags/tag18.xml"/><Relationship Id="rId19" Type="http://schemas.openxmlformats.org/officeDocument/2006/relationships/tags" Target="../tags/tag27.xml"/><Relationship Id="rId31" Type="http://schemas.openxmlformats.org/officeDocument/2006/relationships/tags" Target="../tags/tag39.xml"/><Relationship Id="rId4" Type="http://schemas.openxmlformats.org/officeDocument/2006/relationships/tags" Target="../tags/tag12.xml"/><Relationship Id="rId9" Type="http://schemas.openxmlformats.org/officeDocument/2006/relationships/tags" Target="../tags/tag17.xml"/><Relationship Id="rId14" Type="http://schemas.openxmlformats.org/officeDocument/2006/relationships/tags" Target="../tags/tag22.xml"/><Relationship Id="rId22" Type="http://schemas.openxmlformats.org/officeDocument/2006/relationships/tags" Target="../tags/tag30.xml"/><Relationship Id="rId27" Type="http://schemas.openxmlformats.org/officeDocument/2006/relationships/tags" Target="../tags/tag35.xml"/><Relationship Id="rId30" Type="http://schemas.openxmlformats.org/officeDocument/2006/relationships/tags" Target="../tags/tag38.xml"/><Relationship Id="rId35" Type="http://schemas.openxmlformats.org/officeDocument/2006/relationships/slideLayout" Target="../slideLayouts/slideLayout8.xml"/><Relationship Id="rId8" Type="http://schemas.openxmlformats.org/officeDocument/2006/relationships/tags" Target="../tags/tag1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43.xml"/><Relationship Id="rId4" Type="http://schemas.openxmlformats.org/officeDocument/2006/relationships/image" Target="../media/image2.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4" name="任意多边形 3"/>
          <p:cNvSpPr/>
          <p:nvPr>
            <p:custDataLst>
              <p:tags r:id="rId1"/>
            </p:custDataLst>
          </p:nvPr>
        </p:nvSpPr>
        <p:spPr>
          <a:xfrm>
            <a:off x="3566023" y="972455"/>
            <a:ext cx="2675268" cy="1643743"/>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D5FFCD"/>
              </a:solidFill>
            </a:endParaRPr>
          </a:p>
        </p:txBody>
      </p:sp>
      <p:sp>
        <p:nvSpPr>
          <p:cNvPr id="5" name="文本框 5"/>
          <p:cNvSpPr txBox="1">
            <a:spLocks noChangeArrowheads="1"/>
          </p:cNvSpPr>
          <p:nvPr>
            <p:custDataLst>
              <p:tags r:id="rId2"/>
            </p:custDataLst>
          </p:nvPr>
        </p:nvSpPr>
        <p:spPr bwMode="auto">
          <a:xfrm>
            <a:off x="2104514" y="1315526"/>
            <a:ext cx="4269969" cy="75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eaLnBrk="1" hangingPunct="1">
              <a:lnSpc>
                <a:spcPct val="110000"/>
              </a:lnSpc>
              <a:spcBef>
                <a:spcPct val="0"/>
              </a:spcBef>
              <a:buFontTx/>
              <a:buNone/>
              <a:defRPr/>
            </a:pPr>
            <a:r>
              <a:rPr lang="zh-CN" altLang="en-US" sz="8000" dirty="0" smtClean="0">
                <a:solidFill>
                  <a:schemeClr val="accent1">
                    <a:lumMod val="75000"/>
                  </a:schemeClr>
                </a:solidFill>
                <a:latin typeface="汉仪尚巍手书W" panose="00020600040101010101" pitchFamily="18" charset="-122"/>
                <a:ea typeface="汉仪尚巍手书W" panose="00020600040101010101" pitchFamily="18" charset="-122"/>
              </a:rPr>
              <a:t>花</a:t>
            </a:r>
            <a:r>
              <a:rPr lang="zh-CN" altLang="en-US" sz="7200" dirty="0" smtClean="0">
                <a:solidFill>
                  <a:schemeClr val="accent1">
                    <a:lumMod val="75000"/>
                  </a:schemeClr>
                </a:solidFill>
                <a:latin typeface="汉仪尚巍手书W" panose="00020600040101010101" pitchFamily="18" charset="-122"/>
                <a:ea typeface="汉仪尚巍手书W" panose="00020600040101010101" pitchFamily="18" charset="-122"/>
              </a:rPr>
              <a:t>开</a:t>
            </a:r>
            <a:r>
              <a:rPr lang="zh-CN" altLang="en-US" sz="6600" dirty="0" smtClean="0">
                <a:solidFill>
                  <a:schemeClr val="accent1">
                    <a:lumMod val="75000"/>
                  </a:schemeClr>
                </a:solidFill>
                <a:latin typeface="汉仪尚巍手书W" panose="00020600040101010101" pitchFamily="18" charset="-122"/>
                <a:ea typeface="汉仪尚巍手书W" panose="00020600040101010101" pitchFamily="18" charset="-122"/>
              </a:rPr>
              <a:t>盛夏</a:t>
            </a:r>
            <a:endParaRPr lang="zh-CN" altLang="en-US" sz="6600" dirty="0">
              <a:solidFill>
                <a:schemeClr val="accent1">
                  <a:lumMod val="75000"/>
                </a:schemeClr>
              </a:solidFill>
              <a:latin typeface="汉仪尚巍手书W" panose="00020600040101010101" pitchFamily="18" charset="-122"/>
              <a:ea typeface="汉仪尚巍手书W" panose="00020600040101010101" pitchFamily="18" charset="-122"/>
            </a:endParaRPr>
          </a:p>
        </p:txBody>
      </p:sp>
      <p:sp>
        <p:nvSpPr>
          <p:cNvPr id="6" name="文本框 7"/>
          <p:cNvSpPr txBox="1">
            <a:spLocks noChangeArrowheads="1"/>
          </p:cNvSpPr>
          <p:nvPr>
            <p:custDataLst>
              <p:tags r:id="rId3"/>
            </p:custDataLst>
          </p:nvPr>
        </p:nvSpPr>
        <p:spPr bwMode="auto">
          <a:xfrm>
            <a:off x="3800558" y="2231088"/>
            <a:ext cx="2206197" cy="318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just" eaLnBrk="1" hangingPunct="1">
              <a:lnSpc>
                <a:spcPct val="100000"/>
              </a:lnSpc>
              <a:spcBef>
                <a:spcPct val="0"/>
              </a:spcBef>
              <a:buFontTx/>
              <a:buNone/>
              <a:defRPr/>
            </a:pPr>
            <a:r>
              <a:rPr lang="da-DK" altLang="zh-CN" sz="1600" dirty="0" smtClean="0">
                <a:solidFill>
                  <a:srgbClr val="2E75B6"/>
                </a:solidFill>
                <a:latin typeface="微软雅黑" panose="020B0503020204020204" pitchFamily="34" charset="-122"/>
                <a:ea typeface="微软雅黑" panose="020B0503020204020204" pitchFamily="34" charset="-122"/>
              </a:rPr>
              <a:t>2018POWERPOINT</a:t>
            </a:r>
            <a:endParaRPr lang="en-US" altLang="zh-CN" sz="1600" dirty="0">
              <a:solidFill>
                <a:srgbClr val="2E75B6"/>
              </a:solidFill>
              <a:latin typeface="微软雅黑" panose="020B0503020204020204" pitchFamily="34" charset="-122"/>
              <a:ea typeface="微软雅黑" panose="020B0503020204020204" pitchFamily="34" charset="-122"/>
            </a:endParaRPr>
          </a:p>
        </p:txBody>
      </p:sp>
      <p:pic>
        <p:nvPicPr>
          <p:cNvPr id="3" name="Keith Kenniff - Receives">
            <a:hlinkClick r:id="" action="ppaction://media"/>
          </p:cNvPr>
          <p:cNvPicPr>
            <a:picLocks noChangeAspect="1"/>
          </p:cNvPicPr>
          <p:nvPr>
            <a:audioFile r:link="rId5"/>
            <p:extLst>
              <p:ext uri="{DAA4B4D4-6D71-4841-9C94-3DE7FCFB9230}">
                <p14:media xmlns:p14="http://schemas.microsoft.com/office/powerpoint/2010/main" r:embed="rId4"/>
              </p:ext>
            </p:extLst>
          </p:nvPr>
        </p:nvPicPr>
        <p:blipFill>
          <a:blip r:embed="rId9"/>
          <a:stretch>
            <a:fillRect/>
          </a:stretch>
        </p:blipFill>
        <p:spPr>
          <a:xfrm>
            <a:off x="1494914" y="-781135"/>
            <a:ext cx="609600" cy="609600"/>
          </a:xfrm>
          <a:prstGeom prst="rect">
            <a:avLst/>
          </a:prstGeom>
        </p:spPr>
      </p:pic>
    </p:spTree>
    <p:extLst>
      <p:ext uri="{BB962C8B-B14F-4D97-AF65-F5344CB8AC3E}">
        <p14:creationId xmlns:p14="http://schemas.microsoft.com/office/powerpoint/2010/main" val="241263866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3"/>
                                        </p:tgtEl>
                                      </p:cBhvr>
                                    </p:cmd>
                                  </p:childTnLst>
                                </p:cTn>
                              </p:par>
                              <p:par>
                                <p:cTn id="7" presetID="50" presetClass="entr" presetSubtype="0" decel="100000" fill="hold" nodeType="withEffect">
                                  <p:stCondLst>
                                    <p:cond delay="0"/>
                                  </p:stCondLst>
                                  <p:childTnLst>
                                    <p:set>
                                      <p:cBhvr>
                                        <p:cTn id="8" dur="1" fill="hold">
                                          <p:stCondLst>
                                            <p:cond delay="0"/>
                                          </p:stCondLst>
                                        </p:cTn>
                                        <p:tgtEl>
                                          <p:spTgt spid="2"/>
                                        </p:tgtEl>
                                        <p:attrNameLst>
                                          <p:attrName>style.visibility</p:attrName>
                                        </p:attrNameLst>
                                      </p:cBhvr>
                                      <p:to>
                                        <p:strVal val="visible"/>
                                      </p:to>
                                    </p:set>
                                    <p:anim calcmode="lin" valueType="num">
                                      <p:cBhvr>
                                        <p:cTn id="9" dur="1250" fill="hold"/>
                                        <p:tgtEl>
                                          <p:spTgt spid="2"/>
                                        </p:tgtEl>
                                        <p:attrNameLst>
                                          <p:attrName>ppt_w</p:attrName>
                                        </p:attrNameLst>
                                      </p:cBhvr>
                                      <p:tavLst>
                                        <p:tav tm="0">
                                          <p:val>
                                            <p:strVal val="#ppt_w+.3"/>
                                          </p:val>
                                        </p:tav>
                                        <p:tav tm="100000">
                                          <p:val>
                                            <p:strVal val="#ppt_w"/>
                                          </p:val>
                                        </p:tav>
                                      </p:tavLst>
                                    </p:anim>
                                    <p:anim calcmode="lin" valueType="num">
                                      <p:cBhvr>
                                        <p:cTn id="10" dur="1250" fill="hold"/>
                                        <p:tgtEl>
                                          <p:spTgt spid="2"/>
                                        </p:tgtEl>
                                        <p:attrNameLst>
                                          <p:attrName>ppt_h</p:attrName>
                                        </p:attrNameLst>
                                      </p:cBhvr>
                                      <p:tavLst>
                                        <p:tav tm="0">
                                          <p:val>
                                            <p:strVal val="#ppt_h"/>
                                          </p:val>
                                        </p:tav>
                                        <p:tav tm="100000">
                                          <p:val>
                                            <p:strVal val="#ppt_h"/>
                                          </p:val>
                                        </p:tav>
                                      </p:tavLst>
                                    </p:anim>
                                    <p:animEffect transition="in" filter="fade">
                                      <p:cBhvr>
                                        <p:cTn id="11" dur="1250"/>
                                        <p:tgtEl>
                                          <p:spTgt spid="2"/>
                                        </p:tgtEl>
                                      </p:cBhvr>
                                    </p:animEffect>
                                  </p:childTnLst>
                                </p:cTn>
                              </p:par>
                            </p:childTnLst>
                          </p:cTn>
                        </p:par>
                        <p:par>
                          <p:cTn id="12" fill="hold">
                            <p:stCondLst>
                              <p:cond delay="1250"/>
                            </p:stCondLst>
                            <p:childTnLst>
                              <p:par>
                                <p:cTn id="13" presetID="22" presetClass="entr" presetSubtype="2"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1000"/>
                                        <p:tgtEl>
                                          <p:spTgt spid="4"/>
                                        </p:tgtEl>
                                      </p:cBhvr>
                                    </p:animEffect>
                                  </p:childTnLst>
                                </p:cTn>
                              </p:par>
                            </p:childTnLst>
                          </p:cTn>
                        </p:par>
                        <p:par>
                          <p:cTn id="16" fill="hold">
                            <p:stCondLst>
                              <p:cond delay="2250"/>
                            </p:stCondLst>
                            <p:childTnLst>
                              <p:par>
                                <p:cTn id="17" presetID="45" presetClass="entr" presetSubtype="0" fill="hold" grpId="0" nodeType="afterEffect">
                                  <p:stCondLst>
                                    <p:cond delay="0"/>
                                  </p:stCondLst>
                                  <p:iterate type="lt">
                                    <p:tmPct val="14000"/>
                                  </p:iterate>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ppt_w</p:attrName>
                                        </p:attrNameLst>
                                      </p:cBhvr>
                                      <p:tavLst>
                                        <p:tav tm="0" fmla="#ppt_w*sin(2.5*pi*$)">
                                          <p:val>
                                            <p:fltVal val="0"/>
                                          </p:val>
                                        </p:tav>
                                        <p:tav tm="100000">
                                          <p:val>
                                            <p:fltVal val="1"/>
                                          </p:val>
                                        </p:tav>
                                      </p:tavLst>
                                    </p:anim>
                                    <p:anim calcmode="lin" valueType="num">
                                      <p:cBhvr>
                                        <p:cTn id="21" dur="2000" fill="hold"/>
                                        <p:tgtEl>
                                          <p:spTgt spid="5"/>
                                        </p:tgtEl>
                                        <p:attrNameLst>
                                          <p:attrName>ppt_h</p:attrName>
                                        </p:attrNameLst>
                                      </p:cBhvr>
                                      <p:tavLst>
                                        <p:tav tm="0">
                                          <p:val>
                                            <p:strVal val="#ppt_h"/>
                                          </p:val>
                                        </p:tav>
                                        <p:tav tm="100000">
                                          <p:val>
                                            <p:strVal val="#ppt_h"/>
                                          </p:val>
                                        </p:tav>
                                      </p:tavLst>
                                    </p:anim>
                                  </p:childTnLst>
                                </p:cTn>
                              </p:par>
                            </p:childTnLst>
                          </p:cTn>
                        </p:par>
                        <p:par>
                          <p:cTn id="22" fill="hold">
                            <p:stCondLst>
                              <p:cond delay="5090"/>
                            </p:stCondLst>
                            <p:childTnLst>
                              <p:par>
                                <p:cTn id="23" presetID="10" presetClass="entr" presetSubtype="0" fill="hold" grpId="0" nodeType="afterEffect">
                                  <p:stCondLst>
                                    <p:cond delay="0"/>
                                  </p:stCondLst>
                                  <p:iterate type="lt">
                                    <p:tmPct val="14000"/>
                                  </p:iterate>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fill="hold" display="0">
                  <p:stCondLst>
                    <p:cond delay="indefinite"/>
                  </p:stCondLst>
                  <p:endCondLst>
                    <p:cond evt="onStopAudio" delay="0">
                      <p:tgtEl>
                        <p:sldTgt/>
                      </p:tgtEl>
                    </p:cond>
                  </p:endCondLst>
                </p:cTn>
                <p:tgtEl>
                  <p:spTgt spid="3"/>
                </p:tgtEl>
              </p:cMediaNode>
            </p:audio>
          </p:childTnLst>
        </p:cTn>
      </p:par>
    </p:tnLst>
    <p:bldLst>
      <p:bldP spid="4" grpId="0" animBg="1"/>
      <p:bldP spid="5" grpId="0"/>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809862" y="765213"/>
            <a:ext cx="1867463" cy="3691024"/>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 name="矩形 7"/>
          <p:cNvSpPr/>
          <p:nvPr/>
        </p:nvSpPr>
        <p:spPr>
          <a:xfrm>
            <a:off x="3567590" y="765213"/>
            <a:ext cx="1867463" cy="3691024"/>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solidFill>
                <a:srgbClr val="FFC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矩形 8"/>
          <p:cNvSpPr/>
          <p:nvPr/>
        </p:nvSpPr>
        <p:spPr>
          <a:xfrm>
            <a:off x="1334216" y="765213"/>
            <a:ext cx="1867463" cy="3691024"/>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a:xfrm>
            <a:off x="652688" y="2083643"/>
            <a:ext cx="2548991" cy="1931625"/>
            <a:chOff x="2508210" y="2672862"/>
            <a:chExt cx="2654633" cy="2011680"/>
          </a:xfrm>
          <a:solidFill>
            <a:schemeClr val="accent1"/>
          </a:solidFill>
        </p:grpSpPr>
        <p:sp>
          <p:nvSpPr>
            <p:cNvPr id="11" name="矩形 10"/>
            <p:cNvSpPr/>
            <p:nvPr/>
          </p:nvSpPr>
          <p:spPr>
            <a:xfrm>
              <a:off x="3217984" y="2672862"/>
              <a:ext cx="1944859"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2" name="直角三角形 11"/>
            <p:cNvSpPr/>
            <p:nvPr/>
          </p:nvSpPr>
          <p:spPr>
            <a:xfrm rot="2690097">
              <a:off x="2508210" y="2966221"/>
              <a:ext cx="1416789" cy="1424974"/>
            </a:xfrm>
            <a:prstGeom prst="rtTriangle">
              <a:avLst/>
            </a:prstGeom>
            <a:grp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grpSp>
      <p:sp>
        <p:nvSpPr>
          <p:cNvPr id="13" name="矩形 12"/>
          <p:cNvSpPr/>
          <p:nvPr/>
        </p:nvSpPr>
        <p:spPr>
          <a:xfrm>
            <a:off x="3567993" y="2083642"/>
            <a:ext cx="1866656" cy="19307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grpSp>
        <p:nvGrpSpPr>
          <p:cNvPr id="14" name="组合 13"/>
          <p:cNvGrpSpPr/>
          <p:nvPr/>
        </p:nvGrpSpPr>
        <p:grpSpPr>
          <a:xfrm>
            <a:off x="5791258" y="2083642"/>
            <a:ext cx="2643059" cy="1930790"/>
            <a:chOff x="8597736" y="2671748"/>
            <a:chExt cx="2652206" cy="2011680"/>
          </a:xfrm>
          <a:solidFill>
            <a:schemeClr val="accent3"/>
          </a:solidFill>
        </p:grpSpPr>
        <p:sp>
          <p:nvSpPr>
            <p:cNvPr id="15" name="矩形 14"/>
            <p:cNvSpPr/>
            <p:nvPr/>
          </p:nvSpPr>
          <p:spPr>
            <a:xfrm rot="10800000">
              <a:off x="8597736" y="2671748"/>
              <a:ext cx="1944859" cy="201168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6" name="直角三角形 15"/>
            <p:cNvSpPr/>
            <p:nvPr/>
          </p:nvSpPr>
          <p:spPr>
            <a:xfrm rot="13490097">
              <a:off x="9833153" y="2966221"/>
              <a:ext cx="1416789" cy="1424974"/>
            </a:xfrm>
            <a:prstGeom prst="rtTriangle">
              <a:avLst/>
            </a:prstGeom>
            <a:gr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文本框 16"/>
          <p:cNvSpPr txBox="1"/>
          <p:nvPr/>
        </p:nvSpPr>
        <p:spPr>
          <a:xfrm>
            <a:off x="1053561" y="912329"/>
            <a:ext cx="2428768" cy="1084912"/>
          </a:xfrm>
          <a:prstGeom prst="rect">
            <a:avLst/>
          </a:prstGeom>
          <a:noFill/>
        </p:spPr>
        <p:txBody>
          <a:bodyPr wrap="square" lIns="68580" tIns="34290" rIns="68580" bIns="34290" rtlCol="0">
            <a:spAutoFit/>
          </a:bodyPr>
          <a:lstStyle/>
          <a:p>
            <a:pPr algn="ctr"/>
            <a:r>
              <a:rPr lang="en-US" altLang="zh-CN" sz="6600" dirty="0">
                <a:solidFill>
                  <a:schemeClr val="accent1"/>
                </a:solidFill>
                <a:latin typeface="Agency FB" panose="020B0503020202020204" pitchFamily="34" charset="0"/>
                <a:ea typeface="微软雅黑" panose="020B0503020204020204" pitchFamily="34" charset="-122"/>
                <a:sym typeface="Arial" panose="020B0604020202020204" pitchFamily="34" charset="0"/>
              </a:rPr>
              <a:t>01</a:t>
            </a:r>
            <a:endParaRPr lang="zh-CN" altLang="en-US" sz="6600" dirty="0">
              <a:solidFill>
                <a:schemeClr val="accent1"/>
              </a:solidFill>
              <a:latin typeface="Agency FB" panose="020B0503020202020204" pitchFamily="34" charset="0"/>
              <a:ea typeface="微软雅黑" panose="020B0503020204020204" pitchFamily="34" charset="-122"/>
              <a:sym typeface="Arial" panose="020B0604020202020204" pitchFamily="34" charset="0"/>
            </a:endParaRPr>
          </a:p>
        </p:txBody>
      </p:sp>
      <p:sp>
        <p:nvSpPr>
          <p:cNvPr id="18" name="文本框 27"/>
          <p:cNvSpPr txBox="1"/>
          <p:nvPr/>
        </p:nvSpPr>
        <p:spPr>
          <a:xfrm>
            <a:off x="3460429" y="912329"/>
            <a:ext cx="2168293" cy="1084912"/>
          </a:xfrm>
          <a:prstGeom prst="rect">
            <a:avLst/>
          </a:prstGeom>
          <a:noFill/>
        </p:spPr>
        <p:txBody>
          <a:bodyPr wrap="square" lIns="68580" tIns="34290" rIns="68580" bIns="34290" rtlCol="0">
            <a:spAutoFit/>
          </a:bodyPr>
          <a:lstStyle>
            <a:defPPr>
              <a:defRPr lang="zh-CN"/>
            </a:defPPr>
            <a:lvl1pPr algn="ctr">
              <a:defRPr sz="8800" b="1">
                <a:solidFill>
                  <a:srgbClr val="7C35B1"/>
                </a:solidFill>
                <a:latin typeface="微软雅黑" panose="020B0503020204020204" pitchFamily="34" charset="-122"/>
                <a:ea typeface="微软雅黑" panose="020B0503020204020204" pitchFamily="34" charset="-122"/>
              </a:defRPr>
            </a:lvl1pPr>
          </a:lstStyle>
          <a:p>
            <a:r>
              <a:rPr lang="en-US" altLang="zh-CN" sz="6600" b="0" dirty="0">
                <a:solidFill>
                  <a:schemeClr val="accent2"/>
                </a:solidFill>
                <a:latin typeface="Agency FB" panose="020B0503020202020204" pitchFamily="34" charset="0"/>
                <a:sym typeface="Arial" panose="020B0604020202020204" pitchFamily="34" charset="0"/>
              </a:rPr>
              <a:t>02</a:t>
            </a:r>
            <a:endParaRPr lang="zh-CN" altLang="en-US" sz="6600" b="0" dirty="0">
              <a:solidFill>
                <a:schemeClr val="accent2"/>
              </a:solidFill>
              <a:latin typeface="Agency FB" panose="020B0503020202020204" pitchFamily="34" charset="0"/>
              <a:sym typeface="Arial" panose="020B0604020202020204" pitchFamily="34" charset="0"/>
            </a:endParaRPr>
          </a:p>
        </p:txBody>
      </p:sp>
      <p:sp>
        <p:nvSpPr>
          <p:cNvPr id="19" name="文本框 28"/>
          <p:cNvSpPr txBox="1"/>
          <p:nvPr/>
        </p:nvSpPr>
        <p:spPr>
          <a:xfrm>
            <a:off x="5764783" y="912329"/>
            <a:ext cx="1957619" cy="1084912"/>
          </a:xfrm>
          <a:prstGeom prst="rect">
            <a:avLst/>
          </a:prstGeom>
          <a:noFill/>
        </p:spPr>
        <p:txBody>
          <a:bodyPr wrap="square" lIns="68580" tIns="34290" rIns="68580" bIns="34290" rtlCol="0">
            <a:spAutoFit/>
          </a:bodyPr>
          <a:lstStyle>
            <a:defPPr>
              <a:defRPr lang="zh-CN"/>
            </a:defPPr>
            <a:lvl1pPr algn="ctr">
              <a:defRPr sz="8800" b="1">
                <a:solidFill>
                  <a:srgbClr val="7C35B1"/>
                </a:solidFill>
                <a:latin typeface="微软雅黑" panose="020B0503020204020204" pitchFamily="34" charset="-122"/>
                <a:ea typeface="微软雅黑" panose="020B0503020204020204" pitchFamily="34" charset="-122"/>
              </a:defRPr>
            </a:lvl1pPr>
          </a:lstStyle>
          <a:p>
            <a:r>
              <a:rPr lang="en-US" altLang="zh-CN" sz="6600" b="0" dirty="0">
                <a:solidFill>
                  <a:schemeClr val="accent3"/>
                </a:solidFill>
                <a:latin typeface="Agency FB" panose="020B0503020202020204" pitchFamily="34" charset="0"/>
                <a:sym typeface="Arial" panose="020B0604020202020204" pitchFamily="34" charset="0"/>
              </a:rPr>
              <a:t>03</a:t>
            </a:r>
            <a:endParaRPr lang="zh-CN" altLang="en-US" sz="6600" b="0" dirty="0">
              <a:solidFill>
                <a:schemeClr val="accent3"/>
              </a:solidFill>
              <a:latin typeface="Agency FB" panose="020B0503020202020204" pitchFamily="34" charset="0"/>
              <a:sym typeface="Arial" panose="020B0604020202020204" pitchFamily="34" charset="0"/>
            </a:endParaRPr>
          </a:p>
        </p:txBody>
      </p:sp>
      <p:sp>
        <p:nvSpPr>
          <p:cNvPr id="20" name="矩形 13"/>
          <p:cNvSpPr>
            <a:spLocks noChangeArrowheads="1"/>
          </p:cNvSpPr>
          <p:nvPr/>
        </p:nvSpPr>
        <p:spPr bwMode="auto">
          <a:xfrm>
            <a:off x="1395297" y="2587371"/>
            <a:ext cx="176753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68580" tIns="34290" rIns="68580" bIns="3429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1500" b="1" dirty="0">
                <a:solidFill>
                  <a:schemeClr val="bg1"/>
                </a:solidFill>
                <a:latin typeface="+mn-ea"/>
                <a:ea typeface="+mn-ea"/>
                <a:sym typeface="Arial" panose="020B0604020202020204" pitchFamily="34" charset="0"/>
              </a:rPr>
              <a:t>点击添加标题</a:t>
            </a:r>
            <a:endParaRPr lang="en-US" altLang="zh-CN" sz="1500" b="1" dirty="0">
              <a:solidFill>
                <a:schemeClr val="bg1"/>
              </a:solidFill>
              <a:latin typeface="+mn-ea"/>
              <a:ea typeface="+mn-ea"/>
              <a:sym typeface="Arial" panose="020B0604020202020204" pitchFamily="34" charset="0"/>
            </a:endParaRPr>
          </a:p>
          <a:p>
            <a:pPr algn="ctr">
              <a:lnSpc>
                <a:spcPct val="150000"/>
              </a:lnSpc>
              <a:spcBef>
                <a:spcPct val="0"/>
              </a:spcBef>
              <a:buClr>
                <a:schemeClr val="accent1"/>
              </a:buClr>
              <a:buNone/>
            </a:pPr>
            <a:r>
              <a:rPr lang="zh-CN" altLang="en-US" sz="1100" dirty="0">
                <a:solidFill>
                  <a:schemeClr val="bg1"/>
                </a:solidFill>
                <a:latin typeface="+mn-ea"/>
                <a:ea typeface="+mn-ea"/>
                <a:sym typeface="Arial" panose="020B0604020202020204" pitchFamily="34" charset="0"/>
              </a:rPr>
              <a:t>单击此处添加文字内容</a:t>
            </a:r>
            <a:endParaRPr lang="en-US" altLang="zh-CN" sz="1100" dirty="0">
              <a:solidFill>
                <a:schemeClr val="bg1"/>
              </a:solidFill>
              <a:latin typeface="+mn-ea"/>
              <a:ea typeface="+mn-ea"/>
              <a:sym typeface="Arial" panose="020B0604020202020204" pitchFamily="34" charset="0"/>
            </a:endParaRPr>
          </a:p>
          <a:p>
            <a:pPr algn="ctr">
              <a:lnSpc>
                <a:spcPct val="150000"/>
              </a:lnSpc>
              <a:spcBef>
                <a:spcPct val="0"/>
              </a:spcBef>
              <a:buClr>
                <a:schemeClr val="accent1"/>
              </a:buClr>
              <a:buNone/>
            </a:pPr>
            <a:r>
              <a:rPr lang="zh-CN" altLang="en-US" sz="1100" dirty="0">
                <a:solidFill>
                  <a:schemeClr val="bg1"/>
                </a:solidFill>
                <a:latin typeface="+mn-ea"/>
                <a:ea typeface="+mn-ea"/>
                <a:sym typeface="Arial" panose="020B0604020202020204" pitchFamily="34" charset="0"/>
              </a:rPr>
              <a:t>单击此处添加文字内容</a:t>
            </a:r>
            <a:endParaRPr lang="en-US" altLang="zh-CN" sz="1100" dirty="0">
              <a:solidFill>
                <a:schemeClr val="bg1"/>
              </a:solidFill>
              <a:latin typeface="+mn-ea"/>
              <a:ea typeface="+mn-ea"/>
              <a:sym typeface="Arial" panose="020B0604020202020204" pitchFamily="34" charset="0"/>
            </a:endParaRPr>
          </a:p>
        </p:txBody>
      </p:sp>
      <p:sp>
        <p:nvSpPr>
          <p:cNvPr id="21" name="矩形 13"/>
          <p:cNvSpPr>
            <a:spLocks noChangeArrowheads="1"/>
          </p:cNvSpPr>
          <p:nvPr/>
        </p:nvSpPr>
        <p:spPr bwMode="auto">
          <a:xfrm>
            <a:off x="3617553" y="2587371"/>
            <a:ext cx="176753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68580" tIns="34290" rIns="68580" bIns="3429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1500" b="1" dirty="0">
                <a:solidFill>
                  <a:schemeClr val="bg1"/>
                </a:solidFill>
                <a:latin typeface="+mn-ea"/>
                <a:ea typeface="+mn-ea"/>
                <a:sym typeface="Arial" panose="020B0604020202020204" pitchFamily="34" charset="0"/>
              </a:rPr>
              <a:t>点击添加标题</a:t>
            </a:r>
            <a:endParaRPr lang="en-US" altLang="zh-CN" sz="1500" b="1" dirty="0">
              <a:solidFill>
                <a:schemeClr val="bg1"/>
              </a:solidFill>
              <a:latin typeface="+mn-ea"/>
              <a:ea typeface="+mn-ea"/>
              <a:sym typeface="Arial" panose="020B0604020202020204" pitchFamily="34" charset="0"/>
            </a:endParaRPr>
          </a:p>
          <a:p>
            <a:pPr algn="ctr">
              <a:lnSpc>
                <a:spcPct val="150000"/>
              </a:lnSpc>
              <a:spcBef>
                <a:spcPct val="0"/>
              </a:spcBef>
              <a:buClr>
                <a:schemeClr val="accent1"/>
              </a:buClr>
              <a:buNone/>
            </a:pPr>
            <a:r>
              <a:rPr lang="zh-CN" altLang="en-US" sz="1100" dirty="0">
                <a:solidFill>
                  <a:schemeClr val="bg1"/>
                </a:solidFill>
                <a:latin typeface="+mn-ea"/>
                <a:ea typeface="+mn-ea"/>
                <a:sym typeface="Arial" panose="020B0604020202020204" pitchFamily="34" charset="0"/>
              </a:rPr>
              <a:t>单击此处添加文字内容</a:t>
            </a:r>
            <a:endParaRPr lang="en-US" altLang="zh-CN" sz="1100" dirty="0">
              <a:solidFill>
                <a:schemeClr val="bg1"/>
              </a:solidFill>
              <a:latin typeface="+mn-ea"/>
              <a:ea typeface="+mn-ea"/>
              <a:sym typeface="Arial" panose="020B0604020202020204" pitchFamily="34" charset="0"/>
            </a:endParaRPr>
          </a:p>
          <a:p>
            <a:pPr algn="ctr">
              <a:lnSpc>
                <a:spcPct val="150000"/>
              </a:lnSpc>
              <a:spcBef>
                <a:spcPct val="0"/>
              </a:spcBef>
              <a:buClr>
                <a:schemeClr val="accent1"/>
              </a:buClr>
              <a:buNone/>
            </a:pPr>
            <a:r>
              <a:rPr lang="zh-CN" altLang="en-US" sz="1100" dirty="0">
                <a:solidFill>
                  <a:schemeClr val="bg1"/>
                </a:solidFill>
                <a:latin typeface="+mn-ea"/>
                <a:ea typeface="+mn-ea"/>
                <a:sym typeface="Arial" panose="020B0604020202020204" pitchFamily="34" charset="0"/>
              </a:rPr>
              <a:t>单击此处添加文字内容</a:t>
            </a:r>
            <a:endParaRPr lang="en-US" altLang="zh-CN" sz="1100" dirty="0">
              <a:solidFill>
                <a:schemeClr val="bg1"/>
              </a:solidFill>
              <a:latin typeface="+mn-ea"/>
              <a:ea typeface="+mn-ea"/>
              <a:sym typeface="Arial" panose="020B0604020202020204" pitchFamily="34" charset="0"/>
            </a:endParaRPr>
          </a:p>
        </p:txBody>
      </p:sp>
      <p:sp>
        <p:nvSpPr>
          <p:cNvPr id="22" name="矩形 13"/>
          <p:cNvSpPr>
            <a:spLocks noChangeArrowheads="1"/>
          </p:cNvSpPr>
          <p:nvPr/>
        </p:nvSpPr>
        <p:spPr bwMode="auto">
          <a:xfrm>
            <a:off x="5876566" y="2587371"/>
            <a:ext cx="1767536"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68580" tIns="34290" rIns="68580" bIns="34290">
            <a:spAutoFit/>
          </a:bodyPr>
          <a:lstStyle>
            <a:lvl1pPr>
              <a:lnSpc>
                <a:spcPct val="90000"/>
              </a:lnSpc>
              <a:spcBef>
                <a:spcPct val="3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ct val="3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ct val="3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ct val="3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50000"/>
              </a:lnSpc>
              <a:spcBef>
                <a:spcPct val="0"/>
              </a:spcBef>
              <a:buClr>
                <a:schemeClr val="accent1"/>
              </a:buClr>
              <a:buFont typeface="Arial" panose="020B0604020202020204" pitchFamily="34" charset="0"/>
              <a:buNone/>
            </a:pPr>
            <a:r>
              <a:rPr lang="zh-CN" altLang="en-US" sz="1500" b="1" dirty="0">
                <a:solidFill>
                  <a:schemeClr val="bg1"/>
                </a:solidFill>
                <a:latin typeface="+mn-ea"/>
                <a:ea typeface="+mn-ea"/>
                <a:sym typeface="Arial" panose="020B0604020202020204" pitchFamily="34" charset="0"/>
              </a:rPr>
              <a:t>点击添加标题</a:t>
            </a:r>
            <a:endParaRPr lang="en-US" altLang="zh-CN" sz="1500" b="1" dirty="0">
              <a:solidFill>
                <a:schemeClr val="bg1"/>
              </a:solidFill>
              <a:latin typeface="+mn-ea"/>
              <a:ea typeface="+mn-ea"/>
              <a:sym typeface="Arial" panose="020B0604020202020204" pitchFamily="34" charset="0"/>
            </a:endParaRPr>
          </a:p>
          <a:p>
            <a:pPr algn="ctr">
              <a:lnSpc>
                <a:spcPct val="150000"/>
              </a:lnSpc>
              <a:spcBef>
                <a:spcPct val="0"/>
              </a:spcBef>
              <a:buClr>
                <a:schemeClr val="accent1"/>
              </a:buClr>
              <a:buNone/>
            </a:pPr>
            <a:r>
              <a:rPr lang="zh-CN" altLang="en-US" sz="1100" dirty="0">
                <a:solidFill>
                  <a:schemeClr val="bg1"/>
                </a:solidFill>
                <a:latin typeface="+mn-ea"/>
                <a:ea typeface="+mn-ea"/>
                <a:sym typeface="Arial" panose="020B0604020202020204" pitchFamily="34" charset="0"/>
              </a:rPr>
              <a:t>单击此处添加文字内容</a:t>
            </a:r>
            <a:endParaRPr lang="en-US" altLang="zh-CN" sz="1100" dirty="0">
              <a:solidFill>
                <a:schemeClr val="bg1"/>
              </a:solidFill>
              <a:latin typeface="+mn-ea"/>
              <a:ea typeface="+mn-ea"/>
              <a:sym typeface="Arial" panose="020B0604020202020204" pitchFamily="34" charset="0"/>
            </a:endParaRPr>
          </a:p>
          <a:p>
            <a:pPr algn="ctr">
              <a:lnSpc>
                <a:spcPct val="150000"/>
              </a:lnSpc>
              <a:spcBef>
                <a:spcPct val="0"/>
              </a:spcBef>
              <a:buClr>
                <a:schemeClr val="accent1"/>
              </a:buClr>
              <a:buNone/>
            </a:pPr>
            <a:r>
              <a:rPr lang="zh-CN" altLang="en-US" sz="1100" dirty="0">
                <a:solidFill>
                  <a:schemeClr val="bg1"/>
                </a:solidFill>
                <a:latin typeface="+mn-ea"/>
                <a:ea typeface="+mn-ea"/>
                <a:sym typeface="Arial" panose="020B0604020202020204" pitchFamily="34" charset="0"/>
              </a:rPr>
              <a:t>单击此处添加文字内容</a:t>
            </a:r>
            <a:endParaRPr lang="en-US" altLang="zh-CN" sz="1100" dirty="0">
              <a:solidFill>
                <a:schemeClr val="bg1"/>
              </a:solidFill>
              <a:latin typeface="+mn-ea"/>
              <a:ea typeface="+mn-ea"/>
              <a:sym typeface="Arial" panose="020B0604020202020204" pitchFamily="34" charset="0"/>
            </a:endParaRPr>
          </a:p>
        </p:txBody>
      </p:sp>
    </p:spTree>
    <p:extLst>
      <p:ext uri="{BB962C8B-B14F-4D97-AF65-F5344CB8AC3E}">
        <p14:creationId xmlns:p14="http://schemas.microsoft.com/office/powerpoint/2010/main" val="4614141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250" fill="hold"/>
                                        <p:tgtEl>
                                          <p:spTgt spid="7"/>
                                        </p:tgtEl>
                                        <p:attrNameLst>
                                          <p:attrName>ppt_x</p:attrName>
                                        </p:attrNameLst>
                                      </p:cBhvr>
                                      <p:tavLst>
                                        <p:tav tm="0">
                                          <p:val>
                                            <p:strVal val="#ppt_x"/>
                                          </p:val>
                                        </p:tav>
                                        <p:tav tm="100000">
                                          <p:val>
                                            <p:strVal val="#ppt_x"/>
                                          </p:val>
                                        </p:tav>
                                      </p:tavLst>
                                    </p:anim>
                                    <p:anim calcmode="lin" valueType="num">
                                      <p:cBhvr additive="base">
                                        <p:cTn id="8" dur="25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250" fill="hold"/>
                                        <p:tgtEl>
                                          <p:spTgt spid="8"/>
                                        </p:tgtEl>
                                        <p:attrNameLst>
                                          <p:attrName>ppt_x</p:attrName>
                                        </p:attrNameLst>
                                      </p:cBhvr>
                                      <p:tavLst>
                                        <p:tav tm="0">
                                          <p:val>
                                            <p:strVal val="#ppt_x"/>
                                          </p:val>
                                        </p:tav>
                                        <p:tav tm="100000">
                                          <p:val>
                                            <p:strVal val="#ppt_x"/>
                                          </p:val>
                                        </p:tav>
                                      </p:tavLst>
                                    </p:anim>
                                    <p:anim calcmode="lin" valueType="num">
                                      <p:cBhvr additive="base">
                                        <p:cTn id="13" dur="250" fill="hold"/>
                                        <p:tgtEl>
                                          <p:spTgt spid="8"/>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250" fill="hold"/>
                                        <p:tgtEl>
                                          <p:spTgt spid="9"/>
                                        </p:tgtEl>
                                        <p:attrNameLst>
                                          <p:attrName>ppt_x</p:attrName>
                                        </p:attrNameLst>
                                      </p:cBhvr>
                                      <p:tavLst>
                                        <p:tav tm="0">
                                          <p:val>
                                            <p:strVal val="#ppt_x"/>
                                          </p:val>
                                        </p:tav>
                                        <p:tav tm="100000">
                                          <p:val>
                                            <p:strVal val="#ppt_x"/>
                                          </p:val>
                                        </p:tav>
                                      </p:tavLst>
                                    </p:anim>
                                    <p:anim calcmode="lin" valueType="num">
                                      <p:cBhvr additive="base">
                                        <p:cTn id="18" dur="25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250" fill="hold"/>
                                        <p:tgtEl>
                                          <p:spTgt spid="13"/>
                                        </p:tgtEl>
                                        <p:attrNameLst>
                                          <p:attrName>ppt_x</p:attrName>
                                        </p:attrNameLst>
                                      </p:cBhvr>
                                      <p:tavLst>
                                        <p:tav tm="0">
                                          <p:val>
                                            <p:strVal val="#ppt_x"/>
                                          </p:val>
                                        </p:tav>
                                        <p:tav tm="100000">
                                          <p:val>
                                            <p:strVal val="#ppt_x"/>
                                          </p:val>
                                        </p:tav>
                                      </p:tavLst>
                                    </p:anim>
                                    <p:anim calcmode="lin" valueType="num">
                                      <p:cBhvr additive="base">
                                        <p:cTn id="28" dur="250" fill="hold"/>
                                        <p:tgtEl>
                                          <p:spTgt spid="13"/>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250" fill="hold"/>
                                        <p:tgtEl>
                                          <p:spTgt spid="14"/>
                                        </p:tgtEl>
                                        <p:attrNameLst>
                                          <p:attrName>ppt_x</p:attrName>
                                        </p:attrNameLst>
                                      </p:cBhvr>
                                      <p:tavLst>
                                        <p:tav tm="0">
                                          <p:val>
                                            <p:strVal val="#ppt_x"/>
                                          </p:val>
                                        </p:tav>
                                        <p:tav tm="100000">
                                          <p:val>
                                            <p:strVal val="#ppt_x"/>
                                          </p:val>
                                        </p:tav>
                                      </p:tavLst>
                                    </p:anim>
                                    <p:anim calcmode="lin" valueType="num">
                                      <p:cBhvr additive="base">
                                        <p:cTn id="33" dur="250" fill="hold"/>
                                        <p:tgtEl>
                                          <p:spTgt spid="14"/>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additive="base">
                                        <p:cTn id="37" dur="250" fill="hold"/>
                                        <p:tgtEl>
                                          <p:spTgt spid="17"/>
                                        </p:tgtEl>
                                        <p:attrNameLst>
                                          <p:attrName>ppt_x</p:attrName>
                                        </p:attrNameLst>
                                      </p:cBhvr>
                                      <p:tavLst>
                                        <p:tav tm="0">
                                          <p:val>
                                            <p:strVal val="#ppt_x"/>
                                          </p:val>
                                        </p:tav>
                                        <p:tav tm="100000">
                                          <p:val>
                                            <p:strVal val="#ppt_x"/>
                                          </p:val>
                                        </p:tav>
                                      </p:tavLst>
                                    </p:anim>
                                    <p:anim calcmode="lin" valueType="num">
                                      <p:cBhvr additive="base">
                                        <p:cTn id="38" dur="250" fill="hold"/>
                                        <p:tgtEl>
                                          <p:spTgt spid="17"/>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additive="base">
                                        <p:cTn id="42" dur="250" fill="hold"/>
                                        <p:tgtEl>
                                          <p:spTgt spid="18"/>
                                        </p:tgtEl>
                                        <p:attrNameLst>
                                          <p:attrName>ppt_x</p:attrName>
                                        </p:attrNameLst>
                                      </p:cBhvr>
                                      <p:tavLst>
                                        <p:tav tm="0">
                                          <p:val>
                                            <p:strVal val="#ppt_x"/>
                                          </p:val>
                                        </p:tav>
                                        <p:tav tm="100000">
                                          <p:val>
                                            <p:strVal val="#ppt_x"/>
                                          </p:val>
                                        </p:tav>
                                      </p:tavLst>
                                    </p:anim>
                                    <p:anim calcmode="lin" valueType="num">
                                      <p:cBhvr additive="base">
                                        <p:cTn id="43" dur="250" fill="hold"/>
                                        <p:tgtEl>
                                          <p:spTgt spid="18"/>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250" fill="hold"/>
                                        <p:tgtEl>
                                          <p:spTgt spid="19"/>
                                        </p:tgtEl>
                                        <p:attrNameLst>
                                          <p:attrName>ppt_x</p:attrName>
                                        </p:attrNameLst>
                                      </p:cBhvr>
                                      <p:tavLst>
                                        <p:tav tm="0">
                                          <p:val>
                                            <p:strVal val="#ppt_x"/>
                                          </p:val>
                                        </p:tav>
                                        <p:tav tm="100000">
                                          <p:val>
                                            <p:strVal val="#ppt_x"/>
                                          </p:val>
                                        </p:tav>
                                      </p:tavLst>
                                    </p:anim>
                                    <p:anim calcmode="lin" valueType="num">
                                      <p:cBhvr additive="base">
                                        <p:cTn id="48" dur="250" fill="hold"/>
                                        <p:tgtEl>
                                          <p:spTgt spid="19"/>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additive="base">
                                        <p:cTn id="52" dur="250" fill="hold"/>
                                        <p:tgtEl>
                                          <p:spTgt spid="20"/>
                                        </p:tgtEl>
                                        <p:attrNameLst>
                                          <p:attrName>ppt_x</p:attrName>
                                        </p:attrNameLst>
                                      </p:cBhvr>
                                      <p:tavLst>
                                        <p:tav tm="0">
                                          <p:val>
                                            <p:strVal val="#ppt_x"/>
                                          </p:val>
                                        </p:tav>
                                        <p:tav tm="100000">
                                          <p:val>
                                            <p:strVal val="#ppt_x"/>
                                          </p:val>
                                        </p:tav>
                                      </p:tavLst>
                                    </p:anim>
                                    <p:anim calcmode="lin" valueType="num">
                                      <p:cBhvr additive="base">
                                        <p:cTn id="53" dur="250" fill="hold"/>
                                        <p:tgtEl>
                                          <p:spTgt spid="20"/>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 calcmode="lin" valueType="num">
                                      <p:cBhvr additive="base">
                                        <p:cTn id="57" dur="250" fill="hold"/>
                                        <p:tgtEl>
                                          <p:spTgt spid="21"/>
                                        </p:tgtEl>
                                        <p:attrNameLst>
                                          <p:attrName>ppt_x</p:attrName>
                                        </p:attrNameLst>
                                      </p:cBhvr>
                                      <p:tavLst>
                                        <p:tav tm="0">
                                          <p:val>
                                            <p:strVal val="#ppt_x"/>
                                          </p:val>
                                        </p:tav>
                                        <p:tav tm="100000">
                                          <p:val>
                                            <p:strVal val="#ppt_x"/>
                                          </p:val>
                                        </p:tav>
                                      </p:tavLst>
                                    </p:anim>
                                    <p:anim calcmode="lin" valueType="num">
                                      <p:cBhvr additive="base">
                                        <p:cTn id="58" dur="250" fill="hold"/>
                                        <p:tgtEl>
                                          <p:spTgt spid="21"/>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22"/>
                                        </p:tgtEl>
                                        <p:attrNameLst>
                                          <p:attrName>style.visibility</p:attrName>
                                        </p:attrNameLst>
                                      </p:cBhvr>
                                      <p:to>
                                        <p:strVal val="visible"/>
                                      </p:to>
                                    </p:set>
                                    <p:anim calcmode="lin" valueType="num">
                                      <p:cBhvr additive="base">
                                        <p:cTn id="62" dur="250" fill="hold"/>
                                        <p:tgtEl>
                                          <p:spTgt spid="22"/>
                                        </p:tgtEl>
                                        <p:attrNameLst>
                                          <p:attrName>ppt_x</p:attrName>
                                        </p:attrNameLst>
                                      </p:cBhvr>
                                      <p:tavLst>
                                        <p:tav tm="0">
                                          <p:val>
                                            <p:strVal val="#ppt_x"/>
                                          </p:val>
                                        </p:tav>
                                        <p:tav tm="100000">
                                          <p:val>
                                            <p:strVal val="#ppt_x"/>
                                          </p:val>
                                        </p:tav>
                                      </p:tavLst>
                                    </p:anim>
                                    <p:anim calcmode="lin" valueType="num">
                                      <p:cBhvr additive="base">
                                        <p:cTn id="63" dur="25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3" grpId="0" animBg="1"/>
      <p:bldP spid="17" grpId="0"/>
      <p:bldP spid="18" grpId="0"/>
      <p:bldP spid="19" grpId="0"/>
      <p:bldP spid="20" grpId="0"/>
      <p:bldP spid="21" grpId="0"/>
      <p:bldP spid="2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KSO_Shape"/>
          <p:cNvSpPr>
            <a:spLocks/>
          </p:cNvSpPr>
          <p:nvPr/>
        </p:nvSpPr>
        <p:spPr bwMode="auto">
          <a:xfrm rot="19000602">
            <a:off x="1384724" y="3952742"/>
            <a:ext cx="720188" cy="614788"/>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1013"/>
          </a:p>
        </p:txBody>
      </p:sp>
      <p:sp>
        <p:nvSpPr>
          <p:cNvPr id="8" name="KSO_Shape"/>
          <p:cNvSpPr>
            <a:spLocks/>
          </p:cNvSpPr>
          <p:nvPr/>
        </p:nvSpPr>
        <p:spPr bwMode="auto">
          <a:xfrm rot="19000602">
            <a:off x="2465742" y="1249094"/>
            <a:ext cx="1323112" cy="1129474"/>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1013"/>
          </a:p>
        </p:txBody>
      </p:sp>
      <p:sp>
        <p:nvSpPr>
          <p:cNvPr id="9" name="KSO_Shape"/>
          <p:cNvSpPr>
            <a:spLocks/>
          </p:cNvSpPr>
          <p:nvPr/>
        </p:nvSpPr>
        <p:spPr bwMode="auto">
          <a:xfrm rot="19000602">
            <a:off x="825703" y="1863641"/>
            <a:ext cx="1250012" cy="887135"/>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1013"/>
          </a:p>
        </p:txBody>
      </p:sp>
      <p:sp>
        <p:nvSpPr>
          <p:cNvPr id="10" name="KSO_Shape"/>
          <p:cNvSpPr>
            <a:spLocks/>
          </p:cNvSpPr>
          <p:nvPr/>
        </p:nvSpPr>
        <p:spPr bwMode="auto">
          <a:xfrm rot="19000602">
            <a:off x="753960" y="2910859"/>
            <a:ext cx="1107624" cy="1059056"/>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accent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1013"/>
          </a:p>
        </p:txBody>
      </p:sp>
      <p:sp>
        <p:nvSpPr>
          <p:cNvPr id="11" name="KSO_Shape"/>
          <p:cNvSpPr>
            <a:spLocks/>
          </p:cNvSpPr>
          <p:nvPr/>
        </p:nvSpPr>
        <p:spPr bwMode="auto">
          <a:xfrm rot="19000602">
            <a:off x="1302175" y="2059764"/>
            <a:ext cx="2330024" cy="2166992"/>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1013"/>
          </a:p>
        </p:txBody>
      </p:sp>
      <p:sp>
        <p:nvSpPr>
          <p:cNvPr id="12" name="KSO_Shape"/>
          <p:cNvSpPr>
            <a:spLocks/>
          </p:cNvSpPr>
          <p:nvPr/>
        </p:nvSpPr>
        <p:spPr bwMode="auto">
          <a:xfrm rot="19000602">
            <a:off x="2900929" y="3171223"/>
            <a:ext cx="1655464" cy="1582874"/>
          </a:xfrm>
          <a:custGeom>
            <a:avLst/>
            <a:gdLst>
              <a:gd name="T0" fmla="*/ 407337059 w 7313"/>
              <a:gd name="T1" fmla="*/ 407252968 h 7994"/>
              <a:gd name="T2" fmla="*/ 407337059 w 7313"/>
              <a:gd name="T3" fmla="*/ 407252968 h 7994"/>
              <a:gd name="T4" fmla="*/ 407337059 w 7313"/>
              <a:gd name="T5" fmla="*/ 407252968 h 7994"/>
              <a:gd name="T6" fmla="*/ 407337059 w 7313"/>
              <a:gd name="T7" fmla="*/ 407252968 h 7994"/>
              <a:gd name="T8" fmla="*/ 407337059 w 7313"/>
              <a:gd name="T9" fmla="*/ 407252968 h 7994"/>
              <a:gd name="T10" fmla="*/ 407337059 w 7313"/>
              <a:gd name="T11" fmla="*/ 407252968 h 7994"/>
              <a:gd name="T12" fmla="*/ 407337059 w 7313"/>
              <a:gd name="T13" fmla="*/ 407252968 h 7994"/>
              <a:gd name="T14" fmla="*/ 407337059 w 7313"/>
              <a:gd name="T15" fmla="*/ 407252968 h 7994"/>
              <a:gd name="T16" fmla="*/ 407337059 w 7313"/>
              <a:gd name="T17" fmla="*/ 407252968 h 7994"/>
              <a:gd name="T18" fmla="*/ 407337059 w 7313"/>
              <a:gd name="T19" fmla="*/ 407252968 h 7994"/>
              <a:gd name="T20" fmla="*/ 407337059 w 7313"/>
              <a:gd name="T21" fmla="*/ 407252968 h 7994"/>
              <a:gd name="T22" fmla="*/ 407337059 w 7313"/>
              <a:gd name="T23" fmla="*/ 407252968 h 7994"/>
              <a:gd name="T24" fmla="*/ 407337059 w 7313"/>
              <a:gd name="T25" fmla="*/ 407252968 h 7994"/>
              <a:gd name="T26" fmla="*/ 407337059 w 7313"/>
              <a:gd name="T27" fmla="*/ 407252968 h 7994"/>
              <a:gd name="T28" fmla="*/ 407337059 w 7313"/>
              <a:gd name="T29" fmla="*/ 407252968 h 7994"/>
              <a:gd name="T30" fmla="*/ 407337059 w 7313"/>
              <a:gd name="T31" fmla="*/ 407252968 h 7994"/>
              <a:gd name="T32" fmla="*/ 407337059 w 7313"/>
              <a:gd name="T33" fmla="*/ 407252968 h 7994"/>
              <a:gd name="T34" fmla="*/ 407337059 w 7313"/>
              <a:gd name="T35" fmla="*/ 407252968 h 7994"/>
              <a:gd name="T36" fmla="*/ 407337059 w 7313"/>
              <a:gd name="T37" fmla="*/ 407252968 h 7994"/>
              <a:gd name="T38" fmla="*/ 407337059 w 7313"/>
              <a:gd name="T39" fmla="*/ 407252968 h 7994"/>
              <a:gd name="T40" fmla="*/ 407337059 w 7313"/>
              <a:gd name="T41" fmla="*/ 407252968 h 7994"/>
              <a:gd name="T42" fmla="*/ 407337059 w 7313"/>
              <a:gd name="T43" fmla="*/ 407252968 h 7994"/>
              <a:gd name="T44" fmla="*/ 407337059 w 7313"/>
              <a:gd name="T45" fmla="*/ 407252968 h 7994"/>
              <a:gd name="T46" fmla="*/ 407337059 w 7313"/>
              <a:gd name="T47" fmla="*/ 407252968 h 7994"/>
              <a:gd name="T48" fmla="*/ 407337059 w 7313"/>
              <a:gd name="T49" fmla="*/ 407252968 h 7994"/>
              <a:gd name="T50" fmla="*/ 407337059 w 7313"/>
              <a:gd name="T51" fmla="*/ 407252968 h 7994"/>
              <a:gd name="T52" fmla="*/ 407337059 w 7313"/>
              <a:gd name="T53" fmla="*/ 407252968 h 7994"/>
              <a:gd name="T54" fmla="*/ 407337059 w 7313"/>
              <a:gd name="T55" fmla="*/ 407252968 h 7994"/>
              <a:gd name="T56" fmla="*/ 407337059 w 7313"/>
              <a:gd name="T57" fmla="*/ 407252968 h 7994"/>
              <a:gd name="T58" fmla="*/ 407337059 w 7313"/>
              <a:gd name="T59" fmla="*/ 407252968 h 7994"/>
              <a:gd name="T60" fmla="*/ 407337059 w 7313"/>
              <a:gd name="T61" fmla="*/ 407252968 h 7994"/>
              <a:gd name="T62" fmla="*/ 407337059 w 7313"/>
              <a:gd name="T63" fmla="*/ 407252968 h 7994"/>
              <a:gd name="T64" fmla="*/ 407337059 w 7313"/>
              <a:gd name="T65" fmla="*/ 407252968 h 7994"/>
              <a:gd name="T66" fmla="*/ 407337059 w 7313"/>
              <a:gd name="T67" fmla="*/ 407252968 h 7994"/>
              <a:gd name="T68" fmla="*/ 407337059 w 7313"/>
              <a:gd name="T69" fmla="*/ 407252968 h 7994"/>
              <a:gd name="T70" fmla="*/ 407337059 w 7313"/>
              <a:gd name="T71" fmla="*/ 407252968 h 7994"/>
              <a:gd name="T72" fmla="*/ 407337059 w 7313"/>
              <a:gd name="T73" fmla="*/ 407252968 h 7994"/>
              <a:gd name="T74" fmla="*/ 407337059 w 7313"/>
              <a:gd name="T75" fmla="*/ 407252968 h 7994"/>
              <a:gd name="T76" fmla="*/ 407337059 w 7313"/>
              <a:gd name="T77" fmla="*/ 407252968 h 7994"/>
              <a:gd name="T78" fmla="*/ 407337059 w 7313"/>
              <a:gd name="T79" fmla="*/ 407252968 h 7994"/>
              <a:gd name="T80" fmla="*/ 407337059 w 7313"/>
              <a:gd name="T81" fmla="*/ 407252968 h 7994"/>
              <a:gd name="T82" fmla="*/ 407337059 w 7313"/>
              <a:gd name="T83" fmla="*/ 407252968 h 7994"/>
              <a:gd name="T84" fmla="*/ 407337059 w 7313"/>
              <a:gd name="T85" fmla="*/ 407252968 h 7994"/>
              <a:gd name="T86" fmla="*/ 407337059 w 7313"/>
              <a:gd name="T87" fmla="*/ 407252968 h 7994"/>
              <a:gd name="T88" fmla="*/ 407337059 w 7313"/>
              <a:gd name="T89" fmla="*/ 407252968 h 7994"/>
              <a:gd name="T90" fmla="*/ 407337059 w 7313"/>
              <a:gd name="T91" fmla="*/ 407252968 h 7994"/>
              <a:gd name="T92" fmla="*/ 407337059 w 7313"/>
              <a:gd name="T93" fmla="*/ 407252968 h 7994"/>
              <a:gd name="T94" fmla="*/ 407337059 w 7313"/>
              <a:gd name="T95" fmla="*/ 407252968 h 7994"/>
              <a:gd name="T96" fmla="*/ 407337059 w 7313"/>
              <a:gd name="T97" fmla="*/ 407252968 h 7994"/>
              <a:gd name="T98" fmla="*/ 407337059 w 7313"/>
              <a:gd name="T99" fmla="*/ 407252968 h 7994"/>
              <a:gd name="T100" fmla="*/ 407337059 w 7313"/>
              <a:gd name="T101" fmla="*/ 407252968 h 7994"/>
              <a:gd name="T102" fmla="*/ 407337059 w 7313"/>
              <a:gd name="T103" fmla="*/ 407252968 h 79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7313" h="7994">
                <a:moveTo>
                  <a:pt x="0" y="3997"/>
                </a:moveTo>
                <a:lnTo>
                  <a:pt x="0" y="3997"/>
                </a:lnTo>
                <a:lnTo>
                  <a:pt x="1" y="3944"/>
                </a:lnTo>
                <a:lnTo>
                  <a:pt x="5" y="3891"/>
                </a:lnTo>
                <a:lnTo>
                  <a:pt x="12" y="3839"/>
                </a:lnTo>
                <a:lnTo>
                  <a:pt x="21" y="3788"/>
                </a:lnTo>
                <a:lnTo>
                  <a:pt x="33" y="3737"/>
                </a:lnTo>
                <a:lnTo>
                  <a:pt x="47" y="3687"/>
                </a:lnTo>
                <a:lnTo>
                  <a:pt x="64" y="3639"/>
                </a:lnTo>
                <a:lnTo>
                  <a:pt x="81" y="3591"/>
                </a:lnTo>
                <a:lnTo>
                  <a:pt x="103" y="3545"/>
                </a:lnTo>
                <a:lnTo>
                  <a:pt x="126" y="3500"/>
                </a:lnTo>
                <a:lnTo>
                  <a:pt x="151" y="3457"/>
                </a:lnTo>
                <a:lnTo>
                  <a:pt x="179" y="3414"/>
                </a:lnTo>
                <a:lnTo>
                  <a:pt x="208" y="3373"/>
                </a:lnTo>
                <a:lnTo>
                  <a:pt x="239" y="3333"/>
                </a:lnTo>
                <a:lnTo>
                  <a:pt x="272" y="3296"/>
                </a:lnTo>
                <a:lnTo>
                  <a:pt x="306" y="3259"/>
                </a:lnTo>
                <a:lnTo>
                  <a:pt x="343" y="3225"/>
                </a:lnTo>
                <a:lnTo>
                  <a:pt x="381" y="3191"/>
                </a:lnTo>
                <a:lnTo>
                  <a:pt x="420" y="3161"/>
                </a:lnTo>
                <a:lnTo>
                  <a:pt x="461" y="3131"/>
                </a:lnTo>
                <a:lnTo>
                  <a:pt x="504" y="3104"/>
                </a:lnTo>
                <a:lnTo>
                  <a:pt x="548" y="3079"/>
                </a:lnTo>
                <a:lnTo>
                  <a:pt x="593" y="3055"/>
                </a:lnTo>
                <a:lnTo>
                  <a:pt x="639" y="3035"/>
                </a:lnTo>
                <a:lnTo>
                  <a:pt x="686" y="3016"/>
                </a:lnTo>
                <a:lnTo>
                  <a:pt x="735" y="3000"/>
                </a:lnTo>
                <a:lnTo>
                  <a:pt x="785" y="2986"/>
                </a:lnTo>
                <a:lnTo>
                  <a:pt x="834" y="2974"/>
                </a:lnTo>
                <a:lnTo>
                  <a:pt x="886" y="2964"/>
                </a:lnTo>
                <a:lnTo>
                  <a:pt x="938" y="2957"/>
                </a:lnTo>
                <a:lnTo>
                  <a:pt x="990" y="2954"/>
                </a:lnTo>
                <a:lnTo>
                  <a:pt x="1045" y="2952"/>
                </a:lnTo>
                <a:lnTo>
                  <a:pt x="3746" y="2952"/>
                </a:lnTo>
                <a:lnTo>
                  <a:pt x="2576" y="1782"/>
                </a:lnTo>
                <a:lnTo>
                  <a:pt x="2539" y="1743"/>
                </a:lnTo>
                <a:lnTo>
                  <a:pt x="2504" y="1703"/>
                </a:lnTo>
                <a:lnTo>
                  <a:pt x="2472" y="1661"/>
                </a:lnTo>
                <a:lnTo>
                  <a:pt x="2443" y="1619"/>
                </a:lnTo>
                <a:lnTo>
                  <a:pt x="2415" y="1575"/>
                </a:lnTo>
                <a:lnTo>
                  <a:pt x="2391" y="1530"/>
                </a:lnTo>
                <a:lnTo>
                  <a:pt x="2367" y="1484"/>
                </a:lnTo>
                <a:lnTo>
                  <a:pt x="2347" y="1438"/>
                </a:lnTo>
                <a:lnTo>
                  <a:pt x="2329" y="1389"/>
                </a:lnTo>
                <a:lnTo>
                  <a:pt x="2314" y="1342"/>
                </a:lnTo>
                <a:lnTo>
                  <a:pt x="2301" y="1292"/>
                </a:lnTo>
                <a:lnTo>
                  <a:pt x="2290" y="1244"/>
                </a:lnTo>
                <a:lnTo>
                  <a:pt x="2282" y="1194"/>
                </a:lnTo>
                <a:lnTo>
                  <a:pt x="2276" y="1144"/>
                </a:lnTo>
                <a:lnTo>
                  <a:pt x="2272" y="1093"/>
                </a:lnTo>
                <a:lnTo>
                  <a:pt x="2271" y="1044"/>
                </a:lnTo>
                <a:lnTo>
                  <a:pt x="2272" y="994"/>
                </a:lnTo>
                <a:lnTo>
                  <a:pt x="2276" y="943"/>
                </a:lnTo>
                <a:lnTo>
                  <a:pt x="2282" y="893"/>
                </a:lnTo>
                <a:lnTo>
                  <a:pt x="2290" y="844"/>
                </a:lnTo>
                <a:lnTo>
                  <a:pt x="2301" y="794"/>
                </a:lnTo>
                <a:lnTo>
                  <a:pt x="2314" y="745"/>
                </a:lnTo>
                <a:lnTo>
                  <a:pt x="2329" y="698"/>
                </a:lnTo>
                <a:lnTo>
                  <a:pt x="2347" y="650"/>
                </a:lnTo>
                <a:lnTo>
                  <a:pt x="2367" y="603"/>
                </a:lnTo>
                <a:lnTo>
                  <a:pt x="2391" y="557"/>
                </a:lnTo>
                <a:lnTo>
                  <a:pt x="2415" y="512"/>
                </a:lnTo>
                <a:lnTo>
                  <a:pt x="2443" y="468"/>
                </a:lnTo>
                <a:lnTo>
                  <a:pt x="2472" y="426"/>
                </a:lnTo>
                <a:lnTo>
                  <a:pt x="2504" y="384"/>
                </a:lnTo>
                <a:lnTo>
                  <a:pt x="2539" y="343"/>
                </a:lnTo>
                <a:lnTo>
                  <a:pt x="2576" y="305"/>
                </a:lnTo>
                <a:lnTo>
                  <a:pt x="2614" y="268"/>
                </a:lnTo>
                <a:lnTo>
                  <a:pt x="2654" y="233"/>
                </a:lnTo>
                <a:lnTo>
                  <a:pt x="2696" y="201"/>
                </a:lnTo>
                <a:lnTo>
                  <a:pt x="2740" y="171"/>
                </a:lnTo>
                <a:lnTo>
                  <a:pt x="2783" y="144"/>
                </a:lnTo>
                <a:lnTo>
                  <a:pt x="2828" y="119"/>
                </a:lnTo>
                <a:lnTo>
                  <a:pt x="2875" y="97"/>
                </a:lnTo>
                <a:lnTo>
                  <a:pt x="2921" y="77"/>
                </a:lnTo>
                <a:lnTo>
                  <a:pt x="2968" y="59"/>
                </a:lnTo>
                <a:lnTo>
                  <a:pt x="3017" y="44"/>
                </a:lnTo>
                <a:lnTo>
                  <a:pt x="3065" y="29"/>
                </a:lnTo>
                <a:lnTo>
                  <a:pt x="3115" y="19"/>
                </a:lnTo>
                <a:lnTo>
                  <a:pt x="3165" y="10"/>
                </a:lnTo>
                <a:lnTo>
                  <a:pt x="3214" y="5"/>
                </a:lnTo>
                <a:lnTo>
                  <a:pt x="3264" y="1"/>
                </a:lnTo>
                <a:lnTo>
                  <a:pt x="3315" y="0"/>
                </a:lnTo>
                <a:lnTo>
                  <a:pt x="3365" y="1"/>
                </a:lnTo>
                <a:lnTo>
                  <a:pt x="3414" y="5"/>
                </a:lnTo>
                <a:lnTo>
                  <a:pt x="3465" y="10"/>
                </a:lnTo>
                <a:lnTo>
                  <a:pt x="3514" y="19"/>
                </a:lnTo>
                <a:lnTo>
                  <a:pt x="3563" y="29"/>
                </a:lnTo>
                <a:lnTo>
                  <a:pt x="3612" y="44"/>
                </a:lnTo>
                <a:lnTo>
                  <a:pt x="3660" y="59"/>
                </a:lnTo>
                <a:lnTo>
                  <a:pt x="3708" y="77"/>
                </a:lnTo>
                <a:lnTo>
                  <a:pt x="3755" y="97"/>
                </a:lnTo>
                <a:lnTo>
                  <a:pt x="3801" y="119"/>
                </a:lnTo>
                <a:lnTo>
                  <a:pt x="3846" y="144"/>
                </a:lnTo>
                <a:lnTo>
                  <a:pt x="3890" y="171"/>
                </a:lnTo>
                <a:lnTo>
                  <a:pt x="3933" y="201"/>
                </a:lnTo>
                <a:lnTo>
                  <a:pt x="3974" y="233"/>
                </a:lnTo>
                <a:lnTo>
                  <a:pt x="4014" y="268"/>
                </a:lnTo>
                <a:lnTo>
                  <a:pt x="4053" y="305"/>
                </a:lnTo>
                <a:lnTo>
                  <a:pt x="6965" y="3216"/>
                </a:lnTo>
                <a:lnTo>
                  <a:pt x="6987" y="3236"/>
                </a:lnTo>
                <a:lnTo>
                  <a:pt x="7009" y="3258"/>
                </a:lnTo>
                <a:lnTo>
                  <a:pt x="7043" y="3293"/>
                </a:lnTo>
                <a:lnTo>
                  <a:pt x="7076" y="3331"/>
                </a:lnTo>
                <a:lnTo>
                  <a:pt x="7106" y="3370"/>
                </a:lnTo>
                <a:lnTo>
                  <a:pt x="7134" y="3410"/>
                </a:lnTo>
                <a:lnTo>
                  <a:pt x="7161" y="3451"/>
                </a:lnTo>
                <a:lnTo>
                  <a:pt x="7185" y="3493"/>
                </a:lnTo>
                <a:lnTo>
                  <a:pt x="7208" y="3536"/>
                </a:lnTo>
                <a:lnTo>
                  <a:pt x="7228" y="3578"/>
                </a:lnTo>
                <a:lnTo>
                  <a:pt x="7245" y="3623"/>
                </a:lnTo>
                <a:lnTo>
                  <a:pt x="7261" y="3668"/>
                </a:lnTo>
                <a:lnTo>
                  <a:pt x="7275" y="3713"/>
                </a:lnTo>
                <a:lnTo>
                  <a:pt x="7286" y="3759"/>
                </a:lnTo>
                <a:lnTo>
                  <a:pt x="7296" y="3806"/>
                </a:lnTo>
                <a:lnTo>
                  <a:pt x="7303" y="3852"/>
                </a:lnTo>
                <a:lnTo>
                  <a:pt x="7308" y="3899"/>
                </a:lnTo>
                <a:lnTo>
                  <a:pt x="7312" y="3946"/>
                </a:lnTo>
                <a:lnTo>
                  <a:pt x="7312" y="3949"/>
                </a:lnTo>
                <a:lnTo>
                  <a:pt x="7312" y="3951"/>
                </a:lnTo>
                <a:lnTo>
                  <a:pt x="7313" y="3970"/>
                </a:lnTo>
                <a:lnTo>
                  <a:pt x="7313" y="3971"/>
                </a:lnTo>
                <a:lnTo>
                  <a:pt x="7313" y="3974"/>
                </a:lnTo>
                <a:lnTo>
                  <a:pt x="7313" y="3996"/>
                </a:lnTo>
                <a:lnTo>
                  <a:pt x="7313" y="3997"/>
                </a:lnTo>
                <a:lnTo>
                  <a:pt x="7313" y="3999"/>
                </a:lnTo>
                <a:lnTo>
                  <a:pt x="7313" y="4021"/>
                </a:lnTo>
                <a:lnTo>
                  <a:pt x="7311" y="4070"/>
                </a:lnTo>
                <a:lnTo>
                  <a:pt x="7306" y="4118"/>
                </a:lnTo>
                <a:lnTo>
                  <a:pt x="7300" y="4167"/>
                </a:lnTo>
                <a:lnTo>
                  <a:pt x="7290" y="4215"/>
                </a:lnTo>
                <a:lnTo>
                  <a:pt x="7280" y="4262"/>
                </a:lnTo>
                <a:lnTo>
                  <a:pt x="7266" y="4310"/>
                </a:lnTo>
                <a:lnTo>
                  <a:pt x="7250" y="4356"/>
                </a:lnTo>
                <a:lnTo>
                  <a:pt x="7232" y="4402"/>
                </a:lnTo>
                <a:lnTo>
                  <a:pt x="7212" y="4448"/>
                </a:lnTo>
                <a:lnTo>
                  <a:pt x="7190" y="4492"/>
                </a:lnTo>
                <a:lnTo>
                  <a:pt x="7165" y="4536"/>
                </a:lnTo>
                <a:lnTo>
                  <a:pt x="7139" y="4578"/>
                </a:lnTo>
                <a:lnTo>
                  <a:pt x="7109" y="4620"/>
                </a:lnTo>
                <a:lnTo>
                  <a:pt x="7079" y="4660"/>
                </a:lnTo>
                <a:lnTo>
                  <a:pt x="7044" y="4699"/>
                </a:lnTo>
                <a:lnTo>
                  <a:pt x="7009" y="4737"/>
                </a:lnTo>
                <a:lnTo>
                  <a:pt x="6987" y="4757"/>
                </a:lnTo>
                <a:lnTo>
                  <a:pt x="6966" y="4777"/>
                </a:lnTo>
                <a:lnTo>
                  <a:pt x="4053" y="7690"/>
                </a:lnTo>
                <a:lnTo>
                  <a:pt x="4014" y="7726"/>
                </a:lnTo>
                <a:lnTo>
                  <a:pt x="3974" y="7761"/>
                </a:lnTo>
                <a:lnTo>
                  <a:pt x="3933" y="7793"/>
                </a:lnTo>
                <a:lnTo>
                  <a:pt x="3890" y="7822"/>
                </a:lnTo>
                <a:lnTo>
                  <a:pt x="3846" y="7851"/>
                </a:lnTo>
                <a:lnTo>
                  <a:pt x="3801" y="7875"/>
                </a:lnTo>
                <a:lnTo>
                  <a:pt x="3755" y="7898"/>
                </a:lnTo>
                <a:lnTo>
                  <a:pt x="3708" y="7918"/>
                </a:lnTo>
                <a:lnTo>
                  <a:pt x="3660" y="7936"/>
                </a:lnTo>
                <a:lnTo>
                  <a:pt x="3612" y="7951"/>
                </a:lnTo>
                <a:lnTo>
                  <a:pt x="3563" y="7964"/>
                </a:lnTo>
                <a:lnTo>
                  <a:pt x="3514" y="7975"/>
                </a:lnTo>
                <a:lnTo>
                  <a:pt x="3465" y="7983"/>
                </a:lnTo>
                <a:lnTo>
                  <a:pt x="3414" y="7989"/>
                </a:lnTo>
                <a:lnTo>
                  <a:pt x="3365" y="7993"/>
                </a:lnTo>
                <a:lnTo>
                  <a:pt x="3315" y="7994"/>
                </a:lnTo>
                <a:lnTo>
                  <a:pt x="3264" y="7993"/>
                </a:lnTo>
                <a:lnTo>
                  <a:pt x="3214" y="7989"/>
                </a:lnTo>
                <a:lnTo>
                  <a:pt x="3165" y="7983"/>
                </a:lnTo>
                <a:lnTo>
                  <a:pt x="3115" y="7975"/>
                </a:lnTo>
                <a:lnTo>
                  <a:pt x="3065" y="7964"/>
                </a:lnTo>
                <a:lnTo>
                  <a:pt x="3017" y="7951"/>
                </a:lnTo>
                <a:lnTo>
                  <a:pt x="2968" y="7936"/>
                </a:lnTo>
                <a:lnTo>
                  <a:pt x="2921" y="7918"/>
                </a:lnTo>
                <a:lnTo>
                  <a:pt x="2875" y="7898"/>
                </a:lnTo>
                <a:lnTo>
                  <a:pt x="2828" y="7875"/>
                </a:lnTo>
                <a:lnTo>
                  <a:pt x="2783" y="7851"/>
                </a:lnTo>
                <a:lnTo>
                  <a:pt x="2740" y="7822"/>
                </a:lnTo>
                <a:lnTo>
                  <a:pt x="2696" y="7793"/>
                </a:lnTo>
                <a:lnTo>
                  <a:pt x="2654" y="7761"/>
                </a:lnTo>
                <a:lnTo>
                  <a:pt x="2614" y="7726"/>
                </a:lnTo>
                <a:lnTo>
                  <a:pt x="2576" y="7690"/>
                </a:lnTo>
                <a:lnTo>
                  <a:pt x="2539" y="7651"/>
                </a:lnTo>
                <a:lnTo>
                  <a:pt x="2504" y="7610"/>
                </a:lnTo>
                <a:lnTo>
                  <a:pt x="2472" y="7569"/>
                </a:lnTo>
                <a:lnTo>
                  <a:pt x="2443" y="7526"/>
                </a:lnTo>
                <a:lnTo>
                  <a:pt x="2415" y="7482"/>
                </a:lnTo>
                <a:lnTo>
                  <a:pt x="2391" y="7438"/>
                </a:lnTo>
                <a:lnTo>
                  <a:pt x="2367" y="7391"/>
                </a:lnTo>
                <a:lnTo>
                  <a:pt x="2347" y="7344"/>
                </a:lnTo>
                <a:lnTo>
                  <a:pt x="2329" y="7297"/>
                </a:lnTo>
                <a:lnTo>
                  <a:pt x="2314" y="7248"/>
                </a:lnTo>
                <a:lnTo>
                  <a:pt x="2301" y="7200"/>
                </a:lnTo>
                <a:lnTo>
                  <a:pt x="2290" y="7151"/>
                </a:lnTo>
                <a:lnTo>
                  <a:pt x="2282" y="7101"/>
                </a:lnTo>
                <a:lnTo>
                  <a:pt x="2276" y="7051"/>
                </a:lnTo>
                <a:lnTo>
                  <a:pt x="2272" y="7001"/>
                </a:lnTo>
                <a:lnTo>
                  <a:pt x="2271" y="6951"/>
                </a:lnTo>
                <a:lnTo>
                  <a:pt x="2272" y="6900"/>
                </a:lnTo>
                <a:lnTo>
                  <a:pt x="2276" y="6851"/>
                </a:lnTo>
                <a:lnTo>
                  <a:pt x="2282" y="6801"/>
                </a:lnTo>
                <a:lnTo>
                  <a:pt x="2290" y="6751"/>
                </a:lnTo>
                <a:lnTo>
                  <a:pt x="2301" y="6701"/>
                </a:lnTo>
                <a:lnTo>
                  <a:pt x="2314" y="6653"/>
                </a:lnTo>
                <a:lnTo>
                  <a:pt x="2329" y="6604"/>
                </a:lnTo>
                <a:lnTo>
                  <a:pt x="2347" y="6557"/>
                </a:lnTo>
                <a:lnTo>
                  <a:pt x="2367" y="6511"/>
                </a:lnTo>
                <a:lnTo>
                  <a:pt x="2391" y="6465"/>
                </a:lnTo>
                <a:lnTo>
                  <a:pt x="2415" y="6420"/>
                </a:lnTo>
                <a:lnTo>
                  <a:pt x="2443" y="6376"/>
                </a:lnTo>
                <a:lnTo>
                  <a:pt x="2472" y="6332"/>
                </a:lnTo>
                <a:lnTo>
                  <a:pt x="2504" y="6291"/>
                </a:lnTo>
                <a:lnTo>
                  <a:pt x="2539" y="6251"/>
                </a:lnTo>
                <a:lnTo>
                  <a:pt x="2576" y="6213"/>
                </a:lnTo>
                <a:lnTo>
                  <a:pt x="3746" y="5041"/>
                </a:lnTo>
                <a:lnTo>
                  <a:pt x="1045" y="5041"/>
                </a:lnTo>
                <a:lnTo>
                  <a:pt x="990" y="5040"/>
                </a:lnTo>
                <a:lnTo>
                  <a:pt x="938" y="5036"/>
                </a:lnTo>
                <a:lnTo>
                  <a:pt x="886" y="5029"/>
                </a:lnTo>
                <a:lnTo>
                  <a:pt x="834" y="5020"/>
                </a:lnTo>
                <a:lnTo>
                  <a:pt x="785" y="5009"/>
                </a:lnTo>
                <a:lnTo>
                  <a:pt x="735" y="4995"/>
                </a:lnTo>
                <a:lnTo>
                  <a:pt x="686" y="4978"/>
                </a:lnTo>
                <a:lnTo>
                  <a:pt x="639" y="4959"/>
                </a:lnTo>
                <a:lnTo>
                  <a:pt x="593" y="4938"/>
                </a:lnTo>
                <a:lnTo>
                  <a:pt x="548" y="4916"/>
                </a:lnTo>
                <a:lnTo>
                  <a:pt x="504" y="4890"/>
                </a:lnTo>
                <a:lnTo>
                  <a:pt x="461" y="4862"/>
                </a:lnTo>
                <a:lnTo>
                  <a:pt x="420" y="4834"/>
                </a:lnTo>
                <a:lnTo>
                  <a:pt x="381" y="4802"/>
                </a:lnTo>
                <a:lnTo>
                  <a:pt x="343" y="4770"/>
                </a:lnTo>
                <a:lnTo>
                  <a:pt x="306" y="4735"/>
                </a:lnTo>
                <a:lnTo>
                  <a:pt x="272" y="4699"/>
                </a:lnTo>
                <a:lnTo>
                  <a:pt x="239" y="4661"/>
                </a:lnTo>
                <a:lnTo>
                  <a:pt x="208" y="4621"/>
                </a:lnTo>
                <a:lnTo>
                  <a:pt x="179" y="4581"/>
                </a:lnTo>
                <a:lnTo>
                  <a:pt x="151" y="4538"/>
                </a:lnTo>
                <a:lnTo>
                  <a:pt x="126" y="4494"/>
                </a:lnTo>
                <a:lnTo>
                  <a:pt x="103" y="4449"/>
                </a:lnTo>
                <a:lnTo>
                  <a:pt x="81" y="4403"/>
                </a:lnTo>
                <a:lnTo>
                  <a:pt x="64" y="4356"/>
                </a:lnTo>
                <a:lnTo>
                  <a:pt x="47" y="4307"/>
                </a:lnTo>
                <a:lnTo>
                  <a:pt x="33" y="4258"/>
                </a:lnTo>
                <a:lnTo>
                  <a:pt x="21" y="4207"/>
                </a:lnTo>
                <a:lnTo>
                  <a:pt x="12" y="4156"/>
                </a:lnTo>
                <a:lnTo>
                  <a:pt x="5" y="4104"/>
                </a:lnTo>
                <a:lnTo>
                  <a:pt x="1" y="4051"/>
                </a:lnTo>
                <a:lnTo>
                  <a:pt x="0" y="3997"/>
                </a:lnTo>
                <a:close/>
              </a:path>
            </a:pathLst>
          </a:custGeom>
          <a:solidFill>
            <a:schemeClr val="accent4"/>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endParaRPr lang="zh-CN" altLang="en-US" sz="1013"/>
          </a:p>
        </p:txBody>
      </p:sp>
      <p:grpSp>
        <p:nvGrpSpPr>
          <p:cNvPr id="13" name="组合 12"/>
          <p:cNvGrpSpPr/>
          <p:nvPr/>
        </p:nvGrpSpPr>
        <p:grpSpPr>
          <a:xfrm>
            <a:off x="4680665" y="1676911"/>
            <a:ext cx="3810193" cy="727893"/>
            <a:chOff x="6240886" y="2235879"/>
            <a:chExt cx="5080257" cy="970523"/>
          </a:xfrm>
        </p:grpSpPr>
        <p:grpSp>
          <p:nvGrpSpPr>
            <p:cNvPr id="14" name="组合 13"/>
            <p:cNvGrpSpPr/>
            <p:nvPr/>
          </p:nvGrpSpPr>
          <p:grpSpPr>
            <a:xfrm>
              <a:off x="6240886" y="2396143"/>
              <a:ext cx="758667" cy="640558"/>
              <a:chOff x="6245494" y="2591273"/>
              <a:chExt cx="758667" cy="640558"/>
            </a:xfrm>
          </p:grpSpPr>
          <p:sp>
            <p:nvSpPr>
              <p:cNvPr id="18" name="剪去单角的矩形 21"/>
              <p:cNvSpPr/>
              <p:nvPr/>
            </p:nvSpPr>
            <p:spPr>
              <a:xfrm>
                <a:off x="6245494" y="2591273"/>
                <a:ext cx="755895" cy="619218"/>
              </a:xfrm>
              <a:prstGeom prst="snip1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latin typeface="+mn-ea"/>
                </a:endParaRPr>
              </a:p>
            </p:txBody>
          </p:sp>
          <p:sp>
            <p:nvSpPr>
              <p:cNvPr id="19" name="文本框 18"/>
              <p:cNvSpPr txBox="1"/>
              <p:nvPr/>
            </p:nvSpPr>
            <p:spPr>
              <a:xfrm>
                <a:off x="6343295" y="2616278"/>
                <a:ext cx="660866" cy="615553"/>
              </a:xfrm>
              <a:prstGeom prst="rect">
                <a:avLst/>
              </a:prstGeom>
              <a:noFill/>
            </p:spPr>
            <p:txBody>
              <a:bodyPr wrap="none" rtlCol="0">
                <a:spAutoFit/>
              </a:bodyPr>
              <a:lstStyle/>
              <a:p>
                <a:r>
                  <a:rPr lang="en-US" altLang="zh-CN" sz="2400" dirty="0">
                    <a:solidFill>
                      <a:schemeClr val="bg1"/>
                    </a:solidFill>
                    <a:latin typeface="+mj-lt"/>
                  </a:rPr>
                  <a:t>01</a:t>
                </a:r>
                <a:endParaRPr lang="zh-CN" altLang="en-US" sz="2400" dirty="0">
                  <a:solidFill>
                    <a:schemeClr val="bg1"/>
                  </a:solidFill>
                  <a:latin typeface="+mj-lt"/>
                </a:endParaRPr>
              </a:p>
            </p:txBody>
          </p:sp>
        </p:grpSp>
        <p:grpSp>
          <p:nvGrpSpPr>
            <p:cNvPr id="15" name="组合 14"/>
            <p:cNvGrpSpPr/>
            <p:nvPr/>
          </p:nvGrpSpPr>
          <p:grpSpPr>
            <a:xfrm>
              <a:off x="7094583" y="2235879"/>
              <a:ext cx="4226560" cy="970523"/>
              <a:chOff x="6529453" y="2270537"/>
              <a:chExt cx="4226560" cy="970523"/>
            </a:xfrm>
          </p:grpSpPr>
          <p:sp>
            <p:nvSpPr>
              <p:cNvPr id="16" name="TextBox 28"/>
              <p:cNvSpPr txBox="1"/>
              <p:nvPr/>
            </p:nvSpPr>
            <p:spPr>
              <a:xfrm>
                <a:off x="6529454" y="2270537"/>
                <a:ext cx="1284967" cy="393271"/>
              </a:xfrm>
              <a:prstGeom prst="rect">
                <a:avLst/>
              </a:prstGeom>
              <a:noFill/>
            </p:spPr>
            <p:txBody>
              <a:bodyPr wrap="none" rtlCol="0">
                <a:spAutoFit/>
              </a:bodyPr>
              <a:lstStyle/>
              <a:p>
                <a:pPr>
                  <a:lnSpc>
                    <a:spcPct val="130000"/>
                  </a:lnSpc>
                </a:pPr>
                <a:r>
                  <a:rPr lang="zh-CN" altLang="en-US" sz="1013" b="1" dirty="0">
                    <a:solidFill>
                      <a:schemeClr val="accent1"/>
                    </a:solidFill>
                    <a:latin typeface="+mn-ea"/>
                    <a:sym typeface="Arial" panose="020B0604020202020204" pitchFamily="34" charset="0"/>
                  </a:rPr>
                  <a:t>相关标题文字</a:t>
                </a:r>
                <a:endParaRPr lang="en-GB" sz="1013" b="1" dirty="0">
                  <a:solidFill>
                    <a:schemeClr val="accent1"/>
                  </a:solidFill>
                  <a:latin typeface="+mn-ea"/>
                  <a:sym typeface="Arial" panose="020B0604020202020204" pitchFamily="34" charset="0"/>
                </a:endParaRPr>
              </a:p>
            </p:txBody>
          </p:sp>
          <p:sp>
            <p:nvSpPr>
              <p:cNvPr id="17" name="Rectangle 29"/>
              <p:cNvSpPr/>
              <p:nvPr/>
            </p:nvSpPr>
            <p:spPr>
              <a:xfrm>
                <a:off x="6529453" y="2637818"/>
                <a:ext cx="4226560" cy="603242"/>
              </a:xfrm>
              <a:prstGeom prst="rect">
                <a:avLst/>
              </a:prstGeom>
            </p:spPr>
            <p:txBody>
              <a:bodyPr wrap="square">
                <a:spAutoFit/>
              </a:bodyPr>
              <a:lstStyle/>
              <a:p>
                <a:pPr>
                  <a:lnSpc>
                    <a:spcPct val="130000"/>
                  </a:lnSpc>
                </a:pPr>
                <a:r>
                  <a:rPr lang="zh-CN" altLang="en-US" sz="900" dirty="0">
                    <a:solidFill>
                      <a:schemeClr val="tx1">
                        <a:lumMod val="75000"/>
                        <a:lumOff val="25000"/>
                      </a:schemeClr>
                    </a:solidFill>
                    <a:latin typeface="+mn-ea"/>
                    <a:sym typeface="Arial" panose="020B0604020202020204" pitchFamily="34" charset="0"/>
                  </a:rPr>
                  <a:t>点击添加相关标题文字，点击添加相关标题文字，点击添加相关标题文字，点击添加相关标题文字。</a:t>
                </a:r>
                <a:endParaRPr lang="en-GB" sz="900" dirty="0">
                  <a:solidFill>
                    <a:schemeClr val="tx1">
                      <a:lumMod val="75000"/>
                      <a:lumOff val="25000"/>
                    </a:schemeClr>
                  </a:solidFill>
                  <a:latin typeface="+mn-ea"/>
                  <a:sym typeface="Arial" panose="020B0604020202020204" pitchFamily="34" charset="0"/>
                </a:endParaRPr>
              </a:p>
            </p:txBody>
          </p:sp>
        </p:grpSp>
      </p:grpSp>
      <p:grpSp>
        <p:nvGrpSpPr>
          <p:cNvPr id="20" name="组合 19"/>
          <p:cNvGrpSpPr/>
          <p:nvPr/>
        </p:nvGrpSpPr>
        <p:grpSpPr>
          <a:xfrm>
            <a:off x="4680665" y="2625033"/>
            <a:ext cx="3810193" cy="727893"/>
            <a:chOff x="6240886" y="3500041"/>
            <a:chExt cx="5080257" cy="970523"/>
          </a:xfrm>
        </p:grpSpPr>
        <p:grpSp>
          <p:nvGrpSpPr>
            <p:cNvPr id="21" name="组合 20"/>
            <p:cNvGrpSpPr/>
            <p:nvPr/>
          </p:nvGrpSpPr>
          <p:grpSpPr>
            <a:xfrm>
              <a:off x="6240886" y="3678637"/>
              <a:ext cx="755895" cy="628934"/>
              <a:chOff x="6245494" y="3522221"/>
              <a:chExt cx="755895" cy="628934"/>
            </a:xfrm>
          </p:grpSpPr>
          <p:sp>
            <p:nvSpPr>
              <p:cNvPr id="25" name="剪去单角的矩形 24"/>
              <p:cNvSpPr/>
              <p:nvPr/>
            </p:nvSpPr>
            <p:spPr>
              <a:xfrm>
                <a:off x="6245494" y="3531937"/>
                <a:ext cx="755895" cy="619218"/>
              </a:xfrm>
              <a:prstGeom prst="snip1Rect">
                <a:avLst/>
              </a:pr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latin typeface="+mn-ea"/>
                </a:endParaRPr>
              </a:p>
            </p:txBody>
          </p:sp>
          <p:sp>
            <p:nvSpPr>
              <p:cNvPr id="26" name="文本框 25"/>
              <p:cNvSpPr txBox="1"/>
              <p:nvPr/>
            </p:nvSpPr>
            <p:spPr>
              <a:xfrm>
                <a:off x="6300815" y="3522221"/>
                <a:ext cx="656591" cy="615553"/>
              </a:xfrm>
              <a:prstGeom prst="rect">
                <a:avLst/>
              </a:prstGeom>
              <a:noFill/>
            </p:spPr>
            <p:txBody>
              <a:bodyPr wrap="none" rtlCol="0">
                <a:spAutoFit/>
              </a:bodyPr>
              <a:lstStyle/>
              <a:p>
                <a:r>
                  <a:rPr lang="en-US" altLang="zh-CN" sz="2400" b="1" dirty="0">
                    <a:solidFill>
                      <a:schemeClr val="bg1"/>
                    </a:solidFill>
                    <a:latin typeface="+mj-lt"/>
                  </a:rPr>
                  <a:t>02</a:t>
                </a:r>
                <a:endParaRPr lang="zh-CN" altLang="en-US" sz="2400" b="1" dirty="0">
                  <a:solidFill>
                    <a:schemeClr val="bg1"/>
                  </a:solidFill>
                  <a:latin typeface="+mj-lt"/>
                </a:endParaRPr>
              </a:p>
            </p:txBody>
          </p:sp>
        </p:grpSp>
        <p:grpSp>
          <p:nvGrpSpPr>
            <p:cNvPr id="22" name="组合 21"/>
            <p:cNvGrpSpPr/>
            <p:nvPr/>
          </p:nvGrpSpPr>
          <p:grpSpPr>
            <a:xfrm>
              <a:off x="7094583" y="3500041"/>
              <a:ext cx="4226560" cy="970523"/>
              <a:chOff x="6529453" y="2270537"/>
              <a:chExt cx="4226560" cy="970523"/>
            </a:xfrm>
          </p:grpSpPr>
          <p:sp>
            <p:nvSpPr>
              <p:cNvPr id="23" name="TextBox 28"/>
              <p:cNvSpPr txBox="1"/>
              <p:nvPr/>
            </p:nvSpPr>
            <p:spPr>
              <a:xfrm>
                <a:off x="6529454" y="2270537"/>
                <a:ext cx="1284967" cy="393271"/>
              </a:xfrm>
              <a:prstGeom prst="rect">
                <a:avLst/>
              </a:prstGeom>
              <a:noFill/>
            </p:spPr>
            <p:txBody>
              <a:bodyPr wrap="none" rtlCol="0">
                <a:spAutoFit/>
              </a:bodyPr>
              <a:lstStyle/>
              <a:p>
                <a:pPr>
                  <a:lnSpc>
                    <a:spcPct val="130000"/>
                  </a:lnSpc>
                </a:pPr>
                <a:r>
                  <a:rPr lang="zh-CN" altLang="en-US" sz="1013" b="1" dirty="0">
                    <a:solidFill>
                      <a:schemeClr val="accent2"/>
                    </a:solidFill>
                    <a:latin typeface="+mn-ea"/>
                    <a:sym typeface="Arial" panose="020B0604020202020204" pitchFamily="34" charset="0"/>
                  </a:rPr>
                  <a:t>相关标题文字</a:t>
                </a:r>
                <a:endParaRPr lang="en-GB" sz="1013" b="1" dirty="0">
                  <a:solidFill>
                    <a:schemeClr val="accent2"/>
                  </a:solidFill>
                  <a:latin typeface="+mn-ea"/>
                  <a:sym typeface="Arial" panose="020B0604020202020204" pitchFamily="34" charset="0"/>
                </a:endParaRPr>
              </a:p>
            </p:txBody>
          </p:sp>
          <p:sp>
            <p:nvSpPr>
              <p:cNvPr id="24" name="Rectangle 29"/>
              <p:cNvSpPr/>
              <p:nvPr/>
            </p:nvSpPr>
            <p:spPr>
              <a:xfrm>
                <a:off x="6529453" y="2637818"/>
                <a:ext cx="4226560" cy="603242"/>
              </a:xfrm>
              <a:prstGeom prst="rect">
                <a:avLst/>
              </a:prstGeom>
            </p:spPr>
            <p:txBody>
              <a:bodyPr wrap="square">
                <a:spAutoFit/>
              </a:bodyPr>
              <a:lstStyle/>
              <a:p>
                <a:pPr>
                  <a:lnSpc>
                    <a:spcPct val="130000"/>
                  </a:lnSpc>
                </a:pPr>
                <a:r>
                  <a:rPr lang="zh-CN" altLang="en-US" sz="900" dirty="0">
                    <a:solidFill>
                      <a:schemeClr val="tx1">
                        <a:lumMod val="75000"/>
                        <a:lumOff val="25000"/>
                      </a:schemeClr>
                    </a:solidFill>
                    <a:latin typeface="+mn-ea"/>
                    <a:sym typeface="Arial" panose="020B0604020202020204" pitchFamily="34" charset="0"/>
                  </a:rPr>
                  <a:t>点击添加相关标题文字，点击添加相关标题文字，点击添加相关标题文字，点击添加相关标题文字。</a:t>
                </a:r>
                <a:endParaRPr lang="en-GB" sz="900" dirty="0">
                  <a:solidFill>
                    <a:schemeClr val="tx1">
                      <a:lumMod val="75000"/>
                      <a:lumOff val="25000"/>
                    </a:schemeClr>
                  </a:solidFill>
                  <a:latin typeface="+mn-ea"/>
                  <a:sym typeface="Arial" panose="020B0604020202020204" pitchFamily="34" charset="0"/>
                </a:endParaRPr>
              </a:p>
            </p:txBody>
          </p:sp>
        </p:grpSp>
      </p:grpSp>
      <p:grpSp>
        <p:nvGrpSpPr>
          <p:cNvPr id="27" name="组合 26"/>
          <p:cNvGrpSpPr/>
          <p:nvPr/>
        </p:nvGrpSpPr>
        <p:grpSpPr>
          <a:xfrm>
            <a:off x="4680665" y="3573153"/>
            <a:ext cx="3810193" cy="727893"/>
            <a:chOff x="6240886" y="4764203"/>
            <a:chExt cx="5080257" cy="970523"/>
          </a:xfrm>
        </p:grpSpPr>
        <p:grpSp>
          <p:nvGrpSpPr>
            <p:cNvPr id="28" name="组合 27"/>
            <p:cNvGrpSpPr/>
            <p:nvPr/>
          </p:nvGrpSpPr>
          <p:grpSpPr>
            <a:xfrm>
              <a:off x="6240886" y="4970846"/>
              <a:ext cx="755895" cy="625399"/>
              <a:chOff x="6245494" y="4466419"/>
              <a:chExt cx="755895" cy="625399"/>
            </a:xfrm>
          </p:grpSpPr>
          <p:sp>
            <p:nvSpPr>
              <p:cNvPr id="32" name="剪去单角的矩形 27"/>
              <p:cNvSpPr/>
              <p:nvPr/>
            </p:nvSpPr>
            <p:spPr>
              <a:xfrm>
                <a:off x="6245494" y="4472600"/>
                <a:ext cx="755895" cy="619218"/>
              </a:xfrm>
              <a:prstGeom prst="snip1Rect">
                <a:avLst/>
              </a:pr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latin typeface="+mn-ea"/>
                </a:endParaRPr>
              </a:p>
            </p:txBody>
          </p:sp>
          <p:sp>
            <p:nvSpPr>
              <p:cNvPr id="33" name="文本框 32"/>
              <p:cNvSpPr txBox="1"/>
              <p:nvPr/>
            </p:nvSpPr>
            <p:spPr>
              <a:xfrm>
                <a:off x="6296809" y="4466419"/>
                <a:ext cx="656591" cy="615552"/>
              </a:xfrm>
              <a:prstGeom prst="rect">
                <a:avLst/>
              </a:prstGeom>
              <a:noFill/>
            </p:spPr>
            <p:txBody>
              <a:bodyPr wrap="none" rtlCol="0">
                <a:spAutoFit/>
              </a:bodyPr>
              <a:lstStyle/>
              <a:p>
                <a:r>
                  <a:rPr lang="en-US" altLang="zh-CN" sz="2400" b="1" dirty="0">
                    <a:solidFill>
                      <a:schemeClr val="bg1"/>
                    </a:solidFill>
                    <a:latin typeface="+mj-lt"/>
                  </a:rPr>
                  <a:t>03</a:t>
                </a:r>
                <a:endParaRPr lang="zh-CN" altLang="en-US" sz="2400" b="1" dirty="0">
                  <a:solidFill>
                    <a:schemeClr val="bg1"/>
                  </a:solidFill>
                  <a:latin typeface="+mj-lt"/>
                </a:endParaRPr>
              </a:p>
            </p:txBody>
          </p:sp>
        </p:grpSp>
        <p:grpSp>
          <p:nvGrpSpPr>
            <p:cNvPr id="29" name="组合 28"/>
            <p:cNvGrpSpPr/>
            <p:nvPr/>
          </p:nvGrpSpPr>
          <p:grpSpPr>
            <a:xfrm>
              <a:off x="7094583" y="4764203"/>
              <a:ext cx="4226560" cy="970523"/>
              <a:chOff x="6529453" y="2270537"/>
              <a:chExt cx="4226560" cy="970523"/>
            </a:xfrm>
          </p:grpSpPr>
          <p:sp>
            <p:nvSpPr>
              <p:cNvPr id="30" name="TextBox 28"/>
              <p:cNvSpPr txBox="1"/>
              <p:nvPr/>
            </p:nvSpPr>
            <p:spPr>
              <a:xfrm>
                <a:off x="6529454" y="2270537"/>
                <a:ext cx="1284967" cy="393271"/>
              </a:xfrm>
              <a:prstGeom prst="rect">
                <a:avLst/>
              </a:prstGeom>
              <a:noFill/>
            </p:spPr>
            <p:txBody>
              <a:bodyPr wrap="none" rtlCol="0">
                <a:spAutoFit/>
              </a:bodyPr>
              <a:lstStyle/>
              <a:p>
                <a:pPr>
                  <a:lnSpc>
                    <a:spcPct val="130000"/>
                  </a:lnSpc>
                </a:pPr>
                <a:r>
                  <a:rPr lang="zh-CN" altLang="en-US" sz="1013" b="1" dirty="0">
                    <a:solidFill>
                      <a:schemeClr val="accent3"/>
                    </a:solidFill>
                    <a:latin typeface="+mn-ea"/>
                    <a:sym typeface="Arial" panose="020B0604020202020204" pitchFamily="34" charset="0"/>
                  </a:rPr>
                  <a:t>相关标题文字</a:t>
                </a:r>
                <a:endParaRPr lang="en-GB" sz="1013" b="1" dirty="0">
                  <a:solidFill>
                    <a:schemeClr val="accent3"/>
                  </a:solidFill>
                  <a:latin typeface="+mn-ea"/>
                  <a:sym typeface="Arial" panose="020B0604020202020204" pitchFamily="34" charset="0"/>
                </a:endParaRPr>
              </a:p>
            </p:txBody>
          </p:sp>
          <p:sp>
            <p:nvSpPr>
              <p:cNvPr id="31" name="Rectangle 29"/>
              <p:cNvSpPr/>
              <p:nvPr/>
            </p:nvSpPr>
            <p:spPr>
              <a:xfrm>
                <a:off x="6529453" y="2637818"/>
                <a:ext cx="4226560" cy="603242"/>
              </a:xfrm>
              <a:prstGeom prst="rect">
                <a:avLst/>
              </a:prstGeom>
            </p:spPr>
            <p:txBody>
              <a:bodyPr wrap="square">
                <a:spAutoFit/>
              </a:bodyPr>
              <a:lstStyle/>
              <a:p>
                <a:pPr>
                  <a:lnSpc>
                    <a:spcPct val="130000"/>
                  </a:lnSpc>
                </a:pPr>
                <a:r>
                  <a:rPr lang="zh-CN" altLang="en-US" sz="900" dirty="0">
                    <a:solidFill>
                      <a:schemeClr val="tx1">
                        <a:lumMod val="75000"/>
                        <a:lumOff val="25000"/>
                      </a:schemeClr>
                    </a:solidFill>
                    <a:latin typeface="+mn-ea"/>
                    <a:sym typeface="Arial" panose="020B0604020202020204" pitchFamily="34" charset="0"/>
                  </a:rPr>
                  <a:t>点击添加相关标题文字，点击添加相关标题文字，点击添加相关标题文字，点击添加相关标题文字。</a:t>
                </a:r>
                <a:endParaRPr lang="en-GB" sz="900" dirty="0">
                  <a:solidFill>
                    <a:schemeClr val="tx1">
                      <a:lumMod val="75000"/>
                      <a:lumOff val="25000"/>
                    </a:schemeClr>
                  </a:solidFill>
                  <a:latin typeface="+mn-ea"/>
                  <a:sym typeface="Arial" panose="020B0604020202020204" pitchFamily="34" charset="0"/>
                </a:endParaRPr>
              </a:p>
            </p:txBody>
          </p:sp>
        </p:grpSp>
      </p:grpSp>
    </p:spTree>
    <p:extLst>
      <p:ext uri="{BB962C8B-B14F-4D97-AF65-F5344CB8AC3E}">
        <p14:creationId xmlns:p14="http://schemas.microsoft.com/office/powerpoint/2010/main" val="307660058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14:presetBounceEnd="46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6000">
                                          <p:cBhvr additive="base">
                                            <p:cTn id="7" dur="1000" fill="hold"/>
                                            <p:tgtEl>
                                              <p:spTgt spid="7"/>
                                            </p:tgtEl>
                                            <p:attrNameLst>
                                              <p:attrName>ppt_x</p:attrName>
                                            </p:attrNameLst>
                                          </p:cBhvr>
                                          <p:tavLst>
                                            <p:tav tm="0">
                                              <p:val>
                                                <p:strVal val="0-#ppt_w/2"/>
                                              </p:val>
                                            </p:tav>
                                            <p:tav tm="100000">
                                              <p:val>
                                                <p:strVal val="#ppt_x"/>
                                              </p:val>
                                            </p:tav>
                                          </p:tavLst>
                                        </p:anim>
                                        <p:anim calcmode="lin" valueType="num" p14:bounceEnd="46000">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14:presetBounceEnd="46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46000">
                                          <p:cBhvr additive="base">
                                            <p:cTn id="11" dur="1000" fill="hold"/>
                                            <p:tgtEl>
                                              <p:spTgt spid="8"/>
                                            </p:tgtEl>
                                            <p:attrNameLst>
                                              <p:attrName>ppt_x</p:attrName>
                                            </p:attrNameLst>
                                          </p:cBhvr>
                                          <p:tavLst>
                                            <p:tav tm="0">
                                              <p:val>
                                                <p:strVal val="0-#ppt_w/2"/>
                                              </p:val>
                                            </p:tav>
                                            <p:tav tm="100000">
                                              <p:val>
                                                <p:strVal val="#ppt_x"/>
                                              </p:val>
                                            </p:tav>
                                          </p:tavLst>
                                        </p:anim>
                                        <p:anim calcmode="lin" valueType="num" p14:bounceEnd="46000">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14:presetBounceEnd="46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46000">
                                          <p:cBhvr additive="base">
                                            <p:cTn id="15" dur="1000" fill="hold"/>
                                            <p:tgtEl>
                                              <p:spTgt spid="9"/>
                                            </p:tgtEl>
                                            <p:attrNameLst>
                                              <p:attrName>ppt_x</p:attrName>
                                            </p:attrNameLst>
                                          </p:cBhvr>
                                          <p:tavLst>
                                            <p:tav tm="0">
                                              <p:val>
                                                <p:strVal val="0-#ppt_w/2"/>
                                              </p:val>
                                            </p:tav>
                                            <p:tav tm="100000">
                                              <p:val>
                                                <p:strVal val="#ppt_x"/>
                                              </p:val>
                                            </p:tav>
                                          </p:tavLst>
                                        </p:anim>
                                        <p:anim calcmode="lin" valueType="num" p14:bounceEnd="46000">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14:presetBounceEnd="46000">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14:bounceEnd="46000">
                                          <p:cBhvr additive="base">
                                            <p:cTn id="19" dur="1000" fill="hold"/>
                                            <p:tgtEl>
                                              <p:spTgt spid="10"/>
                                            </p:tgtEl>
                                            <p:attrNameLst>
                                              <p:attrName>ppt_x</p:attrName>
                                            </p:attrNameLst>
                                          </p:cBhvr>
                                          <p:tavLst>
                                            <p:tav tm="0">
                                              <p:val>
                                                <p:strVal val="0-#ppt_w/2"/>
                                              </p:val>
                                            </p:tav>
                                            <p:tav tm="100000">
                                              <p:val>
                                                <p:strVal val="#ppt_x"/>
                                              </p:val>
                                            </p:tav>
                                          </p:tavLst>
                                        </p:anim>
                                        <p:anim calcmode="lin" valueType="num" p14:bounceEnd="46000">
                                          <p:cBhvr additive="base">
                                            <p:cTn id="20" dur="10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14:presetBounceEnd="46000">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14:bounceEnd="46000">
                                          <p:cBhvr additive="base">
                                            <p:cTn id="23" dur="1000" fill="hold"/>
                                            <p:tgtEl>
                                              <p:spTgt spid="11"/>
                                            </p:tgtEl>
                                            <p:attrNameLst>
                                              <p:attrName>ppt_x</p:attrName>
                                            </p:attrNameLst>
                                          </p:cBhvr>
                                          <p:tavLst>
                                            <p:tav tm="0">
                                              <p:val>
                                                <p:strVal val="0-#ppt_w/2"/>
                                              </p:val>
                                            </p:tav>
                                            <p:tav tm="100000">
                                              <p:val>
                                                <p:strVal val="#ppt_x"/>
                                              </p:val>
                                            </p:tav>
                                          </p:tavLst>
                                        </p:anim>
                                        <p:anim calcmode="lin" valueType="num" p14:bounceEnd="46000">
                                          <p:cBhvr additive="base">
                                            <p:cTn id="24" dur="10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14:presetBounceEnd="46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46000">
                                          <p:cBhvr additive="base">
                                            <p:cTn id="27" dur="1000" fill="hold"/>
                                            <p:tgtEl>
                                              <p:spTgt spid="12"/>
                                            </p:tgtEl>
                                            <p:attrNameLst>
                                              <p:attrName>ppt_x</p:attrName>
                                            </p:attrNameLst>
                                          </p:cBhvr>
                                          <p:tavLst>
                                            <p:tav tm="0">
                                              <p:val>
                                                <p:strVal val="0-#ppt_w/2"/>
                                              </p:val>
                                            </p:tav>
                                            <p:tav tm="100000">
                                              <p:val>
                                                <p:strVal val="#ppt_x"/>
                                              </p:val>
                                            </p:tav>
                                          </p:tavLst>
                                        </p:anim>
                                        <p:anim calcmode="lin" valueType="num" p14:bounceEnd="46000">
                                          <p:cBhvr additive="base">
                                            <p:cTn id="28" dur="100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2" fill="hold" nodeType="afterEffect" p14:presetBounceEnd="41000">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14:bounceEnd="41000">
                                          <p:cBhvr additive="base">
                                            <p:cTn id="32" dur="1000" fill="hold"/>
                                            <p:tgtEl>
                                              <p:spTgt spid="13"/>
                                            </p:tgtEl>
                                            <p:attrNameLst>
                                              <p:attrName>ppt_x</p:attrName>
                                            </p:attrNameLst>
                                          </p:cBhvr>
                                          <p:tavLst>
                                            <p:tav tm="0">
                                              <p:val>
                                                <p:strVal val="1+#ppt_w/2"/>
                                              </p:val>
                                            </p:tav>
                                            <p:tav tm="100000">
                                              <p:val>
                                                <p:strVal val="#ppt_x"/>
                                              </p:val>
                                            </p:tav>
                                          </p:tavLst>
                                        </p:anim>
                                        <p:anim calcmode="lin" valueType="num" p14:bounceEnd="41000">
                                          <p:cBhvr additive="base">
                                            <p:cTn id="33" dur="1000" fill="hold"/>
                                            <p:tgtEl>
                                              <p:spTgt spid="13"/>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14:presetBounceEnd="41000">
                                      <p:stCondLst>
                                        <p:cond delay="250"/>
                                      </p:stCondLst>
                                      <p:childTnLst>
                                        <p:set>
                                          <p:cBhvr>
                                            <p:cTn id="35" dur="1" fill="hold">
                                              <p:stCondLst>
                                                <p:cond delay="0"/>
                                              </p:stCondLst>
                                            </p:cTn>
                                            <p:tgtEl>
                                              <p:spTgt spid="20"/>
                                            </p:tgtEl>
                                            <p:attrNameLst>
                                              <p:attrName>style.visibility</p:attrName>
                                            </p:attrNameLst>
                                          </p:cBhvr>
                                          <p:to>
                                            <p:strVal val="visible"/>
                                          </p:to>
                                        </p:set>
                                        <p:anim calcmode="lin" valueType="num" p14:bounceEnd="41000">
                                          <p:cBhvr additive="base">
                                            <p:cTn id="36" dur="1000" fill="hold"/>
                                            <p:tgtEl>
                                              <p:spTgt spid="20"/>
                                            </p:tgtEl>
                                            <p:attrNameLst>
                                              <p:attrName>ppt_x</p:attrName>
                                            </p:attrNameLst>
                                          </p:cBhvr>
                                          <p:tavLst>
                                            <p:tav tm="0">
                                              <p:val>
                                                <p:strVal val="1+#ppt_w/2"/>
                                              </p:val>
                                            </p:tav>
                                            <p:tav tm="100000">
                                              <p:val>
                                                <p:strVal val="#ppt_x"/>
                                              </p:val>
                                            </p:tav>
                                          </p:tavLst>
                                        </p:anim>
                                        <p:anim calcmode="lin" valueType="num" p14:bounceEnd="41000">
                                          <p:cBhvr additive="base">
                                            <p:cTn id="37" dur="1000" fill="hold"/>
                                            <p:tgtEl>
                                              <p:spTgt spid="20"/>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14:presetBounceEnd="41000">
                                      <p:stCondLst>
                                        <p:cond delay="500"/>
                                      </p:stCondLst>
                                      <p:childTnLst>
                                        <p:set>
                                          <p:cBhvr>
                                            <p:cTn id="39" dur="1" fill="hold">
                                              <p:stCondLst>
                                                <p:cond delay="0"/>
                                              </p:stCondLst>
                                            </p:cTn>
                                            <p:tgtEl>
                                              <p:spTgt spid="27"/>
                                            </p:tgtEl>
                                            <p:attrNameLst>
                                              <p:attrName>style.visibility</p:attrName>
                                            </p:attrNameLst>
                                          </p:cBhvr>
                                          <p:to>
                                            <p:strVal val="visible"/>
                                          </p:to>
                                        </p:set>
                                        <p:anim calcmode="lin" valueType="num" p14:bounceEnd="41000">
                                          <p:cBhvr additive="base">
                                            <p:cTn id="40" dur="1000" fill="hold"/>
                                            <p:tgtEl>
                                              <p:spTgt spid="27"/>
                                            </p:tgtEl>
                                            <p:attrNameLst>
                                              <p:attrName>ppt_x</p:attrName>
                                            </p:attrNameLst>
                                          </p:cBhvr>
                                          <p:tavLst>
                                            <p:tav tm="0">
                                              <p:val>
                                                <p:strVal val="1+#ppt_w/2"/>
                                              </p:val>
                                            </p:tav>
                                            <p:tav tm="100000">
                                              <p:val>
                                                <p:strVal val="#ppt_x"/>
                                              </p:val>
                                            </p:tav>
                                          </p:tavLst>
                                        </p:anim>
                                        <p:anim calcmode="lin" valueType="num" p14:bounceEnd="41000">
                                          <p:cBhvr additive="base">
                                            <p:cTn id="41"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0-#ppt_w/2"/>
                                              </p:val>
                                            </p:tav>
                                            <p:tav tm="100000">
                                              <p:val>
                                                <p:strVal val="#ppt_x"/>
                                              </p:val>
                                            </p:tav>
                                          </p:tavLst>
                                        </p:anim>
                                        <p:anim calcmode="lin" valueType="num">
                                          <p:cBhvr additive="base">
                                            <p:cTn id="8" dur="10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0-#ppt_w/2"/>
                                              </p:val>
                                            </p:tav>
                                            <p:tav tm="100000">
                                              <p:val>
                                                <p:strVal val="#ppt_x"/>
                                              </p:val>
                                            </p:tav>
                                          </p:tavLst>
                                        </p:anim>
                                        <p:anim calcmode="lin" valueType="num">
                                          <p:cBhvr additive="base">
                                            <p:cTn id="12" dur="10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12"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0-#ppt_w/2"/>
                                              </p:val>
                                            </p:tav>
                                            <p:tav tm="100000">
                                              <p:val>
                                                <p:strVal val="#ppt_x"/>
                                              </p:val>
                                            </p:tav>
                                          </p:tavLst>
                                        </p:anim>
                                        <p:anim calcmode="lin" valueType="num">
                                          <p:cBhvr additive="base">
                                            <p:cTn id="16" dur="10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12"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1000" fill="hold"/>
                                            <p:tgtEl>
                                              <p:spTgt spid="10"/>
                                            </p:tgtEl>
                                            <p:attrNameLst>
                                              <p:attrName>ppt_x</p:attrName>
                                            </p:attrNameLst>
                                          </p:cBhvr>
                                          <p:tavLst>
                                            <p:tav tm="0">
                                              <p:val>
                                                <p:strVal val="0-#ppt_w/2"/>
                                              </p:val>
                                            </p:tav>
                                            <p:tav tm="100000">
                                              <p:val>
                                                <p:strVal val="#ppt_x"/>
                                              </p:val>
                                            </p:tav>
                                          </p:tavLst>
                                        </p:anim>
                                        <p:anim calcmode="lin" valueType="num">
                                          <p:cBhvr additive="base">
                                            <p:cTn id="20" dur="10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12" fill="hold" grpId="0" nodeType="with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1000" fill="hold"/>
                                            <p:tgtEl>
                                              <p:spTgt spid="11"/>
                                            </p:tgtEl>
                                            <p:attrNameLst>
                                              <p:attrName>ppt_x</p:attrName>
                                            </p:attrNameLst>
                                          </p:cBhvr>
                                          <p:tavLst>
                                            <p:tav tm="0">
                                              <p:val>
                                                <p:strVal val="0-#ppt_w/2"/>
                                              </p:val>
                                            </p:tav>
                                            <p:tav tm="100000">
                                              <p:val>
                                                <p:strVal val="#ppt_x"/>
                                              </p:val>
                                            </p:tav>
                                          </p:tavLst>
                                        </p:anim>
                                        <p:anim calcmode="lin" valueType="num">
                                          <p:cBhvr additive="base">
                                            <p:cTn id="24" dur="1000" fill="hold"/>
                                            <p:tgtEl>
                                              <p:spTgt spid="11"/>
                                            </p:tgtEl>
                                            <p:attrNameLst>
                                              <p:attrName>ppt_y</p:attrName>
                                            </p:attrNameLst>
                                          </p:cBhvr>
                                          <p:tavLst>
                                            <p:tav tm="0">
                                              <p:val>
                                                <p:strVal val="1+#ppt_h/2"/>
                                              </p:val>
                                            </p:tav>
                                            <p:tav tm="100000">
                                              <p:val>
                                                <p:strVal val="#ppt_y"/>
                                              </p:val>
                                            </p:tav>
                                          </p:tavLst>
                                        </p:anim>
                                      </p:childTnLst>
                                    </p:cTn>
                                  </p:par>
                                  <p:par>
                                    <p:cTn id="25" presetID="2" presetClass="entr" presetSubtype="12"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1000" fill="hold"/>
                                            <p:tgtEl>
                                              <p:spTgt spid="12"/>
                                            </p:tgtEl>
                                            <p:attrNameLst>
                                              <p:attrName>ppt_x</p:attrName>
                                            </p:attrNameLst>
                                          </p:cBhvr>
                                          <p:tavLst>
                                            <p:tav tm="0">
                                              <p:val>
                                                <p:strVal val="0-#ppt_w/2"/>
                                              </p:val>
                                            </p:tav>
                                            <p:tav tm="100000">
                                              <p:val>
                                                <p:strVal val="#ppt_x"/>
                                              </p:val>
                                            </p:tav>
                                          </p:tavLst>
                                        </p:anim>
                                        <p:anim calcmode="lin" valueType="num">
                                          <p:cBhvr additive="base">
                                            <p:cTn id="28" dur="1000" fill="hold"/>
                                            <p:tgtEl>
                                              <p:spTgt spid="12"/>
                                            </p:tgtEl>
                                            <p:attrNameLst>
                                              <p:attrName>ppt_y</p:attrName>
                                            </p:attrNameLst>
                                          </p:cBhvr>
                                          <p:tavLst>
                                            <p:tav tm="0">
                                              <p:val>
                                                <p:strVal val="1+#ppt_h/2"/>
                                              </p:val>
                                            </p:tav>
                                            <p:tav tm="100000">
                                              <p:val>
                                                <p:strVal val="#ppt_y"/>
                                              </p:val>
                                            </p:tav>
                                          </p:tavLst>
                                        </p:anim>
                                      </p:childTnLst>
                                    </p:cTn>
                                  </p:par>
                                </p:childTnLst>
                              </p:cTn>
                            </p:par>
                            <p:par>
                              <p:cTn id="29" fill="hold">
                                <p:stCondLst>
                                  <p:cond delay="1000"/>
                                </p:stCondLst>
                                <p:childTnLst>
                                  <p:par>
                                    <p:cTn id="30" presetID="2" presetClass="entr" presetSubtype="2"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1000" fill="hold"/>
                                            <p:tgtEl>
                                              <p:spTgt spid="13"/>
                                            </p:tgtEl>
                                            <p:attrNameLst>
                                              <p:attrName>ppt_x</p:attrName>
                                            </p:attrNameLst>
                                          </p:cBhvr>
                                          <p:tavLst>
                                            <p:tav tm="0">
                                              <p:val>
                                                <p:strVal val="1+#ppt_w/2"/>
                                              </p:val>
                                            </p:tav>
                                            <p:tav tm="100000">
                                              <p:val>
                                                <p:strVal val="#ppt_x"/>
                                              </p:val>
                                            </p:tav>
                                          </p:tavLst>
                                        </p:anim>
                                        <p:anim calcmode="lin" valueType="num">
                                          <p:cBhvr additive="base">
                                            <p:cTn id="33" dur="1000" fill="hold"/>
                                            <p:tgtEl>
                                              <p:spTgt spid="13"/>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25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1000" fill="hold"/>
                                            <p:tgtEl>
                                              <p:spTgt spid="20"/>
                                            </p:tgtEl>
                                            <p:attrNameLst>
                                              <p:attrName>ppt_x</p:attrName>
                                            </p:attrNameLst>
                                          </p:cBhvr>
                                          <p:tavLst>
                                            <p:tav tm="0">
                                              <p:val>
                                                <p:strVal val="1+#ppt_w/2"/>
                                              </p:val>
                                            </p:tav>
                                            <p:tav tm="100000">
                                              <p:val>
                                                <p:strVal val="#ppt_x"/>
                                              </p:val>
                                            </p:tav>
                                          </p:tavLst>
                                        </p:anim>
                                        <p:anim calcmode="lin" valueType="num">
                                          <p:cBhvr additive="base">
                                            <p:cTn id="37" dur="1000" fill="hold"/>
                                            <p:tgtEl>
                                              <p:spTgt spid="20"/>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50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1000" fill="hold"/>
                                            <p:tgtEl>
                                              <p:spTgt spid="27"/>
                                            </p:tgtEl>
                                            <p:attrNameLst>
                                              <p:attrName>ppt_x</p:attrName>
                                            </p:attrNameLst>
                                          </p:cBhvr>
                                          <p:tavLst>
                                            <p:tav tm="0">
                                              <p:val>
                                                <p:strVal val="1+#ppt_w/2"/>
                                              </p:val>
                                            </p:tav>
                                            <p:tav tm="100000">
                                              <p:val>
                                                <p:strVal val="#ppt_x"/>
                                              </p:val>
                                            </p:tav>
                                          </p:tavLst>
                                        </p:anim>
                                        <p:anim calcmode="lin" valueType="num">
                                          <p:cBhvr additive="base">
                                            <p:cTn id="41" dur="10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19538" y="1561822"/>
            <a:ext cx="5563899" cy="2738120"/>
            <a:chOff x="776287" y="706437"/>
            <a:chExt cx="7658101" cy="3768726"/>
          </a:xfrm>
          <a:solidFill>
            <a:srgbClr val="00B0F0">
              <a:alpha val="98000"/>
            </a:srgbClr>
          </a:solidFill>
        </p:grpSpPr>
        <p:sp>
          <p:nvSpPr>
            <p:cNvPr id="8" name="Freeform 10"/>
            <p:cNvSpPr>
              <a:spLocks/>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9" name="Freeform 11"/>
            <p:cNvSpPr>
              <a:spLocks/>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0" name="Freeform 12"/>
            <p:cNvSpPr>
              <a:spLocks/>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1" name="Freeform 13"/>
            <p:cNvSpPr>
              <a:spLocks/>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4"/>
            <p:cNvSpPr>
              <a:spLocks/>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15"/>
            <p:cNvSpPr>
              <a:spLocks/>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16"/>
            <p:cNvSpPr>
              <a:spLocks/>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7"/>
            <p:cNvSpPr>
              <a:spLocks/>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6" name="Freeform 18"/>
            <p:cNvSpPr>
              <a:spLocks/>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7" name="Freeform 19"/>
            <p:cNvSpPr>
              <a:spLocks/>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20"/>
            <p:cNvSpPr>
              <a:spLocks/>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9" name="Freeform 21"/>
            <p:cNvSpPr>
              <a:spLocks/>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22"/>
            <p:cNvSpPr>
              <a:spLocks/>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23"/>
            <p:cNvSpPr>
              <a:spLocks/>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24"/>
            <p:cNvSpPr>
              <a:spLocks/>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25"/>
            <p:cNvSpPr>
              <a:spLocks/>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26"/>
            <p:cNvSpPr>
              <a:spLocks/>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27"/>
            <p:cNvSpPr>
              <a:spLocks/>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28"/>
            <p:cNvSpPr>
              <a:spLocks/>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7" name="Freeform 29"/>
            <p:cNvSpPr>
              <a:spLocks/>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8" name="Freeform 30"/>
            <p:cNvSpPr>
              <a:spLocks/>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29" name="Freeform 31"/>
            <p:cNvSpPr>
              <a:spLocks/>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0" name="Freeform 32"/>
            <p:cNvSpPr>
              <a:spLocks/>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1" name="Freeform 33"/>
            <p:cNvSpPr>
              <a:spLocks/>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2" name="Freeform 34"/>
            <p:cNvSpPr>
              <a:spLocks/>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3" name="Freeform 35"/>
            <p:cNvSpPr>
              <a:spLocks/>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4" name="Freeform 36"/>
            <p:cNvSpPr>
              <a:spLocks/>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5" name="Freeform 37"/>
            <p:cNvSpPr>
              <a:spLocks/>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6" name="Freeform 38"/>
            <p:cNvSpPr>
              <a:spLocks/>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7" name="Freeform 39"/>
            <p:cNvSpPr>
              <a:spLocks/>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8" name="Freeform 40"/>
            <p:cNvSpPr>
              <a:spLocks/>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41"/>
            <p:cNvSpPr>
              <a:spLocks/>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0" name="Freeform 42"/>
            <p:cNvSpPr>
              <a:spLocks/>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1" name="Freeform 43"/>
            <p:cNvSpPr>
              <a:spLocks/>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2" name="Freeform 44"/>
            <p:cNvSpPr>
              <a:spLocks/>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3" name="Freeform 45"/>
            <p:cNvSpPr>
              <a:spLocks/>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4" name="Freeform 46"/>
            <p:cNvSpPr>
              <a:spLocks/>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47"/>
            <p:cNvSpPr>
              <a:spLocks/>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48"/>
            <p:cNvSpPr>
              <a:spLocks/>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49"/>
            <p:cNvSpPr>
              <a:spLocks/>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50"/>
            <p:cNvSpPr>
              <a:spLocks/>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49" name="Freeform 51"/>
            <p:cNvSpPr>
              <a:spLocks/>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0" name="Freeform 52"/>
            <p:cNvSpPr>
              <a:spLocks/>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1" name="Freeform 53"/>
            <p:cNvSpPr>
              <a:spLocks/>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2" name="Freeform 54"/>
            <p:cNvSpPr>
              <a:spLocks/>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55"/>
            <p:cNvSpPr>
              <a:spLocks/>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4" name="Freeform 56"/>
            <p:cNvSpPr>
              <a:spLocks/>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5" name="Freeform 57"/>
            <p:cNvSpPr>
              <a:spLocks/>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58"/>
            <p:cNvSpPr>
              <a:spLocks/>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59"/>
            <p:cNvSpPr>
              <a:spLocks/>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60"/>
            <p:cNvSpPr>
              <a:spLocks/>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61"/>
            <p:cNvSpPr>
              <a:spLocks/>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62"/>
            <p:cNvSpPr>
              <a:spLocks/>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63"/>
            <p:cNvSpPr>
              <a:spLocks/>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2" name="Freeform 64"/>
            <p:cNvSpPr>
              <a:spLocks/>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3" name="Freeform 65"/>
            <p:cNvSpPr>
              <a:spLocks/>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4" name="Freeform 66"/>
            <p:cNvSpPr>
              <a:spLocks/>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5" name="Freeform 67"/>
            <p:cNvSpPr>
              <a:spLocks/>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6" name="Rectangle 68"/>
            <p:cNvSpPr>
              <a:spLocks noChangeArrowheads="1"/>
            </p:cNvSpPr>
            <p:nvPr/>
          </p:nvSpPr>
          <p:spPr bwMode="auto">
            <a:xfrm>
              <a:off x="6961187" y="2870200"/>
              <a:ext cx="19050" cy="11113"/>
            </a:xfrm>
            <a:prstGeom prst="rect">
              <a:avLst/>
            </a:pr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69"/>
            <p:cNvSpPr>
              <a:spLocks/>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8" name="Freeform 70"/>
            <p:cNvSpPr>
              <a:spLocks/>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69" name="Freeform 71"/>
            <p:cNvSpPr>
              <a:spLocks/>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0" name="Freeform 72"/>
            <p:cNvSpPr>
              <a:spLocks/>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1" name="Freeform 73"/>
            <p:cNvSpPr>
              <a:spLocks/>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2" name="Freeform 74"/>
            <p:cNvSpPr>
              <a:spLocks/>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75"/>
            <p:cNvSpPr>
              <a:spLocks/>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4" name="Freeform 76"/>
            <p:cNvSpPr>
              <a:spLocks/>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5" name="Freeform 77"/>
            <p:cNvSpPr>
              <a:spLocks/>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6" name="Freeform 78"/>
            <p:cNvSpPr>
              <a:spLocks/>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7" name="Freeform 79"/>
            <p:cNvSpPr>
              <a:spLocks/>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8" name="Freeform 80"/>
            <p:cNvSpPr>
              <a:spLocks/>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81"/>
            <p:cNvSpPr>
              <a:spLocks/>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82"/>
            <p:cNvSpPr>
              <a:spLocks/>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83"/>
            <p:cNvSpPr>
              <a:spLocks/>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2" name="Freeform 84"/>
            <p:cNvSpPr>
              <a:spLocks/>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3" name="Freeform 85"/>
            <p:cNvSpPr>
              <a:spLocks/>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4" name="Freeform 86"/>
            <p:cNvSpPr>
              <a:spLocks/>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87"/>
            <p:cNvSpPr>
              <a:spLocks/>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88"/>
            <p:cNvSpPr>
              <a:spLocks/>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7" name="Freeform 89"/>
            <p:cNvSpPr>
              <a:spLocks/>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8" name="Freeform 90"/>
            <p:cNvSpPr>
              <a:spLocks/>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89"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92"/>
            <p:cNvSpPr>
              <a:spLocks/>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92" name="Freeform 94"/>
            <p:cNvSpPr>
              <a:spLocks/>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94" name="Freeform 96"/>
            <p:cNvSpPr>
              <a:spLocks/>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95" name="Freeform 97"/>
            <p:cNvSpPr>
              <a:spLocks/>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98"/>
            <p:cNvSpPr>
              <a:spLocks/>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97" name="Freeform 99"/>
            <p:cNvSpPr>
              <a:spLocks/>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98" name="Freeform 100"/>
            <p:cNvSpPr>
              <a:spLocks/>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99" name="Freeform 101"/>
            <p:cNvSpPr>
              <a:spLocks/>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00" name="Freeform 102"/>
            <p:cNvSpPr>
              <a:spLocks/>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103"/>
            <p:cNvSpPr>
              <a:spLocks/>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104"/>
            <p:cNvSpPr>
              <a:spLocks/>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105"/>
            <p:cNvSpPr>
              <a:spLocks/>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04" name="Freeform 106"/>
            <p:cNvSpPr>
              <a:spLocks/>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05" name="Freeform 107"/>
            <p:cNvSpPr>
              <a:spLocks/>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06" name="Freeform 108"/>
            <p:cNvSpPr>
              <a:spLocks/>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07" name="Freeform 109"/>
            <p:cNvSpPr>
              <a:spLocks/>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08" name="Freeform 110"/>
            <p:cNvSpPr>
              <a:spLocks/>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09" name="Freeform 111"/>
            <p:cNvSpPr>
              <a:spLocks/>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112"/>
            <p:cNvSpPr>
              <a:spLocks/>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11" name="Freeform 113"/>
            <p:cNvSpPr>
              <a:spLocks/>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12" name="Freeform 114"/>
            <p:cNvSpPr>
              <a:spLocks/>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115"/>
            <p:cNvSpPr>
              <a:spLocks/>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sp>
          <p:nvSpPr>
            <p:cNvPr id="114" name="Freeform 116"/>
            <p:cNvSpPr>
              <a:spLocks/>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solidFill>
              <a:schemeClr val="accent1"/>
            </a:solidFill>
            <a:ln>
              <a:noFill/>
            </a:ln>
            <a:effectLst/>
            <a:extLst/>
          </p:spPr>
          <p:txBody>
            <a:bodyPr/>
            <a:lstStyle/>
            <a:p>
              <a:pPr defTabSz="921326">
                <a:defRPr/>
              </a:pPr>
              <a:endParaRPr lang="zh-CN" altLang="en-US" sz="1800">
                <a:latin typeface="Arial" panose="020B0604020202020204" pitchFamily="34" charset="0"/>
                <a:ea typeface="微软雅黑" panose="020B0503020204020204" pitchFamily="34" charset="-122"/>
                <a:sym typeface="Arial" panose="020B0604020202020204" pitchFamily="34" charset="0"/>
              </a:endParaRPr>
            </a:p>
          </p:txBody>
        </p:sp>
      </p:grpSp>
      <p:sp>
        <p:nvSpPr>
          <p:cNvPr id="115" name="流程图: 联系 8"/>
          <p:cNvSpPr/>
          <p:nvPr/>
        </p:nvSpPr>
        <p:spPr>
          <a:xfrm>
            <a:off x="4913663" y="3074076"/>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3"/>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6">
              <a:defRPr/>
            </a:pPr>
            <a:endParaRPr lang="zh-CN" altLang="en-US" sz="1013">
              <a:sym typeface="Arial" panose="020B0604020202020204" pitchFamily="34" charset="0"/>
            </a:endParaRPr>
          </a:p>
        </p:txBody>
      </p:sp>
      <p:sp>
        <p:nvSpPr>
          <p:cNvPr id="116" name="流程图: 联系 8"/>
          <p:cNvSpPr/>
          <p:nvPr/>
        </p:nvSpPr>
        <p:spPr>
          <a:xfrm>
            <a:off x="3532784" y="1730291"/>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2"/>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6">
              <a:defRPr/>
            </a:pPr>
            <a:endParaRPr lang="zh-CN" altLang="en-US" sz="1013">
              <a:sym typeface="Arial" panose="020B0604020202020204" pitchFamily="34" charset="0"/>
            </a:endParaRPr>
          </a:p>
        </p:txBody>
      </p:sp>
      <p:sp>
        <p:nvSpPr>
          <p:cNvPr id="117" name="流程图: 联系 8"/>
          <p:cNvSpPr/>
          <p:nvPr/>
        </p:nvSpPr>
        <p:spPr>
          <a:xfrm>
            <a:off x="957613" y="1391326"/>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chemeClr val="accent1"/>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1326">
              <a:defRPr/>
            </a:pPr>
            <a:endParaRPr lang="zh-CN" altLang="en-US" sz="1013" dirty="0">
              <a:sym typeface="Arial" panose="020B0604020202020204" pitchFamily="34" charset="0"/>
            </a:endParaRPr>
          </a:p>
        </p:txBody>
      </p:sp>
      <p:sp>
        <p:nvSpPr>
          <p:cNvPr id="118" name="矩形 117"/>
          <p:cNvSpPr/>
          <p:nvPr/>
        </p:nvSpPr>
        <p:spPr>
          <a:xfrm>
            <a:off x="6093296" y="1347615"/>
            <a:ext cx="1441420" cy="307777"/>
          </a:xfrm>
          <a:prstGeom prst="rect">
            <a:avLst/>
          </a:prstGeom>
        </p:spPr>
        <p:txBody>
          <a:bodyPr wrap="none">
            <a:spAutoFit/>
          </a:bodyPr>
          <a:lstStyle/>
          <a:p>
            <a:r>
              <a:rPr lang="zh-CN" altLang="en-US" sz="1400" b="1" dirty="0">
                <a:solidFill>
                  <a:schemeClr val="tx1">
                    <a:lumMod val="75000"/>
                    <a:lumOff val="25000"/>
                  </a:schemeClr>
                </a:solidFill>
                <a:latin typeface="+mn-ea"/>
                <a:sym typeface="Arial" panose="020B0604020202020204" pitchFamily="34" charset="0"/>
              </a:rPr>
              <a:t>单击添加标题一</a:t>
            </a:r>
          </a:p>
        </p:txBody>
      </p:sp>
      <p:sp>
        <p:nvSpPr>
          <p:cNvPr id="119" name="矩形 118"/>
          <p:cNvSpPr/>
          <p:nvPr/>
        </p:nvSpPr>
        <p:spPr>
          <a:xfrm>
            <a:off x="6132293" y="2333226"/>
            <a:ext cx="1441420" cy="307777"/>
          </a:xfrm>
          <a:prstGeom prst="rect">
            <a:avLst/>
          </a:prstGeom>
        </p:spPr>
        <p:txBody>
          <a:bodyPr wrap="none">
            <a:spAutoFit/>
          </a:bodyPr>
          <a:lstStyle/>
          <a:p>
            <a:r>
              <a:rPr lang="zh-CN" altLang="en-US" sz="1400" b="1" dirty="0">
                <a:solidFill>
                  <a:schemeClr val="tx1">
                    <a:lumMod val="75000"/>
                    <a:lumOff val="25000"/>
                  </a:schemeClr>
                </a:solidFill>
                <a:latin typeface="+mn-ea"/>
                <a:sym typeface="Arial" panose="020B0604020202020204" pitchFamily="34" charset="0"/>
              </a:rPr>
              <a:t>单击添加标题二</a:t>
            </a:r>
          </a:p>
        </p:txBody>
      </p:sp>
      <p:sp>
        <p:nvSpPr>
          <p:cNvPr id="120" name="矩形 119"/>
          <p:cNvSpPr/>
          <p:nvPr/>
        </p:nvSpPr>
        <p:spPr>
          <a:xfrm>
            <a:off x="6179208" y="3349534"/>
            <a:ext cx="1441420" cy="307777"/>
          </a:xfrm>
          <a:prstGeom prst="rect">
            <a:avLst/>
          </a:prstGeom>
        </p:spPr>
        <p:txBody>
          <a:bodyPr wrap="none">
            <a:spAutoFit/>
          </a:bodyPr>
          <a:lstStyle/>
          <a:p>
            <a:r>
              <a:rPr lang="zh-CN" altLang="en-US" sz="1400" b="1" dirty="0">
                <a:solidFill>
                  <a:schemeClr val="tx1">
                    <a:lumMod val="75000"/>
                    <a:lumOff val="25000"/>
                  </a:schemeClr>
                </a:solidFill>
                <a:latin typeface="+mn-ea"/>
                <a:sym typeface="Arial" panose="020B0604020202020204" pitchFamily="34" charset="0"/>
              </a:rPr>
              <a:t>单击添加标题三</a:t>
            </a:r>
          </a:p>
        </p:txBody>
      </p:sp>
      <p:cxnSp>
        <p:nvCxnSpPr>
          <p:cNvPr id="121" name="直接连接符 120"/>
          <p:cNvCxnSpPr/>
          <p:nvPr/>
        </p:nvCxnSpPr>
        <p:spPr>
          <a:xfrm>
            <a:off x="6150422"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2" name="直接连接符 121"/>
          <p:cNvCxnSpPr/>
          <p:nvPr/>
        </p:nvCxnSpPr>
        <p:spPr>
          <a:xfrm>
            <a:off x="6178927"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123" name="直接连接符 122"/>
          <p:cNvCxnSpPr/>
          <p:nvPr/>
        </p:nvCxnSpPr>
        <p:spPr>
          <a:xfrm>
            <a:off x="6230869"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124" name="TextBox 615"/>
          <p:cNvSpPr txBox="1"/>
          <p:nvPr/>
        </p:nvSpPr>
        <p:spPr>
          <a:xfrm>
            <a:off x="6084169" y="1723698"/>
            <a:ext cx="2504481" cy="430887"/>
          </a:xfrm>
          <a:prstGeom prst="rect">
            <a:avLst/>
          </a:prstGeom>
          <a:noFill/>
        </p:spPr>
        <p:txBody>
          <a:bodyPr wrap="square" rtlCol="0">
            <a:spAutoFit/>
          </a:bodyPr>
          <a:lstStyle/>
          <a:p>
            <a:r>
              <a:rPr lang="zh-CN" altLang="en-US" sz="1100" dirty="0">
                <a:solidFill>
                  <a:schemeClr val="tx1">
                    <a:lumMod val="75000"/>
                    <a:lumOff val="25000"/>
                  </a:schemeClr>
                </a:solidFill>
                <a:latin typeface="+mn-ea"/>
                <a:sym typeface="Arial" panose="020B0604020202020204" pitchFamily="34" charset="0"/>
              </a:rPr>
              <a:t>点击输入简要文本内容，文字内容需概况精炼的说明该分项内容</a:t>
            </a:r>
            <a:endParaRPr lang="en-US" altLang="zh-CN" sz="1100" dirty="0">
              <a:solidFill>
                <a:schemeClr val="tx1">
                  <a:lumMod val="75000"/>
                  <a:lumOff val="25000"/>
                </a:schemeClr>
              </a:solidFill>
              <a:latin typeface="+mn-ea"/>
              <a:sym typeface="Arial" panose="020B0604020202020204" pitchFamily="34" charset="0"/>
            </a:endParaRPr>
          </a:p>
        </p:txBody>
      </p:sp>
      <p:sp>
        <p:nvSpPr>
          <p:cNvPr id="125" name="TextBox 616"/>
          <p:cNvSpPr txBox="1"/>
          <p:nvPr/>
        </p:nvSpPr>
        <p:spPr>
          <a:xfrm>
            <a:off x="6121892" y="2709310"/>
            <a:ext cx="2482557" cy="461665"/>
          </a:xfrm>
          <a:prstGeom prst="rect">
            <a:avLst/>
          </a:prstGeom>
          <a:noFill/>
        </p:spPr>
        <p:txBody>
          <a:bodyPr wrap="square" rtlCol="0">
            <a:spAutoFit/>
          </a:bodyPr>
          <a:lstStyle/>
          <a:p>
            <a:r>
              <a:rPr lang="zh-CN" altLang="en-US" sz="1200" dirty="0">
                <a:solidFill>
                  <a:schemeClr val="tx1">
                    <a:lumMod val="75000"/>
                    <a:lumOff val="25000"/>
                  </a:schemeClr>
                </a:solidFill>
                <a:latin typeface="+mn-ea"/>
                <a:sym typeface="Arial" panose="020B0604020202020204" pitchFamily="34" charset="0"/>
              </a:rPr>
              <a:t>点击输入简要文本内容，文字内容需概况精炼的说明该分项内容</a:t>
            </a:r>
            <a:endParaRPr lang="en-US" altLang="zh-CN" sz="1200" dirty="0">
              <a:solidFill>
                <a:schemeClr val="tx1">
                  <a:lumMod val="75000"/>
                  <a:lumOff val="25000"/>
                </a:schemeClr>
              </a:solidFill>
              <a:latin typeface="+mn-ea"/>
              <a:sym typeface="Arial" panose="020B0604020202020204" pitchFamily="34" charset="0"/>
            </a:endParaRPr>
          </a:p>
        </p:txBody>
      </p:sp>
      <p:sp>
        <p:nvSpPr>
          <p:cNvPr id="126" name="TextBox 617"/>
          <p:cNvSpPr txBox="1"/>
          <p:nvPr/>
        </p:nvSpPr>
        <p:spPr>
          <a:xfrm>
            <a:off x="6169654" y="3725620"/>
            <a:ext cx="2506802" cy="461665"/>
          </a:xfrm>
          <a:prstGeom prst="rect">
            <a:avLst/>
          </a:prstGeom>
          <a:noFill/>
        </p:spPr>
        <p:txBody>
          <a:bodyPr wrap="square" rtlCol="0">
            <a:spAutoFit/>
          </a:bodyPr>
          <a:lstStyle/>
          <a:p>
            <a:r>
              <a:rPr lang="zh-CN" altLang="en-US" sz="1200" dirty="0">
                <a:solidFill>
                  <a:schemeClr val="tx1">
                    <a:lumMod val="75000"/>
                    <a:lumOff val="25000"/>
                  </a:schemeClr>
                </a:solidFill>
                <a:latin typeface="+mn-ea"/>
                <a:sym typeface="Arial" panose="020B0604020202020204" pitchFamily="34" charset="0"/>
              </a:rPr>
              <a:t>点击输入简要文本内容，文字内容需概况精炼的说明该分项内容</a:t>
            </a:r>
            <a:endParaRPr lang="en-US" altLang="zh-CN" sz="1200" dirty="0">
              <a:solidFill>
                <a:schemeClr val="tx1">
                  <a:lumMod val="75000"/>
                  <a:lumOff val="25000"/>
                </a:schemeClr>
              </a:solidFill>
              <a:latin typeface="+mn-ea"/>
              <a:sym typeface="Arial" panose="020B0604020202020204" pitchFamily="34" charset="0"/>
            </a:endParaRPr>
          </a:p>
        </p:txBody>
      </p:sp>
    </p:spTree>
    <p:extLst>
      <p:ext uri="{BB962C8B-B14F-4D97-AF65-F5344CB8AC3E}">
        <p14:creationId xmlns:p14="http://schemas.microsoft.com/office/powerpoint/2010/main" val="209335325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117"/>
                                        </p:tgtEl>
                                        <p:attrNameLst>
                                          <p:attrName>style.visibility</p:attrName>
                                        </p:attrNameLst>
                                      </p:cBhvr>
                                      <p:to>
                                        <p:strVal val="visible"/>
                                      </p:to>
                                    </p:set>
                                    <p:anim calcmode="lin" valueType="num">
                                      <p:cBhvr additive="base">
                                        <p:cTn id="11" dur="500" fill="hold"/>
                                        <p:tgtEl>
                                          <p:spTgt spid="117"/>
                                        </p:tgtEl>
                                        <p:attrNameLst>
                                          <p:attrName>ppt_x</p:attrName>
                                        </p:attrNameLst>
                                      </p:cBhvr>
                                      <p:tavLst>
                                        <p:tav tm="0">
                                          <p:val>
                                            <p:strVal val="#ppt_x"/>
                                          </p:val>
                                        </p:tav>
                                        <p:tav tm="100000">
                                          <p:val>
                                            <p:strVal val="#ppt_x"/>
                                          </p:val>
                                        </p:tav>
                                      </p:tavLst>
                                    </p:anim>
                                    <p:anim calcmode="lin" valueType="num">
                                      <p:cBhvr additive="base">
                                        <p:cTn id="12" dur="500" fill="hold"/>
                                        <p:tgtEl>
                                          <p:spTgt spid="117"/>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116"/>
                                        </p:tgtEl>
                                        <p:attrNameLst>
                                          <p:attrName>style.visibility</p:attrName>
                                        </p:attrNameLst>
                                      </p:cBhvr>
                                      <p:to>
                                        <p:strVal val="visible"/>
                                      </p:to>
                                    </p:set>
                                    <p:anim calcmode="lin" valueType="num">
                                      <p:cBhvr additive="base">
                                        <p:cTn id="15" dur="500" fill="hold"/>
                                        <p:tgtEl>
                                          <p:spTgt spid="116"/>
                                        </p:tgtEl>
                                        <p:attrNameLst>
                                          <p:attrName>ppt_x</p:attrName>
                                        </p:attrNameLst>
                                      </p:cBhvr>
                                      <p:tavLst>
                                        <p:tav tm="0">
                                          <p:val>
                                            <p:strVal val="#ppt_x"/>
                                          </p:val>
                                        </p:tav>
                                        <p:tav tm="100000">
                                          <p:val>
                                            <p:strVal val="#ppt_x"/>
                                          </p:val>
                                        </p:tav>
                                      </p:tavLst>
                                    </p:anim>
                                    <p:anim calcmode="lin" valueType="num">
                                      <p:cBhvr additive="base">
                                        <p:cTn id="16" dur="500" fill="hold"/>
                                        <p:tgtEl>
                                          <p:spTgt spid="11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115"/>
                                        </p:tgtEl>
                                        <p:attrNameLst>
                                          <p:attrName>style.visibility</p:attrName>
                                        </p:attrNameLst>
                                      </p:cBhvr>
                                      <p:to>
                                        <p:strVal val="visible"/>
                                      </p:to>
                                    </p:set>
                                    <p:anim calcmode="lin" valueType="num">
                                      <p:cBhvr additive="base">
                                        <p:cTn id="19" dur="500" fill="hold"/>
                                        <p:tgtEl>
                                          <p:spTgt spid="115"/>
                                        </p:tgtEl>
                                        <p:attrNameLst>
                                          <p:attrName>ppt_x</p:attrName>
                                        </p:attrNameLst>
                                      </p:cBhvr>
                                      <p:tavLst>
                                        <p:tav tm="0">
                                          <p:val>
                                            <p:strVal val="#ppt_x"/>
                                          </p:val>
                                        </p:tav>
                                        <p:tav tm="100000">
                                          <p:val>
                                            <p:strVal val="#ppt_x"/>
                                          </p:val>
                                        </p:tav>
                                      </p:tavLst>
                                    </p:anim>
                                    <p:anim calcmode="lin" valueType="num">
                                      <p:cBhvr additive="base">
                                        <p:cTn id="20" dur="500" fill="hold"/>
                                        <p:tgtEl>
                                          <p:spTgt spid="115"/>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124"/>
                                        </p:tgtEl>
                                        <p:attrNameLst>
                                          <p:attrName>style.visibility</p:attrName>
                                        </p:attrNameLst>
                                      </p:cBhvr>
                                      <p:to>
                                        <p:strVal val="visible"/>
                                      </p:to>
                                    </p:set>
                                    <p:animEffect transition="in" filter="fade">
                                      <p:cBhvr>
                                        <p:cTn id="23" dur="500"/>
                                        <p:tgtEl>
                                          <p:spTgt spid="124"/>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125"/>
                                        </p:tgtEl>
                                        <p:attrNameLst>
                                          <p:attrName>style.visibility</p:attrName>
                                        </p:attrNameLst>
                                      </p:cBhvr>
                                      <p:to>
                                        <p:strVal val="visible"/>
                                      </p:to>
                                    </p:set>
                                    <p:animEffect transition="in" filter="fade">
                                      <p:cBhvr>
                                        <p:cTn id="26" dur="500"/>
                                        <p:tgtEl>
                                          <p:spTgt spid="125"/>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126"/>
                                        </p:tgtEl>
                                        <p:attrNameLst>
                                          <p:attrName>style.visibility</p:attrName>
                                        </p:attrNameLst>
                                      </p:cBhvr>
                                      <p:to>
                                        <p:strVal val="visible"/>
                                      </p:to>
                                    </p:set>
                                    <p:animEffect transition="in" filter="fade">
                                      <p:cBhvr>
                                        <p:cTn id="29" dur="500"/>
                                        <p:tgtEl>
                                          <p:spTgt spid="126"/>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118"/>
                                        </p:tgtEl>
                                        <p:attrNameLst>
                                          <p:attrName>style.visibility</p:attrName>
                                        </p:attrNameLst>
                                      </p:cBhvr>
                                      <p:to>
                                        <p:strVal val="visible"/>
                                      </p:to>
                                    </p:set>
                                    <p:animEffect transition="in" filter="wipe(left)">
                                      <p:cBhvr>
                                        <p:cTn id="32" dur="500"/>
                                        <p:tgtEl>
                                          <p:spTgt spid="118"/>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119"/>
                                        </p:tgtEl>
                                        <p:attrNameLst>
                                          <p:attrName>style.visibility</p:attrName>
                                        </p:attrNameLst>
                                      </p:cBhvr>
                                      <p:to>
                                        <p:strVal val="visible"/>
                                      </p:to>
                                    </p:set>
                                    <p:animEffect transition="in" filter="wipe(left)">
                                      <p:cBhvr>
                                        <p:cTn id="35" dur="500"/>
                                        <p:tgtEl>
                                          <p:spTgt spid="119"/>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120"/>
                                        </p:tgtEl>
                                        <p:attrNameLst>
                                          <p:attrName>style.visibility</p:attrName>
                                        </p:attrNameLst>
                                      </p:cBhvr>
                                      <p:to>
                                        <p:strVal val="visible"/>
                                      </p:to>
                                    </p:set>
                                    <p:animEffect transition="in" filter="wipe(left)">
                                      <p:cBhvr>
                                        <p:cTn id="38" dur="500"/>
                                        <p:tgtEl>
                                          <p:spTgt spid="120"/>
                                        </p:tgtEl>
                                      </p:cBhvr>
                                    </p:animEffect>
                                  </p:childTnLst>
                                </p:cTn>
                              </p:par>
                              <p:par>
                                <p:cTn id="39" presetID="22" presetClass="entr" presetSubtype="8" fill="hold" nodeType="withEffect">
                                  <p:stCondLst>
                                    <p:cond delay="500"/>
                                  </p:stCondLst>
                                  <p:childTnLst>
                                    <p:set>
                                      <p:cBhvr>
                                        <p:cTn id="40" dur="1" fill="hold">
                                          <p:stCondLst>
                                            <p:cond delay="0"/>
                                          </p:stCondLst>
                                        </p:cTn>
                                        <p:tgtEl>
                                          <p:spTgt spid="121"/>
                                        </p:tgtEl>
                                        <p:attrNameLst>
                                          <p:attrName>style.visibility</p:attrName>
                                        </p:attrNameLst>
                                      </p:cBhvr>
                                      <p:to>
                                        <p:strVal val="visible"/>
                                      </p:to>
                                    </p:set>
                                    <p:animEffect transition="in" filter="wipe(left)">
                                      <p:cBhvr>
                                        <p:cTn id="41" dur="500"/>
                                        <p:tgtEl>
                                          <p:spTgt spid="121"/>
                                        </p:tgtEl>
                                      </p:cBhvr>
                                    </p:animEffect>
                                  </p:childTnLst>
                                </p:cTn>
                              </p:par>
                              <p:par>
                                <p:cTn id="42" presetID="22" presetClass="entr" presetSubtype="8" fill="hold" nodeType="withEffect">
                                  <p:stCondLst>
                                    <p:cond delay="1000"/>
                                  </p:stCondLst>
                                  <p:childTnLst>
                                    <p:set>
                                      <p:cBhvr>
                                        <p:cTn id="43" dur="1" fill="hold">
                                          <p:stCondLst>
                                            <p:cond delay="0"/>
                                          </p:stCondLst>
                                        </p:cTn>
                                        <p:tgtEl>
                                          <p:spTgt spid="122"/>
                                        </p:tgtEl>
                                        <p:attrNameLst>
                                          <p:attrName>style.visibility</p:attrName>
                                        </p:attrNameLst>
                                      </p:cBhvr>
                                      <p:to>
                                        <p:strVal val="visible"/>
                                      </p:to>
                                    </p:set>
                                    <p:animEffect transition="in" filter="wipe(left)">
                                      <p:cBhvr>
                                        <p:cTn id="44" dur="500"/>
                                        <p:tgtEl>
                                          <p:spTgt spid="122"/>
                                        </p:tgtEl>
                                      </p:cBhvr>
                                    </p:animEffect>
                                  </p:childTnLst>
                                </p:cTn>
                              </p:par>
                              <p:par>
                                <p:cTn id="45" presetID="22" presetClass="entr" presetSubtype="8" fill="hold" nodeType="withEffect">
                                  <p:stCondLst>
                                    <p:cond delay="1000"/>
                                  </p:stCondLst>
                                  <p:childTnLst>
                                    <p:set>
                                      <p:cBhvr>
                                        <p:cTn id="46" dur="1" fill="hold">
                                          <p:stCondLst>
                                            <p:cond delay="0"/>
                                          </p:stCondLst>
                                        </p:cTn>
                                        <p:tgtEl>
                                          <p:spTgt spid="123"/>
                                        </p:tgtEl>
                                        <p:attrNameLst>
                                          <p:attrName>style.visibility</p:attrName>
                                        </p:attrNameLst>
                                      </p:cBhvr>
                                      <p:to>
                                        <p:strVal val="visible"/>
                                      </p:to>
                                    </p:set>
                                    <p:animEffect transition="in" filter="wipe(left)">
                                      <p:cBhvr>
                                        <p:cTn id="47"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6" grpId="0" animBg="1"/>
      <p:bldP spid="117" grpId="0" animBg="1"/>
      <p:bldP spid="118" grpId="0"/>
      <p:bldP spid="119" grpId="0"/>
      <p:bldP spid="120" grpId="0"/>
      <p:bldP spid="124" grpId="0"/>
      <p:bldP spid="125" grpId="0"/>
      <p:bldP spid="12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53"/>
          <p:cNvGrpSpPr>
            <a:grpSpLocks/>
          </p:cNvGrpSpPr>
          <p:nvPr/>
        </p:nvGrpSpPr>
        <p:grpSpPr bwMode="auto">
          <a:xfrm>
            <a:off x="3887603" y="1425179"/>
            <a:ext cx="1369986" cy="1370409"/>
            <a:chOff x="3835319" y="1420630"/>
            <a:chExt cx="1473781" cy="1473780"/>
          </a:xfrm>
        </p:grpSpPr>
        <p:sp>
          <p:nvSpPr>
            <p:cNvPr id="11" name="Rectangle 10"/>
            <p:cNvSpPr/>
            <p:nvPr/>
          </p:nvSpPr>
          <p:spPr bwMode="auto">
            <a:xfrm rot="18900000">
              <a:off x="3835319" y="1420630"/>
              <a:ext cx="1473781" cy="1473780"/>
            </a:xfrm>
            <a:prstGeom prst="rect">
              <a:avLst/>
            </a:prstGeom>
            <a:solidFill>
              <a:schemeClr val="accent4"/>
            </a:solidFill>
            <a:ln w="9525">
              <a:noFill/>
              <a:round/>
              <a:headEnd/>
              <a:tailEnd/>
            </a:ln>
          </p:spPr>
          <p:txBody>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p>
          </p:txBody>
        </p:sp>
        <p:sp>
          <p:nvSpPr>
            <p:cNvPr id="17471" name="Freeform 5"/>
            <p:cNvSpPr>
              <a:spLocks noEditPoints="1"/>
            </p:cNvSpPr>
            <p:nvPr/>
          </p:nvSpPr>
          <p:spPr bwMode="auto">
            <a:xfrm>
              <a:off x="4088957" y="1674269"/>
              <a:ext cx="966505" cy="966502"/>
            </a:xfrm>
            <a:custGeom>
              <a:avLst/>
              <a:gdLst>
                <a:gd name="T0" fmla="*/ 0 w 384"/>
                <a:gd name="T1" fmla="*/ 192 h 384"/>
                <a:gd name="T2" fmla="*/ 255 w 384"/>
                <a:gd name="T3" fmla="*/ 135 h 384"/>
                <a:gd name="T4" fmla="*/ 277 w 384"/>
                <a:gd name="T5" fmla="*/ 122 h 384"/>
                <a:gd name="T6" fmla="*/ 303 w 384"/>
                <a:gd name="T7" fmla="*/ 116 h 384"/>
                <a:gd name="T8" fmla="*/ 296 w 384"/>
                <a:gd name="T9" fmla="*/ 105 h 384"/>
                <a:gd name="T10" fmla="*/ 278 w 384"/>
                <a:gd name="T11" fmla="*/ 89 h 384"/>
                <a:gd name="T12" fmla="*/ 265 w 384"/>
                <a:gd name="T13" fmla="*/ 90 h 384"/>
                <a:gd name="T14" fmla="*/ 256 w 384"/>
                <a:gd name="T15" fmla="*/ 82 h 384"/>
                <a:gd name="T16" fmla="*/ 231 w 384"/>
                <a:gd name="T17" fmla="*/ 73 h 384"/>
                <a:gd name="T18" fmla="*/ 234 w 384"/>
                <a:gd name="T19" fmla="*/ 98 h 384"/>
                <a:gd name="T20" fmla="*/ 224 w 384"/>
                <a:gd name="T21" fmla="*/ 118 h 384"/>
                <a:gd name="T22" fmla="*/ 205 w 384"/>
                <a:gd name="T23" fmla="*/ 103 h 384"/>
                <a:gd name="T24" fmla="*/ 175 w 384"/>
                <a:gd name="T25" fmla="*/ 89 h 384"/>
                <a:gd name="T26" fmla="*/ 183 w 384"/>
                <a:gd name="T27" fmla="*/ 68 h 384"/>
                <a:gd name="T28" fmla="*/ 212 w 384"/>
                <a:gd name="T29" fmla="*/ 58 h 384"/>
                <a:gd name="T30" fmla="*/ 207 w 384"/>
                <a:gd name="T31" fmla="*/ 47 h 384"/>
                <a:gd name="T32" fmla="*/ 188 w 384"/>
                <a:gd name="T33" fmla="*/ 50 h 384"/>
                <a:gd name="T34" fmla="*/ 168 w 384"/>
                <a:gd name="T35" fmla="*/ 37 h 384"/>
                <a:gd name="T36" fmla="*/ 171 w 384"/>
                <a:gd name="T37" fmla="*/ 52 h 384"/>
                <a:gd name="T38" fmla="*/ 157 w 384"/>
                <a:gd name="T39" fmla="*/ 52 h 384"/>
                <a:gd name="T40" fmla="*/ 141 w 384"/>
                <a:gd name="T41" fmla="*/ 40 h 384"/>
                <a:gd name="T42" fmla="*/ 126 w 384"/>
                <a:gd name="T43" fmla="*/ 47 h 384"/>
                <a:gd name="T44" fmla="*/ 143 w 384"/>
                <a:gd name="T45" fmla="*/ 51 h 384"/>
                <a:gd name="T46" fmla="*/ 131 w 384"/>
                <a:gd name="T47" fmla="*/ 58 h 384"/>
                <a:gd name="T48" fmla="*/ 56 w 384"/>
                <a:gd name="T49" fmla="*/ 107 h 384"/>
                <a:gd name="T50" fmla="*/ 65 w 384"/>
                <a:gd name="T51" fmla="*/ 118 h 384"/>
                <a:gd name="T52" fmla="*/ 79 w 384"/>
                <a:gd name="T53" fmla="*/ 135 h 384"/>
                <a:gd name="T54" fmla="*/ 74 w 384"/>
                <a:gd name="T55" fmla="*/ 158 h 384"/>
                <a:gd name="T56" fmla="*/ 88 w 384"/>
                <a:gd name="T57" fmla="*/ 185 h 384"/>
                <a:gd name="T58" fmla="*/ 108 w 384"/>
                <a:gd name="T59" fmla="*/ 214 h 384"/>
                <a:gd name="T60" fmla="*/ 118 w 384"/>
                <a:gd name="T61" fmla="*/ 227 h 384"/>
                <a:gd name="T62" fmla="*/ 105 w 384"/>
                <a:gd name="T63" fmla="*/ 197 h 384"/>
                <a:gd name="T64" fmla="*/ 125 w 384"/>
                <a:gd name="T65" fmla="*/ 225 h 384"/>
                <a:gd name="T66" fmla="*/ 150 w 384"/>
                <a:gd name="T67" fmla="*/ 255 h 384"/>
                <a:gd name="T68" fmla="*/ 184 w 384"/>
                <a:gd name="T69" fmla="*/ 269 h 384"/>
                <a:gd name="T70" fmla="*/ 213 w 384"/>
                <a:gd name="T71" fmla="*/ 290 h 384"/>
                <a:gd name="T72" fmla="*/ 224 w 384"/>
                <a:gd name="T73" fmla="*/ 288 h 384"/>
                <a:gd name="T74" fmla="*/ 212 w 384"/>
                <a:gd name="T75" fmla="*/ 268 h 384"/>
                <a:gd name="T76" fmla="*/ 197 w 384"/>
                <a:gd name="T77" fmla="*/ 262 h 384"/>
                <a:gd name="T78" fmla="*/ 194 w 384"/>
                <a:gd name="T79" fmla="*/ 239 h 384"/>
                <a:gd name="T80" fmla="*/ 171 w 384"/>
                <a:gd name="T81" fmla="*/ 250 h 384"/>
                <a:gd name="T82" fmla="*/ 168 w 384"/>
                <a:gd name="T83" fmla="*/ 210 h 384"/>
                <a:gd name="T84" fmla="*/ 184 w 384"/>
                <a:gd name="T85" fmla="*/ 206 h 384"/>
                <a:gd name="T86" fmla="*/ 196 w 384"/>
                <a:gd name="T87" fmla="*/ 202 h 384"/>
                <a:gd name="T88" fmla="*/ 214 w 384"/>
                <a:gd name="T89" fmla="*/ 211 h 384"/>
                <a:gd name="T90" fmla="*/ 221 w 384"/>
                <a:gd name="T91" fmla="*/ 205 h 384"/>
                <a:gd name="T92" fmla="*/ 234 w 384"/>
                <a:gd name="T93" fmla="*/ 179 h 384"/>
                <a:gd name="T94" fmla="*/ 233 w 384"/>
                <a:gd name="T95" fmla="*/ 171 h 384"/>
                <a:gd name="T96" fmla="*/ 252 w 384"/>
                <a:gd name="T97" fmla="*/ 157 h 384"/>
                <a:gd name="T98" fmla="*/ 266 w 384"/>
                <a:gd name="T99" fmla="*/ 143 h 384"/>
                <a:gd name="T100" fmla="*/ 273 w 384"/>
                <a:gd name="T101" fmla="*/ 131 h 384"/>
                <a:gd name="T102" fmla="*/ 255 w 384"/>
                <a:gd name="T103" fmla="*/ 135 h 384"/>
                <a:gd name="T104" fmla="*/ 295 w 384"/>
                <a:gd name="T105" fmla="*/ 298 h 384"/>
                <a:gd name="T106" fmla="*/ 272 w 384"/>
                <a:gd name="T107" fmla="*/ 288 h 384"/>
                <a:gd name="T108" fmla="*/ 251 w 384"/>
                <a:gd name="T109" fmla="*/ 288 h 384"/>
                <a:gd name="T110" fmla="*/ 236 w 384"/>
                <a:gd name="T111" fmla="*/ 286 h 384"/>
                <a:gd name="T112" fmla="*/ 230 w 384"/>
                <a:gd name="T113" fmla="*/ 307 h 384"/>
                <a:gd name="T114" fmla="*/ 223 w 384"/>
                <a:gd name="T115" fmla="*/ 335 h 384"/>
                <a:gd name="T116" fmla="*/ 308 w 384"/>
                <a:gd name="T117" fmla="*/ 302 h 3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6" name="Group 35"/>
          <p:cNvGrpSpPr>
            <a:grpSpLocks/>
          </p:cNvGrpSpPr>
          <p:nvPr/>
        </p:nvGrpSpPr>
        <p:grpSpPr bwMode="auto">
          <a:xfrm>
            <a:off x="822690" y="3228975"/>
            <a:ext cx="236862" cy="236935"/>
            <a:chOff x="1066800" y="2209799"/>
            <a:chExt cx="315279" cy="315280"/>
          </a:xfrm>
        </p:grpSpPr>
        <p:sp>
          <p:nvSpPr>
            <p:cNvPr id="37" name="Shape 796"/>
            <p:cNvSpPr/>
            <p:nvPr/>
          </p:nvSpPr>
          <p:spPr>
            <a:xfrm>
              <a:off x="1066800"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50784" tIns="50784" rIns="50784" bIns="50784" anchor="ctr"/>
            <a:lstStyle/>
            <a:p>
              <a:pPr defTabSz="685577">
                <a:defRPr/>
              </a:pPr>
              <a:endParaRPr/>
            </a:p>
          </p:txBody>
        </p:sp>
        <p:sp>
          <p:nvSpPr>
            <p:cNvPr id="17469" name="Shape 797"/>
            <p:cNvSpPr>
              <a:spLocks/>
            </p:cNvSpPr>
            <p:nvPr/>
          </p:nvSpPr>
          <p:spPr bwMode="auto">
            <a:xfrm>
              <a:off x="1139147"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a:p>
          </p:txBody>
        </p:sp>
      </p:grpSp>
      <p:grpSp>
        <p:nvGrpSpPr>
          <p:cNvPr id="39" name="Group 38"/>
          <p:cNvGrpSpPr>
            <a:grpSpLocks/>
          </p:cNvGrpSpPr>
          <p:nvPr/>
        </p:nvGrpSpPr>
        <p:grpSpPr bwMode="auto">
          <a:xfrm>
            <a:off x="3505530" y="3228975"/>
            <a:ext cx="236862" cy="236935"/>
            <a:chOff x="4645616" y="2209799"/>
            <a:chExt cx="315279" cy="315280"/>
          </a:xfrm>
        </p:grpSpPr>
        <p:sp>
          <p:nvSpPr>
            <p:cNvPr id="40" name="Shape 801"/>
            <p:cNvSpPr/>
            <p:nvPr/>
          </p:nvSpPr>
          <p:spPr>
            <a:xfrm>
              <a:off x="4645616"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50784" tIns="50784" rIns="50784" bIns="50784" anchor="ctr"/>
            <a:lstStyle/>
            <a:p>
              <a:pPr defTabSz="685577">
                <a:defRPr/>
              </a:pPr>
              <a:endParaRPr/>
            </a:p>
          </p:txBody>
        </p:sp>
        <p:sp>
          <p:nvSpPr>
            <p:cNvPr id="17467" name="Shape 802"/>
            <p:cNvSpPr>
              <a:spLocks/>
            </p:cNvSpPr>
            <p:nvPr/>
          </p:nvSpPr>
          <p:spPr bwMode="auto">
            <a:xfrm>
              <a:off x="4717963"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a:p>
          </p:txBody>
        </p:sp>
      </p:grpSp>
      <p:grpSp>
        <p:nvGrpSpPr>
          <p:cNvPr id="42" name="Group 41"/>
          <p:cNvGrpSpPr>
            <a:grpSpLocks/>
          </p:cNvGrpSpPr>
          <p:nvPr/>
        </p:nvGrpSpPr>
        <p:grpSpPr bwMode="auto">
          <a:xfrm>
            <a:off x="6209795" y="3228975"/>
            <a:ext cx="236862" cy="236935"/>
            <a:chOff x="8251931" y="2209799"/>
            <a:chExt cx="315279" cy="315280"/>
          </a:xfrm>
        </p:grpSpPr>
        <p:sp>
          <p:nvSpPr>
            <p:cNvPr id="43" name="Shape 806"/>
            <p:cNvSpPr/>
            <p:nvPr/>
          </p:nvSpPr>
          <p:spPr>
            <a:xfrm>
              <a:off x="8251931" y="2209799"/>
              <a:ext cx="315279" cy="31528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lIns="50784" tIns="50784" rIns="50784" bIns="50784" anchor="ctr"/>
            <a:lstStyle/>
            <a:p>
              <a:pPr defTabSz="685577">
                <a:defRPr/>
              </a:pPr>
              <a:endParaRPr/>
            </a:p>
          </p:txBody>
        </p:sp>
        <p:sp>
          <p:nvSpPr>
            <p:cNvPr id="17465" name="Shape 807"/>
            <p:cNvSpPr>
              <a:spLocks/>
            </p:cNvSpPr>
            <p:nvPr/>
          </p:nvSpPr>
          <p:spPr bwMode="auto">
            <a:xfrm>
              <a:off x="8324278" y="2295483"/>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a:p>
          </p:txBody>
        </p:sp>
      </p:grpSp>
      <p:grpSp>
        <p:nvGrpSpPr>
          <p:cNvPr id="45" name="Group 44"/>
          <p:cNvGrpSpPr>
            <a:grpSpLocks/>
          </p:cNvGrpSpPr>
          <p:nvPr/>
        </p:nvGrpSpPr>
        <p:grpSpPr bwMode="auto">
          <a:xfrm>
            <a:off x="822690" y="4017170"/>
            <a:ext cx="236862" cy="235744"/>
            <a:chOff x="1066800" y="3675945"/>
            <a:chExt cx="315279" cy="315279"/>
          </a:xfrm>
        </p:grpSpPr>
        <p:sp>
          <p:nvSpPr>
            <p:cNvPr id="46" name="Shape 811"/>
            <p:cNvSpPr/>
            <p:nvPr/>
          </p:nvSpPr>
          <p:spPr>
            <a:xfrm>
              <a:off x="1066800"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60000"/>
                <a:lumOff val="40000"/>
              </a:schemeClr>
            </a:solidFill>
            <a:ln w="12700" cap="flat">
              <a:noFill/>
              <a:miter lim="400000"/>
            </a:ln>
            <a:effectLst/>
          </p:spPr>
          <p:txBody>
            <a:bodyPr lIns="50784" tIns="50784" rIns="50784" bIns="50784" anchor="ctr"/>
            <a:lstStyle/>
            <a:p>
              <a:pPr defTabSz="685577">
                <a:defRPr/>
              </a:pPr>
              <a:endParaRPr/>
            </a:p>
          </p:txBody>
        </p:sp>
        <p:sp>
          <p:nvSpPr>
            <p:cNvPr id="17463" name="Shape 812"/>
            <p:cNvSpPr>
              <a:spLocks/>
            </p:cNvSpPr>
            <p:nvPr/>
          </p:nvSpPr>
          <p:spPr bwMode="auto">
            <a:xfrm>
              <a:off x="1139147" y="3761629"/>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a:p>
          </p:txBody>
        </p:sp>
      </p:grpSp>
      <p:grpSp>
        <p:nvGrpSpPr>
          <p:cNvPr id="48" name="Group 47"/>
          <p:cNvGrpSpPr>
            <a:grpSpLocks/>
          </p:cNvGrpSpPr>
          <p:nvPr/>
        </p:nvGrpSpPr>
        <p:grpSpPr bwMode="auto">
          <a:xfrm>
            <a:off x="3505530" y="4017170"/>
            <a:ext cx="236862" cy="235744"/>
            <a:chOff x="4645616" y="3675945"/>
            <a:chExt cx="315279" cy="315279"/>
          </a:xfrm>
        </p:grpSpPr>
        <p:sp>
          <p:nvSpPr>
            <p:cNvPr id="49" name="Shape 816"/>
            <p:cNvSpPr/>
            <p:nvPr/>
          </p:nvSpPr>
          <p:spPr>
            <a:xfrm>
              <a:off x="4645616"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60000"/>
                <a:lumOff val="40000"/>
              </a:schemeClr>
            </a:solidFill>
            <a:ln w="12700" cap="flat">
              <a:noFill/>
              <a:miter lim="400000"/>
            </a:ln>
            <a:effectLst/>
          </p:spPr>
          <p:txBody>
            <a:bodyPr lIns="50784" tIns="50784" rIns="50784" bIns="50784" anchor="ctr"/>
            <a:lstStyle/>
            <a:p>
              <a:pPr defTabSz="685577">
                <a:defRPr/>
              </a:pPr>
              <a:endParaRPr/>
            </a:p>
          </p:txBody>
        </p:sp>
        <p:sp>
          <p:nvSpPr>
            <p:cNvPr id="17461" name="Shape 817"/>
            <p:cNvSpPr>
              <a:spLocks/>
            </p:cNvSpPr>
            <p:nvPr/>
          </p:nvSpPr>
          <p:spPr bwMode="auto">
            <a:xfrm>
              <a:off x="4717963" y="3761629"/>
              <a:ext cx="170585" cy="143910"/>
            </a:xfrm>
            <a:custGeom>
              <a:avLst/>
              <a:gdLst>
                <a:gd name="T0" fmla="*/ 85293 w 21600"/>
                <a:gd name="T1" fmla="*/ 71955 h 21600"/>
                <a:gd name="T2" fmla="*/ 85293 w 21600"/>
                <a:gd name="T3" fmla="*/ 71955 h 21600"/>
                <a:gd name="T4" fmla="*/ 85293 w 21600"/>
                <a:gd name="T5" fmla="*/ 71955 h 21600"/>
                <a:gd name="T6" fmla="*/ 85293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a:p>
          </p:txBody>
        </p:sp>
      </p:grpSp>
      <p:grpSp>
        <p:nvGrpSpPr>
          <p:cNvPr id="51" name="Group 50"/>
          <p:cNvGrpSpPr>
            <a:grpSpLocks/>
          </p:cNvGrpSpPr>
          <p:nvPr/>
        </p:nvGrpSpPr>
        <p:grpSpPr bwMode="auto">
          <a:xfrm>
            <a:off x="6209795" y="4017170"/>
            <a:ext cx="236862" cy="235744"/>
            <a:chOff x="8251931" y="3675945"/>
            <a:chExt cx="315279" cy="315279"/>
          </a:xfrm>
        </p:grpSpPr>
        <p:sp>
          <p:nvSpPr>
            <p:cNvPr id="52" name="Shape 821"/>
            <p:cNvSpPr/>
            <p:nvPr/>
          </p:nvSpPr>
          <p:spPr>
            <a:xfrm>
              <a:off x="8251931" y="3675945"/>
              <a:ext cx="315279" cy="3152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lumMod val="60000"/>
                <a:lumOff val="40000"/>
              </a:schemeClr>
            </a:solidFill>
            <a:ln w="12700" cap="flat">
              <a:noFill/>
              <a:miter lim="400000"/>
            </a:ln>
            <a:effectLst/>
          </p:spPr>
          <p:txBody>
            <a:bodyPr lIns="50784" tIns="50784" rIns="50784" bIns="50784" anchor="ctr"/>
            <a:lstStyle/>
            <a:p>
              <a:pPr defTabSz="685577">
                <a:defRPr/>
              </a:pPr>
              <a:endParaRPr/>
            </a:p>
          </p:txBody>
        </p:sp>
        <p:sp>
          <p:nvSpPr>
            <p:cNvPr id="17459" name="Shape 822"/>
            <p:cNvSpPr>
              <a:spLocks/>
            </p:cNvSpPr>
            <p:nvPr/>
          </p:nvSpPr>
          <p:spPr bwMode="auto">
            <a:xfrm>
              <a:off x="8324278" y="3761629"/>
              <a:ext cx="170584" cy="143910"/>
            </a:xfrm>
            <a:custGeom>
              <a:avLst/>
              <a:gdLst>
                <a:gd name="T0" fmla="*/ 85292 w 21600"/>
                <a:gd name="T1" fmla="*/ 71955 h 21600"/>
                <a:gd name="T2" fmla="*/ 85292 w 21600"/>
                <a:gd name="T3" fmla="*/ 71955 h 21600"/>
                <a:gd name="T4" fmla="*/ 85292 w 21600"/>
                <a:gd name="T5" fmla="*/ 71955 h 21600"/>
                <a:gd name="T6" fmla="*/ 85292 w 21600"/>
                <a:gd name="T7" fmla="*/ 7195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14435"/>
                  </a:moveTo>
                  <a:lnTo>
                    <a:pt x="5244" y="21600"/>
                  </a:lnTo>
                  <a:lnTo>
                    <a:pt x="21422" y="1264"/>
                  </a:lnTo>
                  <a:lnTo>
                    <a:pt x="21600" y="0"/>
                  </a:lnTo>
                  <a:lnTo>
                    <a:pt x="5867" y="14435"/>
                  </a:lnTo>
                  <a:lnTo>
                    <a:pt x="0" y="8429"/>
                  </a:lnTo>
                  <a:lnTo>
                    <a:pt x="0" y="14435"/>
                  </a:ln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endParaRPr lang="zh-CN" altLang="en-US"/>
            </a:p>
          </p:txBody>
        </p:sp>
      </p:grpSp>
      <p:grpSp>
        <p:nvGrpSpPr>
          <p:cNvPr id="17" name="Group 16"/>
          <p:cNvGrpSpPr>
            <a:grpSpLocks/>
          </p:cNvGrpSpPr>
          <p:nvPr/>
        </p:nvGrpSpPr>
        <p:grpSpPr bwMode="auto">
          <a:xfrm>
            <a:off x="1125015" y="3236119"/>
            <a:ext cx="2125800" cy="610791"/>
            <a:chOff x="1499329" y="4314517"/>
            <a:chExt cx="2834030" cy="814237"/>
          </a:xfrm>
        </p:grpSpPr>
        <p:sp>
          <p:nvSpPr>
            <p:cNvPr id="54" name="Text Placeholder 8"/>
            <p:cNvSpPr txBox="1">
              <a:spLocks/>
            </p:cNvSpPr>
            <p:nvPr/>
          </p:nvSpPr>
          <p:spPr>
            <a:xfrm>
              <a:off x="1499329" y="4314517"/>
              <a:ext cx="1891469" cy="27141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5" name="Text Placeholder 1"/>
            <p:cNvSpPr txBox="1">
              <a:spLocks/>
            </p:cNvSpPr>
            <p:nvPr/>
          </p:nvSpPr>
          <p:spPr>
            <a:xfrm>
              <a:off x="1594537" y="4516093"/>
              <a:ext cx="2738822" cy="612661"/>
            </a:xfrm>
            <a:prstGeom prst="rect">
              <a:avLst/>
            </a:prstGeom>
          </p:spPr>
          <p:txBody>
            <a:bodyPr lIns="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8" name="Group 17"/>
          <p:cNvGrpSpPr>
            <a:grpSpLocks/>
          </p:cNvGrpSpPr>
          <p:nvPr/>
        </p:nvGrpSpPr>
        <p:grpSpPr bwMode="auto">
          <a:xfrm>
            <a:off x="3807854" y="3236119"/>
            <a:ext cx="2215070" cy="610791"/>
            <a:chOff x="5076806" y="4314516"/>
            <a:chExt cx="2955036" cy="814238"/>
          </a:xfrm>
        </p:grpSpPr>
        <p:sp>
          <p:nvSpPr>
            <p:cNvPr id="56" name="Text Placeholder 8"/>
            <p:cNvSpPr txBox="1">
              <a:spLocks/>
            </p:cNvSpPr>
            <p:nvPr/>
          </p:nvSpPr>
          <p:spPr>
            <a:xfrm>
              <a:off x="5076806" y="4314516"/>
              <a:ext cx="1903863" cy="287285"/>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7" name="Text Placeholder 1"/>
            <p:cNvSpPr txBox="1">
              <a:spLocks/>
            </p:cNvSpPr>
            <p:nvPr/>
          </p:nvSpPr>
          <p:spPr>
            <a:xfrm>
              <a:off x="5172079" y="4516092"/>
              <a:ext cx="2859763" cy="612662"/>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 name="Group 18"/>
          <p:cNvGrpSpPr>
            <a:grpSpLocks/>
          </p:cNvGrpSpPr>
          <p:nvPr/>
        </p:nvGrpSpPr>
        <p:grpSpPr bwMode="auto">
          <a:xfrm>
            <a:off x="6496647" y="3231357"/>
            <a:ext cx="2072238" cy="610791"/>
            <a:chOff x="8662894" y="4308166"/>
            <a:chExt cx="2763812" cy="814238"/>
          </a:xfrm>
        </p:grpSpPr>
        <p:sp>
          <p:nvSpPr>
            <p:cNvPr id="58" name="Text Placeholder 8"/>
            <p:cNvSpPr txBox="1">
              <a:spLocks/>
            </p:cNvSpPr>
            <p:nvPr/>
          </p:nvSpPr>
          <p:spPr>
            <a:xfrm>
              <a:off x="8662894" y="4308166"/>
              <a:ext cx="2330429" cy="238081"/>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59" name="Text Placeholder 1"/>
            <p:cNvSpPr txBox="1">
              <a:spLocks/>
            </p:cNvSpPr>
            <p:nvPr/>
          </p:nvSpPr>
          <p:spPr>
            <a:xfrm>
              <a:off x="8775605" y="4509742"/>
              <a:ext cx="2651101" cy="612662"/>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0" name="Group 19"/>
          <p:cNvGrpSpPr>
            <a:grpSpLocks/>
          </p:cNvGrpSpPr>
          <p:nvPr/>
        </p:nvGrpSpPr>
        <p:grpSpPr bwMode="auto">
          <a:xfrm>
            <a:off x="1130967" y="4006453"/>
            <a:ext cx="2059145" cy="642938"/>
            <a:chOff x="1506949" y="5341890"/>
            <a:chExt cx="2746668" cy="856712"/>
          </a:xfrm>
        </p:grpSpPr>
        <p:sp>
          <p:nvSpPr>
            <p:cNvPr id="60" name="Text Placeholder 8"/>
            <p:cNvSpPr txBox="1">
              <a:spLocks/>
            </p:cNvSpPr>
            <p:nvPr/>
          </p:nvSpPr>
          <p:spPr>
            <a:xfrm>
              <a:off x="1506949" y="5341890"/>
              <a:ext cx="1868686" cy="345858"/>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1" name="Text Placeholder 1"/>
            <p:cNvSpPr txBox="1">
              <a:spLocks/>
            </p:cNvSpPr>
            <p:nvPr/>
          </p:nvSpPr>
          <p:spPr>
            <a:xfrm>
              <a:off x="1602209" y="5584625"/>
              <a:ext cx="2651408" cy="613977"/>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1" name="Group 20"/>
          <p:cNvGrpSpPr>
            <a:grpSpLocks/>
          </p:cNvGrpSpPr>
          <p:nvPr/>
        </p:nvGrpSpPr>
        <p:grpSpPr bwMode="auto">
          <a:xfrm>
            <a:off x="3813808" y="3995738"/>
            <a:ext cx="2059145" cy="653653"/>
            <a:chOff x="5084426" y="5327375"/>
            <a:chExt cx="2746668" cy="871227"/>
          </a:xfrm>
        </p:grpSpPr>
        <p:sp>
          <p:nvSpPr>
            <p:cNvPr id="62" name="Text Placeholder 8"/>
            <p:cNvSpPr txBox="1">
              <a:spLocks/>
            </p:cNvSpPr>
            <p:nvPr/>
          </p:nvSpPr>
          <p:spPr>
            <a:xfrm>
              <a:off x="5084426" y="5327375"/>
              <a:ext cx="1895677" cy="372930"/>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3" name="Text Placeholder 1"/>
            <p:cNvSpPr txBox="1">
              <a:spLocks/>
            </p:cNvSpPr>
            <p:nvPr/>
          </p:nvSpPr>
          <p:spPr>
            <a:xfrm>
              <a:off x="5179686" y="5584458"/>
              <a:ext cx="2651408" cy="614144"/>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2" name="Group 21"/>
          <p:cNvGrpSpPr>
            <a:grpSpLocks/>
          </p:cNvGrpSpPr>
          <p:nvPr/>
        </p:nvGrpSpPr>
        <p:grpSpPr bwMode="auto">
          <a:xfrm>
            <a:off x="6534736" y="3995738"/>
            <a:ext cx="2040101" cy="638175"/>
            <a:chOff x="8714238" y="5327375"/>
            <a:chExt cx="2720088" cy="851430"/>
          </a:xfrm>
        </p:grpSpPr>
        <p:sp>
          <p:nvSpPr>
            <p:cNvPr id="65" name="Text Placeholder 1"/>
            <p:cNvSpPr txBox="1">
              <a:spLocks/>
            </p:cNvSpPr>
            <p:nvPr/>
          </p:nvSpPr>
          <p:spPr>
            <a:xfrm>
              <a:off x="8782478" y="5565648"/>
              <a:ext cx="2651848" cy="613157"/>
            </a:xfrm>
            <a:prstGeom prst="rect">
              <a:avLst/>
            </a:prstGeom>
          </p:spPr>
          <p:txBody>
            <a:bodyPr lIns="0" anchor="ctr">
              <a:normAutofit/>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9" name="Text Placeholder 8"/>
            <p:cNvSpPr txBox="1">
              <a:spLocks/>
            </p:cNvSpPr>
            <p:nvPr/>
          </p:nvSpPr>
          <p:spPr>
            <a:xfrm>
              <a:off x="8714238" y="5327375"/>
              <a:ext cx="1894857" cy="373295"/>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sz="1000"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15" name="Group 14"/>
          <p:cNvGrpSpPr>
            <a:grpSpLocks/>
          </p:cNvGrpSpPr>
          <p:nvPr/>
        </p:nvGrpSpPr>
        <p:grpSpPr bwMode="auto">
          <a:xfrm>
            <a:off x="5933655" y="1539478"/>
            <a:ext cx="1141458" cy="1141810"/>
            <a:chOff x="7912095" y="2051909"/>
            <a:chExt cx="1523071" cy="1523072"/>
          </a:xfrm>
          <a:solidFill>
            <a:schemeClr val="accent2"/>
          </a:solidFill>
        </p:grpSpPr>
        <p:sp>
          <p:nvSpPr>
            <p:cNvPr id="8" name="L-Shape 7"/>
            <p:cNvSpPr/>
            <p:nvPr/>
          </p:nvSpPr>
          <p:spPr bwMode="auto">
            <a:xfrm rot="18900000" flipH="1">
              <a:off x="7912095" y="2051909"/>
              <a:ext cx="1523072" cy="1523071"/>
            </a:xfrm>
            <a:prstGeom prst="corner">
              <a:avLst/>
            </a:prstGeom>
            <a:grpFill/>
            <a:ln w="9525">
              <a:noFill/>
              <a:round/>
              <a:headEnd/>
              <a:tailEnd/>
            </a:ln>
          </p:spPr>
          <p:txBody>
            <a:bodyPr/>
            <a:lstStyle/>
            <a:p>
              <a:pPr algn="ctr" defTabSz="685577">
                <a:defRPr/>
              </a:pPr>
              <a:endParaRPr lang="en-US"/>
            </a:p>
          </p:txBody>
        </p:sp>
        <p:sp>
          <p:nvSpPr>
            <p:cNvPr id="17445" name="Freeform 45"/>
            <p:cNvSpPr>
              <a:spLocks/>
            </p:cNvSpPr>
            <p:nvPr/>
          </p:nvSpPr>
          <p:spPr bwMode="auto">
            <a:xfrm>
              <a:off x="9002228" y="2566260"/>
              <a:ext cx="230838" cy="494369"/>
            </a:xfrm>
            <a:custGeom>
              <a:avLst/>
              <a:gdLst>
                <a:gd name="T0" fmla="*/ 2073 w 21600"/>
                <a:gd name="T1" fmla="*/ 3044 h 21600"/>
                <a:gd name="T2" fmla="*/ 1379 w 21600"/>
                <a:gd name="T3" fmla="*/ 3044 h 21600"/>
                <a:gd name="T4" fmla="*/ 1379 w 21600"/>
                <a:gd name="T5" fmla="*/ 2060 h 21600"/>
                <a:gd name="T6" fmla="*/ 1571 w 21600"/>
                <a:gd name="T7" fmla="*/ 1625 h 21600"/>
                <a:gd name="T8" fmla="*/ 2073 w 21600"/>
                <a:gd name="T9" fmla="*/ 1625 h 21600"/>
                <a:gd name="T10" fmla="*/ 2073 w 21600"/>
                <a:gd name="T11" fmla="*/ 0 h 21600"/>
                <a:gd name="T12" fmla="*/ 1379 w 21600"/>
                <a:gd name="T13" fmla="*/ 0 h 21600"/>
                <a:gd name="T14" fmla="*/ 460 w 21600"/>
                <a:gd name="T15" fmla="*/ 1968 h 21600"/>
                <a:gd name="T16" fmla="*/ 460 w 21600"/>
                <a:gd name="T17" fmla="*/ 3044 h 21600"/>
                <a:gd name="T18" fmla="*/ 0 w 21600"/>
                <a:gd name="T19" fmla="*/ 3044 h 21600"/>
                <a:gd name="T20" fmla="*/ 0 w 21600"/>
                <a:gd name="T21" fmla="*/ 4715 h 21600"/>
                <a:gd name="T22" fmla="*/ 460 w 21600"/>
                <a:gd name="T23" fmla="*/ 4715 h 21600"/>
                <a:gd name="T24" fmla="*/ 460 w 21600"/>
                <a:gd name="T25" fmla="*/ 9498 h 21600"/>
                <a:gd name="T26" fmla="*/ 1379 w 21600"/>
                <a:gd name="T27" fmla="*/ 9498 h 21600"/>
                <a:gd name="T28" fmla="*/ 1379 w 21600"/>
                <a:gd name="T29" fmla="*/ 4715 h 21600"/>
                <a:gd name="T30" fmla="*/ 2009 w 21600"/>
                <a:gd name="T31" fmla="*/ 4715 h 21600"/>
                <a:gd name="T32" fmla="*/ 2073 w 21600"/>
                <a:gd name="T33" fmla="*/ 3044 h 21600"/>
                <a:gd name="T34" fmla="*/ 2073 w 21600"/>
                <a:gd name="T35" fmla="*/ 3044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6939"/>
                  </a:moveTo>
                  <a:cubicBezTo>
                    <a:pt x="14400" y="6939"/>
                    <a:pt x="14400" y="6939"/>
                    <a:pt x="14400" y="6939"/>
                  </a:cubicBezTo>
                  <a:cubicBezTo>
                    <a:pt x="14400" y="4701"/>
                    <a:pt x="14400" y="4701"/>
                    <a:pt x="14400" y="4701"/>
                  </a:cubicBezTo>
                  <a:cubicBezTo>
                    <a:pt x="14400" y="3917"/>
                    <a:pt x="15600" y="3693"/>
                    <a:pt x="16320" y="3693"/>
                  </a:cubicBezTo>
                  <a:cubicBezTo>
                    <a:pt x="17280" y="3693"/>
                    <a:pt x="21600" y="3693"/>
                    <a:pt x="21600" y="3693"/>
                  </a:cubicBezTo>
                  <a:cubicBezTo>
                    <a:pt x="21600" y="0"/>
                    <a:pt x="21600" y="0"/>
                    <a:pt x="21600" y="0"/>
                  </a:cubicBezTo>
                  <a:cubicBezTo>
                    <a:pt x="14400" y="0"/>
                    <a:pt x="14400" y="0"/>
                    <a:pt x="14400" y="0"/>
                  </a:cubicBezTo>
                  <a:cubicBezTo>
                    <a:pt x="6480" y="0"/>
                    <a:pt x="4800" y="2686"/>
                    <a:pt x="4800" y="4477"/>
                  </a:cubicBezTo>
                  <a:cubicBezTo>
                    <a:pt x="4800" y="6939"/>
                    <a:pt x="4800" y="6939"/>
                    <a:pt x="4800" y="6939"/>
                  </a:cubicBezTo>
                  <a:cubicBezTo>
                    <a:pt x="0" y="6939"/>
                    <a:pt x="0" y="6939"/>
                    <a:pt x="0" y="6939"/>
                  </a:cubicBezTo>
                  <a:cubicBezTo>
                    <a:pt x="0" y="10744"/>
                    <a:pt x="0" y="10744"/>
                    <a:pt x="0" y="10744"/>
                  </a:cubicBezTo>
                  <a:cubicBezTo>
                    <a:pt x="4800" y="10744"/>
                    <a:pt x="4800" y="10744"/>
                    <a:pt x="4800" y="10744"/>
                  </a:cubicBezTo>
                  <a:cubicBezTo>
                    <a:pt x="4800" y="15668"/>
                    <a:pt x="4800" y="21600"/>
                    <a:pt x="4800" y="21600"/>
                  </a:cubicBezTo>
                  <a:cubicBezTo>
                    <a:pt x="14400" y="21600"/>
                    <a:pt x="14400" y="21600"/>
                    <a:pt x="14400" y="21600"/>
                  </a:cubicBezTo>
                  <a:cubicBezTo>
                    <a:pt x="14400" y="21600"/>
                    <a:pt x="14400" y="15556"/>
                    <a:pt x="14400" y="10744"/>
                  </a:cubicBezTo>
                  <a:cubicBezTo>
                    <a:pt x="20880" y="10744"/>
                    <a:pt x="20880" y="10744"/>
                    <a:pt x="20880" y="10744"/>
                  </a:cubicBezTo>
                  <a:lnTo>
                    <a:pt x="21600" y="6939"/>
                  </a:lnTo>
                  <a:close/>
                  <a:moveTo>
                    <a:pt x="21600" y="6939"/>
                  </a:moveTo>
                </a:path>
              </a:pathLst>
            </a:custGeom>
            <a:grp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zh-CN" altLang="en-US"/>
            </a:p>
          </p:txBody>
        </p:sp>
      </p:grpSp>
      <p:grpSp>
        <p:nvGrpSpPr>
          <p:cNvPr id="16" name="Group 15"/>
          <p:cNvGrpSpPr>
            <a:grpSpLocks/>
          </p:cNvGrpSpPr>
          <p:nvPr/>
        </p:nvGrpSpPr>
        <p:grpSpPr bwMode="auto">
          <a:xfrm>
            <a:off x="6809684" y="1539478"/>
            <a:ext cx="1141458" cy="1141810"/>
            <a:chOff x="9079757" y="2051909"/>
            <a:chExt cx="1523071" cy="1523072"/>
          </a:xfrm>
          <a:solidFill>
            <a:schemeClr val="accent3"/>
          </a:solidFill>
        </p:grpSpPr>
        <p:sp>
          <p:nvSpPr>
            <p:cNvPr id="9" name="L-Shape 8"/>
            <p:cNvSpPr/>
            <p:nvPr/>
          </p:nvSpPr>
          <p:spPr bwMode="auto">
            <a:xfrm rot="18900000" flipH="1">
              <a:off x="9079757" y="2051909"/>
              <a:ext cx="1523072" cy="1523071"/>
            </a:xfrm>
            <a:prstGeom prst="corner">
              <a:avLst/>
            </a:prstGeom>
            <a:grpFill/>
            <a:ln w="9525">
              <a:noFill/>
              <a:round/>
              <a:headEnd/>
              <a:tailEnd/>
            </a:ln>
          </p:spPr>
          <p:txBody>
            <a:bodyPr/>
            <a:lstStyle/>
            <a:p>
              <a:pPr algn="ctr" defTabSz="685577">
                <a:defRPr/>
              </a:pPr>
              <a:endParaRPr lang="en-US"/>
            </a:p>
          </p:txBody>
        </p:sp>
        <p:sp>
          <p:nvSpPr>
            <p:cNvPr id="17443" name="Freeform 24"/>
            <p:cNvSpPr>
              <a:spLocks/>
            </p:cNvSpPr>
            <p:nvPr/>
          </p:nvSpPr>
          <p:spPr bwMode="auto">
            <a:xfrm>
              <a:off x="10077435" y="2615288"/>
              <a:ext cx="487107" cy="396312"/>
            </a:xfrm>
            <a:custGeom>
              <a:avLst/>
              <a:gdLst>
                <a:gd name="T0" fmla="*/ 8953 w 21600"/>
                <a:gd name="T1" fmla="*/ 697 h 21600"/>
                <a:gd name="T2" fmla="*/ 7915 w 21600"/>
                <a:gd name="T3" fmla="*/ 954 h 21600"/>
                <a:gd name="T4" fmla="*/ 8727 w 21600"/>
                <a:gd name="T5" fmla="*/ 110 h 21600"/>
                <a:gd name="T6" fmla="*/ 7555 w 21600"/>
                <a:gd name="T7" fmla="*/ 477 h 21600"/>
                <a:gd name="T8" fmla="*/ 6224 w 21600"/>
                <a:gd name="T9" fmla="*/ 0 h 21600"/>
                <a:gd name="T10" fmla="*/ 4352 w 21600"/>
                <a:gd name="T11" fmla="*/ 1523 h 21600"/>
                <a:gd name="T12" fmla="*/ 4397 w 21600"/>
                <a:gd name="T13" fmla="*/ 1853 h 21600"/>
                <a:gd name="T14" fmla="*/ 631 w 21600"/>
                <a:gd name="T15" fmla="*/ 294 h 21600"/>
                <a:gd name="T16" fmla="*/ 361 w 21600"/>
                <a:gd name="T17" fmla="*/ 1046 h 21600"/>
                <a:gd name="T18" fmla="*/ 1173 w 21600"/>
                <a:gd name="T19" fmla="*/ 2293 h 21600"/>
                <a:gd name="T20" fmla="*/ 361 w 21600"/>
                <a:gd name="T21" fmla="*/ 2110 h 21600"/>
                <a:gd name="T22" fmla="*/ 361 w 21600"/>
                <a:gd name="T23" fmla="*/ 2110 h 21600"/>
                <a:gd name="T24" fmla="*/ 1872 w 21600"/>
                <a:gd name="T25" fmla="*/ 3596 h 21600"/>
                <a:gd name="T26" fmla="*/ 1353 w 21600"/>
                <a:gd name="T27" fmla="*/ 3633 h 21600"/>
                <a:gd name="T28" fmla="*/ 992 w 21600"/>
                <a:gd name="T29" fmla="*/ 3596 h 21600"/>
                <a:gd name="T30" fmla="*/ 2729 w 21600"/>
                <a:gd name="T31" fmla="*/ 4624 h 21600"/>
                <a:gd name="T32" fmla="*/ 451 w 21600"/>
                <a:gd name="T33" fmla="*/ 5303 h 21600"/>
                <a:gd name="T34" fmla="*/ 0 w 21600"/>
                <a:gd name="T35" fmla="*/ 5266 h 21600"/>
                <a:gd name="T36" fmla="*/ 2819 w 21600"/>
                <a:gd name="T37" fmla="*/ 5926 h 21600"/>
                <a:gd name="T38" fmla="*/ 8051 w 21600"/>
                <a:gd name="T39" fmla="*/ 1670 h 21600"/>
                <a:gd name="T40" fmla="*/ 8051 w 21600"/>
                <a:gd name="T41" fmla="*/ 1486 h 21600"/>
                <a:gd name="T42" fmla="*/ 8953 w 21600"/>
                <a:gd name="T43" fmla="*/ 697 h 21600"/>
                <a:gd name="T44" fmla="*/ 8953 w 21600"/>
                <a:gd name="T45" fmla="*/ 697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5"/>
                  </a:moveTo>
                  <a:cubicBezTo>
                    <a:pt x="20832" y="2970"/>
                    <a:pt x="19955" y="3375"/>
                    <a:pt x="19078" y="3510"/>
                  </a:cubicBezTo>
                  <a:cubicBezTo>
                    <a:pt x="19955" y="2835"/>
                    <a:pt x="20723" y="1755"/>
                    <a:pt x="21052" y="405"/>
                  </a:cubicBezTo>
                  <a:cubicBezTo>
                    <a:pt x="20175" y="1080"/>
                    <a:pt x="19188" y="1485"/>
                    <a:pt x="18201" y="1755"/>
                  </a:cubicBezTo>
                  <a:cubicBezTo>
                    <a:pt x="17434" y="675"/>
                    <a:pt x="16227" y="0"/>
                    <a:pt x="15021" y="0"/>
                  </a:cubicBezTo>
                  <a:cubicBezTo>
                    <a:pt x="12499" y="0"/>
                    <a:pt x="10526" y="2430"/>
                    <a:pt x="10526" y="5535"/>
                  </a:cubicBezTo>
                  <a:cubicBezTo>
                    <a:pt x="10526" y="5940"/>
                    <a:pt x="10636" y="6345"/>
                    <a:pt x="10636" y="6750"/>
                  </a:cubicBezTo>
                  <a:cubicBezTo>
                    <a:pt x="7017" y="6480"/>
                    <a:pt x="3728" y="4320"/>
                    <a:pt x="1535" y="1080"/>
                  </a:cubicBezTo>
                  <a:cubicBezTo>
                    <a:pt x="1096" y="1890"/>
                    <a:pt x="877" y="2835"/>
                    <a:pt x="877" y="3780"/>
                  </a:cubicBezTo>
                  <a:cubicBezTo>
                    <a:pt x="877" y="5670"/>
                    <a:pt x="1754" y="7290"/>
                    <a:pt x="2851" y="8370"/>
                  </a:cubicBezTo>
                  <a:cubicBezTo>
                    <a:pt x="2193" y="8235"/>
                    <a:pt x="1535" y="8100"/>
                    <a:pt x="877" y="7695"/>
                  </a:cubicBezTo>
                  <a:cubicBezTo>
                    <a:pt x="877" y="10395"/>
                    <a:pt x="2412" y="12555"/>
                    <a:pt x="4495" y="13095"/>
                  </a:cubicBezTo>
                  <a:cubicBezTo>
                    <a:pt x="4057" y="13230"/>
                    <a:pt x="3728" y="13230"/>
                    <a:pt x="3289" y="13230"/>
                  </a:cubicBezTo>
                  <a:cubicBezTo>
                    <a:pt x="2960" y="13230"/>
                    <a:pt x="2741" y="13230"/>
                    <a:pt x="2412" y="13095"/>
                  </a:cubicBezTo>
                  <a:cubicBezTo>
                    <a:pt x="2960" y="15255"/>
                    <a:pt x="4605" y="16875"/>
                    <a:pt x="6579" y="16875"/>
                  </a:cubicBezTo>
                  <a:cubicBezTo>
                    <a:pt x="5044" y="18360"/>
                    <a:pt x="3180" y="19305"/>
                    <a:pt x="1096" y="19305"/>
                  </a:cubicBezTo>
                  <a:cubicBezTo>
                    <a:pt x="768" y="19305"/>
                    <a:pt x="329" y="19305"/>
                    <a:pt x="0" y="19170"/>
                  </a:cubicBezTo>
                  <a:cubicBezTo>
                    <a:pt x="1974" y="20790"/>
                    <a:pt x="4276" y="21600"/>
                    <a:pt x="6798" y="21600"/>
                  </a:cubicBezTo>
                  <a:cubicBezTo>
                    <a:pt x="15021" y="21600"/>
                    <a:pt x="19407" y="13365"/>
                    <a:pt x="19407" y="6075"/>
                  </a:cubicBezTo>
                  <a:cubicBezTo>
                    <a:pt x="19407" y="5940"/>
                    <a:pt x="19407" y="5670"/>
                    <a:pt x="19407" y="5400"/>
                  </a:cubicBezTo>
                  <a:cubicBezTo>
                    <a:pt x="20284" y="4590"/>
                    <a:pt x="21052" y="3645"/>
                    <a:pt x="21600" y="2565"/>
                  </a:cubicBezTo>
                  <a:close/>
                  <a:moveTo>
                    <a:pt x="21600" y="2565"/>
                  </a:moveTo>
                </a:path>
              </a:pathLst>
            </a:custGeom>
            <a:grp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endParaRPr lang="zh-CN" altLang="en-US"/>
            </a:p>
          </p:txBody>
        </p:sp>
      </p:grpSp>
      <p:grpSp>
        <p:nvGrpSpPr>
          <p:cNvPr id="2" name="Group 1"/>
          <p:cNvGrpSpPr>
            <a:grpSpLocks/>
          </p:cNvGrpSpPr>
          <p:nvPr/>
        </p:nvGrpSpPr>
        <p:grpSpPr bwMode="auto">
          <a:xfrm>
            <a:off x="1165484" y="1539478"/>
            <a:ext cx="1164072" cy="1141810"/>
            <a:chOff x="1552777" y="2051909"/>
            <a:chExt cx="1552437" cy="1523071"/>
          </a:xfrm>
          <a:solidFill>
            <a:schemeClr val="accent3"/>
          </a:solidFill>
        </p:grpSpPr>
        <p:sp>
          <p:nvSpPr>
            <p:cNvPr id="6" name="L-Shape 5"/>
            <p:cNvSpPr/>
            <p:nvPr/>
          </p:nvSpPr>
          <p:spPr bwMode="auto">
            <a:xfrm rot="2700000">
              <a:off x="1581746" y="2051512"/>
              <a:ext cx="1523071" cy="1523865"/>
            </a:xfrm>
            <a:prstGeom prst="corner">
              <a:avLst/>
            </a:prstGeom>
            <a:grpFill/>
            <a:ln w="9525">
              <a:noFill/>
              <a:round/>
              <a:headEnd/>
              <a:tailEnd/>
            </a:ln>
          </p:spPr>
          <p:txBody>
            <a:bodyPr/>
            <a:lstStyle/>
            <a:p>
              <a:pPr algn="ctr" defTabSz="685577">
                <a:defRPr/>
              </a:pPr>
              <a:endParaRPr lang="en-US"/>
            </a:p>
          </p:txBody>
        </p:sp>
        <p:grpSp>
          <p:nvGrpSpPr>
            <p:cNvPr id="71" name="Group 32"/>
            <p:cNvGrpSpPr>
              <a:grpSpLocks/>
            </p:cNvGrpSpPr>
            <p:nvPr/>
          </p:nvGrpSpPr>
          <p:grpSpPr bwMode="auto">
            <a:xfrm>
              <a:off x="1552777" y="2697223"/>
              <a:ext cx="533987" cy="232442"/>
              <a:chOff x="0" y="0"/>
              <a:chExt cx="424" cy="185"/>
            </a:xfrm>
            <a:grpFill/>
          </p:grpSpPr>
          <p:sp>
            <p:nvSpPr>
              <p:cNvPr id="72" name="Oval 30"/>
              <p:cNvSpPr>
                <a:spLocks/>
              </p:cNvSpPr>
              <p:nvPr/>
            </p:nvSpPr>
            <p:spPr bwMode="auto">
              <a:xfrm>
                <a:off x="0" y="0"/>
                <a:ext cx="189" cy="185"/>
              </a:xfrm>
              <a:prstGeom prst="ellipse">
                <a:avLst/>
              </a:prstGeom>
              <a:grp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pPr defTabSz="685577">
                  <a:defRPr/>
                </a:pPr>
                <a:endParaRPr lang="en-US"/>
              </a:p>
            </p:txBody>
          </p:sp>
          <p:sp>
            <p:nvSpPr>
              <p:cNvPr id="73" name="Oval 31"/>
              <p:cNvSpPr>
                <a:spLocks/>
              </p:cNvSpPr>
              <p:nvPr/>
            </p:nvSpPr>
            <p:spPr bwMode="auto">
              <a:xfrm>
                <a:off x="237" y="0"/>
                <a:ext cx="187" cy="185"/>
              </a:xfrm>
              <a:prstGeom prst="ellipse">
                <a:avLst/>
              </a:prstGeom>
              <a:grpFill/>
              <a:ln>
                <a:noFill/>
              </a:ln>
              <a:extLst>
                <a:ext uri="{91240B29-F687-4F45-9708-019B960494DF}">
                  <a14:hiddenLine xmlns:a14="http://schemas.microsoft.com/office/drawing/2010/main" w="9525">
                    <a:solidFill>
                      <a:schemeClr val="tx1"/>
                    </a:solidFill>
                    <a:round/>
                    <a:headEnd/>
                    <a:tailEnd/>
                  </a14:hiddenLine>
                </a:ext>
              </a:extLst>
            </p:spPr>
            <p:txBody>
              <a:bodyPr lIns="0" tIns="0" rIns="0" bIns="0"/>
              <a:lstStyle/>
              <a:p>
                <a:pPr defTabSz="685577">
                  <a:defRPr/>
                </a:pPr>
                <a:endParaRPr lang="en-US"/>
              </a:p>
            </p:txBody>
          </p:sp>
        </p:grpSp>
      </p:grpSp>
      <p:grpSp>
        <p:nvGrpSpPr>
          <p:cNvPr id="3" name="Group 2"/>
          <p:cNvGrpSpPr>
            <a:grpSpLocks/>
          </p:cNvGrpSpPr>
          <p:nvPr/>
        </p:nvGrpSpPr>
        <p:grpSpPr bwMode="auto">
          <a:xfrm>
            <a:off x="2062938" y="1539478"/>
            <a:ext cx="1142647" cy="1141810"/>
            <a:chOff x="2749805" y="2051909"/>
            <a:chExt cx="1523072" cy="1523071"/>
          </a:xfrm>
          <a:solidFill>
            <a:schemeClr val="accent2"/>
          </a:solidFill>
        </p:grpSpPr>
        <p:sp>
          <p:nvSpPr>
            <p:cNvPr id="5" name="L-Shape 4"/>
            <p:cNvSpPr/>
            <p:nvPr/>
          </p:nvSpPr>
          <p:spPr bwMode="auto">
            <a:xfrm rot="2700000">
              <a:off x="2749805" y="2051908"/>
              <a:ext cx="1523071" cy="1523072"/>
            </a:xfrm>
            <a:prstGeom prst="corner">
              <a:avLst/>
            </a:prstGeom>
            <a:grpFill/>
            <a:ln w="9525">
              <a:noFill/>
              <a:round/>
              <a:headEnd/>
              <a:tailEnd/>
            </a:ln>
          </p:spPr>
          <p:txBody>
            <a:bodyPr/>
            <a:lstStyle/>
            <a:p>
              <a:pPr algn="ctr" defTabSz="685577">
                <a:defRPr/>
              </a:pPr>
              <a:endParaRPr lang="en-US"/>
            </a:p>
          </p:txBody>
        </p:sp>
        <p:sp>
          <p:nvSpPr>
            <p:cNvPr id="17439" name="Freeform 26"/>
            <p:cNvSpPr>
              <a:spLocks noEditPoints="1"/>
            </p:cNvSpPr>
            <p:nvPr/>
          </p:nvSpPr>
          <p:spPr bwMode="auto">
            <a:xfrm>
              <a:off x="2812923" y="2626597"/>
              <a:ext cx="385003" cy="385003"/>
            </a:xfrm>
            <a:custGeom>
              <a:avLst/>
              <a:gdLst>
                <a:gd name="T0" fmla="*/ 308898 w 344"/>
                <a:gd name="T1" fmla="*/ 192502 h 344"/>
                <a:gd name="T2" fmla="*/ 192502 w 344"/>
                <a:gd name="T3" fmla="*/ 308898 h 344"/>
                <a:gd name="T4" fmla="*/ 76105 w 344"/>
                <a:gd name="T5" fmla="*/ 192502 h 344"/>
                <a:gd name="T6" fmla="*/ 78344 w 344"/>
                <a:gd name="T7" fmla="*/ 170118 h 344"/>
                <a:gd name="T8" fmla="*/ 0 w 344"/>
                <a:gd name="T9" fmla="*/ 170118 h 344"/>
                <a:gd name="T10" fmla="*/ 0 w 344"/>
                <a:gd name="T11" fmla="*/ 324566 h 344"/>
                <a:gd name="T12" fmla="*/ 60437 w 344"/>
                <a:gd name="T13" fmla="*/ 385003 h 344"/>
                <a:gd name="T14" fmla="*/ 324566 w 344"/>
                <a:gd name="T15" fmla="*/ 385003 h 344"/>
                <a:gd name="T16" fmla="*/ 385003 w 344"/>
                <a:gd name="T17" fmla="*/ 324566 h 344"/>
                <a:gd name="T18" fmla="*/ 385003 w 344"/>
                <a:gd name="T19" fmla="*/ 170118 h 344"/>
                <a:gd name="T20" fmla="*/ 306659 w 344"/>
                <a:gd name="T21" fmla="*/ 170118 h 344"/>
                <a:gd name="T22" fmla="*/ 308898 w 344"/>
                <a:gd name="T23" fmla="*/ 192502 h 344"/>
                <a:gd name="T24" fmla="*/ 324566 w 344"/>
                <a:gd name="T25" fmla="*/ 0 h 344"/>
                <a:gd name="T26" fmla="*/ 60437 w 344"/>
                <a:gd name="T27" fmla="*/ 0 h 344"/>
                <a:gd name="T28" fmla="*/ 0 w 344"/>
                <a:gd name="T29" fmla="*/ 60437 h 344"/>
                <a:gd name="T30" fmla="*/ 0 w 344"/>
                <a:gd name="T31" fmla="*/ 125350 h 344"/>
                <a:gd name="T32" fmla="*/ 97370 w 344"/>
                <a:gd name="T33" fmla="*/ 125350 h 344"/>
                <a:gd name="T34" fmla="*/ 192502 w 344"/>
                <a:gd name="T35" fmla="*/ 76105 h 344"/>
                <a:gd name="T36" fmla="*/ 287633 w 344"/>
                <a:gd name="T37" fmla="*/ 125350 h 344"/>
                <a:gd name="T38" fmla="*/ 385003 w 344"/>
                <a:gd name="T39" fmla="*/ 125350 h 344"/>
                <a:gd name="T40" fmla="*/ 385003 w 344"/>
                <a:gd name="T41" fmla="*/ 60437 h 344"/>
                <a:gd name="T42" fmla="*/ 324566 w 344"/>
                <a:gd name="T43" fmla="*/ 0 h 344"/>
                <a:gd name="T44" fmla="*/ 354785 w 344"/>
                <a:gd name="T45" fmla="*/ 73867 h 344"/>
                <a:gd name="T46" fmla="*/ 343593 w 344"/>
                <a:gd name="T47" fmla="*/ 85059 h 344"/>
                <a:gd name="T48" fmla="*/ 311136 w 344"/>
                <a:gd name="T49" fmla="*/ 85059 h 344"/>
                <a:gd name="T50" fmla="*/ 301063 w 344"/>
                <a:gd name="T51" fmla="*/ 73867 h 344"/>
                <a:gd name="T52" fmla="*/ 301063 w 344"/>
                <a:gd name="T53" fmla="*/ 41410 h 344"/>
                <a:gd name="T54" fmla="*/ 311136 w 344"/>
                <a:gd name="T55" fmla="*/ 31337 h 344"/>
                <a:gd name="T56" fmla="*/ 343593 w 344"/>
                <a:gd name="T57" fmla="*/ 31337 h 344"/>
                <a:gd name="T58" fmla="*/ 354785 w 344"/>
                <a:gd name="T59" fmla="*/ 41410 h 344"/>
                <a:gd name="T60" fmla="*/ 354785 w 344"/>
                <a:gd name="T61" fmla="*/ 73867 h 344"/>
                <a:gd name="T62" fmla="*/ 264130 w 344"/>
                <a:gd name="T63" fmla="*/ 192502 h 344"/>
                <a:gd name="T64" fmla="*/ 192502 w 344"/>
                <a:gd name="T65" fmla="*/ 120873 h 344"/>
                <a:gd name="T66" fmla="*/ 120873 w 344"/>
                <a:gd name="T67" fmla="*/ 192502 h 344"/>
                <a:gd name="T68" fmla="*/ 192502 w 344"/>
                <a:gd name="T69" fmla="*/ 264130 h 344"/>
                <a:gd name="T70" fmla="*/ 264130 w 344"/>
                <a:gd name="T71" fmla="*/ 192502 h 3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Group 12"/>
          <p:cNvGrpSpPr>
            <a:grpSpLocks/>
          </p:cNvGrpSpPr>
          <p:nvPr/>
        </p:nvGrpSpPr>
        <p:grpSpPr bwMode="auto">
          <a:xfrm>
            <a:off x="2944919" y="1539478"/>
            <a:ext cx="1141457" cy="1141810"/>
            <a:chOff x="3925099" y="2051909"/>
            <a:chExt cx="1523072" cy="1523071"/>
          </a:xfrm>
          <a:solidFill>
            <a:schemeClr val="accent1"/>
          </a:solidFill>
        </p:grpSpPr>
        <p:sp>
          <p:nvSpPr>
            <p:cNvPr id="4" name="L-Shape 3"/>
            <p:cNvSpPr/>
            <p:nvPr/>
          </p:nvSpPr>
          <p:spPr bwMode="auto">
            <a:xfrm rot="2700000">
              <a:off x="3925100" y="2051909"/>
              <a:ext cx="1523071" cy="1523072"/>
            </a:xfrm>
            <a:prstGeom prst="corner">
              <a:avLst/>
            </a:prstGeom>
            <a:grpFill/>
            <a:ln w="9525">
              <a:noFill/>
              <a:round/>
              <a:headEnd/>
              <a:tailEnd/>
            </a:ln>
          </p:spPr>
          <p:txBody>
            <a:bodyPr/>
            <a:lstStyle/>
            <a:p>
              <a:pPr algn="ctr" defTabSz="685577">
                <a:defRPr/>
              </a:pPr>
              <a:endParaRPr lang="en-US"/>
            </a:p>
          </p:txBody>
        </p:sp>
        <p:sp>
          <p:nvSpPr>
            <p:cNvPr id="17437" name="Freeform 21"/>
            <p:cNvSpPr>
              <a:spLocks/>
            </p:cNvSpPr>
            <p:nvPr/>
          </p:nvSpPr>
          <p:spPr bwMode="auto">
            <a:xfrm>
              <a:off x="3986419" y="2604768"/>
              <a:ext cx="353935" cy="447173"/>
            </a:xfrm>
            <a:custGeom>
              <a:avLst/>
              <a:gdLst>
                <a:gd name="T0" fmla="*/ 141355 w 323"/>
                <a:gd name="T1" fmla="*/ 298115 h 408"/>
                <a:gd name="T2" fmla="*/ 74513 w 323"/>
                <a:gd name="T3" fmla="*/ 447173 h 408"/>
                <a:gd name="T4" fmla="*/ 107386 w 323"/>
                <a:gd name="T5" fmla="*/ 214818 h 408"/>
                <a:gd name="T6" fmla="*/ 163270 w 323"/>
                <a:gd name="T7" fmla="*/ 108505 h 408"/>
                <a:gd name="T8" fmla="*/ 188473 w 323"/>
                <a:gd name="T9" fmla="*/ 281675 h 408"/>
                <a:gd name="T10" fmla="*/ 256411 w 323"/>
                <a:gd name="T11" fmla="*/ 80009 h 408"/>
                <a:gd name="T12" fmla="*/ 51501 w 323"/>
                <a:gd name="T13" fmla="*/ 189610 h 408"/>
                <a:gd name="T14" fmla="*/ 62459 w 323"/>
                <a:gd name="T15" fmla="*/ 261947 h 408"/>
                <a:gd name="T16" fmla="*/ 1096 w 323"/>
                <a:gd name="T17" fmla="*/ 161114 h 408"/>
                <a:gd name="T18" fmla="*/ 150121 w 323"/>
                <a:gd name="T19" fmla="*/ 9864 h 408"/>
                <a:gd name="T20" fmla="*/ 339690 w 323"/>
                <a:gd name="T21" fmla="*/ 130425 h 408"/>
                <a:gd name="T22" fmla="*/ 200527 w 323"/>
                <a:gd name="T23" fmla="*/ 326612 h 408"/>
                <a:gd name="T24" fmla="*/ 141355 w 323"/>
                <a:gd name="T25" fmla="*/ 298115 h 408"/>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4" name="Group 13"/>
          <p:cNvGrpSpPr>
            <a:grpSpLocks/>
          </p:cNvGrpSpPr>
          <p:nvPr/>
        </p:nvGrpSpPr>
        <p:grpSpPr bwMode="auto">
          <a:xfrm>
            <a:off x="5052865" y="1539478"/>
            <a:ext cx="1165262" cy="1141810"/>
            <a:chOff x="6736802" y="2051909"/>
            <a:chExt cx="1554474" cy="1523072"/>
          </a:xfrm>
          <a:solidFill>
            <a:schemeClr val="accent1"/>
          </a:solidFill>
        </p:grpSpPr>
        <p:sp>
          <p:nvSpPr>
            <p:cNvPr id="7" name="L-Shape 6"/>
            <p:cNvSpPr/>
            <p:nvPr/>
          </p:nvSpPr>
          <p:spPr bwMode="auto">
            <a:xfrm rot="18900000" flipH="1">
              <a:off x="6736625" y="2052086"/>
              <a:ext cx="1523072" cy="1522718"/>
            </a:xfrm>
            <a:prstGeom prst="corner">
              <a:avLst/>
            </a:prstGeom>
            <a:grpFill/>
            <a:ln w="9525">
              <a:noFill/>
              <a:round/>
              <a:headEnd/>
              <a:tailEnd/>
            </a:ln>
          </p:spPr>
          <p:txBody>
            <a:bodyPr/>
            <a:lstStyle/>
            <a:p>
              <a:pPr algn="ctr" defTabSz="685577">
                <a:defRPr/>
              </a:pPr>
              <a:endParaRPr lang="en-US"/>
            </a:p>
          </p:txBody>
        </p:sp>
        <p:sp>
          <p:nvSpPr>
            <p:cNvPr id="17435" name="Freeform 75"/>
            <p:cNvSpPr>
              <a:spLocks/>
            </p:cNvSpPr>
            <p:nvPr/>
          </p:nvSpPr>
          <p:spPr bwMode="auto">
            <a:xfrm>
              <a:off x="7801489" y="2613569"/>
              <a:ext cx="489787" cy="399749"/>
            </a:xfrm>
            <a:custGeom>
              <a:avLst/>
              <a:gdLst>
                <a:gd name="T0" fmla="*/ 393625 w 382"/>
                <a:gd name="T1" fmla="*/ 172968 h 312"/>
                <a:gd name="T2" fmla="*/ 464144 w 382"/>
                <a:gd name="T3" fmla="*/ 90969 h 312"/>
                <a:gd name="T4" fmla="*/ 305155 w 382"/>
                <a:gd name="T5" fmla="*/ 32031 h 312"/>
                <a:gd name="T6" fmla="*/ 293616 w 382"/>
                <a:gd name="T7" fmla="*/ 24344 h 312"/>
                <a:gd name="T8" fmla="*/ 293616 w 382"/>
                <a:gd name="T9" fmla="*/ 171687 h 312"/>
                <a:gd name="T10" fmla="*/ 230790 w 382"/>
                <a:gd name="T11" fmla="*/ 274187 h 312"/>
                <a:gd name="T12" fmla="*/ 110266 w 382"/>
                <a:gd name="T13" fmla="*/ 242156 h 312"/>
                <a:gd name="T14" fmla="*/ 165399 w 382"/>
                <a:gd name="T15" fmla="*/ 124281 h 312"/>
                <a:gd name="T16" fmla="*/ 243611 w 382"/>
                <a:gd name="T17" fmla="*/ 119156 h 312"/>
                <a:gd name="T18" fmla="*/ 243611 w 382"/>
                <a:gd name="T19" fmla="*/ 5125 h 312"/>
                <a:gd name="T20" fmla="*/ 197453 w 382"/>
                <a:gd name="T21" fmla="*/ 0 h 312"/>
                <a:gd name="T22" fmla="*/ 0 w 382"/>
                <a:gd name="T23" fmla="*/ 199875 h 312"/>
                <a:gd name="T24" fmla="*/ 197453 w 382"/>
                <a:gd name="T25" fmla="*/ 399749 h 312"/>
                <a:gd name="T26" fmla="*/ 394907 w 382"/>
                <a:gd name="T27" fmla="*/ 199875 h 312"/>
                <a:gd name="T28" fmla="*/ 393625 w 382"/>
                <a:gd name="T29" fmla="*/ 172968 h 31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73080929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nodeType="afterGroup">
                            <p:stCondLst>
                              <p:cond delay="500"/>
                            </p:stCondLst>
                            <p:childTnLst>
                              <p:par>
                                <p:cTn id="11" presetID="2" presetClass="entr" presetSubtype="8"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0-#ppt_w/2"/>
                                          </p:val>
                                        </p:tav>
                                        <p:tav tm="100000">
                                          <p:val>
                                            <p:strVal val="#ppt_x"/>
                                          </p:val>
                                        </p:tav>
                                      </p:tavLst>
                                    </p:anim>
                                    <p:anim calcmode="lin" valueType="num">
                                      <p:cBhvr additive="base">
                                        <p:cTn id="14" dur="500" fill="hold"/>
                                        <p:tgtEl>
                                          <p:spTgt spid="13"/>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1+#ppt_w/2"/>
                                          </p:val>
                                        </p:tav>
                                        <p:tav tm="100000">
                                          <p:val>
                                            <p:strVal val="#ppt_x"/>
                                          </p:val>
                                        </p:tav>
                                      </p:tavLst>
                                    </p:anim>
                                    <p:anim calcmode="lin" valueType="num">
                                      <p:cBhvr additive="base">
                                        <p:cTn id="18" dur="500" fill="hold"/>
                                        <p:tgtEl>
                                          <p:spTgt spid="1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000"/>
                            </p:stCondLst>
                            <p:childTnLst>
                              <p:par>
                                <p:cTn id="20" presetID="2" presetClass="entr" presetSubtype="2" fill="hold" nodeType="after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1+#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0-#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1500"/>
                            </p:stCondLst>
                            <p:childTnLst>
                              <p:par>
                                <p:cTn id="29" presetID="2" presetClass="entr" presetSubtype="8"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0-#ppt_w/2"/>
                                          </p:val>
                                        </p:tav>
                                        <p:tav tm="100000">
                                          <p:val>
                                            <p:strVal val="#ppt_x"/>
                                          </p:val>
                                        </p:tav>
                                      </p:tavLst>
                                    </p:anim>
                                    <p:anim calcmode="lin" valueType="num">
                                      <p:cBhvr additive="base">
                                        <p:cTn id="32" dur="500" fill="hold"/>
                                        <p:tgtEl>
                                          <p:spTgt spid="2"/>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fill="hold"/>
                                        <p:tgtEl>
                                          <p:spTgt spid="16"/>
                                        </p:tgtEl>
                                        <p:attrNameLst>
                                          <p:attrName>ppt_x</p:attrName>
                                        </p:attrNameLst>
                                      </p:cBhvr>
                                      <p:tavLst>
                                        <p:tav tm="0">
                                          <p:val>
                                            <p:strVal val="1+#ppt_w/2"/>
                                          </p:val>
                                        </p:tav>
                                        <p:tav tm="100000">
                                          <p:val>
                                            <p:strVal val="#ppt_x"/>
                                          </p:val>
                                        </p:tav>
                                      </p:tavLst>
                                    </p:anim>
                                    <p:anim calcmode="lin" valueType="num">
                                      <p:cBhvr additive="base">
                                        <p:cTn id="36" dur="500" fill="hold"/>
                                        <p:tgtEl>
                                          <p:spTgt spid="16"/>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2000"/>
                            </p:stCondLst>
                            <p:childTnLst>
                              <p:par>
                                <p:cTn id="38" presetID="10" presetClass="entr" presetSubtype="0" fill="hold" nodeType="afterEffect">
                                  <p:stCondLst>
                                    <p:cond delay="0"/>
                                  </p:stCondLst>
                                  <p:childTnLst>
                                    <p:set>
                                      <p:cBhvr>
                                        <p:cTn id="39" dur="1" fill="hold">
                                          <p:stCondLst>
                                            <p:cond delay="0"/>
                                          </p:stCondLst>
                                        </p:cTn>
                                        <p:tgtEl>
                                          <p:spTgt spid="36"/>
                                        </p:tgtEl>
                                        <p:attrNameLst>
                                          <p:attrName>style.visibility</p:attrName>
                                        </p:attrNameLst>
                                      </p:cBhvr>
                                      <p:to>
                                        <p:strVal val="visible"/>
                                      </p:to>
                                    </p:set>
                                    <p:animEffect transition="in" filter="fade">
                                      <p:cBhvr>
                                        <p:cTn id="40" dur="500"/>
                                        <p:tgtEl>
                                          <p:spTgt spid="36"/>
                                        </p:tgtEl>
                                      </p:cBhvr>
                                    </p:animEffect>
                                  </p:childTnLst>
                                </p:cTn>
                              </p:par>
                            </p:childTnLst>
                          </p:cTn>
                        </p:par>
                        <p:par>
                          <p:cTn id="41" fill="hold" nodeType="afterGroup">
                            <p:stCondLst>
                              <p:cond delay="2500"/>
                            </p:stCondLst>
                            <p:childTnLst>
                              <p:par>
                                <p:cTn id="42" presetID="22" presetClass="entr" presetSubtype="8"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childTnLst>
                          </p:cTn>
                        </p:par>
                        <p:par>
                          <p:cTn id="45" fill="hold" nodeType="afterGroup">
                            <p:stCondLst>
                              <p:cond delay="3000"/>
                            </p:stCondLst>
                            <p:childTnLst>
                              <p:par>
                                <p:cTn id="46" presetID="10" presetClass="entr" presetSubtype="0" fill="hold" nodeType="afterEffect">
                                  <p:stCondLst>
                                    <p:cond delay="0"/>
                                  </p:stCondLst>
                                  <p:childTnLst>
                                    <p:set>
                                      <p:cBhvr>
                                        <p:cTn id="47" dur="1" fill="hold">
                                          <p:stCondLst>
                                            <p:cond delay="0"/>
                                          </p:stCondLst>
                                        </p:cTn>
                                        <p:tgtEl>
                                          <p:spTgt spid="39"/>
                                        </p:tgtEl>
                                        <p:attrNameLst>
                                          <p:attrName>style.visibility</p:attrName>
                                        </p:attrNameLst>
                                      </p:cBhvr>
                                      <p:to>
                                        <p:strVal val="visible"/>
                                      </p:to>
                                    </p:set>
                                    <p:animEffect transition="in" filter="fade">
                                      <p:cBhvr>
                                        <p:cTn id="48" dur="500"/>
                                        <p:tgtEl>
                                          <p:spTgt spid="39"/>
                                        </p:tgtEl>
                                      </p:cBhvr>
                                    </p:animEffect>
                                  </p:childTnLst>
                                </p:cTn>
                              </p:par>
                            </p:childTnLst>
                          </p:cTn>
                        </p:par>
                        <p:par>
                          <p:cTn id="49" fill="hold" nodeType="afterGroup">
                            <p:stCondLst>
                              <p:cond delay="3500"/>
                            </p:stCondLst>
                            <p:childTnLst>
                              <p:par>
                                <p:cTn id="50" presetID="22" presetClass="entr" presetSubtype="8"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wipe(left)">
                                      <p:cBhvr>
                                        <p:cTn id="52" dur="500"/>
                                        <p:tgtEl>
                                          <p:spTgt spid="18"/>
                                        </p:tgtEl>
                                      </p:cBhvr>
                                    </p:animEffect>
                                  </p:childTnLst>
                                </p:cTn>
                              </p:par>
                            </p:childTnLst>
                          </p:cTn>
                        </p:par>
                        <p:par>
                          <p:cTn id="53" fill="hold" nodeType="afterGroup">
                            <p:stCondLst>
                              <p:cond delay="4000"/>
                            </p:stCondLst>
                            <p:childTnLst>
                              <p:par>
                                <p:cTn id="54" presetID="10" presetClass="entr" presetSubtype="0" fill="hold" nodeType="afterEffect">
                                  <p:stCondLst>
                                    <p:cond delay="0"/>
                                  </p:stCondLst>
                                  <p:childTnLst>
                                    <p:set>
                                      <p:cBhvr>
                                        <p:cTn id="55" dur="1" fill="hold">
                                          <p:stCondLst>
                                            <p:cond delay="0"/>
                                          </p:stCondLst>
                                        </p:cTn>
                                        <p:tgtEl>
                                          <p:spTgt spid="42"/>
                                        </p:tgtEl>
                                        <p:attrNameLst>
                                          <p:attrName>style.visibility</p:attrName>
                                        </p:attrNameLst>
                                      </p:cBhvr>
                                      <p:to>
                                        <p:strVal val="visible"/>
                                      </p:to>
                                    </p:set>
                                    <p:animEffect transition="in" filter="fade">
                                      <p:cBhvr>
                                        <p:cTn id="56" dur="500"/>
                                        <p:tgtEl>
                                          <p:spTgt spid="42"/>
                                        </p:tgtEl>
                                      </p:cBhvr>
                                    </p:animEffect>
                                  </p:childTnLst>
                                </p:cTn>
                              </p:par>
                            </p:childTnLst>
                          </p:cTn>
                        </p:par>
                        <p:par>
                          <p:cTn id="57" fill="hold" nodeType="afterGroup">
                            <p:stCondLst>
                              <p:cond delay="4500"/>
                            </p:stCondLst>
                            <p:childTnLst>
                              <p:par>
                                <p:cTn id="58" presetID="22" presetClass="entr" presetSubtype="8" fill="hold"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wipe(left)">
                                      <p:cBhvr>
                                        <p:cTn id="60" dur="500"/>
                                        <p:tgtEl>
                                          <p:spTgt spid="19"/>
                                        </p:tgtEl>
                                      </p:cBhvr>
                                    </p:animEffect>
                                  </p:childTnLst>
                                </p:cTn>
                              </p:par>
                            </p:childTnLst>
                          </p:cTn>
                        </p:par>
                        <p:par>
                          <p:cTn id="61" fill="hold" nodeType="afterGroup">
                            <p:stCondLst>
                              <p:cond delay="5000"/>
                            </p:stCondLst>
                            <p:childTnLst>
                              <p:par>
                                <p:cTn id="62" presetID="10" presetClass="entr" presetSubtype="0"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Effect transition="in" filter="fade">
                                      <p:cBhvr>
                                        <p:cTn id="64" dur="500"/>
                                        <p:tgtEl>
                                          <p:spTgt spid="45"/>
                                        </p:tgtEl>
                                      </p:cBhvr>
                                    </p:animEffect>
                                  </p:childTnLst>
                                </p:cTn>
                              </p:par>
                            </p:childTnLst>
                          </p:cTn>
                        </p:par>
                        <p:par>
                          <p:cTn id="65" fill="hold" nodeType="afterGroup">
                            <p:stCondLst>
                              <p:cond delay="5500"/>
                            </p:stCondLst>
                            <p:childTnLst>
                              <p:par>
                                <p:cTn id="66" presetID="22" presetClass="entr" presetSubtype="8" fill="hold"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nodeType="afterGroup">
                            <p:stCondLst>
                              <p:cond delay="6000"/>
                            </p:stCondLst>
                            <p:childTnLst>
                              <p:par>
                                <p:cTn id="70" presetID="10" presetClass="entr" presetSubtype="0"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Effect transition="in" filter="fade">
                                      <p:cBhvr>
                                        <p:cTn id="72" dur="500"/>
                                        <p:tgtEl>
                                          <p:spTgt spid="48"/>
                                        </p:tgtEl>
                                      </p:cBhvr>
                                    </p:animEffect>
                                  </p:childTnLst>
                                </p:cTn>
                              </p:par>
                            </p:childTnLst>
                          </p:cTn>
                        </p:par>
                        <p:par>
                          <p:cTn id="73" fill="hold" nodeType="afterGroup">
                            <p:stCondLst>
                              <p:cond delay="6500"/>
                            </p:stCondLst>
                            <p:childTnLst>
                              <p:par>
                                <p:cTn id="74" presetID="22" presetClass="entr" presetSubtype="8"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wipe(left)">
                                      <p:cBhvr>
                                        <p:cTn id="76" dur="500"/>
                                        <p:tgtEl>
                                          <p:spTgt spid="21"/>
                                        </p:tgtEl>
                                      </p:cBhvr>
                                    </p:animEffect>
                                  </p:childTnLst>
                                </p:cTn>
                              </p:par>
                            </p:childTnLst>
                          </p:cTn>
                        </p:par>
                        <p:par>
                          <p:cTn id="77" fill="hold" nodeType="afterGroup">
                            <p:stCondLst>
                              <p:cond delay="7000"/>
                            </p:stCondLst>
                            <p:childTnLst>
                              <p:par>
                                <p:cTn id="78" presetID="10" presetClass="entr" presetSubtype="0" fill="hold"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fade">
                                      <p:cBhvr>
                                        <p:cTn id="80" dur="500"/>
                                        <p:tgtEl>
                                          <p:spTgt spid="51"/>
                                        </p:tgtEl>
                                      </p:cBhvr>
                                    </p:animEffect>
                                  </p:childTnLst>
                                </p:cTn>
                              </p:par>
                            </p:childTnLst>
                          </p:cTn>
                        </p:par>
                        <p:par>
                          <p:cTn id="81" fill="hold" nodeType="afterGroup">
                            <p:stCondLst>
                              <p:cond delay="7500"/>
                            </p:stCondLst>
                            <p:childTnLst>
                              <p:par>
                                <p:cTn id="82" presetID="22" presetClass="entr" presetSubtype="8" fill="hold" nodeType="afterEffect">
                                  <p:stCondLst>
                                    <p:cond delay="0"/>
                                  </p:stCondLst>
                                  <p:childTnLst>
                                    <p:set>
                                      <p:cBhvr>
                                        <p:cTn id="83" dur="1" fill="hold">
                                          <p:stCondLst>
                                            <p:cond delay="0"/>
                                          </p:stCondLst>
                                        </p:cTn>
                                        <p:tgtEl>
                                          <p:spTgt spid="22"/>
                                        </p:tgtEl>
                                        <p:attrNameLst>
                                          <p:attrName>style.visibility</p:attrName>
                                        </p:attrNameLst>
                                      </p:cBhvr>
                                      <p:to>
                                        <p:strVal val="visible"/>
                                      </p:to>
                                    </p:set>
                                    <p:animEffect transition="in" filter="wipe(left)">
                                      <p:cBhvr>
                                        <p:cTn id="8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 name="TextBox 64"/>
          <p:cNvSpPr txBox="1"/>
          <p:nvPr/>
        </p:nvSpPr>
        <p:spPr>
          <a:xfrm>
            <a:off x="1989141" y="1900237"/>
            <a:ext cx="348746" cy="407678"/>
          </a:xfrm>
          <a:prstGeom prst="rect">
            <a:avLst/>
          </a:prstGeom>
          <a:noFill/>
        </p:spPr>
        <p:txBody>
          <a:bodyPr lIns="68559" tIns="34279" rIns="68559" bIns="34279">
            <a:spAutoFit/>
          </a:bodyPr>
          <a:lstStyle/>
          <a:p>
            <a:pPr algn="ctr" defTabSz="685577">
              <a:defRPr/>
            </a:pPr>
            <a:r>
              <a:rPr lang="en-US" sz="11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70%</a:t>
            </a:r>
          </a:p>
        </p:txBody>
      </p:sp>
      <p:sp>
        <p:nvSpPr>
          <p:cNvPr id="66" name="TextBox 65"/>
          <p:cNvSpPr txBox="1"/>
          <p:nvPr/>
        </p:nvSpPr>
        <p:spPr>
          <a:xfrm>
            <a:off x="2924684" y="2346723"/>
            <a:ext cx="347556" cy="407678"/>
          </a:xfrm>
          <a:prstGeom prst="rect">
            <a:avLst/>
          </a:prstGeom>
          <a:noFill/>
        </p:spPr>
        <p:txBody>
          <a:bodyPr lIns="68559" tIns="34279" rIns="68559" bIns="34279">
            <a:spAutoFit/>
          </a:bodyPr>
          <a:lstStyle/>
          <a:p>
            <a:pPr algn="ctr" defTabSz="685577">
              <a:defRPr/>
            </a:pPr>
            <a:r>
              <a:rPr lang="en-US" sz="11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50%</a:t>
            </a:r>
          </a:p>
        </p:txBody>
      </p:sp>
      <p:sp>
        <p:nvSpPr>
          <p:cNvPr id="67" name="TextBox 66"/>
          <p:cNvSpPr txBox="1"/>
          <p:nvPr/>
        </p:nvSpPr>
        <p:spPr>
          <a:xfrm>
            <a:off x="3913789" y="1584723"/>
            <a:ext cx="347556" cy="407678"/>
          </a:xfrm>
          <a:prstGeom prst="rect">
            <a:avLst/>
          </a:prstGeom>
          <a:noFill/>
        </p:spPr>
        <p:txBody>
          <a:bodyPr lIns="68559" tIns="34279" rIns="68559" bIns="34279">
            <a:spAutoFit/>
          </a:bodyPr>
          <a:lstStyle/>
          <a:p>
            <a:pPr algn="ctr" defTabSz="685577">
              <a:defRPr/>
            </a:pPr>
            <a:r>
              <a:rPr lang="en-US" sz="11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80%</a:t>
            </a:r>
          </a:p>
        </p:txBody>
      </p:sp>
      <p:sp>
        <p:nvSpPr>
          <p:cNvPr id="68" name="TextBox 67"/>
          <p:cNvSpPr txBox="1"/>
          <p:nvPr/>
        </p:nvSpPr>
        <p:spPr>
          <a:xfrm>
            <a:off x="4851712" y="2041923"/>
            <a:ext cx="348745" cy="407678"/>
          </a:xfrm>
          <a:prstGeom prst="rect">
            <a:avLst/>
          </a:prstGeom>
          <a:noFill/>
        </p:spPr>
        <p:txBody>
          <a:bodyPr lIns="68559" tIns="34279" rIns="68559" bIns="34279">
            <a:spAutoFit/>
          </a:bodyPr>
          <a:lstStyle/>
          <a:p>
            <a:pPr algn="ctr" defTabSz="685577">
              <a:defRPr/>
            </a:pPr>
            <a:r>
              <a:rPr lang="en-US" sz="11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60%</a:t>
            </a:r>
          </a:p>
        </p:txBody>
      </p:sp>
      <p:sp>
        <p:nvSpPr>
          <p:cNvPr id="69" name="TextBox 68"/>
          <p:cNvSpPr txBox="1"/>
          <p:nvPr/>
        </p:nvSpPr>
        <p:spPr>
          <a:xfrm>
            <a:off x="5790824" y="1214438"/>
            <a:ext cx="408259" cy="407678"/>
          </a:xfrm>
          <a:prstGeom prst="rect">
            <a:avLst/>
          </a:prstGeom>
          <a:noFill/>
        </p:spPr>
        <p:txBody>
          <a:bodyPr lIns="68559" tIns="34279" rIns="68559" bIns="34279">
            <a:spAutoFit/>
          </a:bodyPr>
          <a:lstStyle/>
          <a:p>
            <a:pPr algn="ctr" defTabSz="685577">
              <a:defRPr/>
            </a:pPr>
            <a:r>
              <a:rPr lang="en-US" sz="11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100%</a:t>
            </a:r>
          </a:p>
        </p:txBody>
      </p:sp>
      <p:sp>
        <p:nvSpPr>
          <p:cNvPr id="70" name="TextBox 69"/>
          <p:cNvSpPr txBox="1"/>
          <p:nvPr/>
        </p:nvSpPr>
        <p:spPr>
          <a:xfrm>
            <a:off x="6781119" y="1454944"/>
            <a:ext cx="347556" cy="407678"/>
          </a:xfrm>
          <a:prstGeom prst="rect">
            <a:avLst/>
          </a:prstGeom>
          <a:noFill/>
        </p:spPr>
        <p:txBody>
          <a:bodyPr lIns="68559" tIns="34279" rIns="68559" bIns="34279">
            <a:spAutoFit/>
          </a:bodyPr>
          <a:lstStyle/>
          <a:p>
            <a:pPr algn="ctr" defTabSz="685577">
              <a:defRPr/>
            </a:pPr>
            <a:r>
              <a:rPr lang="en-US" sz="1100" b="1" dirty="0">
                <a:solidFill>
                  <a:schemeClr val="tx1">
                    <a:lumMod val="65000"/>
                    <a:lumOff val="35000"/>
                  </a:schemeClr>
                </a:solidFill>
                <a:latin typeface="Open Sans" panose="020B0606030504020204" pitchFamily="34" charset="0"/>
                <a:ea typeface="Open Sans" panose="020B0606030504020204" pitchFamily="34" charset="0"/>
                <a:cs typeface="Open Sans" panose="020B0606030504020204" pitchFamily="34" charset="0"/>
              </a:rPr>
              <a:t>90%</a:t>
            </a:r>
          </a:p>
        </p:txBody>
      </p:sp>
      <p:grpSp>
        <p:nvGrpSpPr>
          <p:cNvPr id="73" name="Group 72"/>
          <p:cNvGrpSpPr>
            <a:grpSpLocks/>
          </p:cNvGrpSpPr>
          <p:nvPr/>
        </p:nvGrpSpPr>
        <p:grpSpPr bwMode="auto">
          <a:xfrm>
            <a:off x="6565096" y="3856436"/>
            <a:ext cx="785551" cy="416311"/>
            <a:chOff x="8998477" y="5192039"/>
            <a:chExt cx="1047746" cy="554413"/>
          </a:xfrm>
        </p:grpSpPr>
        <p:sp>
          <p:nvSpPr>
            <p:cNvPr id="71" name="TextBox 70"/>
            <p:cNvSpPr txBox="1"/>
            <p:nvPr/>
          </p:nvSpPr>
          <p:spPr>
            <a:xfrm>
              <a:off x="9231908" y="5192039"/>
              <a:ext cx="596758" cy="307311"/>
            </a:xfrm>
            <a:prstGeom prst="rect">
              <a:avLst/>
            </a:prstGeom>
            <a:noFill/>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900" b="1">
                  <a:solidFill>
                    <a:srgbClr val="595959"/>
                  </a:solidFill>
                  <a:latin typeface="Open Sans Light" pitchFamily="34" charset="0"/>
                </a:rPr>
                <a:t>2015</a:t>
              </a:r>
              <a:endParaRPr lang="id-ID" altLang="zh-CN" sz="900" b="1">
                <a:solidFill>
                  <a:srgbClr val="595959"/>
                </a:solidFill>
                <a:latin typeface="Open Sans Light" pitchFamily="34" charset="0"/>
                <a:ea typeface="Open Sans Light" pitchFamily="34" charset="0"/>
                <a:cs typeface="Open Sans Light" pitchFamily="34" charset="0"/>
              </a:endParaRPr>
            </a:p>
          </p:txBody>
        </p:sp>
        <p:sp>
          <p:nvSpPr>
            <p:cNvPr id="72" name="Rectangle 71"/>
            <p:cNvSpPr/>
            <p:nvPr/>
          </p:nvSpPr>
          <p:spPr>
            <a:xfrm>
              <a:off x="8998477" y="5398166"/>
              <a:ext cx="1047746" cy="348286"/>
            </a:xfrm>
            <a:prstGeom prst="rect">
              <a:avLst/>
            </a:prstGeom>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1100" b="1">
                  <a:solidFill>
                    <a:srgbClr val="595959"/>
                  </a:solidFill>
                  <a:latin typeface="Open Sans" pitchFamily="34" charset="0"/>
                </a:rPr>
                <a:t>$910.000</a:t>
              </a:r>
              <a:endParaRPr lang="id-ID" altLang="zh-CN" sz="1100" b="1">
                <a:solidFill>
                  <a:srgbClr val="595959"/>
                </a:solidFill>
                <a:latin typeface="Open Sans" pitchFamily="34" charset="0"/>
                <a:ea typeface="Open Sans" pitchFamily="34" charset="0"/>
                <a:cs typeface="Open Sans" pitchFamily="34" charset="0"/>
              </a:endParaRPr>
            </a:p>
          </p:txBody>
        </p:sp>
      </p:grpSp>
      <p:grpSp>
        <p:nvGrpSpPr>
          <p:cNvPr id="74" name="Group 73"/>
          <p:cNvGrpSpPr>
            <a:grpSpLocks/>
          </p:cNvGrpSpPr>
          <p:nvPr/>
        </p:nvGrpSpPr>
        <p:grpSpPr bwMode="auto">
          <a:xfrm>
            <a:off x="5609322" y="3856436"/>
            <a:ext cx="785551" cy="416311"/>
            <a:chOff x="8998476" y="5192039"/>
            <a:chExt cx="1047746" cy="554413"/>
          </a:xfrm>
        </p:grpSpPr>
        <p:sp>
          <p:nvSpPr>
            <p:cNvPr id="75" name="TextBox 74"/>
            <p:cNvSpPr txBox="1"/>
            <p:nvPr/>
          </p:nvSpPr>
          <p:spPr>
            <a:xfrm>
              <a:off x="9226351" y="5192039"/>
              <a:ext cx="596758" cy="307311"/>
            </a:xfrm>
            <a:prstGeom prst="rect">
              <a:avLst/>
            </a:prstGeom>
            <a:noFill/>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900" b="1">
                  <a:solidFill>
                    <a:srgbClr val="595959"/>
                  </a:solidFill>
                  <a:latin typeface="Open Sans Light" pitchFamily="34" charset="0"/>
                </a:rPr>
                <a:t>2014</a:t>
              </a:r>
              <a:endParaRPr lang="id-ID" altLang="zh-CN" sz="900" b="1">
                <a:solidFill>
                  <a:srgbClr val="595959"/>
                </a:solidFill>
                <a:latin typeface="Open Sans Light" pitchFamily="34" charset="0"/>
                <a:ea typeface="Open Sans Light" pitchFamily="34" charset="0"/>
                <a:cs typeface="Open Sans Light" pitchFamily="34" charset="0"/>
              </a:endParaRPr>
            </a:p>
          </p:txBody>
        </p:sp>
        <p:sp>
          <p:nvSpPr>
            <p:cNvPr id="76" name="Rectangle 75"/>
            <p:cNvSpPr/>
            <p:nvPr/>
          </p:nvSpPr>
          <p:spPr>
            <a:xfrm>
              <a:off x="8998476" y="5398166"/>
              <a:ext cx="1047746" cy="348286"/>
            </a:xfrm>
            <a:prstGeom prst="rect">
              <a:avLst/>
            </a:prstGeom>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1100" b="1">
                  <a:solidFill>
                    <a:srgbClr val="595959"/>
                  </a:solidFill>
                  <a:latin typeface="Open Sans" pitchFamily="34" charset="0"/>
                </a:rPr>
                <a:t>$980.000</a:t>
              </a:r>
              <a:endParaRPr lang="id-ID" altLang="zh-CN" sz="1100" b="1">
                <a:solidFill>
                  <a:srgbClr val="595959"/>
                </a:solidFill>
                <a:latin typeface="Open Sans" pitchFamily="34" charset="0"/>
                <a:ea typeface="Open Sans" pitchFamily="34" charset="0"/>
                <a:cs typeface="Open Sans" pitchFamily="34" charset="0"/>
              </a:endParaRPr>
            </a:p>
          </p:txBody>
        </p:sp>
      </p:grpSp>
      <p:grpSp>
        <p:nvGrpSpPr>
          <p:cNvPr id="77" name="Group 76"/>
          <p:cNvGrpSpPr>
            <a:grpSpLocks/>
          </p:cNvGrpSpPr>
          <p:nvPr/>
        </p:nvGrpSpPr>
        <p:grpSpPr bwMode="auto">
          <a:xfrm>
            <a:off x="4627357" y="3856436"/>
            <a:ext cx="785551" cy="416311"/>
            <a:chOff x="8998479" y="5192039"/>
            <a:chExt cx="1047745" cy="554413"/>
          </a:xfrm>
        </p:grpSpPr>
        <p:sp>
          <p:nvSpPr>
            <p:cNvPr id="78" name="TextBox 77"/>
            <p:cNvSpPr txBox="1"/>
            <p:nvPr/>
          </p:nvSpPr>
          <p:spPr>
            <a:xfrm>
              <a:off x="9221590" y="5192039"/>
              <a:ext cx="596757" cy="307311"/>
            </a:xfrm>
            <a:prstGeom prst="rect">
              <a:avLst/>
            </a:prstGeom>
            <a:noFill/>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900" b="1">
                  <a:solidFill>
                    <a:srgbClr val="595959"/>
                  </a:solidFill>
                  <a:latin typeface="Open Sans Light" pitchFamily="34" charset="0"/>
                </a:rPr>
                <a:t>2013</a:t>
              </a:r>
              <a:endParaRPr lang="id-ID" altLang="zh-CN" sz="900" b="1">
                <a:solidFill>
                  <a:srgbClr val="595959"/>
                </a:solidFill>
                <a:latin typeface="Open Sans Light" pitchFamily="34" charset="0"/>
                <a:ea typeface="Open Sans Light" pitchFamily="34" charset="0"/>
                <a:cs typeface="Open Sans Light" pitchFamily="34" charset="0"/>
              </a:endParaRPr>
            </a:p>
          </p:txBody>
        </p:sp>
        <p:sp>
          <p:nvSpPr>
            <p:cNvPr id="79" name="Rectangle 78"/>
            <p:cNvSpPr/>
            <p:nvPr/>
          </p:nvSpPr>
          <p:spPr>
            <a:xfrm>
              <a:off x="8998479" y="5398166"/>
              <a:ext cx="1047745" cy="348286"/>
            </a:xfrm>
            <a:prstGeom prst="rect">
              <a:avLst/>
            </a:prstGeom>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1100" b="1">
                  <a:solidFill>
                    <a:srgbClr val="595959"/>
                  </a:solidFill>
                  <a:latin typeface="Open Sans" pitchFamily="34" charset="0"/>
                </a:rPr>
                <a:t>$710.000</a:t>
              </a:r>
              <a:endParaRPr lang="id-ID" altLang="zh-CN" sz="1100" b="1">
                <a:solidFill>
                  <a:srgbClr val="595959"/>
                </a:solidFill>
                <a:latin typeface="Open Sans" pitchFamily="34" charset="0"/>
                <a:ea typeface="Open Sans" pitchFamily="34" charset="0"/>
                <a:cs typeface="Open Sans" pitchFamily="34" charset="0"/>
              </a:endParaRPr>
            </a:p>
          </p:txBody>
        </p:sp>
      </p:grpSp>
      <p:grpSp>
        <p:nvGrpSpPr>
          <p:cNvPr id="80" name="Group 79"/>
          <p:cNvGrpSpPr>
            <a:grpSpLocks/>
          </p:cNvGrpSpPr>
          <p:nvPr/>
        </p:nvGrpSpPr>
        <p:grpSpPr bwMode="auto">
          <a:xfrm>
            <a:off x="3693008" y="3856436"/>
            <a:ext cx="785551" cy="416311"/>
            <a:chOff x="8998476" y="5192039"/>
            <a:chExt cx="1047747" cy="554413"/>
          </a:xfrm>
        </p:grpSpPr>
        <p:sp>
          <p:nvSpPr>
            <p:cNvPr id="81" name="TextBox 80"/>
            <p:cNvSpPr txBox="1"/>
            <p:nvPr/>
          </p:nvSpPr>
          <p:spPr>
            <a:xfrm>
              <a:off x="9216827" y="5192039"/>
              <a:ext cx="596758" cy="307311"/>
            </a:xfrm>
            <a:prstGeom prst="rect">
              <a:avLst/>
            </a:prstGeom>
            <a:noFill/>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900" b="1">
                  <a:solidFill>
                    <a:srgbClr val="595959"/>
                  </a:solidFill>
                  <a:latin typeface="Open Sans Light" pitchFamily="34" charset="0"/>
                </a:rPr>
                <a:t>2012</a:t>
              </a:r>
              <a:endParaRPr lang="id-ID" altLang="zh-CN" sz="900" b="1">
                <a:solidFill>
                  <a:srgbClr val="595959"/>
                </a:solidFill>
                <a:latin typeface="Open Sans Light" pitchFamily="34" charset="0"/>
                <a:ea typeface="Open Sans Light" pitchFamily="34" charset="0"/>
                <a:cs typeface="Open Sans Light" pitchFamily="34" charset="0"/>
              </a:endParaRPr>
            </a:p>
          </p:txBody>
        </p:sp>
        <p:sp>
          <p:nvSpPr>
            <p:cNvPr id="82" name="Rectangle 81"/>
            <p:cNvSpPr/>
            <p:nvPr/>
          </p:nvSpPr>
          <p:spPr>
            <a:xfrm>
              <a:off x="8998476" y="5398166"/>
              <a:ext cx="1047747" cy="348286"/>
            </a:xfrm>
            <a:prstGeom prst="rect">
              <a:avLst/>
            </a:prstGeom>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1100" b="1">
                  <a:solidFill>
                    <a:srgbClr val="595959"/>
                  </a:solidFill>
                  <a:latin typeface="Open Sans" pitchFamily="34" charset="0"/>
                </a:rPr>
                <a:t>$850.000</a:t>
              </a:r>
              <a:endParaRPr lang="id-ID" altLang="zh-CN" sz="1100" b="1">
                <a:solidFill>
                  <a:srgbClr val="595959"/>
                </a:solidFill>
                <a:latin typeface="Open Sans" pitchFamily="34" charset="0"/>
                <a:ea typeface="Open Sans" pitchFamily="34" charset="0"/>
                <a:cs typeface="Open Sans" pitchFamily="34" charset="0"/>
              </a:endParaRPr>
            </a:p>
          </p:txBody>
        </p:sp>
      </p:grpSp>
      <p:grpSp>
        <p:nvGrpSpPr>
          <p:cNvPr id="83" name="Group 82"/>
          <p:cNvGrpSpPr>
            <a:grpSpLocks/>
          </p:cNvGrpSpPr>
          <p:nvPr/>
        </p:nvGrpSpPr>
        <p:grpSpPr bwMode="auto">
          <a:xfrm>
            <a:off x="2703901" y="3856436"/>
            <a:ext cx="785551" cy="416311"/>
            <a:chOff x="8998477" y="5192039"/>
            <a:chExt cx="1047746" cy="554413"/>
          </a:xfrm>
        </p:grpSpPr>
        <p:sp>
          <p:nvSpPr>
            <p:cNvPr id="84" name="TextBox 83"/>
            <p:cNvSpPr txBox="1"/>
            <p:nvPr/>
          </p:nvSpPr>
          <p:spPr>
            <a:xfrm>
              <a:off x="9221589" y="5192039"/>
              <a:ext cx="596758" cy="307311"/>
            </a:xfrm>
            <a:prstGeom prst="rect">
              <a:avLst/>
            </a:prstGeom>
            <a:noFill/>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900" b="1">
                  <a:solidFill>
                    <a:srgbClr val="595959"/>
                  </a:solidFill>
                  <a:latin typeface="Open Sans Light" pitchFamily="34" charset="0"/>
                </a:rPr>
                <a:t>2011</a:t>
              </a:r>
              <a:endParaRPr lang="id-ID" altLang="zh-CN" sz="900" b="1">
                <a:solidFill>
                  <a:srgbClr val="595959"/>
                </a:solidFill>
                <a:latin typeface="Open Sans Light" pitchFamily="34" charset="0"/>
                <a:ea typeface="Open Sans Light" pitchFamily="34" charset="0"/>
                <a:cs typeface="Open Sans Light" pitchFamily="34" charset="0"/>
              </a:endParaRPr>
            </a:p>
          </p:txBody>
        </p:sp>
        <p:sp>
          <p:nvSpPr>
            <p:cNvPr id="85" name="Rectangle 84"/>
            <p:cNvSpPr/>
            <p:nvPr/>
          </p:nvSpPr>
          <p:spPr>
            <a:xfrm>
              <a:off x="8998477" y="5398166"/>
              <a:ext cx="1047746" cy="348286"/>
            </a:xfrm>
            <a:prstGeom prst="rect">
              <a:avLst/>
            </a:prstGeom>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1100" b="1">
                  <a:solidFill>
                    <a:srgbClr val="595959"/>
                  </a:solidFill>
                  <a:latin typeface="Open Sans" pitchFamily="34" charset="0"/>
                </a:rPr>
                <a:t>$380.000</a:t>
              </a:r>
              <a:endParaRPr lang="id-ID" altLang="zh-CN" sz="1100" b="1">
                <a:solidFill>
                  <a:srgbClr val="595959"/>
                </a:solidFill>
                <a:latin typeface="Open Sans" pitchFamily="34" charset="0"/>
                <a:ea typeface="Open Sans" pitchFamily="34" charset="0"/>
                <a:cs typeface="Open Sans" pitchFamily="34" charset="0"/>
              </a:endParaRPr>
            </a:p>
          </p:txBody>
        </p:sp>
      </p:grpSp>
      <p:grpSp>
        <p:nvGrpSpPr>
          <p:cNvPr id="86" name="Group 85"/>
          <p:cNvGrpSpPr>
            <a:grpSpLocks/>
          </p:cNvGrpSpPr>
          <p:nvPr/>
        </p:nvGrpSpPr>
        <p:grpSpPr bwMode="auto">
          <a:xfrm>
            <a:off x="1763597" y="3856436"/>
            <a:ext cx="785551" cy="416311"/>
            <a:chOff x="8998479" y="5192039"/>
            <a:chExt cx="1047745" cy="554413"/>
          </a:xfrm>
        </p:grpSpPr>
        <p:sp>
          <p:nvSpPr>
            <p:cNvPr id="87" name="TextBox 86"/>
            <p:cNvSpPr txBox="1"/>
            <p:nvPr/>
          </p:nvSpPr>
          <p:spPr>
            <a:xfrm>
              <a:off x="9221590" y="5192039"/>
              <a:ext cx="596757" cy="307311"/>
            </a:xfrm>
            <a:prstGeom prst="rect">
              <a:avLst/>
            </a:prstGeom>
            <a:noFill/>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900" b="1">
                  <a:solidFill>
                    <a:srgbClr val="595959"/>
                  </a:solidFill>
                  <a:latin typeface="Open Sans Light" pitchFamily="34" charset="0"/>
                </a:rPr>
                <a:t>2010</a:t>
              </a:r>
              <a:endParaRPr lang="id-ID" altLang="zh-CN" sz="900" b="1">
                <a:solidFill>
                  <a:srgbClr val="595959"/>
                </a:solidFill>
                <a:latin typeface="Open Sans Light" pitchFamily="34" charset="0"/>
                <a:ea typeface="Open Sans Light" pitchFamily="34" charset="0"/>
                <a:cs typeface="Open Sans Light" pitchFamily="34" charset="0"/>
              </a:endParaRPr>
            </a:p>
          </p:txBody>
        </p:sp>
        <p:sp>
          <p:nvSpPr>
            <p:cNvPr id="88" name="Rectangle 87"/>
            <p:cNvSpPr/>
            <p:nvPr/>
          </p:nvSpPr>
          <p:spPr>
            <a:xfrm>
              <a:off x="8998479" y="5398166"/>
              <a:ext cx="1047745" cy="348286"/>
            </a:xfrm>
            <a:prstGeom prst="rect">
              <a:avLst/>
            </a:prstGeom>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r>
                <a:rPr lang="en-US" altLang="zh-CN" sz="1100" b="1">
                  <a:solidFill>
                    <a:srgbClr val="595959"/>
                  </a:solidFill>
                  <a:latin typeface="Open Sans" pitchFamily="34" charset="0"/>
                </a:rPr>
                <a:t>$790.000</a:t>
              </a:r>
              <a:endParaRPr lang="id-ID" altLang="zh-CN" sz="1100" b="1">
                <a:solidFill>
                  <a:srgbClr val="595959"/>
                </a:solidFill>
                <a:latin typeface="Open Sans" pitchFamily="34" charset="0"/>
                <a:ea typeface="Open Sans" pitchFamily="34" charset="0"/>
                <a:cs typeface="Open Sans" pitchFamily="34" charset="0"/>
              </a:endParaRPr>
            </a:p>
          </p:txBody>
        </p:sp>
      </p:grpSp>
      <p:grpSp>
        <p:nvGrpSpPr>
          <p:cNvPr id="2" name="Group 1"/>
          <p:cNvGrpSpPr>
            <a:grpSpLocks/>
          </p:cNvGrpSpPr>
          <p:nvPr/>
        </p:nvGrpSpPr>
        <p:grpSpPr bwMode="auto">
          <a:xfrm>
            <a:off x="1570171" y="2315766"/>
            <a:ext cx="1172404" cy="1443556"/>
            <a:chOff x="2092875" y="3087209"/>
            <a:chExt cx="1562961" cy="1925118"/>
          </a:xfrm>
        </p:grpSpPr>
        <p:grpSp>
          <p:nvGrpSpPr>
            <p:cNvPr id="28718" name="Group 15"/>
            <p:cNvGrpSpPr>
              <a:grpSpLocks/>
            </p:cNvGrpSpPr>
            <p:nvPr/>
          </p:nvGrpSpPr>
          <p:grpSpPr bwMode="auto">
            <a:xfrm>
              <a:off x="2092875" y="3087209"/>
              <a:ext cx="1562961" cy="1914899"/>
              <a:chOff x="2558934" y="1581150"/>
              <a:chExt cx="1172221" cy="1891074"/>
            </a:xfrm>
          </p:grpSpPr>
          <p:sp>
            <p:nvSpPr>
              <p:cNvPr id="19" name="Freeform 5"/>
              <p:cNvSpPr>
                <a:spLocks/>
              </p:cNvSpPr>
              <p:nvPr/>
            </p:nvSpPr>
            <p:spPr bwMode="auto">
              <a:xfrm>
                <a:off x="2558934" y="1581150"/>
                <a:ext cx="1172221" cy="1891074"/>
              </a:xfrm>
              <a:custGeom>
                <a:avLst/>
                <a:gdLst>
                  <a:gd name="T0" fmla="*/ 0 w 1148"/>
                  <a:gd name="T1" fmla="*/ 1852 h 1852"/>
                  <a:gd name="T2" fmla="*/ 575 w 1148"/>
                  <a:gd name="T3" fmla="*/ 0 h 1852"/>
                  <a:gd name="T4" fmla="*/ 1148 w 1148"/>
                  <a:gd name="T5" fmla="*/ 1852 h 1852"/>
                  <a:gd name="T6" fmla="*/ 0 w 1148"/>
                  <a:gd name="T7" fmla="*/ 1852 h 1852"/>
                </a:gdLst>
                <a:ahLst/>
                <a:cxnLst>
                  <a:cxn ang="0">
                    <a:pos x="T0" y="T1"/>
                  </a:cxn>
                  <a:cxn ang="0">
                    <a:pos x="T2" y="T3"/>
                  </a:cxn>
                  <a:cxn ang="0">
                    <a:pos x="T4" y="T5"/>
                  </a:cxn>
                  <a:cxn ang="0">
                    <a:pos x="T6" y="T7"/>
                  </a:cxn>
                </a:cxnLst>
                <a:rect l="0" t="0" r="r" b="b"/>
                <a:pathLst>
                  <a:path w="1148" h="1852">
                    <a:moveTo>
                      <a:pt x="0" y="1852"/>
                    </a:moveTo>
                    <a:lnTo>
                      <a:pt x="575" y="0"/>
                    </a:lnTo>
                    <a:lnTo>
                      <a:pt x="1148" y="1852"/>
                    </a:lnTo>
                    <a:lnTo>
                      <a:pt x="0" y="1852"/>
                    </a:lnTo>
                    <a:close/>
                  </a:path>
                </a:pathLst>
              </a:custGeom>
              <a:solidFill>
                <a:schemeClr val="accent1">
                  <a:alpha val="59000"/>
                </a:schemeClr>
              </a:solidFill>
              <a:ln w="9525">
                <a:noFill/>
                <a:round/>
                <a:headEnd/>
                <a:tailEnd/>
              </a:ln>
            </p:spPr>
            <p:txBody>
              <a:bodyPr lIns="121882" tIns="60941" rIns="121882" bIns="60941"/>
              <a:lstStyle/>
              <a:p>
                <a:pPr defTabSz="685577">
                  <a:defRPr/>
                </a:pPr>
                <a:endParaRPr lang="en-US"/>
              </a:p>
            </p:txBody>
          </p:sp>
          <p:sp>
            <p:nvSpPr>
              <p:cNvPr id="20" name="Freeform 6"/>
              <p:cNvSpPr>
                <a:spLocks/>
              </p:cNvSpPr>
              <p:nvPr/>
            </p:nvSpPr>
            <p:spPr bwMode="auto">
              <a:xfrm>
                <a:off x="2920716" y="1581150"/>
                <a:ext cx="448657" cy="909472"/>
              </a:xfrm>
              <a:custGeom>
                <a:avLst/>
                <a:gdLst>
                  <a:gd name="T0" fmla="*/ 0 w 440"/>
                  <a:gd name="T1" fmla="*/ 711 h 891"/>
                  <a:gd name="T2" fmla="*/ 221 w 440"/>
                  <a:gd name="T3" fmla="*/ 0 h 891"/>
                  <a:gd name="T4" fmla="*/ 440 w 440"/>
                  <a:gd name="T5" fmla="*/ 711 h 891"/>
                  <a:gd name="T6" fmla="*/ 437 w 440"/>
                  <a:gd name="T7" fmla="*/ 801 h 891"/>
                  <a:gd name="T8" fmla="*/ 344 w 440"/>
                  <a:gd name="T9" fmla="*/ 630 h 891"/>
                  <a:gd name="T10" fmla="*/ 371 w 440"/>
                  <a:gd name="T11" fmla="*/ 853 h 891"/>
                  <a:gd name="T12" fmla="*/ 290 w 440"/>
                  <a:gd name="T13" fmla="*/ 652 h 891"/>
                  <a:gd name="T14" fmla="*/ 235 w 440"/>
                  <a:gd name="T15" fmla="*/ 799 h 891"/>
                  <a:gd name="T16" fmla="*/ 166 w 440"/>
                  <a:gd name="T17" fmla="*/ 642 h 891"/>
                  <a:gd name="T18" fmla="*/ 128 w 440"/>
                  <a:gd name="T19" fmla="*/ 801 h 891"/>
                  <a:gd name="T20" fmla="*/ 109 w 440"/>
                  <a:gd name="T21" fmla="*/ 694 h 891"/>
                  <a:gd name="T22" fmla="*/ 47 w 440"/>
                  <a:gd name="T23" fmla="*/ 891 h 891"/>
                  <a:gd name="T24" fmla="*/ 0 w 440"/>
                  <a:gd name="T25" fmla="*/ 7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891">
                    <a:moveTo>
                      <a:pt x="0" y="711"/>
                    </a:moveTo>
                    <a:lnTo>
                      <a:pt x="221" y="0"/>
                    </a:lnTo>
                    <a:lnTo>
                      <a:pt x="440" y="711"/>
                    </a:lnTo>
                    <a:lnTo>
                      <a:pt x="437" y="801"/>
                    </a:lnTo>
                    <a:lnTo>
                      <a:pt x="344" y="630"/>
                    </a:lnTo>
                    <a:lnTo>
                      <a:pt x="371" y="853"/>
                    </a:lnTo>
                    <a:lnTo>
                      <a:pt x="290" y="652"/>
                    </a:lnTo>
                    <a:lnTo>
                      <a:pt x="235" y="799"/>
                    </a:lnTo>
                    <a:lnTo>
                      <a:pt x="166" y="642"/>
                    </a:lnTo>
                    <a:lnTo>
                      <a:pt x="128" y="801"/>
                    </a:lnTo>
                    <a:lnTo>
                      <a:pt x="109" y="694"/>
                    </a:lnTo>
                    <a:lnTo>
                      <a:pt x="47" y="891"/>
                    </a:lnTo>
                    <a:lnTo>
                      <a:pt x="0" y="711"/>
                    </a:lnTo>
                    <a:close/>
                  </a:path>
                </a:pathLst>
              </a:custGeom>
              <a:solidFill>
                <a:schemeClr val="accent1"/>
              </a:solidFill>
              <a:ln w="9525">
                <a:noFill/>
                <a:round/>
                <a:headEnd/>
                <a:tailEnd/>
              </a:ln>
            </p:spPr>
            <p:txBody>
              <a:bodyPr lIns="121882" tIns="60941" rIns="121882" bIns="60941"/>
              <a:lstStyle/>
              <a:p>
                <a:pPr defTabSz="685577">
                  <a:defRPr/>
                </a:pPr>
                <a:endParaRPr lang="en-US"/>
              </a:p>
            </p:txBody>
          </p:sp>
        </p:grpSp>
        <p:sp>
          <p:nvSpPr>
            <p:cNvPr id="28719" name="TextBox 88"/>
            <p:cNvSpPr txBox="1">
              <a:spLocks noChangeArrowheads="1"/>
            </p:cNvSpPr>
            <p:nvPr/>
          </p:nvSpPr>
          <p:spPr bwMode="auto">
            <a:xfrm>
              <a:off x="2397960" y="4663553"/>
              <a:ext cx="998100" cy="348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defTabSz="685577">
                <a:defRPr/>
              </a:pPr>
              <a:r>
                <a:rPr lang="zh-CN" altLang="en-US" sz="1100"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rPr>
                <a:t>标题文字</a:t>
              </a:r>
              <a:endParaRPr lang="en-GB" altLang="zh-CN" sz="1100"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grpSp>
      <p:grpSp>
        <p:nvGrpSpPr>
          <p:cNvPr id="3" name="Group 2"/>
          <p:cNvGrpSpPr>
            <a:grpSpLocks/>
          </p:cNvGrpSpPr>
          <p:nvPr/>
        </p:nvGrpSpPr>
        <p:grpSpPr bwMode="auto">
          <a:xfrm>
            <a:off x="2514046" y="2770585"/>
            <a:ext cx="1172403" cy="988741"/>
            <a:chOff x="3351987" y="3693741"/>
            <a:chExt cx="1562961" cy="1318589"/>
          </a:xfrm>
        </p:grpSpPr>
        <p:grpSp>
          <p:nvGrpSpPr>
            <p:cNvPr id="28714" name="Group 21"/>
            <p:cNvGrpSpPr>
              <a:grpSpLocks/>
            </p:cNvGrpSpPr>
            <p:nvPr/>
          </p:nvGrpSpPr>
          <p:grpSpPr bwMode="auto">
            <a:xfrm>
              <a:off x="3351987" y="3693741"/>
              <a:ext cx="1562961" cy="1308366"/>
              <a:chOff x="3535104" y="1581150"/>
              <a:chExt cx="1172221" cy="1891074"/>
            </a:xfrm>
          </p:grpSpPr>
          <p:sp>
            <p:nvSpPr>
              <p:cNvPr id="25" name="Freeform 5"/>
              <p:cNvSpPr>
                <a:spLocks/>
              </p:cNvSpPr>
              <p:nvPr/>
            </p:nvSpPr>
            <p:spPr bwMode="auto">
              <a:xfrm>
                <a:off x="3535104" y="1581150"/>
                <a:ext cx="1172221" cy="1891074"/>
              </a:xfrm>
              <a:custGeom>
                <a:avLst/>
                <a:gdLst>
                  <a:gd name="T0" fmla="*/ 0 w 1148"/>
                  <a:gd name="T1" fmla="*/ 1852 h 1852"/>
                  <a:gd name="T2" fmla="*/ 575 w 1148"/>
                  <a:gd name="T3" fmla="*/ 0 h 1852"/>
                  <a:gd name="T4" fmla="*/ 1148 w 1148"/>
                  <a:gd name="T5" fmla="*/ 1852 h 1852"/>
                  <a:gd name="T6" fmla="*/ 0 w 1148"/>
                  <a:gd name="T7" fmla="*/ 1852 h 1852"/>
                </a:gdLst>
                <a:ahLst/>
                <a:cxnLst>
                  <a:cxn ang="0">
                    <a:pos x="T0" y="T1"/>
                  </a:cxn>
                  <a:cxn ang="0">
                    <a:pos x="T2" y="T3"/>
                  </a:cxn>
                  <a:cxn ang="0">
                    <a:pos x="T4" y="T5"/>
                  </a:cxn>
                  <a:cxn ang="0">
                    <a:pos x="T6" y="T7"/>
                  </a:cxn>
                </a:cxnLst>
                <a:rect l="0" t="0" r="r" b="b"/>
                <a:pathLst>
                  <a:path w="1148" h="1852">
                    <a:moveTo>
                      <a:pt x="0" y="1852"/>
                    </a:moveTo>
                    <a:lnTo>
                      <a:pt x="575" y="0"/>
                    </a:lnTo>
                    <a:lnTo>
                      <a:pt x="1148" y="1852"/>
                    </a:lnTo>
                    <a:lnTo>
                      <a:pt x="0" y="1852"/>
                    </a:lnTo>
                    <a:close/>
                  </a:path>
                </a:pathLst>
              </a:custGeom>
              <a:solidFill>
                <a:schemeClr val="accent2">
                  <a:alpha val="66000"/>
                </a:schemeClr>
              </a:solidFill>
              <a:ln w="9525">
                <a:noFill/>
                <a:round/>
                <a:headEnd/>
                <a:tailEnd/>
              </a:ln>
            </p:spPr>
            <p:txBody>
              <a:bodyPr lIns="121882" tIns="60941" rIns="121882" bIns="60941"/>
              <a:lstStyle/>
              <a:p>
                <a:pPr defTabSz="685577">
                  <a:defRPr/>
                </a:pPr>
                <a:endParaRPr lang="en-US"/>
              </a:p>
            </p:txBody>
          </p:sp>
          <p:sp>
            <p:nvSpPr>
              <p:cNvPr id="26" name="Freeform 6"/>
              <p:cNvSpPr>
                <a:spLocks/>
              </p:cNvSpPr>
              <p:nvPr/>
            </p:nvSpPr>
            <p:spPr bwMode="auto">
              <a:xfrm>
                <a:off x="3896886" y="1581150"/>
                <a:ext cx="448657" cy="908817"/>
              </a:xfrm>
              <a:custGeom>
                <a:avLst/>
                <a:gdLst>
                  <a:gd name="T0" fmla="*/ 0 w 440"/>
                  <a:gd name="T1" fmla="*/ 711 h 891"/>
                  <a:gd name="T2" fmla="*/ 221 w 440"/>
                  <a:gd name="T3" fmla="*/ 0 h 891"/>
                  <a:gd name="T4" fmla="*/ 440 w 440"/>
                  <a:gd name="T5" fmla="*/ 711 h 891"/>
                  <a:gd name="T6" fmla="*/ 437 w 440"/>
                  <a:gd name="T7" fmla="*/ 801 h 891"/>
                  <a:gd name="T8" fmla="*/ 344 w 440"/>
                  <a:gd name="T9" fmla="*/ 630 h 891"/>
                  <a:gd name="T10" fmla="*/ 371 w 440"/>
                  <a:gd name="T11" fmla="*/ 853 h 891"/>
                  <a:gd name="T12" fmla="*/ 290 w 440"/>
                  <a:gd name="T13" fmla="*/ 652 h 891"/>
                  <a:gd name="T14" fmla="*/ 235 w 440"/>
                  <a:gd name="T15" fmla="*/ 799 h 891"/>
                  <a:gd name="T16" fmla="*/ 166 w 440"/>
                  <a:gd name="T17" fmla="*/ 642 h 891"/>
                  <a:gd name="T18" fmla="*/ 128 w 440"/>
                  <a:gd name="T19" fmla="*/ 801 h 891"/>
                  <a:gd name="T20" fmla="*/ 109 w 440"/>
                  <a:gd name="T21" fmla="*/ 694 h 891"/>
                  <a:gd name="T22" fmla="*/ 47 w 440"/>
                  <a:gd name="T23" fmla="*/ 891 h 891"/>
                  <a:gd name="T24" fmla="*/ 0 w 440"/>
                  <a:gd name="T25" fmla="*/ 7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891">
                    <a:moveTo>
                      <a:pt x="0" y="711"/>
                    </a:moveTo>
                    <a:lnTo>
                      <a:pt x="221" y="0"/>
                    </a:lnTo>
                    <a:lnTo>
                      <a:pt x="440" y="711"/>
                    </a:lnTo>
                    <a:lnTo>
                      <a:pt x="437" y="801"/>
                    </a:lnTo>
                    <a:lnTo>
                      <a:pt x="344" y="630"/>
                    </a:lnTo>
                    <a:lnTo>
                      <a:pt x="371" y="853"/>
                    </a:lnTo>
                    <a:lnTo>
                      <a:pt x="290" y="652"/>
                    </a:lnTo>
                    <a:lnTo>
                      <a:pt x="235" y="799"/>
                    </a:lnTo>
                    <a:lnTo>
                      <a:pt x="166" y="642"/>
                    </a:lnTo>
                    <a:lnTo>
                      <a:pt x="128" y="801"/>
                    </a:lnTo>
                    <a:lnTo>
                      <a:pt x="109" y="694"/>
                    </a:lnTo>
                    <a:lnTo>
                      <a:pt x="47" y="891"/>
                    </a:lnTo>
                    <a:lnTo>
                      <a:pt x="0" y="711"/>
                    </a:lnTo>
                    <a:close/>
                  </a:path>
                </a:pathLst>
              </a:custGeom>
              <a:solidFill>
                <a:schemeClr val="accent2"/>
              </a:solidFill>
              <a:ln w="9525">
                <a:noFill/>
                <a:round/>
                <a:headEnd/>
                <a:tailEnd/>
              </a:ln>
            </p:spPr>
            <p:txBody>
              <a:bodyPr lIns="121882" tIns="60941" rIns="121882" bIns="60941"/>
              <a:lstStyle/>
              <a:p>
                <a:pPr defTabSz="685577">
                  <a:defRPr/>
                </a:pPr>
                <a:endParaRPr lang="en-US"/>
              </a:p>
            </p:txBody>
          </p:sp>
        </p:grpSp>
        <p:sp>
          <p:nvSpPr>
            <p:cNvPr id="28715" name="TextBox 89"/>
            <p:cNvSpPr txBox="1">
              <a:spLocks noChangeArrowheads="1"/>
            </p:cNvSpPr>
            <p:nvPr/>
          </p:nvSpPr>
          <p:spPr bwMode="auto">
            <a:xfrm>
              <a:off x="3683884" y="4663553"/>
              <a:ext cx="998101" cy="348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defTabSz="685577">
                <a:defRPr/>
              </a:pPr>
              <a:r>
                <a:rPr lang="zh-CN" altLang="en-US" sz="1100"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rPr>
                <a:t>标题文字</a:t>
              </a:r>
              <a:endParaRPr lang="en-GB" altLang="zh-CN" sz="1100"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grpSp>
      <p:grpSp>
        <p:nvGrpSpPr>
          <p:cNvPr id="4" name="Group 3"/>
          <p:cNvGrpSpPr>
            <a:grpSpLocks/>
          </p:cNvGrpSpPr>
          <p:nvPr/>
        </p:nvGrpSpPr>
        <p:grpSpPr bwMode="auto">
          <a:xfrm>
            <a:off x="3503149" y="1987154"/>
            <a:ext cx="1172404" cy="1772056"/>
            <a:chOff x="4670967" y="2650014"/>
            <a:chExt cx="1562961" cy="2362159"/>
          </a:xfrm>
        </p:grpSpPr>
        <p:grpSp>
          <p:nvGrpSpPr>
            <p:cNvPr id="28710" name="Group 27"/>
            <p:cNvGrpSpPr>
              <a:grpSpLocks/>
            </p:cNvGrpSpPr>
            <p:nvPr/>
          </p:nvGrpSpPr>
          <p:grpSpPr bwMode="auto">
            <a:xfrm>
              <a:off x="4670967" y="2650014"/>
              <a:ext cx="1562961" cy="2352095"/>
              <a:chOff x="4489950" y="1581150"/>
              <a:chExt cx="1172221" cy="1891074"/>
            </a:xfrm>
          </p:grpSpPr>
          <p:sp>
            <p:nvSpPr>
              <p:cNvPr id="31" name="Freeform 5"/>
              <p:cNvSpPr>
                <a:spLocks/>
              </p:cNvSpPr>
              <p:nvPr/>
            </p:nvSpPr>
            <p:spPr bwMode="auto">
              <a:xfrm>
                <a:off x="4489950" y="1581150"/>
                <a:ext cx="1172221" cy="1891074"/>
              </a:xfrm>
              <a:custGeom>
                <a:avLst/>
                <a:gdLst>
                  <a:gd name="T0" fmla="*/ 0 w 1148"/>
                  <a:gd name="T1" fmla="*/ 1852 h 1852"/>
                  <a:gd name="T2" fmla="*/ 575 w 1148"/>
                  <a:gd name="T3" fmla="*/ 0 h 1852"/>
                  <a:gd name="T4" fmla="*/ 1148 w 1148"/>
                  <a:gd name="T5" fmla="*/ 1852 h 1852"/>
                  <a:gd name="T6" fmla="*/ 0 w 1148"/>
                  <a:gd name="T7" fmla="*/ 1852 h 1852"/>
                </a:gdLst>
                <a:ahLst/>
                <a:cxnLst>
                  <a:cxn ang="0">
                    <a:pos x="T0" y="T1"/>
                  </a:cxn>
                  <a:cxn ang="0">
                    <a:pos x="T2" y="T3"/>
                  </a:cxn>
                  <a:cxn ang="0">
                    <a:pos x="T4" y="T5"/>
                  </a:cxn>
                  <a:cxn ang="0">
                    <a:pos x="T6" y="T7"/>
                  </a:cxn>
                </a:cxnLst>
                <a:rect l="0" t="0" r="r" b="b"/>
                <a:pathLst>
                  <a:path w="1148" h="1852">
                    <a:moveTo>
                      <a:pt x="0" y="1852"/>
                    </a:moveTo>
                    <a:lnTo>
                      <a:pt x="575" y="0"/>
                    </a:lnTo>
                    <a:lnTo>
                      <a:pt x="1148" y="1852"/>
                    </a:lnTo>
                    <a:lnTo>
                      <a:pt x="0" y="1852"/>
                    </a:lnTo>
                    <a:close/>
                  </a:path>
                </a:pathLst>
              </a:custGeom>
              <a:solidFill>
                <a:schemeClr val="accent3">
                  <a:alpha val="59000"/>
                </a:schemeClr>
              </a:solidFill>
              <a:ln w="9525">
                <a:noFill/>
                <a:round/>
                <a:headEnd/>
                <a:tailEnd/>
              </a:ln>
            </p:spPr>
            <p:txBody>
              <a:bodyPr lIns="121882" tIns="60941" rIns="121882" bIns="60941"/>
              <a:lstStyle/>
              <a:p>
                <a:pPr defTabSz="685577">
                  <a:defRPr/>
                </a:pPr>
                <a:endParaRPr lang="en-US"/>
              </a:p>
            </p:txBody>
          </p:sp>
          <p:sp>
            <p:nvSpPr>
              <p:cNvPr id="32" name="Freeform 6"/>
              <p:cNvSpPr>
                <a:spLocks/>
              </p:cNvSpPr>
              <p:nvPr/>
            </p:nvSpPr>
            <p:spPr bwMode="auto">
              <a:xfrm>
                <a:off x="4851732" y="1581150"/>
                <a:ext cx="448657" cy="909808"/>
              </a:xfrm>
              <a:custGeom>
                <a:avLst/>
                <a:gdLst>
                  <a:gd name="T0" fmla="*/ 0 w 440"/>
                  <a:gd name="T1" fmla="*/ 711 h 891"/>
                  <a:gd name="T2" fmla="*/ 221 w 440"/>
                  <a:gd name="T3" fmla="*/ 0 h 891"/>
                  <a:gd name="T4" fmla="*/ 440 w 440"/>
                  <a:gd name="T5" fmla="*/ 711 h 891"/>
                  <a:gd name="T6" fmla="*/ 437 w 440"/>
                  <a:gd name="T7" fmla="*/ 801 h 891"/>
                  <a:gd name="T8" fmla="*/ 344 w 440"/>
                  <a:gd name="T9" fmla="*/ 630 h 891"/>
                  <a:gd name="T10" fmla="*/ 371 w 440"/>
                  <a:gd name="T11" fmla="*/ 853 h 891"/>
                  <a:gd name="T12" fmla="*/ 290 w 440"/>
                  <a:gd name="T13" fmla="*/ 652 h 891"/>
                  <a:gd name="T14" fmla="*/ 235 w 440"/>
                  <a:gd name="T15" fmla="*/ 799 h 891"/>
                  <a:gd name="T16" fmla="*/ 166 w 440"/>
                  <a:gd name="T17" fmla="*/ 642 h 891"/>
                  <a:gd name="T18" fmla="*/ 128 w 440"/>
                  <a:gd name="T19" fmla="*/ 801 h 891"/>
                  <a:gd name="T20" fmla="*/ 109 w 440"/>
                  <a:gd name="T21" fmla="*/ 694 h 891"/>
                  <a:gd name="T22" fmla="*/ 47 w 440"/>
                  <a:gd name="T23" fmla="*/ 891 h 891"/>
                  <a:gd name="T24" fmla="*/ 0 w 440"/>
                  <a:gd name="T25" fmla="*/ 7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891">
                    <a:moveTo>
                      <a:pt x="0" y="711"/>
                    </a:moveTo>
                    <a:lnTo>
                      <a:pt x="221" y="0"/>
                    </a:lnTo>
                    <a:lnTo>
                      <a:pt x="440" y="711"/>
                    </a:lnTo>
                    <a:lnTo>
                      <a:pt x="437" y="801"/>
                    </a:lnTo>
                    <a:lnTo>
                      <a:pt x="344" y="630"/>
                    </a:lnTo>
                    <a:lnTo>
                      <a:pt x="371" y="853"/>
                    </a:lnTo>
                    <a:lnTo>
                      <a:pt x="290" y="652"/>
                    </a:lnTo>
                    <a:lnTo>
                      <a:pt x="235" y="799"/>
                    </a:lnTo>
                    <a:lnTo>
                      <a:pt x="166" y="642"/>
                    </a:lnTo>
                    <a:lnTo>
                      <a:pt x="128" y="801"/>
                    </a:lnTo>
                    <a:lnTo>
                      <a:pt x="109" y="694"/>
                    </a:lnTo>
                    <a:lnTo>
                      <a:pt x="47" y="891"/>
                    </a:lnTo>
                    <a:lnTo>
                      <a:pt x="0" y="711"/>
                    </a:lnTo>
                    <a:close/>
                  </a:path>
                </a:pathLst>
              </a:custGeom>
              <a:solidFill>
                <a:schemeClr val="accent3"/>
              </a:solidFill>
              <a:ln w="9525">
                <a:noFill/>
                <a:round/>
                <a:headEnd/>
                <a:tailEnd/>
              </a:ln>
            </p:spPr>
            <p:txBody>
              <a:bodyPr lIns="121882" tIns="60941" rIns="121882" bIns="60941"/>
              <a:lstStyle/>
              <a:p>
                <a:pPr defTabSz="685577">
                  <a:defRPr/>
                </a:pPr>
                <a:endParaRPr lang="en-US"/>
              </a:p>
            </p:txBody>
          </p:sp>
        </p:grpSp>
        <p:sp>
          <p:nvSpPr>
            <p:cNvPr id="28711" name="TextBox 90"/>
            <p:cNvSpPr txBox="1">
              <a:spLocks noChangeArrowheads="1"/>
            </p:cNvSpPr>
            <p:nvPr/>
          </p:nvSpPr>
          <p:spPr bwMode="auto">
            <a:xfrm>
              <a:off x="5002865" y="4663553"/>
              <a:ext cx="998100" cy="348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defTabSz="685577">
                <a:defRPr/>
              </a:pPr>
              <a:r>
                <a:rPr lang="zh-CN" altLang="en-US" sz="1100"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rPr>
                <a:t>标题文字</a:t>
              </a:r>
              <a:endParaRPr lang="en-GB" altLang="zh-CN" sz="1100"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grpSp>
      <p:grpSp>
        <p:nvGrpSpPr>
          <p:cNvPr id="5" name="Group 4"/>
          <p:cNvGrpSpPr>
            <a:grpSpLocks/>
          </p:cNvGrpSpPr>
          <p:nvPr/>
        </p:nvGrpSpPr>
        <p:grpSpPr bwMode="auto">
          <a:xfrm>
            <a:off x="4432742" y="2466974"/>
            <a:ext cx="1172403" cy="1292239"/>
            <a:chOff x="5911019" y="3289584"/>
            <a:chExt cx="1562961" cy="1722596"/>
          </a:xfrm>
        </p:grpSpPr>
        <p:grpSp>
          <p:nvGrpSpPr>
            <p:cNvPr id="28706" name="Group 33"/>
            <p:cNvGrpSpPr>
              <a:grpSpLocks/>
            </p:cNvGrpSpPr>
            <p:nvPr/>
          </p:nvGrpSpPr>
          <p:grpSpPr bwMode="auto">
            <a:xfrm>
              <a:off x="5911019" y="3289584"/>
              <a:ext cx="1562961" cy="1712525"/>
              <a:chOff x="5437529" y="1581150"/>
              <a:chExt cx="1172221" cy="1891074"/>
            </a:xfrm>
          </p:grpSpPr>
          <p:sp>
            <p:nvSpPr>
              <p:cNvPr id="37" name="Freeform 5"/>
              <p:cNvSpPr>
                <a:spLocks/>
              </p:cNvSpPr>
              <p:nvPr/>
            </p:nvSpPr>
            <p:spPr bwMode="auto">
              <a:xfrm>
                <a:off x="5437529" y="1581150"/>
                <a:ext cx="1172221" cy="1891074"/>
              </a:xfrm>
              <a:custGeom>
                <a:avLst/>
                <a:gdLst>
                  <a:gd name="T0" fmla="*/ 0 w 1148"/>
                  <a:gd name="T1" fmla="*/ 1852 h 1852"/>
                  <a:gd name="T2" fmla="*/ 575 w 1148"/>
                  <a:gd name="T3" fmla="*/ 0 h 1852"/>
                  <a:gd name="T4" fmla="*/ 1148 w 1148"/>
                  <a:gd name="T5" fmla="*/ 1852 h 1852"/>
                  <a:gd name="T6" fmla="*/ 0 w 1148"/>
                  <a:gd name="T7" fmla="*/ 1852 h 1852"/>
                </a:gdLst>
                <a:ahLst/>
                <a:cxnLst>
                  <a:cxn ang="0">
                    <a:pos x="T0" y="T1"/>
                  </a:cxn>
                  <a:cxn ang="0">
                    <a:pos x="T2" y="T3"/>
                  </a:cxn>
                  <a:cxn ang="0">
                    <a:pos x="T4" y="T5"/>
                  </a:cxn>
                  <a:cxn ang="0">
                    <a:pos x="T6" y="T7"/>
                  </a:cxn>
                </a:cxnLst>
                <a:rect l="0" t="0" r="r" b="b"/>
                <a:pathLst>
                  <a:path w="1148" h="1852">
                    <a:moveTo>
                      <a:pt x="0" y="1852"/>
                    </a:moveTo>
                    <a:lnTo>
                      <a:pt x="575" y="0"/>
                    </a:lnTo>
                    <a:lnTo>
                      <a:pt x="1148" y="1852"/>
                    </a:lnTo>
                    <a:lnTo>
                      <a:pt x="0" y="1852"/>
                    </a:lnTo>
                    <a:close/>
                  </a:path>
                </a:pathLst>
              </a:custGeom>
              <a:solidFill>
                <a:schemeClr val="accent4">
                  <a:alpha val="66000"/>
                </a:schemeClr>
              </a:solidFill>
              <a:ln w="9525">
                <a:noFill/>
                <a:round/>
                <a:headEnd/>
                <a:tailEnd/>
              </a:ln>
            </p:spPr>
            <p:txBody>
              <a:bodyPr lIns="121882" tIns="60941" rIns="121882" bIns="60941"/>
              <a:lstStyle/>
              <a:p>
                <a:pPr defTabSz="685577">
                  <a:defRPr/>
                </a:pPr>
                <a:endParaRPr lang="en-US"/>
              </a:p>
            </p:txBody>
          </p:sp>
          <p:sp>
            <p:nvSpPr>
              <p:cNvPr id="38" name="Freeform 6"/>
              <p:cNvSpPr>
                <a:spLocks/>
              </p:cNvSpPr>
              <p:nvPr/>
            </p:nvSpPr>
            <p:spPr bwMode="auto">
              <a:xfrm>
                <a:off x="5799311" y="1581150"/>
                <a:ext cx="448657" cy="909609"/>
              </a:xfrm>
              <a:custGeom>
                <a:avLst/>
                <a:gdLst>
                  <a:gd name="T0" fmla="*/ 0 w 440"/>
                  <a:gd name="T1" fmla="*/ 711 h 891"/>
                  <a:gd name="T2" fmla="*/ 221 w 440"/>
                  <a:gd name="T3" fmla="*/ 0 h 891"/>
                  <a:gd name="T4" fmla="*/ 440 w 440"/>
                  <a:gd name="T5" fmla="*/ 711 h 891"/>
                  <a:gd name="T6" fmla="*/ 437 w 440"/>
                  <a:gd name="T7" fmla="*/ 801 h 891"/>
                  <a:gd name="T8" fmla="*/ 344 w 440"/>
                  <a:gd name="T9" fmla="*/ 630 h 891"/>
                  <a:gd name="T10" fmla="*/ 371 w 440"/>
                  <a:gd name="T11" fmla="*/ 853 h 891"/>
                  <a:gd name="T12" fmla="*/ 290 w 440"/>
                  <a:gd name="T13" fmla="*/ 652 h 891"/>
                  <a:gd name="T14" fmla="*/ 235 w 440"/>
                  <a:gd name="T15" fmla="*/ 799 h 891"/>
                  <a:gd name="T16" fmla="*/ 166 w 440"/>
                  <a:gd name="T17" fmla="*/ 642 h 891"/>
                  <a:gd name="T18" fmla="*/ 128 w 440"/>
                  <a:gd name="T19" fmla="*/ 801 h 891"/>
                  <a:gd name="T20" fmla="*/ 109 w 440"/>
                  <a:gd name="T21" fmla="*/ 694 h 891"/>
                  <a:gd name="T22" fmla="*/ 47 w 440"/>
                  <a:gd name="T23" fmla="*/ 891 h 891"/>
                  <a:gd name="T24" fmla="*/ 0 w 440"/>
                  <a:gd name="T25" fmla="*/ 7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891">
                    <a:moveTo>
                      <a:pt x="0" y="711"/>
                    </a:moveTo>
                    <a:lnTo>
                      <a:pt x="221" y="0"/>
                    </a:lnTo>
                    <a:lnTo>
                      <a:pt x="440" y="711"/>
                    </a:lnTo>
                    <a:lnTo>
                      <a:pt x="437" y="801"/>
                    </a:lnTo>
                    <a:lnTo>
                      <a:pt x="344" y="630"/>
                    </a:lnTo>
                    <a:lnTo>
                      <a:pt x="371" y="853"/>
                    </a:lnTo>
                    <a:lnTo>
                      <a:pt x="290" y="652"/>
                    </a:lnTo>
                    <a:lnTo>
                      <a:pt x="235" y="799"/>
                    </a:lnTo>
                    <a:lnTo>
                      <a:pt x="166" y="642"/>
                    </a:lnTo>
                    <a:lnTo>
                      <a:pt x="128" y="801"/>
                    </a:lnTo>
                    <a:lnTo>
                      <a:pt x="109" y="694"/>
                    </a:lnTo>
                    <a:lnTo>
                      <a:pt x="47" y="891"/>
                    </a:lnTo>
                    <a:lnTo>
                      <a:pt x="0" y="711"/>
                    </a:lnTo>
                    <a:close/>
                  </a:path>
                </a:pathLst>
              </a:custGeom>
              <a:solidFill>
                <a:schemeClr val="accent4"/>
              </a:solidFill>
              <a:ln w="9525">
                <a:noFill/>
                <a:round/>
                <a:headEnd/>
                <a:tailEnd/>
              </a:ln>
            </p:spPr>
            <p:txBody>
              <a:bodyPr lIns="121882" tIns="60941" rIns="121882" bIns="60941"/>
              <a:lstStyle/>
              <a:p>
                <a:pPr defTabSz="685577">
                  <a:defRPr/>
                </a:pPr>
                <a:endParaRPr lang="en-US"/>
              </a:p>
            </p:txBody>
          </p:sp>
        </p:grpSp>
        <p:sp>
          <p:nvSpPr>
            <p:cNvPr id="28707" name="TextBox 91"/>
            <p:cNvSpPr txBox="1">
              <a:spLocks noChangeArrowheads="1"/>
            </p:cNvSpPr>
            <p:nvPr/>
          </p:nvSpPr>
          <p:spPr bwMode="auto">
            <a:xfrm>
              <a:off x="6252165" y="4663553"/>
              <a:ext cx="998101" cy="348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defTabSz="685577">
                <a:defRPr/>
              </a:pPr>
              <a:r>
                <a:rPr lang="zh-CN" altLang="en-US" sz="1100"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rPr>
                <a:t>标题文字</a:t>
              </a:r>
              <a:endParaRPr lang="en-GB" altLang="zh-CN" sz="1100"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grpSp>
      <p:grpSp>
        <p:nvGrpSpPr>
          <p:cNvPr id="6" name="Group 5"/>
          <p:cNvGrpSpPr>
            <a:grpSpLocks/>
          </p:cNvGrpSpPr>
          <p:nvPr/>
        </p:nvGrpSpPr>
        <p:grpSpPr bwMode="auto">
          <a:xfrm>
            <a:off x="5411132" y="1581150"/>
            <a:ext cx="1171214" cy="2178113"/>
            <a:chOff x="7214867" y="2108200"/>
            <a:chExt cx="1562961" cy="2904045"/>
          </a:xfrm>
        </p:grpSpPr>
        <p:grpSp>
          <p:nvGrpSpPr>
            <p:cNvPr id="28702" name="Group 39"/>
            <p:cNvGrpSpPr>
              <a:grpSpLocks/>
            </p:cNvGrpSpPr>
            <p:nvPr/>
          </p:nvGrpSpPr>
          <p:grpSpPr bwMode="auto">
            <a:xfrm>
              <a:off x="7214867" y="2108200"/>
              <a:ext cx="1562961" cy="2893909"/>
              <a:chOff x="6386010" y="1581150"/>
              <a:chExt cx="1172221" cy="1891074"/>
            </a:xfrm>
          </p:grpSpPr>
          <p:sp>
            <p:nvSpPr>
              <p:cNvPr id="43" name="Freeform 5"/>
              <p:cNvSpPr>
                <a:spLocks/>
              </p:cNvSpPr>
              <p:nvPr/>
            </p:nvSpPr>
            <p:spPr bwMode="auto">
              <a:xfrm>
                <a:off x="6386010" y="1581150"/>
                <a:ext cx="1172221" cy="1891074"/>
              </a:xfrm>
              <a:custGeom>
                <a:avLst/>
                <a:gdLst>
                  <a:gd name="T0" fmla="*/ 0 w 1148"/>
                  <a:gd name="T1" fmla="*/ 1852 h 1852"/>
                  <a:gd name="T2" fmla="*/ 575 w 1148"/>
                  <a:gd name="T3" fmla="*/ 0 h 1852"/>
                  <a:gd name="T4" fmla="*/ 1148 w 1148"/>
                  <a:gd name="T5" fmla="*/ 1852 h 1852"/>
                  <a:gd name="T6" fmla="*/ 0 w 1148"/>
                  <a:gd name="T7" fmla="*/ 1852 h 1852"/>
                </a:gdLst>
                <a:ahLst/>
                <a:cxnLst>
                  <a:cxn ang="0">
                    <a:pos x="T0" y="T1"/>
                  </a:cxn>
                  <a:cxn ang="0">
                    <a:pos x="T2" y="T3"/>
                  </a:cxn>
                  <a:cxn ang="0">
                    <a:pos x="T4" y="T5"/>
                  </a:cxn>
                  <a:cxn ang="0">
                    <a:pos x="T6" y="T7"/>
                  </a:cxn>
                </a:cxnLst>
                <a:rect l="0" t="0" r="r" b="b"/>
                <a:pathLst>
                  <a:path w="1148" h="1852">
                    <a:moveTo>
                      <a:pt x="0" y="1852"/>
                    </a:moveTo>
                    <a:lnTo>
                      <a:pt x="575" y="0"/>
                    </a:lnTo>
                    <a:lnTo>
                      <a:pt x="1148" y="1852"/>
                    </a:lnTo>
                    <a:lnTo>
                      <a:pt x="0" y="1852"/>
                    </a:lnTo>
                    <a:close/>
                  </a:path>
                </a:pathLst>
              </a:custGeom>
              <a:solidFill>
                <a:schemeClr val="accent1">
                  <a:alpha val="59000"/>
                </a:schemeClr>
              </a:solidFill>
              <a:ln w="9525">
                <a:noFill/>
                <a:round/>
                <a:headEnd/>
                <a:tailEnd/>
              </a:ln>
            </p:spPr>
            <p:txBody>
              <a:bodyPr lIns="121882" tIns="60941" rIns="121882" bIns="60941"/>
              <a:lstStyle/>
              <a:p>
                <a:pPr defTabSz="685577">
                  <a:defRPr/>
                </a:pPr>
                <a:endParaRPr lang="en-US"/>
              </a:p>
            </p:txBody>
          </p:sp>
          <p:sp>
            <p:nvSpPr>
              <p:cNvPr id="44" name="Freeform 6"/>
              <p:cNvSpPr>
                <a:spLocks/>
              </p:cNvSpPr>
              <p:nvPr/>
            </p:nvSpPr>
            <p:spPr bwMode="auto">
              <a:xfrm>
                <a:off x="6746968" y="1581150"/>
                <a:ext cx="450304" cy="909749"/>
              </a:xfrm>
              <a:custGeom>
                <a:avLst/>
                <a:gdLst>
                  <a:gd name="T0" fmla="*/ 0 w 440"/>
                  <a:gd name="T1" fmla="*/ 711 h 891"/>
                  <a:gd name="T2" fmla="*/ 221 w 440"/>
                  <a:gd name="T3" fmla="*/ 0 h 891"/>
                  <a:gd name="T4" fmla="*/ 440 w 440"/>
                  <a:gd name="T5" fmla="*/ 711 h 891"/>
                  <a:gd name="T6" fmla="*/ 437 w 440"/>
                  <a:gd name="T7" fmla="*/ 801 h 891"/>
                  <a:gd name="T8" fmla="*/ 344 w 440"/>
                  <a:gd name="T9" fmla="*/ 630 h 891"/>
                  <a:gd name="T10" fmla="*/ 371 w 440"/>
                  <a:gd name="T11" fmla="*/ 853 h 891"/>
                  <a:gd name="T12" fmla="*/ 290 w 440"/>
                  <a:gd name="T13" fmla="*/ 652 h 891"/>
                  <a:gd name="T14" fmla="*/ 235 w 440"/>
                  <a:gd name="T15" fmla="*/ 799 h 891"/>
                  <a:gd name="T16" fmla="*/ 166 w 440"/>
                  <a:gd name="T17" fmla="*/ 642 h 891"/>
                  <a:gd name="T18" fmla="*/ 128 w 440"/>
                  <a:gd name="T19" fmla="*/ 801 h 891"/>
                  <a:gd name="T20" fmla="*/ 109 w 440"/>
                  <a:gd name="T21" fmla="*/ 694 h 891"/>
                  <a:gd name="T22" fmla="*/ 47 w 440"/>
                  <a:gd name="T23" fmla="*/ 891 h 891"/>
                  <a:gd name="T24" fmla="*/ 0 w 440"/>
                  <a:gd name="T25" fmla="*/ 7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891">
                    <a:moveTo>
                      <a:pt x="0" y="711"/>
                    </a:moveTo>
                    <a:lnTo>
                      <a:pt x="221" y="0"/>
                    </a:lnTo>
                    <a:lnTo>
                      <a:pt x="440" y="711"/>
                    </a:lnTo>
                    <a:lnTo>
                      <a:pt x="437" y="801"/>
                    </a:lnTo>
                    <a:lnTo>
                      <a:pt x="344" y="630"/>
                    </a:lnTo>
                    <a:lnTo>
                      <a:pt x="371" y="853"/>
                    </a:lnTo>
                    <a:lnTo>
                      <a:pt x="290" y="652"/>
                    </a:lnTo>
                    <a:lnTo>
                      <a:pt x="235" y="799"/>
                    </a:lnTo>
                    <a:lnTo>
                      <a:pt x="166" y="642"/>
                    </a:lnTo>
                    <a:lnTo>
                      <a:pt x="128" y="801"/>
                    </a:lnTo>
                    <a:lnTo>
                      <a:pt x="109" y="694"/>
                    </a:lnTo>
                    <a:lnTo>
                      <a:pt x="47" y="891"/>
                    </a:lnTo>
                    <a:lnTo>
                      <a:pt x="0" y="711"/>
                    </a:lnTo>
                    <a:close/>
                  </a:path>
                </a:pathLst>
              </a:custGeom>
              <a:solidFill>
                <a:schemeClr val="accent1"/>
              </a:solidFill>
              <a:ln w="9525">
                <a:noFill/>
                <a:round/>
                <a:headEnd/>
                <a:tailEnd/>
              </a:ln>
            </p:spPr>
            <p:txBody>
              <a:bodyPr lIns="121882" tIns="60941" rIns="121882" bIns="60941"/>
              <a:lstStyle/>
              <a:p>
                <a:pPr defTabSz="685577">
                  <a:defRPr/>
                </a:pPr>
                <a:endParaRPr lang="en-US"/>
              </a:p>
            </p:txBody>
          </p:sp>
        </p:grpSp>
        <p:sp>
          <p:nvSpPr>
            <p:cNvPr id="28703" name="TextBox 92"/>
            <p:cNvSpPr txBox="1">
              <a:spLocks noChangeArrowheads="1"/>
            </p:cNvSpPr>
            <p:nvPr/>
          </p:nvSpPr>
          <p:spPr bwMode="auto">
            <a:xfrm>
              <a:off x="7547162" y="4663552"/>
              <a:ext cx="999114" cy="348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defTabSz="685577">
                <a:defRPr/>
              </a:pPr>
              <a:r>
                <a:rPr lang="zh-CN" altLang="en-US" sz="1100"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rPr>
                <a:t>标题文字</a:t>
              </a:r>
              <a:endParaRPr lang="en-GB" altLang="zh-CN" sz="1100"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grpSp>
      <p:grpSp>
        <p:nvGrpSpPr>
          <p:cNvPr id="7" name="Group 6"/>
          <p:cNvGrpSpPr>
            <a:grpSpLocks/>
          </p:cNvGrpSpPr>
          <p:nvPr/>
        </p:nvGrpSpPr>
        <p:grpSpPr bwMode="auto">
          <a:xfrm>
            <a:off x="6370480" y="1860948"/>
            <a:ext cx="1171214" cy="1898373"/>
            <a:chOff x="8494170" y="2480678"/>
            <a:chExt cx="1562961" cy="2531647"/>
          </a:xfrm>
        </p:grpSpPr>
        <p:grpSp>
          <p:nvGrpSpPr>
            <p:cNvPr id="28698" name="Group 45"/>
            <p:cNvGrpSpPr>
              <a:grpSpLocks/>
            </p:cNvGrpSpPr>
            <p:nvPr/>
          </p:nvGrpSpPr>
          <p:grpSpPr bwMode="auto">
            <a:xfrm>
              <a:off x="8494170" y="2480678"/>
              <a:ext cx="1562961" cy="2521431"/>
              <a:chOff x="7362179" y="1581150"/>
              <a:chExt cx="1172221" cy="1891074"/>
            </a:xfrm>
          </p:grpSpPr>
          <p:sp>
            <p:nvSpPr>
              <p:cNvPr id="49" name="Freeform 5"/>
              <p:cNvSpPr>
                <a:spLocks/>
              </p:cNvSpPr>
              <p:nvPr/>
            </p:nvSpPr>
            <p:spPr bwMode="auto">
              <a:xfrm>
                <a:off x="7362179" y="1581150"/>
                <a:ext cx="1172221" cy="1891074"/>
              </a:xfrm>
              <a:custGeom>
                <a:avLst/>
                <a:gdLst>
                  <a:gd name="T0" fmla="*/ 0 w 1148"/>
                  <a:gd name="T1" fmla="*/ 1852 h 1852"/>
                  <a:gd name="T2" fmla="*/ 575 w 1148"/>
                  <a:gd name="T3" fmla="*/ 0 h 1852"/>
                  <a:gd name="T4" fmla="*/ 1148 w 1148"/>
                  <a:gd name="T5" fmla="*/ 1852 h 1852"/>
                  <a:gd name="T6" fmla="*/ 0 w 1148"/>
                  <a:gd name="T7" fmla="*/ 1852 h 1852"/>
                </a:gdLst>
                <a:ahLst/>
                <a:cxnLst>
                  <a:cxn ang="0">
                    <a:pos x="T0" y="T1"/>
                  </a:cxn>
                  <a:cxn ang="0">
                    <a:pos x="T2" y="T3"/>
                  </a:cxn>
                  <a:cxn ang="0">
                    <a:pos x="T4" y="T5"/>
                  </a:cxn>
                  <a:cxn ang="0">
                    <a:pos x="T6" y="T7"/>
                  </a:cxn>
                </a:cxnLst>
                <a:rect l="0" t="0" r="r" b="b"/>
                <a:pathLst>
                  <a:path w="1148" h="1852">
                    <a:moveTo>
                      <a:pt x="0" y="1852"/>
                    </a:moveTo>
                    <a:lnTo>
                      <a:pt x="575" y="0"/>
                    </a:lnTo>
                    <a:lnTo>
                      <a:pt x="1148" y="1852"/>
                    </a:lnTo>
                    <a:lnTo>
                      <a:pt x="0" y="1852"/>
                    </a:lnTo>
                    <a:close/>
                  </a:path>
                </a:pathLst>
              </a:custGeom>
              <a:solidFill>
                <a:schemeClr val="accent2">
                  <a:alpha val="66000"/>
                </a:schemeClr>
              </a:solidFill>
              <a:ln w="9525">
                <a:noFill/>
                <a:round/>
                <a:headEnd/>
                <a:tailEnd/>
              </a:ln>
            </p:spPr>
            <p:txBody>
              <a:bodyPr lIns="121882" tIns="60941" rIns="121882" bIns="60941"/>
              <a:lstStyle/>
              <a:p>
                <a:pPr defTabSz="685577">
                  <a:defRPr/>
                </a:pPr>
                <a:endParaRPr lang="en-US"/>
              </a:p>
            </p:txBody>
          </p:sp>
          <p:sp>
            <p:nvSpPr>
              <p:cNvPr id="50" name="Freeform 6"/>
              <p:cNvSpPr>
                <a:spLocks/>
              </p:cNvSpPr>
              <p:nvPr/>
            </p:nvSpPr>
            <p:spPr bwMode="auto">
              <a:xfrm>
                <a:off x="7723137" y="1581150"/>
                <a:ext cx="450304" cy="909811"/>
              </a:xfrm>
              <a:custGeom>
                <a:avLst/>
                <a:gdLst>
                  <a:gd name="T0" fmla="*/ 0 w 440"/>
                  <a:gd name="T1" fmla="*/ 711 h 891"/>
                  <a:gd name="T2" fmla="*/ 221 w 440"/>
                  <a:gd name="T3" fmla="*/ 0 h 891"/>
                  <a:gd name="T4" fmla="*/ 440 w 440"/>
                  <a:gd name="T5" fmla="*/ 711 h 891"/>
                  <a:gd name="T6" fmla="*/ 437 w 440"/>
                  <a:gd name="T7" fmla="*/ 801 h 891"/>
                  <a:gd name="T8" fmla="*/ 344 w 440"/>
                  <a:gd name="T9" fmla="*/ 630 h 891"/>
                  <a:gd name="T10" fmla="*/ 371 w 440"/>
                  <a:gd name="T11" fmla="*/ 853 h 891"/>
                  <a:gd name="T12" fmla="*/ 290 w 440"/>
                  <a:gd name="T13" fmla="*/ 652 h 891"/>
                  <a:gd name="T14" fmla="*/ 235 w 440"/>
                  <a:gd name="T15" fmla="*/ 799 h 891"/>
                  <a:gd name="T16" fmla="*/ 166 w 440"/>
                  <a:gd name="T17" fmla="*/ 642 h 891"/>
                  <a:gd name="T18" fmla="*/ 128 w 440"/>
                  <a:gd name="T19" fmla="*/ 801 h 891"/>
                  <a:gd name="T20" fmla="*/ 109 w 440"/>
                  <a:gd name="T21" fmla="*/ 694 h 891"/>
                  <a:gd name="T22" fmla="*/ 47 w 440"/>
                  <a:gd name="T23" fmla="*/ 891 h 891"/>
                  <a:gd name="T24" fmla="*/ 0 w 440"/>
                  <a:gd name="T25" fmla="*/ 711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40" h="891">
                    <a:moveTo>
                      <a:pt x="0" y="711"/>
                    </a:moveTo>
                    <a:lnTo>
                      <a:pt x="221" y="0"/>
                    </a:lnTo>
                    <a:lnTo>
                      <a:pt x="440" y="711"/>
                    </a:lnTo>
                    <a:lnTo>
                      <a:pt x="437" y="801"/>
                    </a:lnTo>
                    <a:lnTo>
                      <a:pt x="344" y="630"/>
                    </a:lnTo>
                    <a:lnTo>
                      <a:pt x="371" y="853"/>
                    </a:lnTo>
                    <a:lnTo>
                      <a:pt x="290" y="652"/>
                    </a:lnTo>
                    <a:lnTo>
                      <a:pt x="235" y="799"/>
                    </a:lnTo>
                    <a:lnTo>
                      <a:pt x="166" y="642"/>
                    </a:lnTo>
                    <a:lnTo>
                      <a:pt x="128" y="801"/>
                    </a:lnTo>
                    <a:lnTo>
                      <a:pt x="109" y="694"/>
                    </a:lnTo>
                    <a:lnTo>
                      <a:pt x="47" y="891"/>
                    </a:lnTo>
                    <a:lnTo>
                      <a:pt x="0" y="711"/>
                    </a:lnTo>
                    <a:close/>
                  </a:path>
                </a:pathLst>
              </a:custGeom>
              <a:solidFill>
                <a:schemeClr val="accent2"/>
              </a:solidFill>
              <a:ln w="9525">
                <a:noFill/>
                <a:round/>
                <a:headEnd/>
                <a:tailEnd/>
              </a:ln>
            </p:spPr>
            <p:txBody>
              <a:bodyPr lIns="121882" tIns="60941" rIns="121882" bIns="60941"/>
              <a:lstStyle/>
              <a:p>
                <a:pPr defTabSz="685577">
                  <a:defRPr/>
                </a:pPr>
                <a:endParaRPr lang="en-US"/>
              </a:p>
            </p:txBody>
          </p:sp>
        </p:grpSp>
        <p:sp>
          <p:nvSpPr>
            <p:cNvPr id="28699" name="TextBox 93"/>
            <p:cNvSpPr txBox="1">
              <a:spLocks noChangeArrowheads="1"/>
            </p:cNvSpPr>
            <p:nvPr/>
          </p:nvSpPr>
          <p:spPr bwMode="auto">
            <a:xfrm>
              <a:off x="8851009" y="4663553"/>
              <a:ext cx="999114" cy="348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defTabSz="685577">
                <a:defRPr/>
              </a:pPr>
              <a:r>
                <a:rPr lang="zh-CN" altLang="en-US" sz="1100"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rPr>
                <a:t>标题文字</a:t>
              </a:r>
              <a:endParaRPr lang="en-GB" altLang="zh-CN" sz="1100"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grpSp>
      <p:sp>
        <p:nvSpPr>
          <p:cNvPr id="55" name="Shape 1834"/>
          <p:cNvSpPr/>
          <p:nvPr/>
        </p:nvSpPr>
        <p:spPr>
          <a:xfrm>
            <a:off x="1570170" y="3749279"/>
            <a:ext cx="5971523" cy="45244"/>
          </a:xfrm>
          <a:prstGeom prst="rect">
            <a:avLst/>
          </a:prstGeom>
          <a:solidFill>
            <a:schemeClr val="tx1">
              <a:lumMod val="65000"/>
              <a:lumOff val="35000"/>
            </a:schemeClr>
          </a:solidFill>
          <a:ln w="12700">
            <a:miter lim="400000"/>
          </a:ln>
        </p:spPr>
        <p:txBody>
          <a:bodyPr lIns="0" tIns="0" rIns="0" bIns="0"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eaLnBrk="1" hangingPunct="1"/>
            <a:endParaRPr lang="zh-CN" altLang="zh-CN" sz="2399">
              <a:solidFill>
                <a:srgbClr val="FFFFFF"/>
              </a:solidFill>
              <a:latin typeface="Helvetica Light"/>
              <a:ea typeface="Helvetica Light"/>
              <a:cs typeface="Helvetica Light"/>
              <a:sym typeface="Helvetica Light"/>
            </a:endParaRPr>
          </a:p>
        </p:txBody>
      </p:sp>
    </p:spTree>
    <p:extLst>
      <p:ext uri="{BB962C8B-B14F-4D97-AF65-F5344CB8AC3E}">
        <p14:creationId xmlns:p14="http://schemas.microsoft.com/office/powerpoint/2010/main" val="338054463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wipe(up)">
                                      <p:cBhvr>
                                        <p:cTn id="7" dur="500"/>
                                        <p:tgtEl>
                                          <p:spTgt spid="8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Effect transition="in" filter="fade">
                                      <p:cBhvr>
                                        <p:cTn id="11" dur="500"/>
                                        <p:tgtEl>
                                          <p:spTgt spid="55"/>
                                        </p:tgtEl>
                                      </p:cBhvr>
                                    </p:animEffect>
                                  </p:childTnLst>
                                </p:cTn>
                              </p:par>
                            </p:childTnLst>
                          </p:cTn>
                        </p:par>
                        <p:par>
                          <p:cTn id="12" fill="hold" nodeType="afterGroup">
                            <p:stCondLst>
                              <p:cond delay="1000"/>
                            </p:stCondLst>
                            <p:childTnLst>
                              <p:par>
                                <p:cTn id="13" presetID="22" presetClass="entr" presetSubtype="4"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5"/>
                                        </p:tgtEl>
                                        <p:attrNameLst>
                                          <p:attrName>style.visibility</p:attrName>
                                        </p:attrNameLst>
                                      </p:cBhvr>
                                      <p:to>
                                        <p:strVal val="visible"/>
                                      </p:to>
                                    </p:set>
                                    <p:animEffect transition="in" filter="fade">
                                      <p:cBhvr>
                                        <p:cTn id="19" dur="500"/>
                                        <p:tgtEl>
                                          <p:spTgt spid="65"/>
                                        </p:tgtEl>
                                      </p:cBhvr>
                                    </p:animEffect>
                                  </p:childTnLst>
                                </p:cTn>
                              </p:par>
                            </p:childTnLst>
                          </p:cTn>
                        </p:par>
                        <p:par>
                          <p:cTn id="20" fill="hold" nodeType="after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wipe(up)">
                                      <p:cBhvr>
                                        <p:cTn id="23" dur="500"/>
                                        <p:tgtEl>
                                          <p:spTgt spid="83"/>
                                        </p:tgtEl>
                                      </p:cBhvr>
                                    </p:animEffect>
                                  </p:childTnLst>
                                </p:cTn>
                              </p:par>
                            </p:childTnLst>
                          </p:cTn>
                        </p:par>
                        <p:par>
                          <p:cTn id="24" fill="hold" nodeType="afterGroup">
                            <p:stCondLst>
                              <p:cond delay="2500"/>
                            </p:stCondLst>
                            <p:childTnLst>
                              <p:par>
                                <p:cTn id="25" presetID="22" presetClass="entr" presetSubtype="4"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down)">
                                      <p:cBhvr>
                                        <p:cTn id="27" dur="500"/>
                                        <p:tgtEl>
                                          <p:spTgt spid="3"/>
                                        </p:tgtEl>
                                      </p:cBhvr>
                                    </p:animEffect>
                                  </p:childTnLst>
                                </p:cTn>
                              </p:par>
                            </p:childTnLst>
                          </p:cTn>
                        </p:par>
                        <p:par>
                          <p:cTn id="28" fill="hold" nodeType="afterGroup">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par>
                          <p:cTn id="32" fill="hold" nodeType="afterGroup">
                            <p:stCondLst>
                              <p:cond delay="3500"/>
                            </p:stCondLst>
                            <p:childTnLst>
                              <p:par>
                                <p:cTn id="33" presetID="22" presetClass="entr" presetSubtype="1" fill="hold" nodeType="afterEffect">
                                  <p:stCondLst>
                                    <p:cond delay="0"/>
                                  </p:stCondLst>
                                  <p:childTnLst>
                                    <p:set>
                                      <p:cBhvr>
                                        <p:cTn id="34" dur="1" fill="hold">
                                          <p:stCondLst>
                                            <p:cond delay="0"/>
                                          </p:stCondLst>
                                        </p:cTn>
                                        <p:tgtEl>
                                          <p:spTgt spid="80"/>
                                        </p:tgtEl>
                                        <p:attrNameLst>
                                          <p:attrName>style.visibility</p:attrName>
                                        </p:attrNameLst>
                                      </p:cBhvr>
                                      <p:to>
                                        <p:strVal val="visible"/>
                                      </p:to>
                                    </p:set>
                                    <p:animEffect transition="in" filter="wipe(up)">
                                      <p:cBhvr>
                                        <p:cTn id="35" dur="500"/>
                                        <p:tgtEl>
                                          <p:spTgt spid="80"/>
                                        </p:tgtEl>
                                      </p:cBhvr>
                                    </p:animEffect>
                                  </p:childTnLst>
                                </p:cTn>
                              </p:par>
                            </p:childTnLst>
                          </p:cTn>
                        </p:par>
                        <p:par>
                          <p:cTn id="36" fill="hold" nodeType="afterGroup">
                            <p:stCondLst>
                              <p:cond delay="4000"/>
                            </p:stCondLst>
                            <p:childTnLst>
                              <p:par>
                                <p:cTn id="37" presetID="22" presetClass="entr" presetSubtype="4"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wipe(down)">
                                      <p:cBhvr>
                                        <p:cTn id="39" dur="500"/>
                                        <p:tgtEl>
                                          <p:spTgt spid="4"/>
                                        </p:tgtEl>
                                      </p:cBhvr>
                                    </p:animEffect>
                                  </p:childTnLst>
                                </p:cTn>
                              </p:par>
                            </p:childTnLst>
                          </p:cTn>
                        </p:par>
                        <p:par>
                          <p:cTn id="40" fill="hold" nodeType="afterGroup">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fade">
                                      <p:cBhvr>
                                        <p:cTn id="43" dur="500"/>
                                        <p:tgtEl>
                                          <p:spTgt spid="67"/>
                                        </p:tgtEl>
                                      </p:cBhvr>
                                    </p:animEffect>
                                  </p:childTnLst>
                                </p:cTn>
                              </p:par>
                            </p:childTnLst>
                          </p:cTn>
                        </p:par>
                        <p:par>
                          <p:cTn id="44" fill="hold" nodeType="afterGroup">
                            <p:stCondLst>
                              <p:cond delay="5000"/>
                            </p:stCondLst>
                            <p:childTnLst>
                              <p:par>
                                <p:cTn id="45" presetID="22" presetClass="entr" presetSubtype="1"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wipe(up)">
                                      <p:cBhvr>
                                        <p:cTn id="47" dur="500"/>
                                        <p:tgtEl>
                                          <p:spTgt spid="77"/>
                                        </p:tgtEl>
                                      </p:cBhvr>
                                    </p:animEffect>
                                  </p:childTnLst>
                                </p:cTn>
                              </p:par>
                            </p:childTnLst>
                          </p:cTn>
                        </p:par>
                        <p:par>
                          <p:cTn id="48" fill="hold" nodeType="afterGroup">
                            <p:stCondLst>
                              <p:cond delay="5500"/>
                            </p:stCondLst>
                            <p:childTnLst>
                              <p:par>
                                <p:cTn id="49" presetID="22" presetClass="entr" presetSubtype="4" fill="hold" nodeType="after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wipe(down)">
                                      <p:cBhvr>
                                        <p:cTn id="51" dur="500"/>
                                        <p:tgtEl>
                                          <p:spTgt spid="5"/>
                                        </p:tgtEl>
                                      </p:cBhvr>
                                    </p:animEffect>
                                  </p:childTnLst>
                                </p:cTn>
                              </p:par>
                            </p:childTnLst>
                          </p:cTn>
                        </p:par>
                        <p:par>
                          <p:cTn id="52" fill="hold" nodeType="afterGroup">
                            <p:stCondLst>
                              <p:cond delay="6000"/>
                            </p:stCondLst>
                            <p:childTnLst>
                              <p:par>
                                <p:cTn id="53" presetID="10" presetClass="entr" presetSubtype="0" fill="hold" grpId="0" nodeType="afterEffect">
                                  <p:stCondLst>
                                    <p:cond delay="0"/>
                                  </p:stCondLst>
                                  <p:childTnLst>
                                    <p:set>
                                      <p:cBhvr>
                                        <p:cTn id="54" dur="1" fill="hold">
                                          <p:stCondLst>
                                            <p:cond delay="0"/>
                                          </p:stCondLst>
                                        </p:cTn>
                                        <p:tgtEl>
                                          <p:spTgt spid="68"/>
                                        </p:tgtEl>
                                        <p:attrNameLst>
                                          <p:attrName>style.visibility</p:attrName>
                                        </p:attrNameLst>
                                      </p:cBhvr>
                                      <p:to>
                                        <p:strVal val="visible"/>
                                      </p:to>
                                    </p:set>
                                    <p:animEffect transition="in" filter="fade">
                                      <p:cBhvr>
                                        <p:cTn id="55" dur="500"/>
                                        <p:tgtEl>
                                          <p:spTgt spid="68"/>
                                        </p:tgtEl>
                                      </p:cBhvr>
                                    </p:animEffect>
                                  </p:childTnLst>
                                </p:cTn>
                              </p:par>
                            </p:childTnLst>
                          </p:cTn>
                        </p:par>
                        <p:par>
                          <p:cTn id="56" fill="hold" nodeType="afterGroup">
                            <p:stCondLst>
                              <p:cond delay="6500"/>
                            </p:stCondLst>
                            <p:childTnLst>
                              <p:par>
                                <p:cTn id="57" presetID="22" presetClass="entr" presetSubtype="1" fill="hold" nodeType="after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up)">
                                      <p:cBhvr>
                                        <p:cTn id="59" dur="500"/>
                                        <p:tgtEl>
                                          <p:spTgt spid="74"/>
                                        </p:tgtEl>
                                      </p:cBhvr>
                                    </p:animEffect>
                                  </p:childTnLst>
                                </p:cTn>
                              </p:par>
                            </p:childTnLst>
                          </p:cTn>
                        </p:par>
                        <p:par>
                          <p:cTn id="60" fill="hold" nodeType="afterGroup">
                            <p:stCondLst>
                              <p:cond delay="7000"/>
                            </p:stCondLst>
                            <p:childTnLst>
                              <p:par>
                                <p:cTn id="61" presetID="22" presetClass="entr" presetSubtype="4"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wipe(down)">
                                      <p:cBhvr>
                                        <p:cTn id="63" dur="500"/>
                                        <p:tgtEl>
                                          <p:spTgt spid="6"/>
                                        </p:tgtEl>
                                      </p:cBhvr>
                                    </p:animEffect>
                                  </p:childTnLst>
                                </p:cTn>
                              </p:par>
                            </p:childTnLst>
                          </p:cTn>
                        </p:par>
                        <p:par>
                          <p:cTn id="64" fill="hold" nodeType="afterGroup">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500"/>
                                        <p:tgtEl>
                                          <p:spTgt spid="69"/>
                                        </p:tgtEl>
                                      </p:cBhvr>
                                    </p:animEffect>
                                  </p:childTnLst>
                                </p:cTn>
                              </p:par>
                            </p:childTnLst>
                          </p:cTn>
                        </p:par>
                        <p:par>
                          <p:cTn id="68" fill="hold" nodeType="afterGroup">
                            <p:stCondLst>
                              <p:cond delay="8000"/>
                            </p:stCondLst>
                            <p:childTnLst>
                              <p:par>
                                <p:cTn id="69" presetID="22" presetClass="entr" presetSubtype="1" fill="hold" nodeType="after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up)">
                                      <p:cBhvr>
                                        <p:cTn id="71" dur="500"/>
                                        <p:tgtEl>
                                          <p:spTgt spid="73"/>
                                        </p:tgtEl>
                                      </p:cBhvr>
                                    </p:animEffect>
                                  </p:childTnLst>
                                </p:cTn>
                              </p:par>
                            </p:childTnLst>
                          </p:cTn>
                        </p:par>
                        <p:par>
                          <p:cTn id="72" fill="hold" nodeType="afterGroup">
                            <p:stCondLst>
                              <p:cond delay="8500"/>
                            </p:stCondLst>
                            <p:childTnLst>
                              <p:par>
                                <p:cTn id="73" presetID="22" presetClass="entr" presetSubtype="4" fill="hold" nodeType="afterEffect">
                                  <p:stCondLst>
                                    <p:cond delay="0"/>
                                  </p:stCondLst>
                                  <p:childTnLst>
                                    <p:set>
                                      <p:cBhvr>
                                        <p:cTn id="74" dur="1" fill="hold">
                                          <p:stCondLst>
                                            <p:cond delay="0"/>
                                          </p:stCondLst>
                                        </p:cTn>
                                        <p:tgtEl>
                                          <p:spTgt spid="7"/>
                                        </p:tgtEl>
                                        <p:attrNameLst>
                                          <p:attrName>style.visibility</p:attrName>
                                        </p:attrNameLst>
                                      </p:cBhvr>
                                      <p:to>
                                        <p:strVal val="visible"/>
                                      </p:to>
                                    </p:set>
                                    <p:animEffect transition="in" filter="wipe(down)">
                                      <p:cBhvr>
                                        <p:cTn id="75" dur="500"/>
                                        <p:tgtEl>
                                          <p:spTgt spid="7"/>
                                        </p:tgtEl>
                                      </p:cBhvr>
                                    </p:animEffect>
                                  </p:childTnLst>
                                </p:cTn>
                              </p:par>
                            </p:childTnLst>
                          </p:cTn>
                        </p:par>
                        <p:par>
                          <p:cTn id="76" fill="hold" nodeType="afterGroup">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P spid="66" grpId="0"/>
      <p:bldP spid="67" grpId="0"/>
      <p:bldP spid="68" grpId="0"/>
      <p:bldP spid="69" grpId="0"/>
      <p:bldP spid="70" grpId="0"/>
      <p:bldP spid="5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24" name="组合 23"/>
          <p:cNvGrpSpPr/>
          <p:nvPr/>
        </p:nvGrpSpPr>
        <p:grpSpPr>
          <a:xfrm>
            <a:off x="1867852" y="1141186"/>
            <a:ext cx="1071092" cy="1200329"/>
            <a:chOff x="2588123" y="860739"/>
            <a:chExt cx="737626" cy="826626"/>
          </a:xfrm>
        </p:grpSpPr>
        <p:sp>
          <p:nvSpPr>
            <p:cNvPr id="25" name="任意多边形 24"/>
            <p:cNvSpPr/>
            <p:nvPr>
              <p:custDataLst>
                <p:tags r:id="rId1"/>
              </p:custDataLst>
            </p:nvPr>
          </p:nvSpPr>
          <p:spPr>
            <a:xfrm>
              <a:off x="2588123" y="921655"/>
              <a:ext cx="688477" cy="691245"/>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D5FFCD"/>
                </a:solidFill>
              </a:endParaRPr>
            </a:p>
          </p:txBody>
        </p:sp>
        <p:sp>
          <p:nvSpPr>
            <p:cNvPr id="26" name="文本框 25"/>
            <p:cNvSpPr txBox="1"/>
            <p:nvPr/>
          </p:nvSpPr>
          <p:spPr>
            <a:xfrm>
              <a:off x="2654335" y="860739"/>
              <a:ext cx="671414" cy="826626"/>
            </a:xfrm>
            <a:prstGeom prst="rect">
              <a:avLst/>
            </a:prstGeom>
            <a:noFill/>
          </p:spPr>
          <p:txBody>
            <a:bodyPr wrap="none" rtlCol="0">
              <a:spAutoFit/>
            </a:bodyPr>
            <a:lstStyle/>
            <a:p>
              <a:r>
                <a:rPr lang="en-US" altLang="zh-CN" sz="7200" dirty="0" smtClean="0">
                  <a:solidFill>
                    <a:srgbClr val="E3979F"/>
                  </a:solidFill>
                  <a:latin typeface="Agency FB" panose="020B0503020202020204" pitchFamily="34" charset="0"/>
                </a:rPr>
                <a:t>03</a:t>
              </a:r>
              <a:endParaRPr lang="zh-CN" altLang="en-US" sz="7200" dirty="0">
                <a:solidFill>
                  <a:srgbClr val="E3979F"/>
                </a:solidFill>
                <a:latin typeface="Agency FB" panose="020B0503020202020204" pitchFamily="34" charset="0"/>
              </a:endParaRPr>
            </a:p>
          </p:txBody>
        </p:sp>
      </p:grpSp>
      <p:sp>
        <p:nvSpPr>
          <p:cNvPr id="5" name="矩形 4"/>
          <p:cNvSpPr/>
          <p:nvPr/>
        </p:nvSpPr>
        <p:spPr>
          <a:xfrm>
            <a:off x="2892977" y="2252435"/>
            <a:ext cx="279400" cy="279400"/>
          </a:xfrm>
          <a:prstGeom prst="rect">
            <a:avLst/>
          </a:prstGeom>
          <a:solidFill>
            <a:srgbClr val="E3979F"/>
          </a:solidFill>
          <a:ln>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178727" y="2049769"/>
            <a:ext cx="186792" cy="186792"/>
          </a:xfrm>
          <a:prstGeom prst="rect">
            <a:avLst/>
          </a:prstGeom>
          <a:solidFill>
            <a:srgbClr val="E3979F"/>
          </a:solidFill>
          <a:ln>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3457103" y="1881555"/>
            <a:ext cx="3775393" cy="523220"/>
          </a:xfrm>
          <a:prstGeom prst="rect">
            <a:avLst/>
          </a:prstGeom>
          <a:noFill/>
        </p:spPr>
        <p:txBody>
          <a:bodyPr wrap="none" rtlCol="0">
            <a:spAutoFit/>
          </a:bodyPr>
          <a:lstStyle/>
          <a:p>
            <a:r>
              <a:rPr lang="zh-CN" altLang="en-US" sz="2800" dirty="0" smtClean="0">
                <a:solidFill>
                  <a:srgbClr val="2E75B6"/>
                </a:solidFill>
                <a:latin typeface="微软雅黑" panose="020B0503020204020204" pitchFamily="34" charset="-122"/>
                <a:ea typeface="微软雅黑" panose="020B0503020204020204" pitchFamily="34" charset="-122"/>
              </a:rPr>
              <a:t>单击添加文字标题内容</a:t>
            </a:r>
            <a:endParaRPr lang="zh-CN" altLang="en-US" sz="2800" dirty="0">
              <a:solidFill>
                <a:srgbClr val="2E75B6"/>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534321" y="1358335"/>
            <a:ext cx="1620957" cy="523220"/>
          </a:xfrm>
          <a:prstGeom prst="rect">
            <a:avLst/>
          </a:prstGeom>
          <a:noFill/>
        </p:spPr>
        <p:txBody>
          <a:bodyPr wrap="none" rtlCol="0">
            <a:spAutoFit/>
          </a:bodyPr>
          <a:lstStyle/>
          <a:p>
            <a:r>
              <a:rPr lang="zh-CN" altLang="en-US" sz="2800" b="1" dirty="0" smtClean="0">
                <a:solidFill>
                  <a:srgbClr val="2E75B6"/>
                </a:solidFill>
                <a:latin typeface="微软雅黑" panose="020B0503020204020204" pitchFamily="34" charset="-122"/>
                <a:ea typeface="微软雅黑" panose="020B0503020204020204" pitchFamily="34" charset="-122"/>
              </a:rPr>
              <a:t>第三部分</a:t>
            </a:r>
            <a:endParaRPr lang="zh-CN" altLang="en-US" sz="2800" b="1" dirty="0">
              <a:solidFill>
                <a:srgbClr val="2E75B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947586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750" fill="hold"/>
                                        <p:tgtEl>
                                          <p:spTgt spid="24"/>
                                        </p:tgtEl>
                                        <p:attrNameLst>
                                          <p:attrName>ppt_w</p:attrName>
                                        </p:attrNameLst>
                                      </p:cBhvr>
                                      <p:tavLst>
                                        <p:tav tm="0">
                                          <p:val>
                                            <p:fltVal val="0"/>
                                          </p:val>
                                        </p:tav>
                                        <p:tav tm="100000">
                                          <p:val>
                                            <p:strVal val="#ppt_w"/>
                                          </p:val>
                                        </p:tav>
                                      </p:tavLst>
                                    </p:anim>
                                    <p:anim calcmode="lin" valueType="num">
                                      <p:cBhvr>
                                        <p:cTn id="8" dur="750" fill="hold"/>
                                        <p:tgtEl>
                                          <p:spTgt spid="24"/>
                                        </p:tgtEl>
                                        <p:attrNameLst>
                                          <p:attrName>ppt_h</p:attrName>
                                        </p:attrNameLst>
                                      </p:cBhvr>
                                      <p:tavLst>
                                        <p:tav tm="0">
                                          <p:val>
                                            <p:fltVal val="0"/>
                                          </p:val>
                                        </p:tav>
                                        <p:tav tm="100000">
                                          <p:val>
                                            <p:strVal val="#ppt_h"/>
                                          </p:val>
                                        </p:tav>
                                      </p:tavLst>
                                    </p:anim>
                                    <p:anim calcmode="lin" valueType="num">
                                      <p:cBhvr>
                                        <p:cTn id="9" dur="750" fill="hold"/>
                                        <p:tgtEl>
                                          <p:spTgt spid="24"/>
                                        </p:tgtEl>
                                        <p:attrNameLst>
                                          <p:attrName>style.rotation</p:attrName>
                                        </p:attrNameLst>
                                      </p:cBhvr>
                                      <p:tavLst>
                                        <p:tav tm="0">
                                          <p:val>
                                            <p:fltVal val="360"/>
                                          </p:val>
                                        </p:tav>
                                        <p:tav tm="100000">
                                          <p:val>
                                            <p:fltVal val="0"/>
                                          </p:val>
                                        </p:tav>
                                      </p:tavLst>
                                    </p:anim>
                                    <p:animEffect transition="in" filter="fade">
                                      <p:cBhvr>
                                        <p:cTn id="10" dur="750"/>
                                        <p:tgtEl>
                                          <p:spTgt spid="24"/>
                                        </p:tgtEl>
                                      </p:cBhvr>
                                    </p:animEffect>
                                  </p:childTnLst>
                                </p:cTn>
                              </p:par>
                            </p:childTnLst>
                          </p:cTn>
                        </p:par>
                        <p:par>
                          <p:cTn id="11" fill="hold">
                            <p:stCondLst>
                              <p:cond delay="750"/>
                            </p:stCondLst>
                            <p:childTnLst>
                              <p:par>
                                <p:cTn id="12" presetID="49" presetClass="entr" presetSubtype="0" decel="10000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attrNameLst>
                                          <p:attrName>style.rotation</p:attrName>
                                        </p:attrNameLst>
                                      </p:cBhvr>
                                      <p:tavLst>
                                        <p:tav tm="0">
                                          <p:val>
                                            <p:fltVal val="360"/>
                                          </p:val>
                                        </p:tav>
                                        <p:tav tm="100000">
                                          <p:val>
                                            <p:fltVal val="0"/>
                                          </p:val>
                                        </p:tav>
                                      </p:tavLst>
                                    </p:anim>
                                    <p:animEffect transition="in" filter="fade">
                                      <p:cBhvr>
                                        <p:cTn id="17" dur="500"/>
                                        <p:tgtEl>
                                          <p:spTgt spid="5"/>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 calcmode="lin" valueType="num">
                                      <p:cBhvr>
                                        <p:cTn id="22" dur="500" fill="hold"/>
                                        <p:tgtEl>
                                          <p:spTgt spid="27"/>
                                        </p:tgtEl>
                                        <p:attrNameLst>
                                          <p:attrName>style.rotation</p:attrName>
                                        </p:attrNameLst>
                                      </p:cBhvr>
                                      <p:tavLst>
                                        <p:tav tm="0">
                                          <p:val>
                                            <p:fltVal val="360"/>
                                          </p:val>
                                        </p:tav>
                                        <p:tav tm="100000">
                                          <p:val>
                                            <p:fltVal val="0"/>
                                          </p:val>
                                        </p:tav>
                                      </p:tavLst>
                                    </p:anim>
                                    <p:animEffect transition="in" filter="fade">
                                      <p:cBhvr>
                                        <p:cTn id="23" dur="500"/>
                                        <p:tgtEl>
                                          <p:spTgt spid="27"/>
                                        </p:tgtEl>
                                      </p:cBhvr>
                                    </p:animEffect>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750"/>
                                        <p:tgtEl>
                                          <p:spTgt spid="29"/>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animBg="1"/>
      <p:bldP spid="28"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6171707" y="1550196"/>
            <a:ext cx="1824666" cy="668975"/>
            <a:chOff x="1603804" y="2220559"/>
            <a:chExt cx="2433815" cy="893061"/>
          </a:xfrm>
        </p:grpSpPr>
        <p:sp>
          <p:nvSpPr>
            <p:cNvPr id="5" name="Text Placeholder 2"/>
            <p:cNvSpPr txBox="1">
              <a:spLocks/>
            </p:cNvSpPr>
            <p:nvPr/>
          </p:nvSpPr>
          <p:spPr>
            <a:xfrm>
              <a:off x="1603804" y="2220559"/>
              <a:ext cx="2013096"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680010" y="2559113"/>
              <a:ext cx="2357609" cy="554507"/>
            </a:xfrm>
            <a:prstGeom prst="rect">
              <a:avLst/>
            </a:prstGeom>
            <a:noFill/>
          </p:spPr>
          <p:txBody>
            <a:bodyPr lIns="0" tIns="0" rIns="0" bIns="0">
              <a:spAutoFit/>
            </a:bodyPr>
            <a:lstStyle/>
            <a:p>
              <a:pP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7" name="Group 6"/>
          <p:cNvGrpSpPr>
            <a:grpSpLocks/>
          </p:cNvGrpSpPr>
          <p:nvPr/>
        </p:nvGrpSpPr>
        <p:grpSpPr bwMode="auto">
          <a:xfrm>
            <a:off x="6595439" y="2576514"/>
            <a:ext cx="1855612" cy="670164"/>
            <a:chOff x="1603804" y="2220559"/>
            <a:chExt cx="2475438" cy="893060"/>
          </a:xfrm>
        </p:grpSpPr>
        <p:sp>
          <p:nvSpPr>
            <p:cNvPr id="8" name="Text Placeholder 2"/>
            <p:cNvSpPr txBox="1">
              <a:spLocks/>
            </p:cNvSpPr>
            <p:nvPr/>
          </p:nvSpPr>
          <p:spPr>
            <a:xfrm>
              <a:off x="1603804" y="2220559"/>
              <a:ext cx="2013377"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1680020" y="2560097"/>
              <a:ext cx="2399222" cy="553522"/>
            </a:xfrm>
            <a:prstGeom prst="rect">
              <a:avLst/>
            </a:prstGeom>
            <a:noFill/>
          </p:spPr>
          <p:txBody>
            <a:bodyPr lIns="0" tIns="0" rIns="0" bIns="0">
              <a:spAutoFit/>
            </a:bodyPr>
            <a:lstStyle/>
            <a:p>
              <a:pP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0" name="Group 9"/>
          <p:cNvGrpSpPr>
            <a:grpSpLocks/>
          </p:cNvGrpSpPr>
          <p:nvPr/>
        </p:nvGrpSpPr>
        <p:grpSpPr bwMode="auto">
          <a:xfrm>
            <a:off x="6171707" y="3575446"/>
            <a:ext cx="1824666" cy="670163"/>
            <a:chOff x="1603804" y="2220559"/>
            <a:chExt cx="2433815" cy="893061"/>
          </a:xfrm>
        </p:grpSpPr>
        <p:sp>
          <p:nvSpPr>
            <p:cNvPr id="11" name="Text Placeholder 2"/>
            <p:cNvSpPr txBox="1">
              <a:spLocks/>
            </p:cNvSpPr>
            <p:nvPr/>
          </p:nvSpPr>
          <p:spPr>
            <a:xfrm>
              <a:off x="1603804" y="2220559"/>
              <a:ext cx="2013096" cy="26179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TextBox 11"/>
            <p:cNvSpPr txBox="1"/>
            <p:nvPr/>
          </p:nvSpPr>
          <p:spPr>
            <a:xfrm>
              <a:off x="1680010" y="2560097"/>
              <a:ext cx="2357609" cy="553523"/>
            </a:xfrm>
            <a:prstGeom prst="rect">
              <a:avLst/>
            </a:prstGeom>
            <a:noFill/>
          </p:spPr>
          <p:txBody>
            <a:bodyPr lIns="0" tIns="0" rIns="0" bIns="0">
              <a:spAutoFit/>
            </a:bodyPr>
            <a:lstStyle/>
            <a:p>
              <a:pP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3" name="Group 12"/>
          <p:cNvGrpSpPr>
            <a:grpSpLocks/>
          </p:cNvGrpSpPr>
          <p:nvPr/>
        </p:nvGrpSpPr>
        <p:grpSpPr bwMode="auto">
          <a:xfrm>
            <a:off x="1140489" y="1550196"/>
            <a:ext cx="1819903" cy="668975"/>
            <a:chOff x="1494367" y="2220559"/>
            <a:chExt cx="2427694" cy="893061"/>
          </a:xfrm>
        </p:grpSpPr>
        <p:sp>
          <p:nvSpPr>
            <p:cNvPr id="14" name="Text Placeholder 2"/>
            <p:cNvSpPr txBox="1">
              <a:spLocks/>
            </p:cNvSpPr>
            <p:nvPr/>
          </p:nvSpPr>
          <p:spPr>
            <a:xfrm>
              <a:off x="1908773" y="2220559"/>
              <a:ext cx="2013288" cy="262260"/>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TextBox 14"/>
            <p:cNvSpPr txBox="1"/>
            <p:nvPr/>
          </p:nvSpPr>
          <p:spPr>
            <a:xfrm>
              <a:off x="1494367" y="2559113"/>
              <a:ext cx="2324490" cy="554507"/>
            </a:xfrm>
            <a:prstGeom prst="rect">
              <a:avLst/>
            </a:prstGeom>
            <a:noFill/>
          </p:spPr>
          <p:txBody>
            <a:bodyPr lIns="0" tIns="0" rIns="0" bIns="0">
              <a:spAutoFit/>
            </a:bodyPr>
            <a:lstStyle/>
            <a:p>
              <a:pPr algn="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6" name="Group 15"/>
          <p:cNvGrpSpPr>
            <a:grpSpLocks/>
          </p:cNvGrpSpPr>
          <p:nvPr/>
        </p:nvGrpSpPr>
        <p:grpSpPr bwMode="auto">
          <a:xfrm>
            <a:off x="791742" y="2576513"/>
            <a:ext cx="1786578" cy="670162"/>
            <a:chOff x="1539935" y="2220559"/>
            <a:chExt cx="2382128" cy="893058"/>
          </a:xfrm>
        </p:grpSpPr>
        <p:sp>
          <p:nvSpPr>
            <p:cNvPr id="17" name="Text Placeholder 2"/>
            <p:cNvSpPr txBox="1">
              <a:spLocks/>
            </p:cNvSpPr>
            <p:nvPr/>
          </p:nvSpPr>
          <p:spPr>
            <a:xfrm>
              <a:off x="1908125" y="2220559"/>
              <a:ext cx="2013938" cy="261794"/>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17"/>
            <p:cNvSpPr txBox="1"/>
            <p:nvPr/>
          </p:nvSpPr>
          <p:spPr>
            <a:xfrm>
              <a:off x="1539935" y="2560096"/>
              <a:ext cx="2278971" cy="553521"/>
            </a:xfrm>
            <a:prstGeom prst="rect">
              <a:avLst/>
            </a:prstGeom>
            <a:noFill/>
          </p:spPr>
          <p:txBody>
            <a:bodyPr lIns="0" tIns="0" rIns="0" bIns="0">
              <a:spAutoFit/>
            </a:bodyPr>
            <a:lstStyle/>
            <a:p>
              <a:pPr algn="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9" name="Group 18"/>
          <p:cNvGrpSpPr>
            <a:grpSpLocks/>
          </p:cNvGrpSpPr>
          <p:nvPr/>
        </p:nvGrpSpPr>
        <p:grpSpPr bwMode="auto">
          <a:xfrm>
            <a:off x="1140489" y="3575447"/>
            <a:ext cx="1819903" cy="670321"/>
            <a:chOff x="1494367" y="2220559"/>
            <a:chExt cx="2427698" cy="893271"/>
          </a:xfrm>
        </p:grpSpPr>
        <p:sp>
          <p:nvSpPr>
            <p:cNvPr id="20" name="Text Placeholder 2"/>
            <p:cNvSpPr txBox="1">
              <a:spLocks/>
            </p:cNvSpPr>
            <p:nvPr/>
          </p:nvSpPr>
          <p:spPr>
            <a:xfrm>
              <a:off x="1908774" y="2220559"/>
              <a:ext cx="2013291" cy="26179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TextBox 20"/>
            <p:cNvSpPr txBox="1"/>
            <p:nvPr/>
          </p:nvSpPr>
          <p:spPr>
            <a:xfrm>
              <a:off x="1494367" y="2560097"/>
              <a:ext cx="2324494" cy="553733"/>
            </a:xfrm>
            <a:prstGeom prst="rect">
              <a:avLst/>
            </a:prstGeom>
            <a:noFill/>
          </p:spPr>
          <p:txBody>
            <a:bodyPr lIns="0" tIns="0" rIns="0" bIns="0">
              <a:spAutoFit/>
            </a:bodyPr>
            <a:lstStyle/>
            <a:p>
              <a:pPr algn="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 name="Group 1"/>
          <p:cNvGrpSpPr>
            <a:grpSpLocks/>
          </p:cNvGrpSpPr>
          <p:nvPr/>
        </p:nvGrpSpPr>
        <p:grpSpPr bwMode="auto">
          <a:xfrm>
            <a:off x="2962772" y="1451372"/>
            <a:ext cx="3218457" cy="2862263"/>
            <a:chOff x="3949950" y="1935228"/>
            <a:chExt cx="4292100" cy="3816694"/>
          </a:xfrm>
        </p:grpSpPr>
        <p:sp>
          <p:nvSpPr>
            <p:cNvPr id="34830" name="Freeform 28"/>
            <p:cNvSpPr>
              <a:spLocks/>
            </p:cNvSpPr>
            <p:nvPr/>
          </p:nvSpPr>
          <p:spPr bwMode="auto">
            <a:xfrm>
              <a:off x="6856115" y="2914246"/>
              <a:ext cx="639249" cy="929328"/>
            </a:xfrm>
            <a:custGeom>
              <a:avLst/>
              <a:gdLst>
                <a:gd name="T0" fmla="*/ 639249 w 476"/>
                <a:gd name="T1" fmla="*/ 0 h 692"/>
                <a:gd name="T2" fmla="*/ 0 w 476"/>
                <a:gd name="T3" fmla="*/ 750714 h 692"/>
                <a:gd name="T4" fmla="*/ 104751 w 476"/>
                <a:gd name="T5" fmla="*/ 929328 h 692"/>
                <a:gd name="T6" fmla="*/ 639249 w 476"/>
                <a:gd name="T7" fmla="*/ 0 h 6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2">
                  <a:moveTo>
                    <a:pt x="476" y="0"/>
                  </a:moveTo>
                  <a:lnTo>
                    <a:pt x="0" y="559"/>
                  </a:lnTo>
                  <a:lnTo>
                    <a:pt x="78" y="692"/>
                  </a:lnTo>
                  <a:lnTo>
                    <a:pt x="4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1" name="Freeform 29"/>
            <p:cNvSpPr>
              <a:spLocks/>
            </p:cNvSpPr>
            <p:nvPr/>
          </p:nvSpPr>
          <p:spPr bwMode="auto">
            <a:xfrm>
              <a:off x="6528433" y="4412990"/>
              <a:ext cx="102065" cy="181300"/>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2" name="Freeform 30"/>
            <p:cNvSpPr>
              <a:spLocks/>
            </p:cNvSpPr>
            <p:nvPr/>
          </p:nvSpPr>
          <p:spPr bwMode="auto">
            <a:xfrm>
              <a:off x="6528433" y="4412990"/>
              <a:ext cx="102065" cy="181300"/>
            </a:xfrm>
            <a:custGeom>
              <a:avLst/>
              <a:gdLst>
                <a:gd name="T0" fmla="*/ 102065 w 76"/>
                <a:gd name="T1" fmla="*/ 0 h 135"/>
                <a:gd name="T2" fmla="*/ 0 w 76"/>
                <a:gd name="T3" fmla="*/ 181300 h 135"/>
                <a:gd name="T4" fmla="*/ 102065 w 76"/>
                <a:gd name="T5" fmla="*/ 0 h 135"/>
                <a:gd name="T6" fmla="*/ 102065 w 76"/>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6" h="135">
                  <a:moveTo>
                    <a:pt x="76" y="0"/>
                  </a:moveTo>
                  <a:lnTo>
                    <a:pt x="0"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3" name="Freeform 31"/>
            <p:cNvSpPr>
              <a:spLocks/>
            </p:cNvSpPr>
            <p:nvPr/>
          </p:nvSpPr>
          <p:spPr bwMode="auto">
            <a:xfrm>
              <a:off x="6528433" y="4412990"/>
              <a:ext cx="1071682" cy="181300"/>
            </a:xfrm>
            <a:custGeom>
              <a:avLst/>
              <a:gdLst>
                <a:gd name="T0" fmla="*/ 102065 w 798"/>
                <a:gd name="T1" fmla="*/ 0 h 135"/>
                <a:gd name="T2" fmla="*/ 0 w 798"/>
                <a:gd name="T3" fmla="*/ 181300 h 135"/>
                <a:gd name="T4" fmla="*/ 1071682 w 798"/>
                <a:gd name="T5" fmla="*/ 181300 h 135"/>
                <a:gd name="T6" fmla="*/ 102065 w 798"/>
                <a:gd name="T7" fmla="*/ 0 h 13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98" h="135">
                  <a:moveTo>
                    <a:pt x="76" y="0"/>
                  </a:moveTo>
                  <a:lnTo>
                    <a:pt x="0" y="135"/>
                  </a:lnTo>
                  <a:lnTo>
                    <a:pt x="798" y="135"/>
                  </a:lnTo>
                  <a:lnTo>
                    <a:pt x="7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4" name="Freeform 32"/>
            <p:cNvSpPr>
              <a:spLocks/>
            </p:cNvSpPr>
            <p:nvPr/>
          </p:nvSpPr>
          <p:spPr bwMode="auto">
            <a:xfrm>
              <a:off x="5663567" y="4594289"/>
              <a:ext cx="206816"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5" name="Freeform 33"/>
            <p:cNvSpPr>
              <a:spLocks/>
            </p:cNvSpPr>
            <p:nvPr/>
          </p:nvSpPr>
          <p:spPr bwMode="auto">
            <a:xfrm>
              <a:off x="5663567" y="4594289"/>
              <a:ext cx="206816" cy="0"/>
            </a:xfrm>
            <a:custGeom>
              <a:avLst/>
              <a:gdLst>
                <a:gd name="T0" fmla="*/ 206816 w 154"/>
                <a:gd name="T1" fmla="*/ 0 w 154"/>
                <a:gd name="T2" fmla="*/ 206816 w 154"/>
                <a:gd name="T3" fmla="*/ 206816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154" y="0"/>
                  </a:moveTo>
                  <a:lnTo>
                    <a:pt x="0" y="0"/>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6" name="Freeform 34"/>
            <p:cNvSpPr>
              <a:spLocks/>
            </p:cNvSpPr>
            <p:nvPr/>
          </p:nvSpPr>
          <p:spPr bwMode="auto">
            <a:xfrm>
              <a:off x="5663567" y="4594289"/>
              <a:ext cx="534498" cy="927986"/>
            </a:xfrm>
            <a:custGeom>
              <a:avLst/>
              <a:gdLst>
                <a:gd name="T0" fmla="*/ 0 w 398"/>
                <a:gd name="T1" fmla="*/ 0 h 691"/>
                <a:gd name="T2" fmla="*/ 6715 w 398"/>
                <a:gd name="T3" fmla="*/ 9401 h 691"/>
                <a:gd name="T4" fmla="*/ 534498 w 398"/>
                <a:gd name="T5" fmla="*/ 927986 h 691"/>
                <a:gd name="T6" fmla="*/ 206816 w 398"/>
                <a:gd name="T7" fmla="*/ 0 h 691"/>
                <a:gd name="T8" fmla="*/ 0 w 398"/>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8" h="691">
                  <a:moveTo>
                    <a:pt x="0" y="0"/>
                  </a:moveTo>
                  <a:lnTo>
                    <a:pt x="5" y="7"/>
                  </a:lnTo>
                  <a:lnTo>
                    <a:pt x="398" y="691"/>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7" name="Freeform 35"/>
            <p:cNvSpPr>
              <a:spLocks/>
            </p:cNvSpPr>
            <p:nvPr/>
          </p:nvSpPr>
          <p:spPr bwMode="auto">
            <a:xfrm>
              <a:off x="4693950" y="3843574"/>
              <a:ext cx="639249" cy="927986"/>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8" name="Freeform 36"/>
            <p:cNvSpPr>
              <a:spLocks/>
            </p:cNvSpPr>
            <p:nvPr/>
          </p:nvSpPr>
          <p:spPr bwMode="auto">
            <a:xfrm>
              <a:off x="4693950" y="3843574"/>
              <a:ext cx="639249" cy="927986"/>
            </a:xfrm>
            <a:custGeom>
              <a:avLst/>
              <a:gdLst>
                <a:gd name="T0" fmla="*/ 537184 w 476"/>
                <a:gd name="T1" fmla="*/ 0 h 691"/>
                <a:gd name="T2" fmla="*/ 0 w 476"/>
                <a:gd name="T3" fmla="*/ 927986 h 691"/>
                <a:gd name="T4" fmla="*/ 537184 w 476"/>
                <a:gd name="T5" fmla="*/ 0 h 691"/>
                <a:gd name="T6" fmla="*/ 639249 w 476"/>
                <a:gd name="T7" fmla="*/ 177271 h 691"/>
                <a:gd name="T8" fmla="*/ 639249 w 476"/>
                <a:gd name="T9" fmla="*/ 177271 h 691"/>
                <a:gd name="T10" fmla="*/ 537184 w 476"/>
                <a:gd name="T11" fmla="*/ 0 h 69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76" h="691">
                  <a:moveTo>
                    <a:pt x="400" y="0"/>
                  </a:moveTo>
                  <a:lnTo>
                    <a:pt x="0" y="691"/>
                  </a:lnTo>
                  <a:lnTo>
                    <a:pt x="400" y="0"/>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39" name="Freeform 37"/>
            <p:cNvSpPr>
              <a:spLocks/>
            </p:cNvSpPr>
            <p:nvPr/>
          </p:nvSpPr>
          <p:spPr bwMode="auto">
            <a:xfrm>
              <a:off x="4693950" y="3843574"/>
              <a:ext cx="639249" cy="927986"/>
            </a:xfrm>
            <a:custGeom>
              <a:avLst/>
              <a:gdLst>
                <a:gd name="T0" fmla="*/ 537184 w 476"/>
                <a:gd name="T1" fmla="*/ 0 h 691"/>
                <a:gd name="T2" fmla="*/ 0 w 476"/>
                <a:gd name="T3" fmla="*/ 927986 h 691"/>
                <a:gd name="T4" fmla="*/ 639249 w 476"/>
                <a:gd name="T5" fmla="*/ 177271 h 691"/>
                <a:gd name="T6" fmla="*/ 537184 w 476"/>
                <a:gd name="T7" fmla="*/ 0 h 6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76" h="691">
                  <a:moveTo>
                    <a:pt x="400" y="0"/>
                  </a:moveTo>
                  <a:lnTo>
                    <a:pt x="0" y="691"/>
                  </a:lnTo>
                  <a:lnTo>
                    <a:pt x="476" y="132"/>
                  </a:lnTo>
                  <a:lnTo>
                    <a:pt x="4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40" name="Freeform 38"/>
            <p:cNvSpPr>
              <a:spLocks/>
            </p:cNvSpPr>
            <p:nvPr/>
          </p:nvSpPr>
          <p:spPr bwMode="auto">
            <a:xfrm>
              <a:off x="5558816" y="3095545"/>
              <a:ext cx="104751" cy="178614"/>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41" name="Freeform 39"/>
            <p:cNvSpPr>
              <a:spLocks/>
            </p:cNvSpPr>
            <p:nvPr/>
          </p:nvSpPr>
          <p:spPr bwMode="auto">
            <a:xfrm>
              <a:off x="5558816" y="3095545"/>
              <a:ext cx="104751" cy="178614"/>
            </a:xfrm>
            <a:custGeom>
              <a:avLst/>
              <a:gdLst>
                <a:gd name="T0" fmla="*/ 104751 w 78"/>
                <a:gd name="T1" fmla="*/ 0 h 133"/>
                <a:gd name="T2" fmla="*/ 0 w 78"/>
                <a:gd name="T3" fmla="*/ 178614 h 133"/>
                <a:gd name="T4" fmla="*/ 0 w 78"/>
                <a:gd name="T5" fmla="*/ 178614 h 133"/>
                <a:gd name="T6" fmla="*/ 104751 w 78"/>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78" h="133">
                  <a:moveTo>
                    <a:pt x="78" y="0"/>
                  </a:moveTo>
                  <a:lnTo>
                    <a:pt x="0" y="133"/>
                  </a:lnTo>
                  <a:lnTo>
                    <a:pt x="7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42" name="Freeform 40"/>
            <p:cNvSpPr>
              <a:spLocks/>
            </p:cNvSpPr>
            <p:nvPr/>
          </p:nvSpPr>
          <p:spPr bwMode="auto">
            <a:xfrm>
              <a:off x="4589199" y="3095545"/>
              <a:ext cx="1074368" cy="178614"/>
            </a:xfrm>
            <a:custGeom>
              <a:avLst/>
              <a:gdLst>
                <a:gd name="T0" fmla="*/ 1074368 w 800"/>
                <a:gd name="T1" fmla="*/ 0 h 133"/>
                <a:gd name="T2" fmla="*/ 0 w 800"/>
                <a:gd name="T3" fmla="*/ 0 h 133"/>
                <a:gd name="T4" fmla="*/ 969617 w 800"/>
                <a:gd name="T5" fmla="*/ 178614 h 133"/>
                <a:gd name="T6" fmla="*/ 1074368 w 800"/>
                <a:gd name="T7" fmla="*/ 0 h 13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0" h="133">
                  <a:moveTo>
                    <a:pt x="800" y="0"/>
                  </a:moveTo>
                  <a:lnTo>
                    <a:pt x="0" y="0"/>
                  </a:lnTo>
                  <a:lnTo>
                    <a:pt x="722" y="133"/>
                  </a:lnTo>
                  <a:lnTo>
                    <a:pt x="80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43" name="Freeform 41"/>
            <p:cNvSpPr>
              <a:spLocks/>
            </p:cNvSpPr>
            <p:nvPr/>
          </p:nvSpPr>
          <p:spPr bwMode="auto">
            <a:xfrm>
              <a:off x="6321617" y="3095545"/>
              <a:ext cx="206816"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44" name="Freeform 42"/>
            <p:cNvSpPr>
              <a:spLocks/>
            </p:cNvSpPr>
            <p:nvPr/>
          </p:nvSpPr>
          <p:spPr bwMode="auto">
            <a:xfrm>
              <a:off x="6321617" y="3095545"/>
              <a:ext cx="206816" cy="0"/>
            </a:xfrm>
            <a:custGeom>
              <a:avLst/>
              <a:gdLst>
                <a:gd name="T0" fmla="*/ 0 w 154"/>
                <a:gd name="T1" fmla="*/ 0 w 154"/>
                <a:gd name="T2" fmla="*/ 206816 w 154"/>
                <a:gd name="T3" fmla="*/ 0 w 154"/>
                <a:gd name="T4" fmla="*/ 0 60000 65536"/>
                <a:gd name="T5" fmla="*/ 0 60000 65536"/>
                <a:gd name="T6" fmla="*/ 0 60000 65536"/>
                <a:gd name="T7" fmla="*/ 0 60000 65536"/>
              </a:gdLst>
              <a:ahLst/>
              <a:cxnLst>
                <a:cxn ang="T4">
                  <a:pos x="T0" y="0"/>
                </a:cxn>
                <a:cxn ang="T5">
                  <a:pos x="T1" y="0"/>
                </a:cxn>
                <a:cxn ang="T6">
                  <a:pos x="T2" y="0"/>
                </a:cxn>
                <a:cxn ang="T7">
                  <a:pos x="T3" y="0"/>
                </a:cxn>
              </a:cxnLst>
              <a:rect l="0" t="0" r="r" b="b"/>
              <a:pathLst>
                <a:path w="154">
                  <a:moveTo>
                    <a:pt x="0" y="0"/>
                  </a:moveTo>
                  <a:lnTo>
                    <a:pt x="0" y="0"/>
                  </a:lnTo>
                  <a:lnTo>
                    <a:pt x="1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45" name="Freeform 43"/>
            <p:cNvSpPr>
              <a:spLocks/>
            </p:cNvSpPr>
            <p:nvPr/>
          </p:nvSpPr>
          <p:spPr bwMode="auto">
            <a:xfrm>
              <a:off x="5991249" y="2167560"/>
              <a:ext cx="537184" cy="927986"/>
            </a:xfrm>
            <a:custGeom>
              <a:avLst/>
              <a:gdLst>
                <a:gd name="T0" fmla="*/ 0 w 400"/>
                <a:gd name="T1" fmla="*/ 0 h 691"/>
                <a:gd name="T2" fmla="*/ 330368 w 400"/>
                <a:gd name="T3" fmla="*/ 927986 h 691"/>
                <a:gd name="T4" fmla="*/ 537184 w 400"/>
                <a:gd name="T5" fmla="*/ 927986 h 691"/>
                <a:gd name="T6" fmla="*/ 244419 w 400"/>
                <a:gd name="T7" fmla="*/ 423033 h 691"/>
                <a:gd name="T8" fmla="*/ 0 w 400"/>
                <a:gd name="T9" fmla="*/ 0 h 69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00" h="691">
                  <a:moveTo>
                    <a:pt x="0" y="0"/>
                  </a:moveTo>
                  <a:lnTo>
                    <a:pt x="246" y="691"/>
                  </a:lnTo>
                  <a:lnTo>
                    <a:pt x="400" y="691"/>
                  </a:lnTo>
                  <a:lnTo>
                    <a:pt x="182" y="31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4846" name="Group 44"/>
            <p:cNvGrpSpPr>
              <a:grpSpLocks/>
            </p:cNvGrpSpPr>
            <p:nvPr/>
          </p:nvGrpSpPr>
          <p:grpSpPr bwMode="auto">
            <a:xfrm>
              <a:off x="3949950" y="3095545"/>
              <a:ext cx="1713617" cy="2152765"/>
              <a:chOff x="3949950" y="3095545"/>
              <a:chExt cx="1713617" cy="2152765"/>
            </a:xfrm>
          </p:grpSpPr>
          <p:sp>
            <p:nvSpPr>
              <p:cNvPr id="76" name="Freeform 75"/>
              <p:cNvSpPr>
                <a:spLocks/>
              </p:cNvSpPr>
              <p:nvPr/>
            </p:nvSpPr>
            <p:spPr bwMode="auto">
              <a:xfrm>
                <a:off x="3949950" y="3095795"/>
                <a:ext cx="1714300" cy="2152844"/>
              </a:xfrm>
              <a:custGeom>
                <a:avLst/>
                <a:gdLst>
                  <a:gd name="T0" fmla="*/ 201 w 539"/>
                  <a:gd name="T1" fmla="*/ 0 h 677"/>
                  <a:gd name="T2" fmla="*/ 73 w 539"/>
                  <a:gd name="T3" fmla="*/ 77 h 677"/>
                  <a:gd name="T4" fmla="*/ 22 w 539"/>
                  <a:gd name="T5" fmla="*/ 166 h 677"/>
                  <a:gd name="T6" fmla="*/ 22 w 539"/>
                  <a:gd name="T7" fmla="*/ 304 h 677"/>
                  <a:gd name="T8" fmla="*/ 237 w 539"/>
                  <a:gd name="T9" fmla="*/ 677 h 677"/>
                  <a:gd name="T10" fmla="*/ 234 w 539"/>
                  <a:gd name="T11" fmla="*/ 527 h 677"/>
                  <a:gd name="T12" fmla="*/ 539 w 539"/>
                  <a:gd name="T13" fmla="*/ 0 h 677"/>
                  <a:gd name="T14" fmla="*/ 201 w 539"/>
                  <a:gd name="T15" fmla="*/ 0 h 6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7">
                    <a:moveTo>
                      <a:pt x="201" y="0"/>
                    </a:moveTo>
                    <a:cubicBezTo>
                      <a:pt x="150" y="2"/>
                      <a:pt x="101" y="29"/>
                      <a:pt x="73" y="77"/>
                    </a:cubicBezTo>
                    <a:cubicBezTo>
                      <a:pt x="22" y="166"/>
                      <a:pt x="22" y="166"/>
                      <a:pt x="22" y="166"/>
                    </a:cubicBezTo>
                    <a:cubicBezTo>
                      <a:pt x="0" y="204"/>
                      <a:pt x="0" y="266"/>
                      <a:pt x="22" y="304"/>
                    </a:cubicBezTo>
                    <a:cubicBezTo>
                      <a:pt x="237" y="677"/>
                      <a:pt x="237" y="677"/>
                      <a:pt x="237" y="677"/>
                    </a:cubicBezTo>
                    <a:cubicBezTo>
                      <a:pt x="209" y="629"/>
                      <a:pt x="210" y="573"/>
                      <a:pt x="234" y="527"/>
                    </a:cubicBezTo>
                    <a:cubicBezTo>
                      <a:pt x="539" y="0"/>
                      <a:pt x="539" y="0"/>
                      <a:pt x="539" y="0"/>
                    </a:cubicBezTo>
                    <a:cubicBezTo>
                      <a:pt x="201" y="0"/>
                      <a:pt x="201" y="0"/>
                      <a:pt x="201" y="0"/>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77" name="Freeform 76"/>
              <p:cNvSpPr>
                <a:spLocks/>
              </p:cNvSpPr>
              <p:nvPr/>
            </p:nvSpPr>
            <p:spPr bwMode="auto">
              <a:xfrm>
                <a:off x="4589638" y="3095795"/>
                <a:ext cx="1074612" cy="179404"/>
              </a:xfrm>
              <a:custGeom>
                <a:avLst/>
                <a:gdLst>
                  <a:gd name="T0" fmla="*/ 800 w 800"/>
                  <a:gd name="T1" fmla="*/ 0 h 133"/>
                  <a:gd name="T2" fmla="*/ 0 w 800"/>
                  <a:gd name="T3" fmla="*/ 0 h 133"/>
                  <a:gd name="T4" fmla="*/ 722 w 800"/>
                  <a:gd name="T5" fmla="*/ 133 h 133"/>
                  <a:gd name="T6" fmla="*/ 800 w 800"/>
                  <a:gd name="T7" fmla="*/ 0 h 133"/>
                </a:gdLst>
                <a:ahLst/>
                <a:cxnLst>
                  <a:cxn ang="0">
                    <a:pos x="T0" y="T1"/>
                  </a:cxn>
                  <a:cxn ang="0">
                    <a:pos x="T2" y="T3"/>
                  </a:cxn>
                  <a:cxn ang="0">
                    <a:pos x="T4" y="T5"/>
                  </a:cxn>
                  <a:cxn ang="0">
                    <a:pos x="T6" y="T7"/>
                  </a:cxn>
                </a:cxnLst>
                <a:rect l="0" t="0" r="r" b="b"/>
                <a:pathLst>
                  <a:path w="800" h="133">
                    <a:moveTo>
                      <a:pt x="800" y="0"/>
                    </a:moveTo>
                    <a:lnTo>
                      <a:pt x="0" y="0"/>
                    </a:lnTo>
                    <a:lnTo>
                      <a:pt x="722" y="133"/>
                    </a:lnTo>
                    <a:lnTo>
                      <a:pt x="800" y="0"/>
                    </a:lnTo>
                    <a:close/>
                  </a:path>
                </a:pathLst>
              </a:custGeom>
              <a:solidFill>
                <a:schemeClr val="tx1">
                  <a:lumMod val="95000"/>
                  <a:lumOff val="5000"/>
                  <a:alpha val="10000"/>
                </a:schemeClr>
              </a:solidFill>
              <a:ln>
                <a:noFill/>
              </a:ln>
            </p:spPr>
            <p:txBody>
              <a:bodyPr/>
              <a:lstStyle/>
              <a:p>
                <a:pPr defTabSz="685577">
                  <a:defRPr/>
                </a:pPr>
                <a:endParaRPr lang="en-US"/>
              </a:p>
            </p:txBody>
          </p:sp>
        </p:grpSp>
        <p:grpSp>
          <p:nvGrpSpPr>
            <p:cNvPr id="34847" name="Group 71"/>
            <p:cNvGrpSpPr>
              <a:grpSpLocks/>
            </p:cNvGrpSpPr>
            <p:nvPr/>
          </p:nvGrpSpPr>
          <p:grpSpPr bwMode="auto">
            <a:xfrm>
              <a:off x="4182282" y="1935228"/>
              <a:ext cx="2346151" cy="1404736"/>
              <a:chOff x="4182282" y="1935228"/>
              <a:chExt cx="2346151" cy="1404736"/>
            </a:xfrm>
          </p:grpSpPr>
          <p:sp>
            <p:nvSpPr>
              <p:cNvPr id="74" name="Freeform 73"/>
              <p:cNvSpPr>
                <a:spLocks/>
              </p:cNvSpPr>
              <p:nvPr/>
            </p:nvSpPr>
            <p:spPr bwMode="auto">
              <a:xfrm>
                <a:off x="4181698" y="1935228"/>
                <a:ext cx="2346052" cy="1405064"/>
              </a:xfrm>
              <a:custGeom>
                <a:avLst/>
                <a:gdLst>
                  <a:gd name="T0" fmla="*/ 569 w 738"/>
                  <a:gd name="T1" fmla="*/ 73 h 442"/>
                  <a:gd name="T2" fmla="*/ 438 w 738"/>
                  <a:gd name="T3" fmla="*/ 0 h 442"/>
                  <a:gd name="T4" fmla="*/ 335 w 738"/>
                  <a:gd name="T5" fmla="*/ 0 h 442"/>
                  <a:gd name="T6" fmla="*/ 215 w 738"/>
                  <a:gd name="T7" fmla="*/ 69 h 442"/>
                  <a:gd name="T8" fmla="*/ 0 w 738"/>
                  <a:gd name="T9" fmla="*/ 442 h 442"/>
                  <a:gd name="T10" fmla="*/ 128 w 738"/>
                  <a:gd name="T11" fmla="*/ 365 h 442"/>
                  <a:gd name="T12" fmla="*/ 738 w 738"/>
                  <a:gd name="T13" fmla="*/ 365 h 442"/>
                  <a:gd name="T14" fmla="*/ 569 w 738"/>
                  <a:gd name="T15" fmla="*/ 73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569" y="73"/>
                    </a:moveTo>
                    <a:cubicBezTo>
                      <a:pt x="542" y="29"/>
                      <a:pt x="493" y="0"/>
                      <a:pt x="438" y="0"/>
                    </a:cubicBezTo>
                    <a:cubicBezTo>
                      <a:pt x="335" y="0"/>
                      <a:pt x="335" y="0"/>
                      <a:pt x="335" y="0"/>
                    </a:cubicBezTo>
                    <a:cubicBezTo>
                      <a:pt x="291" y="0"/>
                      <a:pt x="237" y="31"/>
                      <a:pt x="215" y="69"/>
                    </a:cubicBezTo>
                    <a:cubicBezTo>
                      <a:pt x="0" y="442"/>
                      <a:pt x="0" y="442"/>
                      <a:pt x="0" y="442"/>
                    </a:cubicBezTo>
                    <a:cubicBezTo>
                      <a:pt x="28" y="394"/>
                      <a:pt x="77" y="367"/>
                      <a:pt x="128" y="365"/>
                    </a:cubicBezTo>
                    <a:cubicBezTo>
                      <a:pt x="738" y="365"/>
                      <a:pt x="738" y="365"/>
                      <a:pt x="738" y="365"/>
                    </a:cubicBezTo>
                    <a:cubicBezTo>
                      <a:pt x="569" y="73"/>
                      <a:pt x="569" y="73"/>
                      <a:pt x="569" y="73"/>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75" name="Freeform 74"/>
              <p:cNvSpPr>
                <a:spLocks/>
              </p:cNvSpPr>
              <p:nvPr/>
            </p:nvSpPr>
            <p:spPr bwMode="auto">
              <a:xfrm>
                <a:off x="5991238" y="2167024"/>
                <a:ext cx="536513" cy="928771"/>
              </a:xfrm>
              <a:custGeom>
                <a:avLst/>
                <a:gdLst>
                  <a:gd name="T0" fmla="*/ 0 w 400"/>
                  <a:gd name="T1" fmla="*/ 0 h 691"/>
                  <a:gd name="T2" fmla="*/ 246 w 400"/>
                  <a:gd name="T3" fmla="*/ 691 h 691"/>
                  <a:gd name="T4" fmla="*/ 400 w 400"/>
                  <a:gd name="T5" fmla="*/ 691 h 691"/>
                  <a:gd name="T6" fmla="*/ 182 w 400"/>
                  <a:gd name="T7" fmla="*/ 315 h 691"/>
                  <a:gd name="T8" fmla="*/ 0 w 400"/>
                  <a:gd name="T9" fmla="*/ 0 h 691"/>
                </a:gdLst>
                <a:ahLst/>
                <a:cxnLst>
                  <a:cxn ang="0">
                    <a:pos x="T0" y="T1"/>
                  </a:cxn>
                  <a:cxn ang="0">
                    <a:pos x="T2" y="T3"/>
                  </a:cxn>
                  <a:cxn ang="0">
                    <a:pos x="T4" y="T5"/>
                  </a:cxn>
                  <a:cxn ang="0">
                    <a:pos x="T6" y="T7"/>
                  </a:cxn>
                  <a:cxn ang="0">
                    <a:pos x="T8" y="T9"/>
                  </a:cxn>
                </a:cxnLst>
                <a:rect l="0" t="0" r="r" b="b"/>
                <a:pathLst>
                  <a:path w="400" h="691">
                    <a:moveTo>
                      <a:pt x="0" y="0"/>
                    </a:moveTo>
                    <a:lnTo>
                      <a:pt x="246" y="691"/>
                    </a:lnTo>
                    <a:lnTo>
                      <a:pt x="400" y="691"/>
                    </a:lnTo>
                    <a:lnTo>
                      <a:pt x="182" y="315"/>
                    </a:lnTo>
                    <a:lnTo>
                      <a:pt x="0" y="0"/>
                    </a:lnTo>
                    <a:close/>
                  </a:path>
                </a:pathLst>
              </a:custGeom>
              <a:solidFill>
                <a:schemeClr val="tx1">
                  <a:lumMod val="95000"/>
                  <a:lumOff val="5000"/>
                  <a:alpha val="10000"/>
                </a:schemeClr>
              </a:solidFill>
              <a:ln>
                <a:noFill/>
              </a:ln>
            </p:spPr>
            <p:txBody>
              <a:bodyPr/>
              <a:lstStyle/>
              <a:p>
                <a:pPr defTabSz="685577">
                  <a:defRPr/>
                </a:pPr>
                <a:endParaRPr lang="en-US"/>
              </a:p>
            </p:txBody>
          </p:sp>
        </p:grpSp>
        <p:grpSp>
          <p:nvGrpSpPr>
            <p:cNvPr id="34848" name="Group 46"/>
            <p:cNvGrpSpPr>
              <a:grpSpLocks/>
            </p:cNvGrpSpPr>
            <p:nvPr/>
          </p:nvGrpSpPr>
          <p:grpSpPr bwMode="auto">
            <a:xfrm>
              <a:off x="5663567" y="4345842"/>
              <a:ext cx="2346151" cy="1406079"/>
              <a:chOff x="5663567" y="4345842"/>
              <a:chExt cx="2346151" cy="1406079"/>
            </a:xfrm>
          </p:grpSpPr>
          <p:grpSp>
            <p:nvGrpSpPr>
              <p:cNvPr id="34864" name="Group 65"/>
              <p:cNvGrpSpPr>
                <a:grpSpLocks/>
              </p:cNvGrpSpPr>
              <p:nvPr/>
            </p:nvGrpSpPr>
            <p:grpSpPr bwMode="auto">
              <a:xfrm>
                <a:off x="5663567" y="4345842"/>
                <a:ext cx="2346151" cy="1406079"/>
                <a:chOff x="5663567" y="4345842"/>
                <a:chExt cx="2346151" cy="1406079"/>
              </a:xfrm>
            </p:grpSpPr>
            <p:sp>
              <p:nvSpPr>
                <p:cNvPr id="70" name="Freeform 69"/>
                <p:cNvSpPr>
                  <a:spLocks/>
                </p:cNvSpPr>
                <p:nvPr/>
              </p:nvSpPr>
              <p:spPr bwMode="auto">
                <a:xfrm>
                  <a:off x="5664250" y="4345270"/>
                  <a:ext cx="2346052" cy="1406652"/>
                </a:xfrm>
                <a:custGeom>
                  <a:avLst/>
                  <a:gdLst>
                    <a:gd name="T0" fmla="*/ 168 w 738"/>
                    <a:gd name="T1" fmla="*/ 370 h 442"/>
                    <a:gd name="T2" fmla="*/ 300 w 738"/>
                    <a:gd name="T3" fmla="*/ 442 h 442"/>
                    <a:gd name="T4" fmla="*/ 402 w 738"/>
                    <a:gd name="T5" fmla="*/ 442 h 442"/>
                    <a:gd name="T6" fmla="*/ 522 w 738"/>
                    <a:gd name="T7" fmla="*/ 373 h 442"/>
                    <a:gd name="T8" fmla="*/ 738 w 738"/>
                    <a:gd name="T9" fmla="*/ 0 h 442"/>
                    <a:gd name="T10" fmla="*/ 609 w 738"/>
                    <a:gd name="T11" fmla="*/ 78 h 442"/>
                    <a:gd name="T12" fmla="*/ 0 w 738"/>
                    <a:gd name="T13" fmla="*/ 78 h 442"/>
                    <a:gd name="T14" fmla="*/ 168 w 738"/>
                    <a:gd name="T15" fmla="*/ 370 h 44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8" h="442">
                      <a:moveTo>
                        <a:pt x="168" y="370"/>
                      </a:moveTo>
                      <a:cubicBezTo>
                        <a:pt x="196" y="413"/>
                        <a:pt x="244" y="442"/>
                        <a:pt x="300" y="442"/>
                      </a:cubicBezTo>
                      <a:cubicBezTo>
                        <a:pt x="402" y="442"/>
                        <a:pt x="402" y="442"/>
                        <a:pt x="402" y="442"/>
                      </a:cubicBezTo>
                      <a:cubicBezTo>
                        <a:pt x="446" y="442"/>
                        <a:pt x="500" y="411"/>
                        <a:pt x="522" y="373"/>
                      </a:cubicBezTo>
                      <a:cubicBezTo>
                        <a:pt x="738" y="0"/>
                        <a:pt x="738" y="0"/>
                        <a:pt x="738" y="0"/>
                      </a:cubicBezTo>
                      <a:cubicBezTo>
                        <a:pt x="710" y="48"/>
                        <a:pt x="661" y="76"/>
                        <a:pt x="609" y="78"/>
                      </a:cubicBezTo>
                      <a:cubicBezTo>
                        <a:pt x="0" y="78"/>
                        <a:pt x="0" y="78"/>
                        <a:pt x="0" y="78"/>
                      </a:cubicBezTo>
                      <a:cubicBezTo>
                        <a:pt x="168" y="370"/>
                        <a:pt x="168" y="370"/>
                        <a:pt x="168" y="370"/>
                      </a:cubicBezTo>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71" name="Freeform 70"/>
                <p:cNvSpPr>
                  <a:spLocks/>
                </p:cNvSpPr>
                <p:nvPr/>
              </p:nvSpPr>
              <p:spPr bwMode="auto">
                <a:xfrm>
                  <a:off x="5664250" y="4594529"/>
                  <a:ext cx="534926" cy="927184"/>
                </a:xfrm>
                <a:custGeom>
                  <a:avLst/>
                  <a:gdLst>
                    <a:gd name="T0" fmla="*/ 0 w 398"/>
                    <a:gd name="T1" fmla="*/ 0 h 691"/>
                    <a:gd name="T2" fmla="*/ 5 w 398"/>
                    <a:gd name="T3" fmla="*/ 7 h 691"/>
                    <a:gd name="T4" fmla="*/ 398 w 398"/>
                    <a:gd name="T5" fmla="*/ 691 h 691"/>
                    <a:gd name="T6" fmla="*/ 154 w 398"/>
                    <a:gd name="T7" fmla="*/ 0 h 691"/>
                    <a:gd name="T8" fmla="*/ 0 w 398"/>
                    <a:gd name="T9" fmla="*/ 0 h 691"/>
                  </a:gdLst>
                  <a:ahLst/>
                  <a:cxnLst>
                    <a:cxn ang="0">
                      <a:pos x="T0" y="T1"/>
                    </a:cxn>
                    <a:cxn ang="0">
                      <a:pos x="T2" y="T3"/>
                    </a:cxn>
                    <a:cxn ang="0">
                      <a:pos x="T4" y="T5"/>
                    </a:cxn>
                    <a:cxn ang="0">
                      <a:pos x="T6" y="T7"/>
                    </a:cxn>
                    <a:cxn ang="0">
                      <a:pos x="T8" y="T9"/>
                    </a:cxn>
                  </a:cxnLst>
                  <a:rect l="0" t="0" r="r" b="b"/>
                  <a:pathLst>
                    <a:path w="398" h="691">
                      <a:moveTo>
                        <a:pt x="0" y="0"/>
                      </a:moveTo>
                      <a:lnTo>
                        <a:pt x="5" y="7"/>
                      </a:lnTo>
                      <a:lnTo>
                        <a:pt x="398" y="691"/>
                      </a:lnTo>
                      <a:lnTo>
                        <a:pt x="154" y="0"/>
                      </a:lnTo>
                      <a:lnTo>
                        <a:pt x="0" y="0"/>
                      </a:lnTo>
                      <a:close/>
                    </a:path>
                  </a:pathLst>
                </a:custGeom>
                <a:solidFill>
                  <a:schemeClr val="tx1">
                    <a:lumMod val="95000"/>
                    <a:lumOff val="5000"/>
                    <a:alpha val="10000"/>
                  </a:schemeClr>
                </a:solidFill>
                <a:ln>
                  <a:noFill/>
                </a:ln>
              </p:spPr>
              <p:txBody>
                <a:bodyPr/>
                <a:lstStyle/>
                <a:p>
                  <a:pPr defTabSz="685577">
                    <a:defRPr/>
                  </a:pPr>
                  <a:endParaRPr lang="en-US"/>
                </a:p>
              </p:txBody>
            </p:sp>
          </p:grpSp>
          <p:grpSp>
            <p:nvGrpSpPr>
              <p:cNvPr id="67" name="Group 66"/>
              <p:cNvGrpSpPr/>
              <p:nvPr/>
            </p:nvGrpSpPr>
            <p:grpSpPr>
              <a:xfrm>
                <a:off x="6674717" y="4979124"/>
                <a:ext cx="362796" cy="338611"/>
                <a:chOff x="4418013" y="3475038"/>
                <a:chExt cx="285750" cy="266701"/>
              </a:xfrm>
              <a:solidFill>
                <a:schemeClr val="bg1"/>
              </a:solidFill>
            </p:grpSpPr>
            <p:sp>
              <p:nvSpPr>
                <p:cNvPr id="68" name="Freeform 105"/>
                <p:cNvSpPr>
                  <a:spLocks/>
                </p:cNvSpPr>
                <p:nvPr/>
              </p:nvSpPr>
              <p:spPr bwMode="auto">
                <a:xfrm>
                  <a:off x="4418013"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69" name="Freeform 106"/>
                <p:cNvSpPr>
                  <a:spLocks noEditPoints="1"/>
                </p:cNvSpPr>
                <p:nvPr/>
              </p:nvSpPr>
              <p:spPr bwMode="auto">
                <a:xfrm>
                  <a:off x="4456113"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grpSp>
        </p:grpSp>
        <p:grpSp>
          <p:nvGrpSpPr>
            <p:cNvPr id="34849" name="Group 47"/>
            <p:cNvGrpSpPr>
              <a:grpSpLocks/>
            </p:cNvGrpSpPr>
            <p:nvPr/>
          </p:nvGrpSpPr>
          <p:grpSpPr bwMode="auto">
            <a:xfrm>
              <a:off x="4614716" y="3843574"/>
              <a:ext cx="2002354" cy="1908348"/>
              <a:chOff x="4614716" y="3843574"/>
              <a:chExt cx="2002354" cy="1908348"/>
            </a:xfrm>
          </p:grpSpPr>
          <p:grpSp>
            <p:nvGrpSpPr>
              <p:cNvPr id="34860" name="Group 61"/>
              <p:cNvGrpSpPr>
                <a:grpSpLocks/>
              </p:cNvGrpSpPr>
              <p:nvPr/>
            </p:nvGrpSpPr>
            <p:grpSpPr bwMode="auto">
              <a:xfrm>
                <a:off x="4614716" y="3843574"/>
                <a:ext cx="2002354" cy="1908348"/>
                <a:chOff x="4614716" y="3843574"/>
                <a:chExt cx="2002354" cy="1908348"/>
              </a:xfrm>
            </p:grpSpPr>
            <p:sp>
              <p:nvSpPr>
                <p:cNvPr id="64" name="Freeform 63"/>
                <p:cNvSpPr>
                  <a:spLocks/>
                </p:cNvSpPr>
                <p:nvPr/>
              </p:nvSpPr>
              <p:spPr bwMode="auto">
                <a:xfrm>
                  <a:off x="4615036" y="3843575"/>
                  <a:ext cx="2001604" cy="1908347"/>
                </a:xfrm>
                <a:custGeom>
                  <a:avLst/>
                  <a:gdLst>
                    <a:gd name="T0" fmla="*/ 25 w 630"/>
                    <a:gd name="T1" fmla="*/ 292 h 600"/>
                    <a:gd name="T2" fmla="*/ 28 w 630"/>
                    <a:gd name="T3" fmla="*/ 442 h 600"/>
                    <a:gd name="T4" fmla="*/ 79 w 630"/>
                    <a:gd name="T5" fmla="*/ 531 h 600"/>
                    <a:gd name="T6" fmla="*/ 199 w 630"/>
                    <a:gd name="T7" fmla="*/ 600 h 600"/>
                    <a:gd name="T8" fmla="*/ 630 w 630"/>
                    <a:gd name="T9" fmla="*/ 600 h 600"/>
                    <a:gd name="T10" fmla="*/ 498 w 630"/>
                    <a:gd name="T11" fmla="*/ 528 h 600"/>
                    <a:gd name="T12" fmla="*/ 194 w 630"/>
                    <a:gd name="T13" fmla="*/ 0 h 600"/>
                    <a:gd name="T14" fmla="*/ 25 w 630"/>
                    <a:gd name="T15" fmla="*/ 292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0" h="600">
                      <a:moveTo>
                        <a:pt x="25" y="292"/>
                      </a:moveTo>
                      <a:cubicBezTo>
                        <a:pt x="1" y="338"/>
                        <a:pt x="0" y="394"/>
                        <a:pt x="28" y="442"/>
                      </a:cubicBezTo>
                      <a:cubicBezTo>
                        <a:pt x="79" y="531"/>
                        <a:pt x="79" y="531"/>
                        <a:pt x="79" y="531"/>
                      </a:cubicBezTo>
                      <a:cubicBezTo>
                        <a:pt x="101" y="569"/>
                        <a:pt x="155" y="600"/>
                        <a:pt x="199" y="600"/>
                      </a:cubicBezTo>
                      <a:cubicBezTo>
                        <a:pt x="630" y="600"/>
                        <a:pt x="630" y="600"/>
                        <a:pt x="630" y="600"/>
                      </a:cubicBezTo>
                      <a:cubicBezTo>
                        <a:pt x="574" y="600"/>
                        <a:pt x="526" y="571"/>
                        <a:pt x="498" y="528"/>
                      </a:cubicBezTo>
                      <a:cubicBezTo>
                        <a:pt x="194" y="0"/>
                        <a:pt x="194" y="0"/>
                        <a:pt x="194" y="0"/>
                      </a:cubicBezTo>
                      <a:cubicBezTo>
                        <a:pt x="25" y="292"/>
                        <a:pt x="25" y="292"/>
                        <a:pt x="25" y="292"/>
                      </a:cubicBezTo>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65" name="Freeform 64"/>
                <p:cNvSpPr>
                  <a:spLocks/>
                </p:cNvSpPr>
                <p:nvPr/>
              </p:nvSpPr>
              <p:spPr bwMode="auto">
                <a:xfrm>
                  <a:off x="4694402" y="3843575"/>
                  <a:ext cx="638101" cy="928771"/>
                </a:xfrm>
                <a:custGeom>
                  <a:avLst/>
                  <a:gdLst>
                    <a:gd name="T0" fmla="*/ 400 w 476"/>
                    <a:gd name="T1" fmla="*/ 0 h 691"/>
                    <a:gd name="T2" fmla="*/ 0 w 476"/>
                    <a:gd name="T3" fmla="*/ 691 h 691"/>
                    <a:gd name="T4" fmla="*/ 476 w 476"/>
                    <a:gd name="T5" fmla="*/ 132 h 691"/>
                    <a:gd name="T6" fmla="*/ 400 w 476"/>
                    <a:gd name="T7" fmla="*/ 0 h 691"/>
                  </a:gdLst>
                  <a:ahLst/>
                  <a:cxnLst>
                    <a:cxn ang="0">
                      <a:pos x="T0" y="T1"/>
                    </a:cxn>
                    <a:cxn ang="0">
                      <a:pos x="T2" y="T3"/>
                    </a:cxn>
                    <a:cxn ang="0">
                      <a:pos x="T4" y="T5"/>
                    </a:cxn>
                    <a:cxn ang="0">
                      <a:pos x="T6" y="T7"/>
                    </a:cxn>
                  </a:cxnLst>
                  <a:rect l="0" t="0" r="r" b="b"/>
                  <a:pathLst>
                    <a:path w="476" h="691">
                      <a:moveTo>
                        <a:pt x="400" y="0"/>
                      </a:moveTo>
                      <a:lnTo>
                        <a:pt x="0" y="691"/>
                      </a:lnTo>
                      <a:lnTo>
                        <a:pt x="476" y="132"/>
                      </a:lnTo>
                      <a:lnTo>
                        <a:pt x="400" y="0"/>
                      </a:lnTo>
                      <a:close/>
                    </a:path>
                  </a:pathLst>
                </a:custGeom>
                <a:solidFill>
                  <a:schemeClr val="tx1">
                    <a:lumMod val="95000"/>
                    <a:lumOff val="5000"/>
                    <a:alpha val="10000"/>
                  </a:schemeClr>
                </a:solidFill>
                <a:ln>
                  <a:noFill/>
                </a:ln>
              </p:spPr>
              <p:txBody>
                <a:bodyPr/>
                <a:lstStyle/>
                <a:p>
                  <a:pPr defTabSz="685577">
                    <a:defRPr/>
                  </a:pPr>
                  <a:endParaRPr lang="en-US"/>
                </a:p>
              </p:txBody>
            </p:sp>
          </p:grpSp>
          <p:sp>
            <p:nvSpPr>
              <p:cNvPr id="34861" name="Freeform 18"/>
              <p:cNvSpPr>
                <a:spLocks/>
              </p:cNvSpPr>
              <p:nvPr/>
            </p:nvSpPr>
            <p:spPr bwMode="auto">
              <a:xfrm>
                <a:off x="5122816" y="4936315"/>
                <a:ext cx="413624" cy="413623"/>
              </a:xfrm>
              <a:custGeom>
                <a:avLst/>
                <a:gdLst>
                  <a:gd name="T0" fmla="*/ 305622 w 360"/>
                  <a:gd name="T1" fmla="*/ 413623 h 360"/>
                  <a:gd name="T2" fmla="*/ 337793 w 360"/>
                  <a:gd name="T3" fmla="*/ 380303 h 360"/>
                  <a:gd name="T4" fmla="*/ 281494 w 360"/>
                  <a:gd name="T5" fmla="*/ 178088 h 360"/>
                  <a:gd name="T6" fmla="*/ 365368 w 360"/>
                  <a:gd name="T7" fmla="*/ 94214 h 360"/>
                  <a:gd name="T8" fmla="*/ 390645 w 360"/>
                  <a:gd name="T9" fmla="*/ 21830 h 360"/>
                  <a:gd name="T10" fmla="*/ 319410 w 360"/>
                  <a:gd name="T11" fmla="*/ 48256 h 360"/>
                  <a:gd name="T12" fmla="*/ 235536 w 360"/>
                  <a:gd name="T13" fmla="*/ 132130 h 360"/>
                  <a:gd name="T14" fmla="*/ 32171 w 360"/>
                  <a:gd name="T15" fmla="*/ 74682 h 360"/>
                  <a:gd name="T16" fmla="*/ 0 w 360"/>
                  <a:gd name="T17" fmla="*/ 108002 h 360"/>
                  <a:gd name="T18" fmla="*/ 170045 w 360"/>
                  <a:gd name="T19" fmla="*/ 197620 h 360"/>
                  <a:gd name="T20" fmla="*/ 112598 w 360"/>
                  <a:gd name="T21" fmla="*/ 255068 h 360"/>
                  <a:gd name="T22" fmla="*/ 43660 w 360"/>
                  <a:gd name="T23" fmla="*/ 259663 h 360"/>
                  <a:gd name="T24" fmla="*/ 10341 w 360"/>
                  <a:gd name="T25" fmla="*/ 291834 h 360"/>
                  <a:gd name="T26" fmla="*/ 91916 w 360"/>
                  <a:gd name="T27" fmla="*/ 321707 h 360"/>
                  <a:gd name="T28" fmla="*/ 120640 w 360"/>
                  <a:gd name="T29" fmla="*/ 402133 h 360"/>
                  <a:gd name="T30" fmla="*/ 153960 w 360"/>
                  <a:gd name="T31" fmla="*/ 369963 h 360"/>
                  <a:gd name="T32" fmla="*/ 157407 w 360"/>
                  <a:gd name="T33" fmla="*/ 301026 h 360"/>
                  <a:gd name="T34" fmla="*/ 216004 w 360"/>
                  <a:gd name="T35" fmla="*/ 242429 h 360"/>
                  <a:gd name="T36" fmla="*/ 305622 w 360"/>
                  <a:gd name="T37" fmla="*/ 413623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4850" name="Group 55"/>
            <p:cNvGrpSpPr>
              <a:grpSpLocks/>
            </p:cNvGrpSpPr>
            <p:nvPr/>
          </p:nvGrpSpPr>
          <p:grpSpPr bwMode="auto">
            <a:xfrm>
              <a:off x="5574932" y="1935228"/>
              <a:ext cx="1999668" cy="1908347"/>
              <a:chOff x="5574932" y="1935228"/>
              <a:chExt cx="1999668" cy="1908347"/>
            </a:xfrm>
          </p:grpSpPr>
          <p:sp>
            <p:nvSpPr>
              <p:cNvPr id="60" name="Freeform 59"/>
              <p:cNvSpPr>
                <a:spLocks/>
              </p:cNvSpPr>
              <p:nvPr/>
            </p:nvSpPr>
            <p:spPr bwMode="auto">
              <a:xfrm>
                <a:off x="5575361" y="1935228"/>
                <a:ext cx="2000017" cy="1908347"/>
              </a:xfrm>
              <a:custGeom>
                <a:avLst/>
                <a:gdLst>
                  <a:gd name="T0" fmla="*/ 604 w 629"/>
                  <a:gd name="T1" fmla="*/ 308 h 600"/>
                  <a:gd name="T2" fmla="*/ 602 w 629"/>
                  <a:gd name="T3" fmla="*/ 158 h 600"/>
                  <a:gd name="T4" fmla="*/ 550 w 629"/>
                  <a:gd name="T5" fmla="*/ 69 h 600"/>
                  <a:gd name="T6" fmla="*/ 430 w 629"/>
                  <a:gd name="T7" fmla="*/ 0 h 600"/>
                  <a:gd name="T8" fmla="*/ 0 w 629"/>
                  <a:gd name="T9" fmla="*/ 0 h 600"/>
                  <a:gd name="T10" fmla="*/ 131 w 629"/>
                  <a:gd name="T11" fmla="*/ 73 h 600"/>
                  <a:gd name="T12" fmla="*/ 436 w 629"/>
                  <a:gd name="T13" fmla="*/ 600 h 600"/>
                  <a:gd name="T14" fmla="*/ 604 w 629"/>
                  <a:gd name="T15" fmla="*/ 308 h 6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9" h="600">
                    <a:moveTo>
                      <a:pt x="604" y="308"/>
                    </a:moveTo>
                    <a:cubicBezTo>
                      <a:pt x="628" y="262"/>
                      <a:pt x="629" y="206"/>
                      <a:pt x="602" y="158"/>
                    </a:cubicBezTo>
                    <a:cubicBezTo>
                      <a:pt x="550" y="69"/>
                      <a:pt x="550" y="69"/>
                      <a:pt x="550" y="69"/>
                    </a:cubicBezTo>
                    <a:cubicBezTo>
                      <a:pt x="528" y="31"/>
                      <a:pt x="474" y="0"/>
                      <a:pt x="430" y="0"/>
                    </a:cubicBezTo>
                    <a:cubicBezTo>
                      <a:pt x="0" y="0"/>
                      <a:pt x="0" y="0"/>
                      <a:pt x="0" y="0"/>
                    </a:cubicBezTo>
                    <a:cubicBezTo>
                      <a:pt x="55" y="0"/>
                      <a:pt x="104" y="29"/>
                      <a:pt x="131" y="73"/>
                    </a:cubicBezTo>
                    <a:cubicBezTo>
                      <a:pt x="436" y="600"/>
                      <a:pt x="436" y="600"/>
                      <a:pt x="436" y="600"/>
                    </a:cubicBezTo>
                    <a:cubicBezTo>
                      <a:pt x="604" y="308"/>
                      <a:pt x="604" y="308"/>
                      <a:pt x="604" y="308"/>
                    </a:cubicBezTo>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61" name="Freeform 60"/>
              <p:cNvSpPr>
                <a:spLocks/>
              </p:cNvSpPr>
              <p:nvPr/>
            </p:nvSpPr>
            <p:spPr bwMode="auto">
              <a:xfrm>
                <a:off x="6856325" y="2914803"/>
                <a:ext cx="639687" cy="928772"/>
              </a:xfrm>
              <a:custGeom>
                <a:avLst/>
                <a:gdLst>
                  <a:gd name="T0" fmla="*/ 476 w 476"/>
                  <a:gd name="T1" fmla="*/ 0 h 692"/>
                  <a:gd name="T2" fmla="*/ 0 w 476"/>
                  <a:gd name="T3" fmla="*/ 559 h 692"/>
                  <a:gd name="T4" fmla="*/ 78 w 476"/>
                  <a:gd name="T5" fmla="*/ 692 h 692"/>
                  <a:gd name="T6" fmla="*/ 476 w 476"/>
                  <a:gd name="T7" fmla="*/ 0 h 692"/>
                </a:gdLst>
                <a:ahLst/>
                <a:cxnLst>
                  <a:cxn ang="0">
                    <a:pos x="T0" y="T1"/>
                  </a:cxn>
                  <a:cxn ang="0">
                    <a:pos x="T2" y="T3"/>
                  </a:cxn>
                  <a:cxn ang="0">
                    <a:pos x="T4" y="T5"/>
                  </a:cxn>
                  <a:cxn ang="0">
                    <a:pos x="T6" y="T7"/>
                  </a:cxn>
                </a:cxnLst>
                <a:rect l="0" t="0" r="r" b="b"/>
                <a:pathLst>
                  <a:path w="476" h="692">
                    <a:moveTo>
                      <a:pt x="476" y="0"/>
                    </a:moveTo>
                    <a:lnTo>
                      <a:pt x="0" y="559"/>
                    </a:lnTo>
                    <a:lnTo>
                      <a:pt x="78" y="692"/>
                    </a:lnTo>
                    <a:lnTo>
                      <a:pt x="476" y="0"/>
                    </a:lnTo>
                    <a:close/>
                  </a:path>
                </a:pathLst>
              </a:custGeom>
              <a:solidFill>
                <a:schemeClr val="tx1">
                  <a:lumMod val="95000"/>
                  <a:lumOff val="5000"/>
                  <a:alpha val="10000"/>
                </a:schemeClr>
              </a:solidFill>
              <a:ln>
                <a:noFill/>
              </a:ln>
            </p:spPr>
            <p:txBody>
              <a:bodyPr/>
              <a:lstStyle/>
              <a:p>
                <a:pPr defTabSz="685577">
                  <a:defRPr/>
                </a:pPr>
                <a:endParaRPr lang="en-US"/>
              </a:p>
            </p:txBody>
          </p:sp>
        </p:grpSp>
        <p:grpSp>
          <p:nvGrpSpPr>
            <p:cNvPr id="34851" name="Group 51"/>
            <p:cNvGrpSpPr>
              <a:grpSpLocks/>
            </p:cNvGrpSpPr>
            <p:nvPr/>
          </p:nvGrpSpPr>
          <p:grpSpPr bwMode="auto">
            <a:xfrm>
              <a:off x="6528433" y="2437495"/>
              <a:ext cx="1713617" cy="2156795"/>
              <a:chOff x="6528433" y="2437495"/>
              <a:chExt cx="1713617" cy="2156795"/>
            </a:xfrm>
          </p:grpSpPr>
          <p:sp>
            <p:nvSpPr>
              <p:cNvPr id="54" name="Freeform 53"/>
              <p:cNvSpPr>
                <a:spLocks/>
              </p:cNvSpPr>
              <p:nvPr/>
            </p:nvSpPr>
            <p:spPr bwMode="auto">
              <a:xfrm>
                <a:off x="6527750" y="2436923"/>
                <a:ext cx="1714300" cy="2157606"/>
              </a:xfrm>
              <a:custGeom>
                <a:avLst/>
                <a:gdLst>
                  <a:gd name="T0" fmla="*/ 337 w 539"/>
                  <a:gd name="T1" fmla="*/ 678 h 678"/>
                  <a:gd name="T2" fmla="*/ 466 w 539"/>
                  <a:gd name="T3" fmla="*/ 600 h 678"/>
                  <a:gd name="T4" fmla="*/ 517 w 539"/>
                  <a:gd name="T5" fmla="*/ 511 h 678"/>
                  <a:gd name="T6" fmla="*/ 517 w 539"/>
                  <a:gd name="T7" fmla="*/ 373 h 678"/>
                  <a:gd name="T8" fmla="*/ 302 w 539"/>
                  <a:gd name="T9" fmla="*/ 0 h 678"/>
                  <a:gd name="T10" fmla="*/ 304 w 539"/>
                  <a:gd name="T11" fmla="*/ 150 h 678"/>
                  <a:gd name="T12" fmla="*/ 0 w 539"/>
                  <a:gd name="T13" fmla="*/ 678 h 678"/>
                  <a:gd name="T14" fmla="*/ 337 w 539"/>
                  <a:gd name="T15" fmla="*/ 678 h 6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9" h="678">
                    <a:moveTo>
                      <a:pt x="337" y="678"/>
                    </a:moveTo>
                    <a:cubicBezTo>
                      <a:pt x="389" y="676"/>
                      <a:pt x="438" y="648"/>
                      <a:pt x="466" y="600"/>
                    </a:cubicBezTo>
                    <a:cubicBezTo>
                      <a:pt x="517" y="511"/>
                      <a:pt x="517" y="511"/>
                      <a:pt x="517" y="511"/>
                    </a:cubicBezTo>
                    <a:cubicBezTo>
                      <a:pt x="539" y="473"/>
                      <a:pt x="539" y="411"/>
                      <a:pt x="517" y="373"/>
                    </a:cubicBezTo>
                    <a:cubicBezTo>
                      <a:pt x="302" y="0"/>
                      <a:pt x="302" y="0"/>
                      <a:pt x="302" y="0"/>
                    </a:cubicBezTo>
                    <a:cubicBezTo>
                      <a:pt x="329" y="48"/>
                      <a:pt x="328" y="104"/>
                      <a:pt x="304" y="150"/>
                    </a:cubicBezTo>
                    <a:cubicBezTo>
                      <a:pt x="0" y="678"/>
                      <a:pt x="0" y="678"/>
                      <a:pt x="0" y="678"/>
                    </a:cubicBezTo>
                    <a:cubicBezTo>
                      <a:pt x="337" y="678"/>
                      <a:pt x="337" y="678"/>
                      <a:pt x="337" y="678"/>
                    </a:cubicBezTo>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55" name="Freeform 54"/>
              <p:cNvSpPr>
                <a:spLocks/>
              </p:cNvSpPr>
              <p:nvPr/>
            </p:nvSpPr>
            <p:spPr bwMode="auto">
              <a:xfrm>
                <a:off x="6527750" y="4413538"/>
                <a:ext cx="1071438" cy="180991"/>
              </a:xfrm>
              <a:custGeom>
                <a:avLst/>
                <a:gdLst>
                  <a:gd name="T0" fmla="*/ 76 w 798"/>
                  <a:gd name="T1" fmla="*/ 0 h 135"/>
                  <a:gd name="T2" fmla="*/ 0 w 798"/>
                  <a:gd name="T3" fmla="*/ 135 h 135"/>
                  <a:gd name="T4" fmla="*/ 798 w 798"/>
                  <a:gd name="T5" fmla="*/ 135 h 135"/>
                  <a:gd name="T6" fmla="*/ 76 w 798"/>
                  <a:gd name="T7" fmla="*/ 0 h 135"/>
                </a:gdLst>
                <a:ahLst/>
                <a:cxnLst>
                  <a:cxn ang="0">
                    <a:pos x="T0" y="T1"/>
                  </a:cxn>
                  <a:cxn ang="0">
                    <a:pos x="T2" y="T3"/>
                  </a:cxn>
                  <a:cxn ang="0">
                    <a:pos x="T4" y="T5"/>
                  </a:cxn>
                  <a:cxn ang="0">
                    <a:pos x="T6" y="T7"/>
                  </a:cxn>
                </a:cxnLst>
                <a:rect l="0" t="0" r="r" b="b"/>
                <a:pathLst>
                  <a:path w="798" h="135">
                    <a:moveTo>
                      <a:pt x="76" y="0"/>
                    </a:moveTo>
                    <a:lnTo>
                      <a:pt x="0" y="135"/>
                    </a:lnTo>
                    <a:lnTo>
                      <a:pt x="798" y="135"/>
                    </a:lnTo>
                    <a:lnTo>
                      <a:pt x="76" y="0"/>
                    </a:lnTo>
                    <a:close/>
                  </a:path>
                </a:pathLst>
              </a:custGeom>
              <a:solidFill>
                <a:schemeClr val="tx1">
                  <a:lumMod val="95000"/>
                  <a:lumOff val="5000"/>
                  <a:alpha val="10000"/>
                </a:schemeClr>
              </a:solidFill>
              <a:ln>
                <a:noFill/>
              </a:ln>
            </p:spPr>
            <p:txBody>
              <a:bodyPr/>
              <a:lstStyle/>
              <a:p>
                <a:pPr defTabSz="685577">
                  <a:defRPr/>
                </a:pPr>
                <a:endParaRPr lang="en-US"/>
              </a:p>
            </p:txBody>
          </p:sp>
        </p:grpSp>
        <p:sp>
          <p:nvSpPr>
            <p:cNvPr id="34852" name="Shape 222"/>
            <p:cNvSpPr>
              <a:spLocks/>
            </p:cNvSpPr>
            <p:nvPr/>
          </p:nvSpPr>
          <p:spPr bwMode="auto">
            <a:xfrm>
              <a:off x="4445538" y="3585006"/>
              <a:ext cx="328470" cy="412689"/>
            </a:xfrm>
            <a:custGeom>
              <a:avLst/>
              <a:gdLst>
                <a:gd name="T0" fmla="*/ 164235 w 21015"/>
                <a:gd name="T1" fmla="*/ 206345 h 21072"/>
                <a:gd name="T2" fmla="*/ 164235 w 21015"/>
                <a:gd name="T3" fmla="*/ 206345 h 21072"/>
                <a:gd name="T4" fmla="*/ 164235 w 21015"/>
                <a:gd name="T5" fmla="*/ 206345 h 21072"/>
                <a:gd name="T6" fmla="*/ 164235 w 21015"/>
                <a:gd name="T7" fmla="*/ 206345 h 21072"/>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088" tIns="38088" rIns="38088" bIns="38088" anchor="ctr"/>
            <a:lstStyle/>
            <a:p>
              <a:endParaRPr lang="zh-CN" altLang="en-US"/>
            </a:p>
          </p:txBody>
        </p:sp>
        <p:grpSp>
          <p:nvGrpSpPr>
            <p:cNvPr id="84" name="Group 83"/>
            <p:cNvGrpSpPr/>
            <p:nvPr/>
          </p:nvGrpSpPr>
          <p:grpSpPr>
            <a:xfrm>
              <a:off x="5051424" y="2328257"/>
              <a:ext cx="612143" cy="429803"/>
              <a:chOff x="7350125" y="1003300"/>
              <a:chExt cx="522288" cy="366713"/>
            </a:xfrm>
            <a:solidFill>
              <a:schemeClr val="bg1"/>
            </a:solidFill>
          </p:grpSpPr>
          <p:sp>
            <p:nvSpPr>
              <p:cNvPr id="85" name="Freeform 21"/>
              <p:cNvSpPr>
                <a:spLocks noEditPoints="1"/>
              </p:cNvSpPr>
              <p:nvPr/>
            </p:nvSpPr>
            <p:spPr bwMode="auto">
              <a:xfrm>
                <a:off x="7350125" y="1003300"/>
                <a:ext cx="373063" cy="366713"/>
              </a:xfrm>
              <a:custGeom>
                <a:avLst/>
                <a:gdLst>
                  <a:gd name="T0" fmla="*/ 85 w 99"/>
                  <a:gd name="T1" fmla="*/ 60 h 97"/>
                  <a:gd name="T2" fmla="*/ 99 w 99"/>
                  <a:gd name="T3" fmla="*/ 54 h 97"/>
                  <a:gd name="T4" fmla="*/ 99 w 99"/>
                  <a:gd name="T5" fmla="*/ 43 h 97"/>
                  <a:gd name="T6" fmla="*/ 85 w 99"/>
                  <a:gd name="T7" fmla="*/ 38 h 97"/>
                  <a:gd name="T8" fmla="*/ 83 w 99"/>
                  <a:gd name="T9" fmla="*/ 32 h 97"/>
                  <a:gd name="T10" fmla="*/ 88 w 99"/>
                  <a:gd name="T11" fmla="*/ 18 h 97"/>
                  <a:gd name="T12" fmla="*/ 81 w 99"/>
                  <a:gd name="T13" fmla="*/ 11 h 97"/>
                  <a:gd name="T14" fmla="*/ 67 w 99"/>
                  <a:gd name="T15" fmla="*/ 16 h 97"/>
                  <a:gd name="T16" fmla="*/ 61 w 99"/>
                  <a:gd name="T17" fmla="*/ 14 h 97"/>
                  <a:gd name="T18" fmla="*/ 55 w 99"/>
                  <a:gd name="T19" fmla="*/ 0 h 97"/>
                  <a:gd name="T20" fmla="*/ 44 w 99"/>
                  <a:gd name="T21" fmla="*/ 0 h 97"/>
                  <a:gd name="T22" fmla="*/ 38 w 99"/>
                  <a:gd name="T23" fmla="*/ 14 h 97"/>
                  <a:gd name="T24" fmla="*/ 32 w 99"/>
                  <a:gd name="T25" fmla="*/ 16 h 97"/>
                  <a:gd name="T26" fmla="*/ 18 w 99"/>
                  <a:gd name="T27" fmla="*/ 11 h 97"/>
                  <a:gd name="T28" fmla="*/ 10 w 99"/>
                  <a:gd name="T29" fmla="*/ 18 h 97"/>
                  <a:gd name="T30" fmla="*/ 16 w 99"/>
                  <a:gd name="T31" fmla="*/ 32 h 97"/>
                  <a:gd name="T32" fmla="*/ 14 w 99"/>
                  <a:gd name="T33" fmla="*/ 38 h 97"/>
                  <a:gd name="T34" fmla="*/ 0 w 99"/>
                  <a:gd name="T35" fmla="*/ 44 h 97"/>
                  <a:gd name="T36" fmla="*/ 0 w 99"/>
                  <a:gd name="T37" fmla="*/ 54 h 97"/>
                  <a:gd name="T38" fmla="*/ 14 w 99"/>
                  <a:gd name="T39" fmla="*/ 60 h 97"/>
                  <a:gd name="T40" fmla="*/ 16 w 99"/>
                  <a:gd name="T41" fmla="*/ 66 h 97"/>
                  <a:gd name="T42" fmla="*/ 11 w 99"/>
                  <a:gd name="T43" fmla="*/ 79 h 97"/>
                  <a:gd name="T44" fmla="*/ 18 w 99"/>
                  <a:gd name="T45" fmla="*/ 87 h 97"/>
                  <a:gd name="T46" fmla="*/ 32 w 99"/>
                  <a:gd name="T47" fmla="*/ 82 h 97"/>
                  <a:gd name="T48" fmla="*/ 38 w 99"/>
                  <a:gd name="T49" fmla="*/ 84 h 97"/>
                  <a:gd name="T50" fmla="*/ 44 w 99"/>
                  <a:gd name="T51" fmla="*/ 97 h 97"/>
                  <a:gd name="T52" fmla="*/ 55 w 99"/>
                  <a:gd name="T53" fmla="*/ 97 h 97"/>
                  <a:gd name="T54" fmla="*/ 61 w 99"/>
                  <a:gd name="T55" fmla="*/ 84 h 97"/>
                  <a:gd name="T56" fmla="*/ 67 w 99"/>
                  <a:gd name="T57" fmla="*/ 81 h 97"/>
                  <a:gd name="T58" fmla="*/ 81 w 99"/>
                  <a:gd name="T59" fmla="*/ 87 h 97"/>
                  <a:gd name="T60" fmla="*/ 89 w 99"/>
                  <a:gd name="T61" fmla="*/ 79 h 97"/>
                  <a:gd name="T62" fmla="*/ 83 w 99"/>
                  <a:gd name="T63" fmla="*/ 66 h 97"/>
                  <a:gd name="T64" fmla="*/ 85 w 99"/>
                  <a:gd name="T65" fmla="*/ 60 h 97"/>
                  <a:gd name="T66" fmla="*/ 49 w 99"/>
                  <a:gd name="T67" fmla="*/ 64 h 97"/>
                  <a:gd name="T68" fmla="*/ 34 w 99"/>
                  <a:gd name="T69" fmla="*/ 49 h 97"/>
                  <a:gd name="T70" fmla="*/ 49 w 99"/>
                  <a:gd name="T71" fmla="*/ 33 h 97"/>
                  <a:gd name="T72" fmla="*/ 65 w 99"/>
                  <a:gd name="T73" fmla="*/ 49 h 97"/>
                  <a:gd name="T74" fmla="*/ 49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5" y="60"/>
                    </a:moveTo>
                    <a:cubicBezTo>
                      <a:pt x="85" y="60"/>
                      <a:pt x="99" y="55"/>
                      <a:pt x="99" y="54"/>
                    </a:cubicBezTo>
                    <a:cubicBezTo>
                      <a:pt x="99" y="43"/>
                      <a:pt x="99" y="43"/>
                      <a:pt x="99" y="43"/>
                    </a:cubicBezTo>
                    <a:cubicBezTo>
                      <a:pt x="99" y="42"/>
                      <a:pt x="85" y="38"/>
                      <a:pt x="85" y="38"/>
                    </a:cubicBezTo>
                    <a:cubicBezTo>
                      <a:pt x="83" y="32"/>
                      <a:pt x="83" y="32"/>
                      <a:pt x="83" y="32"/>
                    </a:cubicBezTo>
                    <a:cubicBezTo>
                      <a:pt x="83" y="32"/>
                      <a:pt x="89" y="19"/>
                      <a:pt x="88" y="18"/>
                    </a:cubicBezTo>
                    <a:cubicBezTo>
                      <a:pt x="81" y="11"/>
                      <a:pt x="81" y="11"/>
                      <a:pt x="81" y="11"/>
                    </a:cubicBezTo>
                    <a:cubicBezTo>
                      <a:pt x="80" y="10"/>
                      <a:pt x="67" y="16"/>
                      <a:pt x="67" y="16"/>
                    </a:cubicBezTo>
                    <a:cubicBezTo>
                      <a:pt x="61" y="14"/>
                      <a:pt x="61" y="14"/>
                      <a:pt x="61" y="14"/>
                    </a:cubicBezTo>
                    <a:cubicBezTo>
                      <a:pt x="61" y="14"/>
                      <a:pt x="55" y="0"/>
                      <a:pt x="55" y="0"/>
                    </a:cubicBezTo>
                    <a:cubicBezTo>
                      <a:pt x="44" y="0"/>
                      <a:pt x="44" y="0"/>
                      <a:pt x="44" y="0"/>
                    </a:cubicBezTo>
                    <a:cubicBezTo>
                      <a:pt x="43" y="0"/>
                      <a:pt x="38" y="14"/>
                      <a:pt x="38" y="14"/>
                    </a:cubicBezTo>
                    <a:cubicBezTo>
                      <a:pt x="32" y="16"/>
                      <a:pt x="32" y="16"/>
                      <a:pt x="32" y="16"/>
                    </a:cubicBezTo>
                    <a:cubicBezTo>
                      <a:pt x="32" y="16"/>
                      <a:pt x="19" y="10"/>
                      <a:pt x="18" y="11"/>
                    </a:cubicBezTo>
                    <a:cubicBezTo>
                      <a:pt x="10" y="18"/>
                      <a:pt x="10" y="18"/>
                      <a:pt x="10" y="18"/>
                    </a:cubicBezTo>
                    <a:cubicBezTo>
                      <a:pt x="10" y="19"/>
                      <a:pt x="16" y="32"/>
                      <a:pt x="16" y="32"/>
                    </a:cubicBezTo>
                    <a:cubicBezTo>
                      <a:pt x="14" y="38"/>
                      <a:pt x="14" y="38"/>
                      <a:pt x="14" y="38"/>
                    </a:cubicBezTo>
                    <a:cubicBezTo>
                      <a:pt x="14" y="38"/>
                      <a:pt x="0" y="43"/>
                      <a:pt x="0" y="44"/>
                    </a:cubicBezTo>
                    <a:cubicBezTo>
                      <a:pt x="0" y="54"/>
                      <a:pt x="0" y="54"/>
                      <a:pt x="0" y="54"/>
                    </a:cubicBezTo>
                    <a:cubicBezTo>
                      <a:pt x="0" y="55"/>
                      <a:pt x="14" y="60"/>
                      <a:pt x="14" y="60"/>
                    </a:cubicBezTo>
                    <a:cubicBezTo>
                      <a:pt x="16" y="66"/>
                      <a:pt x="16" y="66"/>
                      <a:pt x="16" y="66"/>
                    </a:cubicBezTo>
                    <a:cubicBezTo>
                      <a:pt x="16" y="66"/>
                      <a:pt x="10" y="79"/>
                      <a:pt x="11" y="79"/>
                    </a:cubicBezTo>
                    <a:cubicBezTo>
                      <a:pt x="18" y="87"/>
                      <a:pt x="18" y="87"/>
                      <a:pt x="18" y="87"/>
                    </a:cubicBezTo>
                    <a:cubicBezTo>
                      <a:pt x="19" y="88"/>
                      <a:pt x="32" y="82"/>
                      <a:pt x="32" y="82"/>
                    </a:cubicBezTo>
                    <a:cubicBezTo>
                      <a:pt x="38" y="84"/>
                      <a:pt x="38" y="84"/>
                      <a:pt x="38" y="84"/>
                    </a:cubicBezTo>
                    <a:cubicBezTo>
                      <a:pt x="38" y="84"/>
                      <a:pt x="44" y="97"/>
                      <a:pt x="44" y="97"/>
                    </a:cubicBezTo>
                    <a:cubicBezTo>
                      <a:pt x="55" y="97"/>
                      <a:pt x="55" y="97"/>
                      <a:pt x="55" y="97"/>
                    </a:cubicBezTo>
                    <a:cubicBezTo>
                      <a:pt x="56" y="97"/>
                      <a:pt x="61" y="84"/>
                      <a:pt x="61" y="84"/>
                    </a:cubicBezTo>
                    <a:cubicBezTo>
                      <a:pt x="67" y="81"/>
                      <a:pt x="67" y="81"/>
                      <a:pt x="67" y="81"/>
                    </a:cubicBezTo>
                    <a:cubicBezTo>
                      <a:pt x="67" y="81"/>
                      <a:pt x="80" y="87"/>
                      <a:pt x="81" y="87"/>
                    </a:cubicBezTo>
                    <a:cubicBezTo>
                      <a:pt x="89" y="79"/>
                      <a:pt x="89" y="79"/>
                      <a:pt x="89" y="79"/>
                    </a:cubicBezTo>
                    <a:cubicBezTo>
                      <a:pt x="89" y="79"/>
                      <a:pt x="83" y="66"/>
                      <a:pt x="83" y="66"/>
                    </a:cubicBezTo>
                    <a:lnTo>
                      <a:pt x="85" y="60"/>
                    </a:lnTo>
                    <a:close/>
                    <a:moveTo>
                      <a:pt x="49" y="64"/>
                    </a:moveTo>
                    <a:cubicBezTo>
                      <a:pt x="41" y="64"/>
                      <a:pt x="34" y="57"/>
                      <a:pt x="34" y="49"/>
                    </a:cubicBezTo>
                    <a:cubicBezTo>
                      <a:pt x="34" y="40"/>
                      <a:pt x="41" y="33"/>
                      <a:pt x="49" y="33"/>
                    </a:cubicBezTo>
                    <a:cubicBezTo>
                      <a:pt x="58" y="33"/>
                      <a:pt x="65" y="40"/>
                      <a:pt x="65" y="49"/>
                    </a:cubicBezTo>
                    <a:cubicBezTo>
                      <a:pt x="65" y="57"/>
                      <a:pt x="58" y="64"/>
                      <a:pt x="49"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a:p>
            </p:txBody>
          </p:sp>
          <p:sp>
            <p:nvSpPr>
              <p:cNvPr id="86" name="Freeform 22"/>
              <p:cNvSpPr>
                <a:spLocks noEditPoints="1"/>
              </p:cNvSpPr>
              <p:nvPr/>
            </p:nvSpPr>
            <p:spPr bwMode="auto">
              <a:xfrm>
                <a:off x="7699375" y="1189038"/>
                <a:ext cx="173038" cy="176213"/>
              </a:xfrm>
              <a:custGeom>
                <a:avLst/>
                <a:gdLst>
                  <a:gd name="T0" fmla="*/ 41 w 46"/>
                  <a:gd name="T1" fmla="*/ 22 h 47"/>
                  <a:gd name="T2" fmla="*/ 40 w 46"/>
                  <a:gd name="T3" fmla="*/ 19 h 47"/>
                  <a:gd name="T4" fmla="*/ 44 w 46"/>
                  <a:gd name="T5" fmla="*/ 13 h 47"/>
                  <a:gd name="T6" fmla="*/ 42 w 46"/>
                  <a:gd name="T7" fmla="*/ 9 h 47"/>
                  <a:gd name="T8" fmla="*/ 35 w 46"/>
                  <a:gd name="T9" fmla="*/ 10 h 47"/>
                  <a:gd name="T10" fmla="*/ 32 w 46"/>
                  <a:gd name="T11" fmla="*/ 8 h 47"/>
                  <a:gd name="T12" fmla="*/ 31 w 46"/>
                  <a:gd name="T13" fmla="*/ 1 h 47"/>
                  <a:gd name="T14" fmla="*/ 26 w 46"/>
                  <a:gd name="T15" fmla="*/ 0 h 47"/>
                  <a:gd name="T16" fmla="*/ 22 w 46"/>
                  <a:gd name="T17" fmla="*/ 5 h 47"/>
                  <a:gd name="T18" fmla="*/ 19 w 46"/>
                  <a:gd name="T19" fmla="*/ 6 h 47"/>
                  <a:gd name="T20" fmla="*/ 13 w 46"/>
                  <a:gd name="T21" fmla="*/ 2 h 47"/>
                  <a:gd name="T22" fmla="*/ 9 w 46"/>
                  <a:gd name="T23" fmla="*/ 5 h 47"/>
                  <a:gd name="T24" fmla="*/ 10 w 46"/>
                  <a:gd name="T25" fmla="*/ 12 h 47"/>
                  <a:gd name="T26" fmla="*/ 8 w 46"/>
                  <a:gd name="T27" fmla="*/ 14 h 47"/>
                  <a:gd name="T28" fmla="*/ 1 w 46"/>
                  <a:gd name="T29" fmla="*/ 15 h 47"/>
                  <a:gd name="T30" fmla="*/ 0 w 46"/>
                  <a:gd name="T31" fmla="*/ 20 h 47"/>
                  <a:gd name="T32" fmla="*/ 6 w 46"/>
                  <a:gd name="T33" fmla="*/ 25 h 47"/>
                  <a:gd name="T34" fmla="*/ 6 w 46"/>
                  <a:gd name="T35" fmla="*/ 28 h 47"/>
                  <a:gd name="T36" fmla="*/ 2 w 46"/>
                  <a:gd name="T37" fmla="*/ 34 h 47"/>
                  <a:gd name="T38" fmla="*/ 5 w 46"/>
                  <a:gd name="T39" fmla="*/ 38 h 47"/>
                  <a:gd name="T40" fmla="*/ 11 w 46"/>
                  <a:gd name="T41" fmla="*/ 37 h 47"/>
                  <a:gd name="T42" fmla="*/ 14 w 46"/>
                  <a:gd name="T43" fmla="*/ 39 h 47"/>
                  <a:gd name="T44" fmla="*/ 15 w 46"/>
                  <a:gd name="T45" fmla="*/ 46 h 47"/>
                  <a:gd name="T46" fmla="*/ 20 w 46"/>
                  <a:gd name="T47" fmla="*/ 47 h 47"/>
                  <a:gd name="T48" fmla="*/ 24 w 46"/>
                  <a:gd name="T49" fmla="*/ 41 h 47"/>
                  <a:gd name="T50" fmla="*/ 27 w 46"/>
                  <a:gd name="T51" fmla="*/ 41 h 47"/>
                  <a:gd name="T52" fmla="*/ 33 w 46"/>
                  <a:gd name="T53" fmla="*/ 45 h 47"/>
                  <a:gd name="T54" fmla="*/ 37 w 46"/>
                  <a:gd name="T55" fmla="*/ 42 h 47"/>
                  <a:gd name="T56" fmla="*/ 36 w 46"/>
                  <a:gd name="T57" fmla="*/ 35 h 47"/>
                  <a:gd name="T58" fmla="*/ 38 w 46"/>
                  <a:gd name="T59" fmla="*/ 33 h 47"/>
                  <a:gd name="T60" fmla="*/ 45 w 46"/>
                  <a:gd name="T61" fmla="*/ 31 h 47"/>
                  <a:gd name="T62" fmla="*/ 46 w 46"/>
                  <a:gd name="T63" fmla="*/ 26 h 47"/>
                  <a:gd name="T64" fmla="*/ 41 w 46"/>
                  <a:gd name="T65" fmla="*/ 22 h 47"/>
                  <a:gd name="T66" fmla="*/ 30 w 46"/>
                  <a:gd name="T67" fmla="*/ 25 h 47"/>
                  <a:gd name="T68" fmla="*/ 21 w 46"/>
                  <a:gd name="T69" fmla="*/ 31 h 47"/>
                  <a:gd name="T70" fmla="*/ 16 w 46"/>
                  <a:gd name="T71" fmla="*/ 22 h 47"/>
                  <a:gd name="T72" fmla="*/ 25 w 46"/>
                  <a:gd name="T73" fmla="*/ 16 h 47"/>
                  <a:gd name="T74" fmla="*/ 30 w 46"/>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6" h="47">
                    <a:moveTo>
                      <a:pt x="41" y="22"/>
                    </a:moveTo>
                    <a:cubicBezTo>
                      <a:pt x="40" y="19"/>
                      <a:pt x="40" y="19"/>
                      <a:pt x="40" y="19"/>
                    </a:cubicBezTo>
                    <a:cubicBezTo>
                      <a:pt x="40" y="19"/>
                      <a:pt x="44" y="13"/>
                      <a:pt x="44" y="13"/>
                    </a:cubicBezTo>
                    <a:cubicBezTo>
                      <a:pt x="42" y="9"/>
                      <a:pt x="42" y="9"/>
                      <a:pt x="42" y="9"/>
                    </a:cubicBezTo>
                    <a:cubicBezTo>
                      <a:pt x="41" y="8"/>
                      <a:pt x="35" y="10"/>
                      <a:pt x="35" y="10"/>
                    </a:cubicBezTo>
                    <a:cubicBezTo>
                      <a:pt x="32" y="8"/>
                      <a:pt x="32" y="8"/>
                      <a:pt x="32" y="8"/>
                    </a:cubicBezTo>
                    <a:cubicBezTo>
                      <a:pt x="32" y="8"/>
                      <a:pt x="32" y="1"/>
                      <a:pt x="31" y="1"/>
                    </a:cubicBezTo>
                    <a:cubicBezTo>
                      <a:pt x="26" y="0"/>
                      <a:pt x="26" y="0"/>
                      <a:pt x="26" y="0"/>
                    </a:cubicBezTo>
                    <a:cubicBezTo>
                      <a:pt x="26" y="0"/>
                      <a:pt x="22" y="5"/>
                      <a:pt x="22" y="5"/>
                    </a:cubicBezTo>
                    <a:cubicBezTo>
                      <a:pt x="19" y="6"/>
                      <a:pt x="19" y="6"/>
                      <a:pt x="19" y="6"/>
                    </a:cubicBezTo>
                    <a:cubicBezTo>
                      <a:pt x="19" y="6"/>
                      <a:pt x="14" y="2"/>
                      <a:pt x="13" y="2"/>
                    </a:cubicBezTo>
                    <a:cubicBezTo>
                      <a:pt x="9" y="5"/>
                      <a:pt x="9" y="5"/>
                      <a:pt x="9" y="5"/>
                    </a:cubicBezTo>
                    <a:cubicBezTo>
                      <a:pt x="9" y="5"/>
                      <a:pt x="10" y="12"/>
                      <a:pt x="10" y="12"/>
                    </a:cubicBezTo>
                    <a:cubicBezTo>
                      <a:pt x="8" y="14"/>
                      <a:pt x="8" y="14"/>
                      <a:pt x="8" y="14"/>
                    </a:cubicBezTo>
                    <a:cubicBezTo>
                      <a:pt x="8" y="14"/>
                      <a:pt x="1" y="15"/>
                      <a:pt x="1" y="15"/>
                    </a:cubicBezTo>
                    <a:cubicBezTo>
                      <a:pt x="0" y="20"/>
                      <a:pt x="0" y="20"/>
                      <a:pt x="0" y="20"/>
                    </a:cubicBezTo>
                    <a:cubicBezTo>
                      <a:pt x="0" y="21"/>
                      <a:pt x="6" y="25"/>
                      <a:pt x="6" y="25"/>
                    </a:cubicBezTo>
                    <a:cubicBezTo>
                      <a:pt x="6" y="28"/>
                      <a:pt x="6" y="28"/>
                      <a:pt x="6" y="28"/>
                    </a:cubicBezTo>
                    <a:cubicBezTo>
                      <a:pt x="6" y="28"/>
                      <a:pt x="2" y="33"/>
                      <a:pt x="2" y="34"/>
                    </a:cubicBezTo>
                    <a:cubicBezTo>
                      <a:pt x="5" y="38"/>
                      <a:pt x="5" y="38"/>
                      <a:pt x="5" y="38"/>
                    </a:cubicBezTo>
                    <a:cubicBezTo>
                      <a:pt x="5" y="38"/>
                      <a:pt x="11" y="37"/>
                      <a:pt x="11" y="37"/>
                    </a:cubicBezTo>
                    <a:cubicBezTo>
                      <a:pt x="14" y="39"/>
                      <a:pt x="14" y="39"/>
                      <a:pt x="14" y="39"/>
                    </a:cubicBezTo>
                    <a:cubicBezTo>
                      <a:pt x="14" y="39"/>
                      <a:pt x="15" y="46"/>
                      <a:pt x="15" y="46"/>
                    </a:cubicBezTo>
                    <a:cubicBezTo>
                      <a:pt x="20" y="47"/>
                      <a:pt x="20" y="47"/>
                      <a:pt x="20" y="47"/>
                    </a:cubicBezTo>
                    <a:cubicBezTo>
                      <a:pt x="20" y="47"/>
                      <a:pt x="24" y="41"/>
                      <a:pt x="24" y="41"/>
                    </a:cubicBezTo>
                    <a:cubicBezTo>
                      <a:pt x="27" y="41"/>
                      <a:pt x="27" y="41"/>
                      <a:pt x="27" y="41"/>
                    </a:cubicBezTo>
                    <a:cubicBezTo>
                      <a:pt x="27" y="41"/>
                      <a:pt x="33" y="45"/>
                      <a:pt x="33" y="45"/>
                    </a:cubicBezTo>
                    <a:cubicBezTo>
                      <a:pt x="37" y="42"/>
                      <a:pt x="37" y="42"/>
                      <a:pt x="37" y="42"/>
                    </a:cubicBezTo>
                    <a:cubicBezTo>
                      <a:pt x="38" y="42"/>
                      <a:pt x="36" y="35"/>
                      <a:pt x="36" y="35"/>
                    </a:cubicBezTo>
                    <a:cubicBezTo>
                      <a:pt x="38" y="33"/>
                      <a:pt x="38" y="33"/>
                      <a:pt x="38" y="33"/>
                    </a:cubicBezTo>
                    <a:cubicBezTo>
                      <a:pt x="38" y="33"/>
                      <a:pt x="45" y="32"/>
                      <a:pt x="45" y="31"/>
                    </a:cubicBezTo>
                    <a:cubicBezTo>
                      <a:pt x="46" y="26"/>
                      <a:pt x="46" y="26"/>
                      <a:pt x="46" y="26"/>
                    </a:cubicBezTo>
                    <a:cubicBezTo>
                      <a:pt x="46" y="26"/>
                      <a:pt x="41" y="22"/>
                      <a:pt x="41" y="22"/>
                    </a:cubicBezTo>
                    <a:close/>
                    <a:moveTo>
                      <a:pt x="30" y="25"/>
                    </a:moveTo>
                    <a:cubicBezTo>
                      <a:pt x="29" y="29"/>
                      <a:pt x="25" y="32"/>
                      <a:pt x="21" y="31"/>
                    </a:cubicBezTo>
                    <a:cubicBezTo>
                      <a:pt x="17" y="30"/>
                      <a:pt x="15" y="26"/>
                      <a:pt x="16" y="22"/>
                    </a:cubicBezTo>
                    <a:cubicBezTo>
                      <a:pt x="17" y="18"/>
                      <a:pt x="21" y="15"/>
                      <a:pt x="25" y="16"/>
                    </a:cubicBezTo>
                    <a:cubicBezTo>
                      <a:pt x="29" y="17"/>
                      <a:pt x="31" y="21"/>
                      <a:pt x="30"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a:p>
            </p:txBody>
          </p:sp>
        </p:grpSp>
        <p:sp>
          <p:nvSpPr>
            <p:cNvPr id="34854" name="Freeform 71"/>
            <p:cNvSpPr>
              <a:spLocks noEditPoints="1"/>
            </p:cNvSpPr>
            <p:nvPr/>
          </p:nvSpPr>
          <p:spPr bwMode="auto">
            <a:xfrm>
              <a:off x="6760765" y="2349305"/>
              <a:ext cx="252470" cy="383135"/>
            </a:xfrm>
            <a:custGeom>
              <a:avLst/>
              <a:gdLst>
                <a:gd name="T0" fmla="*/ 68377 w 48"/>
                <a:gd name="T1" fmla="*/ 309657 h 73"/>
                <a:gd name="T2" fmla="*/ 189353 w 48"/>
                <a:gd name="T3" fmla="*/ 309657 h 73"/>
                <a:gd name="T4" fmla="*/ 189353 w 48"/>
                <a:gd name="T5" fmla="*/ 309657 h 73"/>
                <a:gd name="T6" fmla="*/ 194612 w 48"/>
                <a:gd name="T7" fmla="*/ 309657 h 73"/>
                <a:gd name="T8" fmla="*/ 199872 w 48"/>
                <a:gd name="T9" fmla="*/ 299160 h 73"/>
                <a:gd name="T10" fmla="*/ 126235 w 48"/>
                <a:gd name="T11" fmla="*/ 215185 h 73"/>
                <a:gd name="T12" fmla="*/ 57858 w 48"/>
                <a:gd name="T13" fmla="*/ 299160 h 73"/>
                <a:gd name="T14" fmla="*/ 57858 w 48"/>
                <a:gd name="T15" fmla="*/ 309657 h 73"/>
                <a:gd name="T16" fmla="*/ 68377 w 48"/>
                <a:gd name="T17" fmla="*/ 309657 h 73"/>
                <a:gd name="T18" fmla="*/ 68377 w 48"/>
                <a:gd name="T19" fmla="*/ 309657 h 73"/>
                <a:gd name="T20" fmla="*/ 231431 w 48"/>
                <a:gd name="T21" fmla="*/ 57733 h 73"/>
                <a:gd name="T22" fmla="*/ 252470 w 48"/>
                <a:gd name="T23" fmla="*/ 36739 h 73"/>
                <a:gd name="T24" fmla="*/ 252470 w 48"/>
                <a:gd name="T25" fmla="*/ 26242 h 73"/>
                <a:gd name="T26" fmla="*/ 231431 w 48"/>
                <a:gd name="T27" fmla="*/ 0 h 73"/>
                <a:gd name="T28" fmla="*/ 26299 w 48"/>
                <a:gd name="T29" fmla="*/ 0 h 73"/>
                <a:gd name="T30" fmla="*/ 0 w 48"/>
                <a:gd name="T31" fmla="*/ 26242 h 73"/>
                <a:gd name="T32" fmla="*/ 0 w 48"/>
                <a:gd name="T33" fmla="*/ 36739 h 73"/>
                <a:gd name="T34" fmla="*/ 21039 w 48"/>
                <a:gd name="T35" fmla="*/ 57733 h 73"/>
                <a:gd name="T36" fmla="*/ 231431 w 48"/>
                <a:gd name="T37" fmla="*/ 57733 h 73"/>
                <a:gd name="T38" fmla="*/ 210392 w 48"/>
                <a:gd name="T39" fmla="*/ 68230 h 73"/>
                <a:gd name="T40" fmla="*/ 231431 w 48"/>
                <a:gd name="T41" fmla="*/ 68230 h 73"/>
                <a:gd name="T42" fmla="*/ 163054 w 48"/>
                <a:gd name="T43" fmla="*/ 188943 h 73"/>
                <a:gd name="T44" fmla="*/ 231431 w 48"/>
                <a:gd name="T45" fmla="*/ 309657 h 73"/>
                <a:gd name="T46" fmla="*/ 210392 w 48"/>
                <a:gd name="T47" fmla="*/ 309657 h 73"/>
                <a:gd name="T48" fmla="*/ 136755 w 48"/>
                <a:gd name="T49" fmla="*/ 199440 h 73"/>
                <a:gd name="T50" fmla="*/ 131495 w 48"/>
                <a:gd name="T51" fmla="*/ 188943 h 73"/>
                <a:gd name="T52" fmla="*/ 136755 w 48"/>
                <a:gd name="T53" fmla="*/ 183695 h 73"/>
                <a:gd name="T54" fmla="*/ 136755 w 48"/>
                <a:gd name="T55" fmla="*/ 183695 h 73"/>
                <a:gd name="T56" fmla="*/ 210392 w 48"/>
                <a:gd name="T57" fmla="*/ 68230 h 73"/>
                <a:gd name="T58" fmla="*/ 21039 w 48"/>
                <a:gd name="T59" fmla="*/ 320154 h 73"/>
                <a:gd name="T60" fmla="*/ 0 w 48"/>
                <a:gd name="T61" fmla="*/ 346396 h 73"/>
                <a:gd name="T62" fmla="*/ 0 w 48"/>
                <a:gd name="T63" fmla="*/ 356893 h 73"/>
                <a:gd name="T64" fmla="*/ 26299 w 48"/>
                <a:gd name="T65" fmla="*/ 383135 h 73"/>
                <a:gd name="T66" fmla="*/ 231431 w 48"/>
                <a:gd name="T67" fmla="*/ 383135 h 73"/>
                <a:gd name="T68" fmla="*/ 252470 w 48"/>
                <a:gd name="T69" fmla="*/ 356893 h 73"/>
                <a:gd name="T70" fmla="*/ 252470 w 48"/>
                <a:gd name="T71" fmla="*/ 346396 h 73"/>
                <a:gd name="T72" fmla="*/ 231431 w 48"/>
                <a:gd name="T73" fmla="*/ 320154 h 73"/>
                <a:gd name="T74" fmla="*/ 21039 w 48"/>
                <a:gd name="T75" fmla="*/ 320154 h 73"/>
                <a:gd name="T76" fmla="*/ 42078 w 48"/>
                <a:gd name="T77" fmla="*/ 309657 h 73"/>
                <a:gd name="T78" fmla="*/ 21039 w 48"/>
                <a:gd name="T79" fmla="*/ 309657 h 73"/>
                <a:gd name="T80" fmla="*/ 94676 w 48"/>
                <a:gd name="T81" fmla="*/ 188943 h 73"/>
                <a:gd name="T82" fmla="*/ 21039 w 48"/>
                <a:gd name="T83" fmla="*/ 68230 h 73"/>
                <a:gd name="T84" fmla="*/ 42078 w 48"/>
                <a:gd name="T85" fmla="*/ 68230 h 73"/>
                <a:gd name="T86" fmla="*/ 115715 w 48"/>
                <a:gd name="T87" fmla="*/ 183695 h 73"/>
                <a:gd name="T88" fmla="*/ 126235 w 48"/>
                <a:gd name="T89" fmla="*/ 194192 h 73"/>
                <a:gd name="T90" fmla="*/ 115715 w 48"/>
                <a:gd name="T91" fmla="*/ 199440 h 73"/>
                <a:gd name="T92" fmla="*/ 42078 w 48"/>
                <a:gd name="T93" fmla="*/ 309657 h 7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48" h="73">
                  <a:moveTo>
                    <a:pt x="13" y="59"/>
                  </a:moveTo>
                  <a:cubicBezTo>
                    <a:pt x="36" y="59"/>
                    <a:pt x="36" y="59"/>
                    <a:pt x="36" y="59"/>
                  </a:cubicBezTo>
                  <a:cubicBezTo>
                    <a:pt x="36" y="59"/>
                    <a:pt x="36" y="59"/>
                    <a:pt x="36" y="59"/>
                  </a:cubicBezTo>
                  <a:cubicBezTo>
                    <a:pt x="36" y="59"/>
                    <a:pt x="37" y="59"/>
                    <a:pt x="37" y="59"/>
                  </a:cubicBezTo>
                  <a:cubicBezTo>
                    <a:pt x="38" y="58"/>
                    <a:pt x="38" y="57"/>
                    <a:pt x="38" y="57"/>
                  </a:cubicBezTo>
                  <a:cubicBezTo>
                    <a:pt x="36" y="49"/>
                    <a:pt x="31" y="41"/>
                    <a:pt x="24" y="41"/>
                  </a:cubicBezTo>
                  <a:cubicBezTo>
                    <a:pt x="17" y="41"/>
                    <a:pt x="12" y="49"/>
                    <a:pt x="11" y="57"/>
                  </a:cubicBezTo>
                  <a:cubicBezTo>
                    <a:pt x="11" y="57"/>
                    <a:pt x="11" y="58"/>
                    <a:pt x="11" y="59"/>
                  </a:cubicBezTo>
                  <a:cubicBezTo>
                    <a:pt x="12" y="59"/>
                    <a:pt x="12" y="59"/>
                    <a:pt x="13" y="59"/>
                  </a:cubicBezTo>
                  <a:cubicBezTo>
                    <a:pt x="13" y="59"/>
                    <a:pt x="13" y="59"/>
                    <a:pt x="13" y="59"/>
                  </a:cubicBezTo>
                  <a:close/>
                  <a:moveTo>
                    <a:pt x="44" y="11"/>
                  </a:moveTo>
                  <a:cubicBezTo>
                    <a:pt x="47" y="11"/>
                    <a:pt x="48" y="9"/>
                    <a:pt x="48" y="7"/>
                  </a:cubicBezTo>
                  <a:cubicBezTo>
                    <a:pt x="48" y="5"/>
                    <a:pt x="48" y="5"/>
                    <a:pt x="48" y="5"/>
                  </a:cubicBezTo>
                  <a:cubicBezTo>
                    <a:pt x="48" y="2"/>
                    <a:pt x="46" y="0"/>
                    <a:pt x="44" y="0"/>
                  </a:cubicBezTo>
                  <a:cubicBezTo>
                    <a:pt x="5" y="0"/>
                    <a:pt x="5" y="0"/>
                    <a:pt x="5" y="0"/>
                  </a:cubicBezTo>
                  <a:cubicBezTo>
                    <a:pt x="2" y="0"/>
                    <a:pt x="0" y="2"/>
                    <a:pt x="0" y="5"/>
                  </a:cubicBezTo>
                  <a:cubicBezTo>
                    <a:pt x="0" y="7"/>
                    <a:pt x="0" y="7"/>
                    <a:pt x="0" y="7"/>
                  </a:cubicBezTo>
                  <a:cubicBezTo>
                    <a:pt x="0" y="9"/>
                    <a:pt x="2" y="11"/>
                    <a:pt x="4" y="11"/>
                  </a:cubicBezTo>
                  <a:cubicBezTo>
                    <a:pt x="44" y="11"/>
                    <a:pt x="44" y="11"/>
                    <a:pt x="44" y="11"/>
                  </a:cubicBezTo>
                  <a:close/>
                  <a:moveTo>
                    <a:pt x="40" y="13"/>
                  </a:moveTo>
                  <a:cubicBezTo>
                    <a:pt x="44" y="13"/>
                    <a:pt x="44" y="13"/>
                    <a:pt x="44" y="13"/>
                  </a:cubicBezTo>
                  <a:cubicBezTo>
                    <a:pt x="43" y="22"/>
                    <a:pt x="39" y="31"/>
                    <a:pt x="31" y="36"/>
                  </a:cubicBezTo>
                  <a:cubicBezTo>
                    <a:pt x="39" y="42"/>
                    <a:pt x="43" y="50"/>
                    <a:pt x="44" y="59"/>
                  </a:cubicBezTo>
                  <a:cubicBezTo>
                    <a:pt x="40" y="59"/>
                    <a:pt x="40" y="59"/>
                    <a:pt x="40" y="59"/>
                  </a:cubicBezTo>
                  <a:cubicBezTo>
                    <a:pt x="39" y="51"/>
                    <a:pt x="35" y="41"/>
                    <a:pt x="26" y="38"/>
                  </a:cubicBezTo>
                  <a:cubicBezTo>
                    <a:pt x="25" y="38"/>
                    <a:pt x="25" y="37"/>
                    <a:pt x="25" y="36"/>
                  </a:cubicBezTo>
                  <a:cubicBezTo>
                    <a:pt x="25" y="35"/>
                    <a:pt x="26" y="35"/>
                    <a:pt x="26" y="35"/>
                  </a:cubicBezTo>
                  <a:cubicBezTo>
                    <a:pt x="26" y="35"/>
                    <a:pt x="26" y="35"/>
                    <a:pt x="26" y="35"/>
                  </a:cubicBezTo>
                  <a:cubicBezTo>
                    <a:pt x="34" y="32"/>
                    <a:pt x="39" y="21"/>
                    <a:pt x="40" y="13"/>
                  </a:cubicBezTo>
                  <a:close/>
                  <a:moveTo>
                    <a:pt x="4" y="61"/>
                  </a:moveTo>
                  <a:cubicBezTo>
                    <a:pt x="2" y="62"/>
                    <a:pt x="0" y="64"/>
                    <a:pt x="0" y="66"/>
                  </a:cubicBezTo>
                  <a:cubicBezTo>
                    <a:pt x="0" y="68"/>
                    <a:pt x="0" y="68"/>
                    <a:pt x="0" y="68"/>
                  </a:cubicBezTo>
                  <a:cubicBezTo>
                    <a:pt x="0" y="70"/>
                    <a:pt x="2" y="73"/>
                    <a:pt x="5" y="73"/>
                  </a:cubicBezTo>
                  <a:cubicBezTo>
                    <a:pt x="44" y="73"/>
                    <a:pt x="44" y="73"/>
                    <a:pt x="44" y="73"/>
                  </a:cubicBezTo>
                  <a:cubicBezTo>
                    <a:pt x="46" y="73"/>
                    <a:pt x="48" y="70"/>
                    <a:pt x="48" y="68"/>
                  </a:cubicBezTo>
                  <a:cubicBezTo>
                    <a:pt x="48" y="66"/>
                    <a:pt x="48" y="66"/>
                    <a:pt x="48" y="66"/>
                  </a:cubicBezTo>
                  <a:cubicBezTo>
                    <a:pt x="48" y="64"/>
                    <a:pt x="47" y="62"/>
                    <a:pt x="44" y="61"/>
                  </a:cubicBezTo>
                  <a:cubicBezTo>
                    <a:pt x="4" y="61"/>
                    <a:pt x="4" y="61"/>
                    <a:pt x="4" y="61"/>
                  </a:cubicBezTo>
                  <a:close/>
                  <a:moveTo>
                    <a:pt x="8" y="59"/>
                  </a:moveTo>
                  <a:cubicBezTo>
                    <a:pt x="4" y="59"/>
                    <a:pt x="4" y="59"/>
                    <a:pt x="4" y="59"/>
                  </a:cubicBezTo>
                  <a:cubicBezTo>
                    <a:pt x="5" y="50"/>
                    <a:pt x="10" y="42"/>
                    <a:pt x="18" y="36"/>
                  </a:cubicBezTo>
                  <a:cubicBezTo>
                    <a:pt x="10" y="31"/>
                    <a:pt x="5" y="22"/>
                    <a:pt x="4" y="13"/>
                  </a:cubicBezTo>
                  <a:cubicBezTo>
                    <a:pt x="8" y="13"/>
                    <a:pt x="8" y="13"/>
                    <a:pt x="8" y="13"/>
                  </a:cubicBezTo>
                  <a:cubicBezTo>
                    <a:pt x="9" y="21"/>
                    <a:pt x="14" y="32"/>
                    <a:pt x="22" y="35"/>
                  </a:cubicBezTo>
                  <a:cubicBezTo>
                    <a:pt x="23" y="35"/>
                    <a:pt x="24" y="36"/>
                    <a:pt x="24" y="37"/>
                  </a:cubicBezTo>
                  <a:cubicBezTo>
                    <a:pt x="23" y="38"/>
                    <a:pt x="23" y="38"/>
                    <a:pt x="22" y="38"/>
                  </a:cubicBezTo>
                  <a:cubicBezTo>
                    <a:pt x="14" y="41"/>
                    <a:pt x="9" y="51"/>
                    <a:pt x="8" y="5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855" name="Shape 227"/>
            <p:cNvSpPr>
              <a:spLocks/>
            </p:cNvSpPr>
            <p:nvPr/>
          </p:nvSpPr>
          <p:spPr bwMode="auto">
            <a:xfrm>
              <a:off x="7351672" y="3651621"/>
              <a:ext cx="433011" cy="461888"/>
            </a:xfrm>
            <a:custGeom>
              <a:avLst/>
              <a:gdLst>
                <a:gd name="T0" fmla="*/ 216506 w 21153"/>
                <a:gd name="T1" fmla="*/ 230944 h 21260"/>
                <a:gd name="T2" fmla="*/ 216506 w 21153"/>
                <a:gd name="T3" fmla="*/ 230944 h 21260"/>
                <a:gd name="T4" fmla="*/ 216506 w 21153"/>
                <a:gd name="T5" fmla="*/ 230944 h 21260"/>
                <a:gd name="T6" fmla="*/ 216506 w 21153"/>
                <a:gd name="T7" fmla="*/ 230944 h 2126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088" tIns="38088" rIns="38088" bIns="38088" anchor="ctr"/>
            <a:lstStyle/>
            <a:p>
              <a:endParaRPr lang="zh-CN" altLang="en-US"/>
            </a:p>
          </p:txBody>
        </p:sp>
      </p:grpSp>
    </p:spTree>
    <p:extLst>
      <p:ext uri="{BB962C8B-B14F-4D97-AF65-F5344CB8AC3E}">
        <p14:creationId xmlns:p14="http://schemas.microsoft.com/office/powerpoint/2010/main" val="305044431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35"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style.rotation</p:attrName>
                                        </p:attrNameLst>
                                      </p:cBhvr>
                                      <p:tavLst>
                                        <p:tav tm="0">
                                          <p:val>
                                            <p:fltVal val="720"/>
                                          </p:val>
                                        </p:tav>
                                        <p:tav tm="100000">
                                          <p:val>
                                            <p:fltVal val="0"/>
                                          </p:val>
                                        </p:tav>
                                      </p:tavLst>
                                    </p:anim>
                                    <p:anim calcmode="lin" valueType="num">
                                      <p:cBhvr>
                                        <p:cTn id="9" dur="1000" fill="hold"/>
                                        <p:tgtEl>
                                          <p:spTgt spid="2"/>
                                        </p:tgtEl>
                                        <p:attrNameLst>
                                          <p:attrName>ppt_h</p:attrName>
                                        </p:attrNameLst>
                                      </p:cBhvr>
                                      <p:tavLst>
                                        <p:tav tm="0">
                                          <p:val>
                                            <p:fltVal val="0"/>
                                          </p:val>
                                        </p:tav>
                                        <p:tav tm="100000">
                                          <p:val>
                                            <p:strVal val="#ppt_h"/>
                                          </p:val>
                                        </p:tav>
                                      </p:tavLst>
                                    </p:anim>
                                    <p:anim calcmode="lin" valueType="num">
                                      <p:cBhvr>
                                        <p:cTn id="10" dur="1000" fill="hold"/>
                                        <p:tgtEl>
                                          <p:spTgt spid="2"/>
                                        </p:tgtEl>
                                        <p:attrNameLst>
                                          <p:attrName>ppt_w</p:attrName>
                                        </p:attrNameLst>
                                      </p:cBhvr>
                                      <p:tavLst>
                                        <p:tav tm="0">
                                          <p:val>
                                            <p:fltVal val="0"/>
                                          </p:val>
                                        </p:tav>
                                        <p:tav tm="100000">
                                          <p:val>
                                            <p:strVal val="#ppt_w"/>
                                          </p:val>
                                        </p:tav>
                                      </p:tavLst>
                                    </p:anim>
                                  </p:childTnLst>
                                </p:cTn>
                              </p:par>
                            </p:childTnLst>
                          </p:cTn>
                        </p:par>
                        <p:par>
                          <p:cTn id="11" fill="hold" nodeType="afterGroup">
                            <p:stCondLst>
                              <p:cond delay="1000"/>
                            </p:stCondLst>
                            <p:childTnLst>
                              <p:par>
                                <p:cTn id="12" presetID="10" presetClass="entr" presetSubtype="0"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nodeType="afterGroup">
                            <p:stCondLst>
                              <p:cond delay="1500"/>
                            </p:stCondLst>
                            <p:childTnLst>
                              <p:par>
                                <p:cTn id="16" presetID="10" presetClass="entr" presetSubtype="0"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par>
                          <p:cTn id="19" fill="hold" nodeType="afterGroup">
                            <p:stCondLst>
                              <p:cond delay="2000"/>
                            </p:stCondLst>
                            <p:childTnLst>
                              <p:par>
                                <p:cTn id="20" presetID="10" presetClass="entr" presetSubtype="0" fill="hold"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nodeType="afterGroup">
                            <p:stCondLst>
                              <p:cond delay="2500"/>
                            </p:stCondLst>
                            <p:childTnLst>
                              <p:par>
                                <p:cTn id="24" presetID="10" presetClass="entr" presetSubtype="0"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par>
                          <p:cTn id="27" fill="hold" nodeType="afterGroup">
                            <p:stCondLst>
                              <p:cond delay="3000"/>
                            </p:stCondLst>
                            <p:childTnLst>
                              <p:par>
                                <p:cTn id="28" presetID="10" presetClass="entr" presetSubtype="0" fill="hold"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fade">
                                      <p:cBhvr>
                                        <p:cTn id="30" dur="500"/>
                                        <p:tgtEl>
                                          <p:spTgt spid="19"/>
                                        </p:tgtEl>
                                      </p:cBhvr>
                                    </p:animEffect>
                                  </p:childTnLst>
                                </p:cTn>
                              </p:par>
                            </p:childTnLst>
                          </p:cTn>
                        </p:par>
                        <p:par>
                          <p:cTn id="31" fill="hold" nodeType="afterGroup">
                            <p:stCondLst>
                              <p:cond delay="3500"/>
                            </p:stCondLst>
                            <p:childTnLst>
                              <p:par>
                                <p:cTn id="32" presetID="10" presetClass="entr" presetSubtype="0"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a:grpSpLocks/>
          </p:cNvGrpSpPr>
          <p:nvPr/>
        </p:nvGrpSpPr>
        <p:grpSpPr bwMode="auto">
          <a:xfrm>
            <a:off x="3305566" y="2874169"/>
            <a:ext cx="2536439" cy="1223962"/>
            <a:chOff x="4407518" y="3832706"/>
            <a:chExt cx="3382692" cy="1631408"/>
          </a:xfrm>
        </p:grpSpPr>
        <p:sp>
          <p:nvSpPr>
            <p:cNvPr id="12" name="Oval 11"/>
            <p:cNvSpPr/>
            <p:nvPr/>
          </p:nvSpPr>
          <p:spPr>
            <a:xfrm>
              <a:off x="5699639" y="4451625"/>
              <a:ext cx="774638" cy="390395"/>
            </a:xfrm>
            <a:prstGeom prst="ellipse">
              <a:avLst/>
            </a:prstGeom>
            <a:solidFill>
              <a:schemeClr val="accent1"/>
            </a:solidFill>
            <a:ln>
              <a:no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grpSp>
          <p:nvGrpSpPr>
            <p:cNvPr id="13369" name="Group 12"/>
            <p:cNvGrpSpPr>
              <a:grpSpLocks/>
            </p:cNvGrpSpPr>
            <p:nvPr/>
          </p:nvGrpSpPr>
          <p:grpSpPr bwMode="auto">
            <a:xfrm>
              <a:off x="4407518" y="3832706"/>
              <a:ext cx="3382692" cy="1631408"/>
              <a:chOff x="4407518" y="3832706"/>
              <a:chExt cx="3382692" cy="1631408"/>
            </a:xfrm>
          </p:grpSpPr>
          <p:sp>
            <p:nvSpPr>
              <p:cNvPr id="14" name="Oval 13"/>
              <p:cNvSpPr/>
              <p:nvPr/>
            </p:nvSpPr>
            <p:spPr>
              <a:xfrm>
                <a:off x="4469426" y="3832706"/>
                <a:ext cx="3246177" cy="1631408"/>
              </a:xfrm>
              <a:prstGeom prst="ellipse">
                <a:avLst/>
              </a:prstGeom>
              <a:noFill/>
              <a:ln w="12700">
                <a:solidFill>
                  <a:schemeClr val="accent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15" name="Oval 14"/>
              <p:cNvSpPr/>
              <p:nvPr/>
            </p:nvSpPr>
            <p:spPr>
              <a:xfrm>
                <a:off x="4407518" y="4611910"/>
                <a:ext cx="134927" cy="7776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16" name="Oval 15"/>
              <p:cNvSpPr/>
              <p:nvPr/>
            </p:nvSpPr>
            <p:spPr>
              <a:xfrm>
                <a:off x="7655283" y="4611910"/>
                <a:ext cx="134927" cy="7776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17" name="Oval 16"/>
              <p:cNvSpPr/>
              <p:nvPr/>
            </p:nvSpPr>
            <p:spPr>
              <a:xfrm>
                <a:off x="6836198" y="3904120"/>
                <a:ext cx="136514" cy="7776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18" name="Oval 17"/>
              <p:cNvSpPr/>
              <p:nvPr/>
            </p:nvSpPr>
            <p:spPr>
              <a:xfrm>
                <a:off x="5226602" y="3904120"/>
                <a:ext cx="134927" cy="77761"/>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19" name="Oval 18"/>
              <p:cNvSpPr/>
              <p:nvPr/>
            </p:nvSpPr>
            <p:spPr>
              <a:xfrm>
                <a:off x="6836198" y="5321286"/>
                <a:ext cx="136514" cy="7776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sp>
            <p:nvSpPr>
              <p:cNvPr id="20" name="Oval 19"/>
              <p:cNvSpPr/>
              <p:nvPr/>
            </p:nvSpPr>
            <p:spPr>
              <a:xfrm>
                <a:off x="5226602" y="5321286"/>
                <a:ext cx="134927" cy="77762"/>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id-ID" altLang="zh-CN">
                  <a:solidFill>
                    <a:srgbClr val="FFFFFF"/>
                  </a:solidFill>
                </a:endParaRPr>
              </a:p>
            </p:txBody>
          </p:sp>
        </p:grpSp>
      </p:grpSp>
      <p:grpSp>
        <p:nvGrpSpPr>
          <p:cNvPr id="37" name="Group 36"/>
          <p:cNvGrpSpPr>
            <a:grpSpLocks/>
          </p:cNvGrpSpPr>
          <p:nvPr/>
        </p:nvGrpSpPr>
        <p:grpSpPr bwMode="auto">
          <a:xfrm>
            <a:off x="6243122" y="1359695"/>
            <a:ext cx="1724684" cy="497181"/>
            <a:chOff x="8858766" y="1813486"/>
            <a:chExt cx="2300186" cy="662583"/>
          </a:xfrm>
        </p:grpSpPr>
        <p:sp>
          <p:nvSpPr>
            <p:cNvPr id="38" name="TextBox 37"/>
            <p:cNvSpPr txBox="1"/>
            <p:nvPr/>
          </p:nvSpPr>
          <p:spPr>
            <a:xfrm>
              <a:off x="8858766" y="2107031"/>
              <a:ext cx="2300186" cy="369038"/>
            </a:xfrm>
            <a:prstGeom prst="rect">
              <a:avLst/>
            </a:prstGeom>
            <a:noFill/>
          </p:spPr>
          <p:txBody>
            <a:bodyPr lIns="0" tIns="0" rIns="0" bIns="0">
              <a:spAutoFit/>
            </a:bodyPr>
            <a:lstStyle/>
            <a:p>
              <a:pP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39" name="TextBox 38"/>
            <p:cNvSpPr txBox="1"/>
            <p:nvPr/>
          </p:nvSpPr>
          <p:spPr>
            <a:xfrm>
              <a:off x="8858766" y="1813486"/>
              <a:ext cx="2112869" cy="245943"/>
            </a:xfrm>
            <a:prstGeom prst="rect">
              <a:avLst/>
            </a:prstGeom>
            <a:noFill/>
          </p:spPr>
          <p:txBody>
            <a:bodyPr lIns="0" tIns="0" rIns="0" bIns="0">
              <a:spAutoFit/>
            </a:bodyPr>
            <a:lstStyle/>
            <a:p>
              <a:pPr defTabSz="685577">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0" name="Group 39"/>
          <p:cNvGrpSpPr>
            <a:grpSpLocks/>
          </p:cNvGrpSpPr>
          <p:nvPr/>
        </p:nvGrpSpPr>
        <p:grpSpPr bwMode="auto">
          <a:xfrm>
            <a:off x="6506170" y="3843339"/>
            <a:ext cx="1724683" cy="497180"/>
            <a:chOff x="8858766" y="1813486"/>
            <a:chExt cx="2300186" cy="663825"/>
          </a:xfrm>
        </p:grpSpPr>
        <p:sp>
          <p:nvSpPr>
            <p:cNvPr id="41" name="TextBox 40"/>
            <p:cNvSpPr txBox="1"/>
            <p:nvPr/>
          </p:nvSpPr>
          <p:spPr>
            <a:xfrm>
              <a:off x="8858766" y="2107581"/>
              <a:ext cx="2300186" cy="369730"/>
            </a:xfrm>
            <a:prstGeom prst="rect">
              <a:avLst/>
            </a:prstGeom>
            <a:noFill/>
          </p:spPr>
          <p:txBody>
            <a:bodyPr lIns="0" tIns="0" rIns="0" bIns="0">
              <a:spAutoFit/>
            </a:bodyPr>
            <a:lstStyle/>
            <a:p>
              <a:pP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2" name="TextBox 41"/>
            <p:cNvSpPr txBox="1"/>
            <p:nvPr/>
          </p:nvSpPr>
          <p:spPr>
            <a:xfrm>
              <a:off x="8858766" y="1813486"/>
              <a:ext cx="2112869" cy="246404"/>
            </a:xfrm>
            <a:prstGeom prst="rect">
              <a:avLst/>
            </a:prstGeom>
            <a:noFill/>
          </p:spPr>
          <p:txBody>
            <a:bodyPr lIns="0" tIns="0" rIns="0" bIns="0">
              <a:spAutoFit/>
            </a:bodyPr>
            <a:lstStyle/>
            <a:p>
              <a:pPr defTabSz="685577">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3" name="Group 42"/>
          <p:cNvGrpSpPr>
            <a:grpSpLocks/>
          </p:cNvGrpSpPr>
          <p:nvPr/>
        </p:nvGrpSpPr>
        <p:grpSpPr bwMode="auto">
          <a:xfrm>
            <a:off x="6879911" y="2537223"/>
            <a:ext cx="1673502" cy="497181"/>
            <a:chOff x="8858766" y="1813486"/>
            <a:chExt cx="2231795" cy="662583"/>
          </a:xfrm>
        </p:grpSpPr>
        <p:sp>
          <p:nvSpPr>
            <p:cNvPr id="44" name="TextBox 43"/>
            <p:cNvSpPr txBox="1"/>
            <p:nvPr/>
          </p:nvSpPr>
          <p:spPr>
            <a:xfrm>
              <a:off x="8858766" y="2107031"/>
              <a:ext cx="2231795" cy="369038"/>
            </a:xfrm>
            <a:prstGeom prst="rect">
              <a:avLst/>
            </a:prstGeom>
            <a:noFill/>
          </p:spPr>
          <p:txBody>
            <a:bodyPr lIns="0" tIns="0" rIns="0" bIns="0">
              <a:spAutoFit/>
            </a:bodyPr>
            <a:lstStyle/>
            <a:p>
              <a:pP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5" name="TextBox 44"/>
            <p:cNvSpPr txBox="1"/>
            <p:nvPr/>
          </p:nvSpPr>
          <p:spPr>
            <a:xfrm>
              <a:off x="8858766" y="1813486"/>
              <a:ext cx="2112744" cy="245942"/>
            </a:xfrm>
            <a:prstGeom prst="rect">
              <a:avLst/>
            </a:prstGeom>
            <a:noFill/>
          </p:spPr>
          <p:txBody>
            <a:bodyPr lIns="0" tIns="0" rIns="0" bIns="0">
              <a:spAutoFit/>
            </a:bodyPr>
            <a:lstStyle/>
            <a:p>
              <a:pPr defTabSz="685577">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6" name="Group 45"/>
          <p:cNvGrpSpPr>
            <a:grpSpLocks/>
          </p:cNvGrpSpPr>
          <p:nvPr/>
        </p:nvGrpSpPr>
        <p:grpSpPr bwMode="auto">
          <a:xfrm>
            <a:off x="1163102" y="1359695"/>
            <a:ext cx="1741348" cy="497181"/>
            <a:chOff x="1320628" y="1813486"/>
            <a:chExt cx="2322052" cy="662583"/>
          </a:xfrm>
        </p:grpSpPr>
        <p:sp>
          <p:nvSpPr>
            <p:cNvPr id="47" name="TextBox 46"/>
            <p:cNvSpPr txBox="1"/>
            <p:nvPr/>
          </p:nvSpPr>
          <p:spPr>
            <a:xfrm>
              <a:off x="1320628" y="2107031"/>
              <a:ext cx="2322052" cy="369038"/>
            </a:xfrm>
            <a:prstGeom prst="rect">
              <a:avLst/>
            </a:prstGeom>
            <a:noFill/>
          </p:spPr>
          <p:txBody>
            <a:bodyPr lIns="0" tIns="0" rIns="0" bIns="0">
              <a:spAutoFit/>
            </a:bodyPr>
            <a:lstStyle/>
            <a:p>
              <a:pPr algn="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48" name="TextBox 47"/>
            <p:cNvSpPr txBox="1"/>
            <p:nvPr/>
          </p:nvSpPr>
          <p:spPr>
            <a:xfrm>
              <a:off x="1530136" y="1813486"/>
              <a:ext cx="2112544" cy="245943"/>
            </a:xfrm>
            <a:prstGeom prst="rect">
              <a:avLst/>
            </a:prstGeom>
            <a:noFill/>
          </p:spPr>
          <p:txBody>
            <a:bodyPr lIns="0" tIns="0" rIns="0" bIns="0">
              <a:spAutoFit/>
            </a:bodyPr>
            <a:lstStyle/>
            <a:p>
              <a:pPr algn="r" defTabSz="685577">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9" name="Group 48"/>
          <p:cNvGrpSpPr>
            <a:grpSpLocks/>
          </p:cNvGrpSpPr>
          <p:nvPr/>
        </p:nvGrpSpPr>
        <p:grpSpPr bwMode="auto">
          <a:xfrm>
            <a:off x="569165" y="2533653"/>
            <a:ext cx="1692547" cy="497181"/>
            <a:chOff x="566057" y="3378459"/>
            <a:chExt cx="2257472" cy="662583"/>
          </a:xfrm>
        </p:grpSpPr>
        <p:sp>
          <p:nvSpPr>
            <p:cNvPr id="50" name="TextBox 49"/>
            <p:cNvSpPr txBox="1"/>
            <p:nvPr/>
          </p:nvSpPr>
          <p:spPr>
            <a:xfrm>
              <a:off x="566057" y="3672004"/>
              <a:ext cx="2257472" cy="369038"/>
            </a:xfrm>
            <a:prstGeom prst="rect">
              <a:avLst/>
            </a:prstGeom>
            <a:noFill/>
          </p:spPr>
          <p:txBody>
            <a:bodyPr lIns="0" tIns="0" rIns="0" bIns="0">
              <a:spAutoFit/>
            </a:bodyPr>
            <a:lstStyle/>
            <a:p>
              <a:pPr algn="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1" name="TextBox 50"/>
            <p:cNvSpPr txBox="1"/>
            <p:nvPr/>
          </p:nvSpPr>
          <p:spPr>
            <a:xfrm>
              <a:off x="710522" y="3378459"/>
              <a:ext cx="2113007" cy="245943"/>
            </a:xfrm>
            <a:prstGeom prst="rect">
              <a:avLst/>
            </a:prstGeom>
            <a:noFill/>
          </p:spPr>
          <p:txBody>
            <a:bodyPr lIns="0" tIns="0" rIns="0" bIns="0">
              <a:spAutoFit/>
            </a:bodyPr>
            <a:lstStyle/>
            <a:p>
              <a:pPr algn="r" defTabSz="685577">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2" name="Group 51"/>
          <p:cNvGrpSpPr>
            <a:grpSpLocks/>
          </p:cNvGrpSpPr>
          <p:nvPr/>
        </p:nvGrpSpPr>
        <p:grpSpPr bwMode="auto">
          <a:xfrm>
            <a:off x="891724" y="3845723"/>
            <a:ext cx="1741348" cy="497181"/>
            <a:chOff x="1187278" y="5127778"/>
            <a:chExt cx="2322052" cy="662583"/>
          </a:xfrm>
        </p:grpSpPr>
        <p:sp>
          <p:nvSpPr>
            <p:cNvPr id="53" name="TextBox 52"/>
            <p:cNvSpPr txBox="1"/>
            <p:nvPr/>
          </p:nvSpPr>
          <p:spPr>
            <a:xfrm>
              <a:off x="1187278" y="5421323"/>
              <a:ext cx="2322052" cy="369038"/>
            </a:xfrm>
            <a:prstGeom prst="rect">
              <a:avLst/>
            </a:prstGeom>
            <a:noFill/>
          </p:spPr>
          <p:txBody>
            <a:bodyPr lIns="0" tIns="0" rIns="0" bIns="0">
              <a:spAutoFit/>
            </a:bodyPr>
            <a:lstStyle/>
            <a:p>
              <a:pPr algn="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4" name="TextBox 53"/>
            <p:cNvSpPr txBox="1"/>
            <p:nvPr/>
          </p:nvSpPr>
          <p:spPr>
            <a:xfrm>
              <a:off x="1396786" y="5127778"/>
              <a:ext cx="2112544" cy="245943"/>
            </a:xfrm>
            <a:prstGeom prst="rect">
              <a:avLst/>
            </a:prstGeom>
            <a:noFill/>
          </p:spPr>
          <p:txBody>
            <a:bodyPr lIns="0" tIns="0" rIns="0" bIns="0">
              <a:spAutoFit/>
            </a:bodyPr>
            <a:lstStyle/>
            <a:p>
              <a:pPr algn="r" defTabSz="685577">
                <a:defRPr/>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这里输入标题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55" name="Group 54"/>
          <p:cNvGrpSpPr>
            <a:grpSpLocks/>
          </p:cNvGrpSpPr>
          <p:nvPr/>
        </p:nvGrpSpPr>
        <p:grpSpPr bwMode="auto">
          <a:xfrm>
            <a:off x="3035378" y="1445419"/>
            <a:ext cx="411829" cy="410766"/>
            <a:chOff x="3818283" y="1926549"/>
            <a:chExt cx="548204" cy="548202"/>
          </a:xfrm>
        </p:grpSpPr>
        <p:sp>
          <p:nvSpPr>
            <p:cNvPr id="56" name="Oval 55"/>
            <p:cNvSpPr/>
            <p:nvPr/>
          </p:nvSpPr>
          <p:spPr>
            <a:xfrm flipH="1">
              <a:off x="3818283" y="1926549"/>
              <a:ext cx="548204" cy="5482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en-AU" altLang="zh-CN" sz="1200">
                <a:solidFill>
                  <a:schemeClr val="bg1"/>
                </a:solidFill>
                <a:latin typeface="FontAwesome"/>
              </a:endParaRPr>
            </a:p>
          </p:txBody>
        </p:sp>
        <p:sp>
          <p:nvSpPr>
            <p:cNvPr id="13355" name="Freeform 61"/>
            <p:cNvSpPr>
              <a:spLocks noEditPoints="1"/>
            </p:cNvSpPr>
            <p:nvPr/>
          </p:nvSpPr>
          <p:spPr bwMode="auto">
            <a:xfrm>
              <a:off x="3908191" y="2052465"/>
              <a:ext cx="377678" cy="296424"/>
            </a:xfrm>
            <a:custGeom>
              <a:avLst/>
              <a:gdLst>
                <a:gd name="T0" fmla="*/ 178150 w 106"/>
                <a:gd name="T1" fmla="*/ 39285 h 83"/>
                <a:gd name="T2" fmla="*/ 181713 w 106"/>
                <a:gd name="T3" fmla="*/ 39285 h 83"/>
                <a:gd name="T4" fmla="*/ 181713 w 106"/>
                <a:gd name="T5" fmla="*/ 153569 h 83"/>
                <a:gd name="T6" fmla="*/ 67697 w 106"/>
                <a:gd name="T7" fmla="*/ 96427 h 83"/>
                <a:gd name="T8" fmla="*/ 67697 w 106"/>
                <a:gd name="T9" fmla="*/ 92856 h 83"/>
                <a:gd name="T10" fmla="*/ 195965 w 106"/>
                <a:gd name="T11" fmla="*/ 149998 h 83"/>
                <a:gd name="T12" fmla="*/ 199528 w 106"/>
                <a:gd name="T13" fmla="*/ 153569 h 83"/>
                <a:gd name="T14" fmla="*/ 309981 w 106"/>
                <a:gd name="T15" fmla="*/ 96427 h 83"/>
                <a:gd name="T16" fmla="*/ 199528 w 106"/>
                <a:gd name="T17" fmla="*/ 39285 h 83"/>
                <a:gd name="T18" fmla="*/ 195965 w 106"/>
                <a:gd name="T19" fmla="*/ 39285 h 83"/>
                <a:gd name="T20" fmla="*/ 53445 w 106"/>
                <a:gd name="T21" fmla="*/ 103570 h 83"/>
                <a:gd name="T22" fmla="*/ 3563 w 106"/>
                <a:gd name="T23" fmla="*/ 124998 h 83"/>
                <a:gd name="T24" fmla="*/ 3563 w 106"/>
                <a:gd name="T25" fmla="*/ 132141 h 83"/>
                <a:gd name="T26" fmla="*/ 121142 w 106"/>
                <a:gd name="T27" fmla="*/ 189283 h 83"/>
                <a:gd name="T28" fmla="*/ 171024 w 106"/>
                <a:gd name="T29" fmla="*/ 164283 h 83"/>
                <a:gd name="T30" fmla="*/ 374115 w 106"/>
                <a:gd name="T31" fmla="*/ 57142 h 83"/>
                <a:gd name="T32" fmla="*/ 374115 w 106"/>
                <a:gd name="T33" fmla="*/ 64285 h 83"/>
                <a:gd name="T34" fmla="*/ 324233 w 106"/>
                <a:gd name="T35" fmla="*/ 89284 h 83"/>
                <a:gd name="T36" fmla="*/ 206654 w 106"/>
                <a:gd name="T37" fmla="*/ 28571 h 83"/>
                <a:gd name="T38" fmla="*/ 256536 w 106"/>
                <a:gd name="T39" fmla="*/ 0 h 83"/>
                <a:gd name="T40" fmla="*/ 374115 w 106"/>
                <a:gd name="T41" fmla="*/ 57142 h 83"/>
                <a:gd name="T42" fmla="*/ 377678 w 106"/>
                <a:gd name="T43" fmla="*/ 128569 h 83"/>
                <a:gd name="T44" fmla="*/ 256536 w 106"/>
                <a:gd name="T45" fmla="*/ 189283 h 83"/>
                <a:gd name="T46" fmla="*/ 206654 w 106"/>
                <a:gd name="T47" fmla="*/ 167855 h 83"/>
                <a:gd name="T48" fmla="*/ 206654 w 106"/>
                <a:gd name="T49" fmla="*/ 160712 h 83"/>
                <a:gd name="T50" fmla="*/ 327796 w 106"/>
                <a:gd name="T51" fmla="*/ 103570 h 83"/>
                <a:gd name="T52" fmla="*/ 171024 w 106"/>
                <a:gd name="T53" fmla="*/ 25000 h 83"/>
                <a:gd name="T54" fmla="*/ 117579 w 106"/>
                <a:gd name="T55" fmla="*/ 0 h 83"/>
                <a:gd name="T56" fmla="*/ 0 w 106"/>
                <a:gd name="T57" fmla="*/ 60713 h 83"/>
                <a:gd name="T58" fmla="*/ 49882 w 106"/>
                <a:gd name="T59" fmla="*/ 89284 h 83"/>
                <a:gd name="T60" fmla="*/ 171024 w 106"/>
                <a:gd name="T61" fmla="*/ 32142 h 83"/>
                <a:gd name="T62" fmla="*/ 171024 w 106"/>
                <a:gd name="T63" fmla="*/ 25000 h 83"/>
                <a:gd name="T64" fmla="*/ 195965 w 106"/>
                <a:gd name="T65" fmla="*/ 292853 h 83"/>
                <a:gd name="T66" fmla="*/ 199528 w 106"/>
                <a:gd name="T67" fmla="*/ 296424 h 83"/>
                <a:gd name="T68" fmla="*/ 320670 w 106"/>
                <a:gd name="T69" fmla="*/ 232139 h 83"/>
                <a:gd name="T70" fmla="*/ 317107 w 106"/>
                <a:gd name="T71" fmla="*/ 174997 h 83"/>
                <a:gd name="T72" fmla="*/ 260099 w 106"/>
                <a:gd name="T73" fmla="*/ 203568 h 83"/>
                <a:gd name="T74" fmla="*/ 256536 w 106"/>
                <a:gd name="T75" fmla="*/ 203568 h 83"/>
                <a:gd name="T76" fmla="*/ 199528 w 106"/>
                <a:gd name="T77" fmla="*/ 174997 h 83"/>
                <a:gd name="T78" fmla="*/ 195965 w 106"/>
                <a:gd name="T79" fmla="*/ 178569 h 83"/>
                <a:gd name="T80" fmla="*/ 60571 w 106"/>
                <a:gd name="T81" fmla="*/ 174997 h 83"/>
                <a:gd name="T82" fmla="*/ 117579 w 106"/>
                <a:gd name="T83" fmla="*/ 203568 h 83"/>
                <a:gd name="T84" fmla="*/ 178150 w 106"/>
                <a:gd name="T85" fmla="*/ 174997 h 83"/>
                <a:gd name="T86" fmla="*/ 181713 w 106"/>
                <a:gd name="T87" fmla="*/ 178569 h 83"/>
                <a:gd name="T88" fmla="*/ 181713 w 106"/>
                <a:gd name="T89" fmla="*/ 296424 h 83"/>
                <a:gd name="T90" fmla="*/ 60571 w 106"/>
                <a:gd name="T91" fmla="*/ 235711 h 83"/>
                <a:gd name="T92" fmla="*/ 57008 w 106"/>
                <a:gd name="T93" fmla="*/ 178569 h 8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1" name="Group 60"/>
          <p:cNvGrpSpPr>
            <a:grpSpLocks/>
          </p:cNvGrpSpPr>
          <p:nvPr/>
        </p:nvGrpSpPr>
        <p:grpSpPr bwMode="auto">
          <a:xfrm>
            <a:off x="2400971" y="2603898"/>
            <a:ext cx="411829" cy="410765"/>
            <a:chOff x="3010378" y="3471260"/>
            <a:chExt cx="548204" cy="548202"/>
          </a:xfrm>
        </p:grpSpPr>
        <p:sp>
          <p:nvSpPr>
            <p:cNvPr id="62" name="Oval 61"/>
            <p:cNvSpPr/>
            <p:nvPr/>
          </p:nvSpPr>
          <p:spPr>
            <a:xfrm flipH="1">
              <a:off x="3010378" y="3471260"/>
              <a:ext cx="548204" cy="5482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r" eaLnBrk="1" hangingPunct="1"/>
              <a:endParaRPr lang="zh-CN" altLang="zh-CN" sz="1200">
                <a:solidFill>
                  <a:schemeClr val="bg1"/>
                </a:solidFill>
              </a:endParaRPr>
            </a:p>
          </p:txBody>
        </p:sp>
        <p:sp>
          <p:nvSpPr>
            <p:cNvPr id="13353" name="Freeform 51"/>
            <p:cNvSpPr>
              <a:spLocks noEditPoints="1"/>
            </p:cNvSpPr>
            <p:nvPr/>
          </p:nvSpPr>
          <p:spPr bwMode="auto">
            <a:xfrm>
              <a:off x="3070827" y="3585168"/>
              <a:ext cx="411635" cy="340047"/>
            </a:xfrm>
            <a:custGeom>
              <a:avLst/>
              <a:gdLst>
                <a:gd name="T0" fmla="*/ 319306 w 107"/>
                <a:gd name="T1" fmla="*/ 243443 h 88"/>
                <a:gd name="T2" fmla="*/ 319306 w 107"/>
                <a:gd name="T3" fmla="*/ 27049 h 88"/>
                <a:gd name="T4" fmla="*/ 319306 w 107"/>
                <a:gd name="T5" fmla="*/ 11593 h 88"/>
                <a:gd name="T6" fmla="*/ 327000 w 107"/>
                <a:gd name="T7" fmla="*/ 0 h 88"/>
                <a:gd name="T8" fmla="*/ 334694 w 107"/>
                <a:gd name="T9" fmla="*/ 0 h 88"/>
                <a:gd name="T10" fmla="*/ 342388 w 107"/>
                <a:gd name="T11" fmla="*/ 0 h 88"/>
                <a:gd name="T12" fmla="*/ 342388 w 107"/>
                <a:gd name="T13" fmla="*/ 266628 h 88"/>
                <a:gd name="T14" fmla="*/ 334694 w 107"/>
                <a:gd name="T15" fmla="*/ 270492 h 88"/>
                <a:gd name="T16" fmla="*/ 327000 w 107"/>
                <a:gd name="T17" fmla="*/ 266628 h 88"/>
                <a:gd name="T18" fmla="*/ 319306 w 107"/>
                <a:gd name="T19" fmla="*/ 258899 h 88"/>
                <a:gd name="T20" fmla="*/ 319306 w 107"/>
                <a:gd name="T21" fmla="*/ 243443 h 88"/>
                <a:gd name="T22" fmla="*/ 92329 w 107"/>
                <a:gd name="T23" fmla="*/ 243443 h 88"/>
                <a:gd name="T24" fmla="*/ 92329 w 107"/>
                <a:gd name="T25" fmla="*/ 27049 h 88"/>
                <a:gd name="T26" fmla="*/ 92329 w 107"/>
                <a:gd name="T27" fmla="*/ 11593 h 88"/>
                <a:gd name="T28" fmla="*/ 84635 w 107"/>
                <a:gd name="T29" fmla="*/ 0 h 88"/>
                <a:gd name="T30" fmla="*/ 76941 w 107"/>
                <a:gd name="T31" fmla="*/ 0 h 88"/>
                <a:gd name="T32" fmla="*/ 69247 w 107"/>
                <a:gd name="T33" fmla="*/ 0 h 88"/>
                <a:gd name="T34" fmla="*/ 69247 w 107"/>
                <a:gd name="T35" fmla="*/ 266628 h 88"/>
                <a:gd name="T36" fmla="*/ 76941 w 107"/>
                <a:gd name="T37" fmla="*/ 270492 h 88"/>
                <a:gd name="T38" fmla="*/ 84635 w 107"/>
                <a:gd name="T39" fmla="*/ 266628 h 88"/>
                <a:gd name="T40" fmla="*/ 92329 w 107"/>
                <a:gd name="T41" fmla="*/ 258899 h 88"/>
                <a:gd name="T42" fmla="*/ 92329 w 107"/>
                <a:gd name="T43" fmla="*/ 243443 h 88"/>
                <a:gd name="T44" fmla="*/ 138494 w 107"/>
                <a:gd name="T45" fmla="*/ 197073 h 88"/>
                <a:gd name="T46" fmla="*/ 138494 w 107"/>
                <a:gd name="T47" fmla="*/ 212529 h 88"/>
                <a:gd name="T48" fmla="*/ 126953 w 107"/>
                <a:gd name="T49" fmla="*/ 224122 h 88"/>
                <a:gd name="T50" fmla="*/ 119259 w 107"/>
                <a:gd name="T51" fmla="*/ 227986 h 88"/>
                <a:gd name="T52" fmla="*/ 111565 w 107"/>
                <a:gd name="T53" fmla="*/ 224122 h 88"/>
                <a:gd name="T54" fmla="*/ 111565 w 107"/>
                <a:gd name="T55" fmla="*/ 46370 h 88"/>
                <a:gd name="T56" fmla="*/ 119259 w 107"/>
                <a:gd name="T57" fmla="*/ 42506 h 88"/>
                <a:gd name="T58" fmla="*/ 126953 w 107"/>
                <a:gd name="T59" fmla="*/ 46370 h 88"/>
                <a:gd name="T60" fmla="*/ 138494 w 107"/>
                <a:gd name="T61" fmla="*/ 54098 h 88"/>
                <a:gd name="T62" fmla="*/ 138494 w 107"/>
                <a:gd name="T63" fmla="*/ 69555 h 88"/>
                <a:gd name="T64" fmla="*/ 138494 w 107"/>
                <a:gd name="T65" fmla="*/ 197073 h 88"/>
                <a:gd name="T66" fmla="*/ 234670 w 107"/>
                <a:gd name="T67" fmla="*/ 309134 h 88"/>
                <a:gd name="T68" fmla="*/ 207741 w 107"/>
                <a:gd name="T69" fmla="*/ 340047 h 88"/>
                <a:gd name="T70" fmla="*/ 176965 w 107"/>
                <a:gd name="T71" fmla="*/ 309134 h 88"/>
                <a:gd name="T72" fmla="*/ 176965 w 107"/>
                <a:gd name="T73" fmla="*/ 92740 h 88"/>
                <a:gd name="T74" fmla="*/ 207741 w 107"/>
                <a:gd name="T75" fmla="*/ 61827 h 88"/>
                <a:gd name="T76" fmla="*/ 234670 w 107"/>
                <a:gd name="T77" fmla="*/ 92740 h 88"/>
                <a:gd name="T78" fmla="*/ 234670 w 107"/>
                <a:gd name="T79" fmla="*/ 309134 h 88"/>
                <a:gd name="T80" fmla="*/ 273141 w 107"/>
                <a:gd name="T81" fmla="*/ 197073 h 88"/>
                <a:gd name="T82" fmla="*/ 273141 w 107"/>
                <a:gd name="T83" fmla="*/ 212529 h 88"/>
                <a:gd name="T84" fmla="*/ 284682 w 107"/>
                <a:gd name="T85" fmla="*/ 224122 h 88"/>
                <a:gd name="T86" fmla="*/ 292376 w 107"/>
                <a:gd name="T87" fmla="*/ 227986 h 88"/>
                <a:gd name="T88" fmla="*/ 300070 w 107"/>
                <a:gd name="T89" fmla="*/ 224122 h 88"/>
                <a:gd name="T90" fmla="*/ 300070 w 107"/>
                <a:gd name="T91" fmla="*/ 46370 h 88"/>
                <a:gd name="T92" fmla="*/ 292376 w 107"/>
                <a:gd name="T93" fmla="*/ 42506 h 88"/>
                <a:gd name="T94" fmla="*/ 284682 w 107"/>
                <a:gd name="T95" fmla="*/ 46370 h 88"/>
                <a:gd name="T96" fmla="*/ 273141 w 107"/>
                <a:gd name="T97" fmla="*/ 54098 h 88"/>
                <a:gd name="T98" fmla="*/ 273141 w 107"/>
                <a:gd name="T99" fmla="*/ 69555 h 88"/>
                <a:gd name="T100" fmla="*/ 273141 w 107"/>
                <a:gd name="T101" fmla="*/ 197073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64" name="Group 63"/>
          <p:cNvGrpSpPr>
            <a:grpSpLocks/>
          </p:cNvGrpSpPr>
          <p:nvPr/>
        </p:nvGrpSpPr>
        <p:grpSpPr bwMode="auto">
          <a:xfrm>
            <a:off x="6359767" y="2603898"/>
            <a:ext cx="411829" cy="410765"/>
            <a:chOff x="8671519" y="3471260"/>
            <a:chExt cx="548204" cy="548202"/>
          </a:xfrm>
        </p:grpSpPr>
        <p:sp>
          <p:nvSpPr>
            <p:cNvPr id="65" name="Oval 64"/>
            <p:cNvSpPr/>
            <p:nvPr/>
          </p:nvSpPr>
          <p:spPr>
            <a:xfrm>
              <a:off x="8671519" y="3471260"/>
              <a:ext cx="548204" cy="5482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chemeClr val="bg1"/>
                </a:solidFill>
              </a:endParaRPr>
            </a:p>
          </p:txBody>
        </p:sp>
        <p:grpSp>
          <p:nvGrpSpPr>
            <p:cNvPr id="66" name="Group 65"/>
            <p:cNvGrpSpPr/>
            <p:nvPr/>
          </p:nvGrpSpPr>
          <p:grpSpPr>
            <a:xfrm>
              <a:off x="8747720" y="3559794"/>
              <a:ext cx="387465" cy="324462"/>
              <a:chOff x="5099051" y="3930651"/>
              <a:chExt cx="390525" cy="327025"/>
            </a:xfrm>
            <a:solidFill>
              <a:schemeClr val="bg1"/>
            </a:solidFill>
          </p:grpSpPr>
          <p:sp>
            <p:nvSpPr>
              <p:cNvPr id="67" name="Freeform 103"/>
              <p:cNvSpPr>
                <a:spLocks/>
              </p:cNvSpPr>
              <p:nvPr/>
            </p:nvSpPr>
            <p:spPr bwMode="auto">
              <a:xfrm>
                <a:off x="5165726" y="4027488"/>
                <a:ext cx="255588" cy="230188"/>
              </a:xfrm>
              <a:custGeom>
                <a:avLst/>
                <a:gdLst>
                  <a:gd name="T0" fmla="*/ 0 w 161"/>
                  <a:gd name="T1" fmla="*/ 62 h 145"/>
                  <a:gd name="T2" fmla="*/ 0 w 161"/>
                  <a:gd name="T3" fmla="*/ 145 h 145"/>
                  <a:gd name="T4" fmla="*/ 31 w 161"/>
                  <a:gd name="T5" fmla="*/ 145 h 145"/>
                  <a:gd name="T6" fmla="*/ 130 w 161"/>
                  <a:gd name="T7" fmla="*/ 145 h 145"/>
                  <a:gd name="T8" fmla="*/ 161 w 161"/>
                  <a:gd name="T9" fmla="*/ 145 h 145"/>
                  <a:gd name="T10" fmla="*/ 161 w 161"/>
                  <a:gd name="T11" fmla="*/ 62 h 145"/>
                  <a:gd name="T12" fmla="*/ 81 w 161"/>
                  <a:gd name="T13" fmla="*/ 0 h 145"/>
                  <a:gd name="T14" fmla="*/ 0 w 161"/>
                  <a:gd name="T15" fmla="*/ 62 h 1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45">
                    <a:moveTo>
                      <a:pt x="0" y="62"/>
                    </a:moveTo>
                    <a:lnTo>
                      <a:pt x="0" y="145"/>
                    </a:lnTo>
                    <a:lnTo>
                      <a:pt x="31" y="145"/>
                    </a:lnTo>
                    <a:lnTo>
                      <a:pt x="130" y="145"/>
                    </a:lnTo>
                    <a:lnTo>
                      <a:pt x="161" y="145"/>
                    </a:lnTo>
                    <a:lnTo>
                      <a:pt x="161" y="62"/>
                    </a:lnTo>
                    <a:lnTo>
                      <a:pt x="81" y="0"/>
                    </a:lnTo>
                    <a:lnTo>
                      <a:pt x="0" y="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68" name="Freeform 104"/>
              <p:cNvSpPr>
                <a:spLocks/>
              </p:cNvSpPr>
              <p:nvPr/>
            </p:nvSpPr>
            <p:spPr bwMode="auto">
              <a:xfrm>
                <a:off x="5099051" y="3930651"/>
                <a:ext cx="390525" cy="195263"/>
              </a:xfrm>
              <a:custGeom>
                <a:avLst/>
                <a:gdLst>
                  <a:gd name="T0" fmla="*/ 225 w 246"/>
                  <a:gd name="T1" fmla="*/ 80 h 123"/>
                  <a:gd name="T2" fmla="*/ 225 w 246"/>
                  <a:gd name="T3" fmla="*/ 21 h 123"/>
                  <a:gd name="T4" fmla="*/ 182 w 246"/>
                  <a:gd name="T5" fmla="*/ 21 h 123"/>
                  <a:gd name="T6" fmla="*/ 182 w 246"/>
                  <a:gd name="T7" fmla="*/ 47 h 123"/>
                  <a:gd name="T8" fmla="*/ 123 w 246"/>
                  <a:gd name="T9" fmla="*/ 0 h 123"/>
                  <a:gd name="T10" fmla="*/ 123 w 246"/>
                  <a:gd name="T11" fmla="*/ 0 h 123"/>
                  <a:gd name="T12" fmla="*/ 123 w 246"/>
                  <a:gd name="T13" fmla="*/ 0 h 123"/>
                  <a:gd name="T14" fmla="*/ 123 w 246"/>
                  <a:gd name="T15" fmla="*/ 0 h 123"/>
                  <a:gd name="T16" fmla="*/ 123 w 246"/>
                  <a:gd name="T17" fmla="*/ 0 h 123"/>
                  <a:gd name="T18" fmla="*/ 0 w 246"/>
                  <a:gd name="T19" fmla="*/ 97 h 123"/>
                  <a:gd name="T20" fmla="*/ 21 w 246"/>
                  <a:gd name="T21" fmla="*/ 123 h 123"/>
                  <a:gd name="T22" fmla="*/ 123 w 246"/>
                  <a:gd name="T23" fmla="*/ 42 h 123"/>
                  <a:gd name="T24" fmla="*/ 225 w 246"/>
                  <a:gd name="T25" fmla="*/ 123 h 123"/>
                  <a:gd name="T26" fmla="*/ 246 w 246"/>
                  <a:gd name="T27" fmla="*/ 97 h 123"/>
                  <a:gd name="T28" fmla="*/ 225 w 246"/>
                  <a:gd name="T29" fmla="*/ 8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6" h="123">
                    <a:moveTo>
                      <a:pt x="225" y="80"/>
                    </a:moveTo>
                    <a:lnTo>
                      <a:pt x="225" y="21"/>
                    </a:lnTo>
                    <a:lnTo>
                      <a:pt x="182" y="21"/>
                    </a:lnTo>
                    <a:lnTo>
                      <a:pt x="182" y="47"/>
                    </a:lnTo>
                    <a:lnTo>
                      <a:pt x="123" y="0"/>
                    </a:lnTo>
                    <a:lnTo>
                      <a:pt x="123" y="0"/>
                    </a:lnTo>
                    <a:lnTo>
                      <a:pt x="123" y="0"/>
                    </a:lnTo>
                    <a:lnTo>
                      <a:pt x="123" y="0"/>
                    </a:lnTo>
                    <a:lnTo>
                      <a:pt x="123" y="0"/>
                    </a:lnTo>
                    <a:lnTo>
                      <a:pt x="0" y="97"/>
                    </a:lnTo>
                    <a:lnTo>
                      <a:pt x="21" y="123"/>
                    </a:lnTo>
                    <a:lnTo>
                      <a:pt x="123" y="42"/>
                    </a:lnTo>
                    <a:lnTo>
                      <a:pt x="225" y="123"/>
                    </a:lnTo>
                    <a:lnTo>
                      <a:pt x="246" y="97"/>
                    </a:lnTo>
                    <a:lnTo>
                      <a:pt x="225"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grpSp>
      </p:grpSp>
      <p:grpSp>
        <p:nvGrpSpPr>
          <p:cNvPr id="69" name="Group 68"/>
          <p:cNvGrpSpPr>
            <a:grpSpLocks/>
          </p:cNvGrpSpPr>
          <p:nvPr/>
        </p:nvGrpSpPr>
        <p:grpSpPr bwMode="auto">
          <a:xfrm>
            <a:off x="5989597" y="3927873"/>
            <a:ext cx="411829" cy="410765"/>
            <a:chOff x="7987058" y="5237051"/>
            <a:chExt cx="548204" cy="548202"/>
          </a:xfrm>
        </p:grpSpPr>
        <p:sp>
          <p:nvSpPr>
            <p:cNvPr id="70" name="Oval 69"/>
            <p:cNvSpPr/>
            <p:nvPr/>
          </p:nvSpPr>
          <p:spPr>
            <a:xfrm>
              <a:off x="7987058" y="5237051"/>
              <a:ext cx="548204" cy="54820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en-AU" altLang="zh-CN" sz="1200">
                <a:solidFill>
                  <a:schemeClr val="bg1"/>
                </a:solidFill>
                <a:latin typeface="FontAwesome"/>
              </a:endParaRPr>
            </a:p>
          </p:txBody>
        </p:sp>
        <p:sp>
          <p:nvSpPr>
            <p:cNvPr id="13349" name="Freeform 101"/>
            <p:cNvSpPr>
              <a:spLocks noEditPoints="1"/>
            </p:cNvSpPr>
            <p:nvPr/>
          </p:nvSpPr>
          <p:spPr bwMode="auto">
            <a:xfrm>
              <a:off x="8052502" y="5346489"/>
              <a:ext cx="378366" cy="350051"/>
            </a:xfrm>
            <a:custGeom>
              <a:avLst/>
              <a:gdLst>
                <a:gd name="T0" fmla="*/ 39 w 68"/>
                <a:gd name="T1" fmla="*/ 36 h 63"/>
                <a:gd name="T2" fmla="*/ 41 w 68"/>
                <a:gd name="T3" fmla="*/ 44 h 63"/>
                <a:gd name="T4" fmla="*/ 35 w 68"/>
                <a:gd name="T5" fmla="*/ 50 h 63"/>
                <a:gd name="T6" fmla="*/ 27 w 68"/>
                <a:gd name="T7" fmla="*/ 53 h 63"/>
                <a:gd name="T8" fmla="*/ 18 w 68"/>
                <a:gd name="T9" fmla="*/ 53 h 63"/>
                <a:gd name="T10" fmla="*/ 11 w 68"/>
                <a:gd name="T11" fmla="*/ 50 h 63"/>
                <a:gd name="T12" fmla="*/ 4 w 68"/>
                <a:gd name="T13" fmla="*/ 44 h 63"/>
                <a:gd name="T14" fmla="*/ 6 w 68"/>
                <a:gd name="T15" fmla="*/ 36 h 63"/>
                <a:gd name="T16" fmla="*/ 0 w 68"/>
                <a:gd name="T17" fmla="*/ 28 h 63"/>
                <a:gd name="T18" fmla="*/ 7 w 68"/>
                <a:gd name="T19" fmla="*/ 23 h 63"/>
                <a:gd name="T20" fmla="*/ 4 w 68"/>
                <a:gd name="T21" fmla="*/ 18 h 63"/>
                <a:gd name="T22" fmla="*/ 15 w 68"/>
                <a:gd name="T23" fmla="*/ 16 h 63"/>
                <a:gd name="T24" fmla="*/ 19 w 68"/>
                <a:gd name="T25" fmla="*/ 8 h 63"/>
                <a:gd name="T26" fmla="*/ 28 w 68"/>
                <a:gd name="T27" fmla="*/ 15 h 63"/>
                <a:gd name="T28" fmla="*/ 35 w 68"/>
                <a:gd name="T29" fmla="*/ 12 h 63"/>
                <a:gd name="T30" fmla="*/ 41 w 68"/>
                <a:gd name="T31" fmla="*/ 19 h 63"/>
                <a:gd name="T32" fmla="*/ 45 w 68"/>
                <a:gd name="T33" fmla="*/ 27 h 63"/>
                <a:gd name="T34" fmla="*/ 23 w 68"/>
                <a:gd name="T35" fmla="*/ 22 h 63"/>
                <a:gd name="T36" fmla="*/ 32 w 68"/>
                <a:gd name="T37" fmla="*/ 31 h 63"/>
                <a:gd name="T38" fmla="*/ 63 w 68"/>
                <a:gd name="T39" fmla="*/ 16 h 63"/>
                <a:gd name="T40" fmla="*/ 64 w 68"/>
                <a:gd name="T41" fmla="*/ 24 h 63"/>
                <a:gd name="T42" fmla="*/ 55 w 68"/>
                <a:gd name="T43" fmla="*/ 22 h 63"/>
                <a:gd name="T44" fmla="*/ 46 w 68"/>
                <a:gd name="T45" fmla="*/ 24 h 63"/>
                <a:gd name="T46" fmla="*/ 46 w 68"/>
                <a:gd name="T47" fmla="*/ 16 h 63"/>
                <a:gd name="T48" fmla="*/ 46 w 68"/>
                <a:gd name="T49" fmla="*/ 9 h 63"/>
                <a:gd name="T50" fmla="*/ 46 w 68"/>
                <a:gd name="T51" fmla="*/ 2 h 63"/>
                <a:gd name="T52" fmla="*/ 55 w 68"/>
                <a:gd name="T53" fmla="*/ 4 h 63"/>
                <a:gd name="T54" fmla="*/ 59 w 68"/>
                <a:gd name="T55" fmla="*/ 0 h 63"/>
                <a:gd name="T56" fmla="*/ 62 w 68"/>
                <a:gd name="T57" fmla="*/ 7 h 63"/>
                <a:gd name="T58" fmla="*/ 68 w 68"/>
                <a:gd name="T59" fmla="*/ 15 h 63"/>
                <a:gd name="T60" fmla="*/ 62 w 68"/>
                <a:gd name="T61" fmla="*/ 55 h 63"/>
                <a:gd name="T62" fmla="*/ 59 w 68"/>
                <a:gd name="T63" fmla="*/ 63 h 63"/>
                <a:gd name="T64" fmla="*/ 54 w 68"/>
                <a:gd name="T65" fmla="*/ 59 h 63"/>
                <a:gd name="T66" fmla="*/ 45 w 68"/>
                <a:gd name="T67" fmla="*/ 60 h 63"/>
                <a:gd name="T68" fmla="*/ 41 w 68"/>
                <a:gd name="T69" fmla="*/ 52 h 63"/>
                <a:gd name="T70" fmla="*/ 47 w 68"/>
                <a:gd name="T71" fmla="*/ 44 h 63"/>
                <a:gd name="T72" fmla="*/ 50 w 68"/>
                <a:gd name="T73" fmla="*/ 36 h 63"/>
                <a:gd name="T74" fmla="*/ 56 w 68"/>
                <a:gd name="T75" fmla="*/ 40 h 63"/>
                <a:gd name="T76" fmla="*/ 64 w 68"/>
                <a:gd name="T77" fmla="*/ 39 h 63"/>
                <a:gd name="T78" fmla="*/ 63 w 68"/>
                <a:gd name="T79" fmla="*/ 46 h 63"/>
                <a:gd name="T80" fmla="*/ 55 w 68"/>
                <a:gd name="T81" fmla="*/ 8 h 63"/>
                <a:gd name="T82" fmla="*/ 59 w 68"/>
                <a:gd name="T83" fmla="*/ 13 h 63"/>
                <a:gd name="T84" fmla="*/ 50 w 68"/>
                <a:gd name="T85" fmla="*/ 49 h 63"/>
                <a:gd name="T86" fmla="*/ 55 w 68"/>
                <a:gd name="T87" fmla="*/ 45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78" name="Group 77"/>
          <p:cNvGrpSpPr>
            <a:grpSpLocks/>
          </p:cNvGrpSpPr>
          <p:nvPr/>
        </p:nvGrpSpPr>
        <p:grpSpPr bwMode="auto">
          <a:xfrm>
            <a:off x="4108990" y="1584723"/>
            <a:ext cx="961728" cy="2053828"/>
            <a:chOff x="4953131" y="2049903"/>
            <a:chExt cx="1777869" cy="3797206"/>
          </a:xfrm>
          <a:solidFill>
            <a:schemeClr val="accent1"/>
          </a:solidFill>
        </p:grpSpPr>
        <p:grpSp>
          <p:nvGrpSpPr>
            <p:cNvPr id="13338" name="Group 78"/>
            <p:cNvGrpSpPr>
              <a:grpSpLocks/>
            </p:cNvGrpSpPr>
            <p:nvPr/>
          </p:nvGrpSpPr>
          <p:grpSpPr bwMode="auto">
            <a:xfrm>
              <a:off x="5657220" y="2049903"/>
              <a:ext cx="1073780" cy="3797206"/>
              <a:chOff x="5885820" y="2998041"/>
              <a:chExt cx="592553" cy="2095444"/>
            </a:xfrm>
            <a:grpFill/>
          </p:grpSpPr>
          <p:sp>
            <p:nvSpPr>
              <p:cNvPr id="85" name="Shape 1033"/>
              <p:cNvSpPr/>
              <p:nvPr/>
            </p:nvSpPr>
            <p:spPr>
              <a:xfrm>
                <a:off x="5885830" y="2998041"/>
                <a:ext cx="592543" cy="2095444"/>
              </a:xfrm>
              <a:custGeom>
                <a:avLst/>
                <a:gdLst/>
                <a:ahLst/>
                <a:cxnLst>
                  <a:cxn ang="0">
                    <a:pos x="wd2" y="hd2"/>
                  </a:cxn>
                  <a:cxn ang="5400000">
                    <a:pos x="wd2" y="hd2"/>
                  </a:cxn>
                  <a:cxn ang="10800000">
                    <a:pos x="wd2" y="hd2"/>
                  </a:cxn>
                  <a:cxn ang="16200000">
                    <a:pos x="wd2" y="hd2"/>
                  </a:cxn>
                </a:cxnLst>
                <a:rect l="0" t="0" r="r" b="b"/>
                <a:pathLst>
                  <a:path w="20942" h="21597" extrusionOk="0">
                    <a:moveTo>
                      <a:pt x="8563" y="0"/>
                    </a:moveTo>
                    <a:cubicBezTo>
                      <a:pt x="10027" y="-3"/>
                      <a:pt x="12311" y="423"/>
                      <a:pt x="12311" y="1065"/>
                    </a:cubicBezTo>
                    <a:cubicBezTo>
                      <a:pt x="12311" y="1707"/>
                      <a:pt x="12132" y="1985"/>
                      <a:pt x="11954" y="2193"/>
                    </a:cubicBezTo>
                    <a:cubicBezTo>
                      <a:pt x="11775" y="2401"/>
                      <a:pt x="11537" y="2367"/>
                      <a:pt x="11537" y="2367"/>
                    </a:cubicBezTo>
                    <a:cubicBezTo>
                      <a:pt x="11537" y="2367"/>
                      <a:pt x="11597" y="2801"/>
                      <a:pt x="11121" y="2905"/>
                    </a:cubicBezTo>
                    <a:cubicBezTo>
                      <a:pt x="10645" y="3009"/>
                      <a:pt x="10526" y="3043"/>
                      <a:pt x="10526" y="3182"/>
                    </a:cubicBezTo>
                    <a:cubicBezTo>
                      <a:pt x="10526" y="3321"/>
                      <a:pt x="10823" y="3425"/>
                      <a:pt x="11240" y="3564"/>
                    </a:cubicBezTo>
                    <a:cubicBezTo>
                      <a:pt x="11656" y="3703"/>
                      <a:pt x="13442" y="3859"/>
                      <a:pt x="14393" y="3963"/>
                    </a:cubicBezTo>
                    <a:cubicBezTo>
                      <a:pt x="15346" y="4067"/>
                      <a:pt x="16119" y="4241"/>
                      <a:pt x="16654" y="4588"/>
                    </a:cubicBezTo>
                    <a:cubicBezTo>
                      <a:pt x="17190" y="4935"/>
                      <a:pt x="17963" y="5369"/>
                      <a:pt x="18975" y="5664"/>
                    </a:cubicBezTo>
                    <a:cubicBezTo>
                      <a:pt x="19986" y="5959"/>
                      <a:pt x="21236" y="6427"/>
                      <a:pt x="20879" y="6878"/>
                    </a:cubicBezTo>
                    <a:cubicBezTo>
                      <a:pt x="20522" y="7329"/>
                      <a:pt x="18380" y="7676"/>
                      <a:pt x="17190" y="7486"/>
                    </a:cubicBezTo>
                    <a:cubicBezTo>
                      <a:pt x="16000" y="7295"/>
                      <a:pt x="15524" y="7277"/>
                      <a:pt x="15524" y="7277"/>
                    </a:cubicBezTo>
                    <a:cubicBezTo>
                      <a:pt x="15524" y="7277"/>
                      <a:pt x="16297" y="8266"/>
                      <a:pt x="16654" y="9255"/>
                    </a:cubicBezTo>
                    <a:cubicBezTo>
                      <a:pt x="17011" y="10245"/>
                      <a:pt x="17963" y="11199"/>
                      <a:pt x="17428" y="11286"/>
                    </a:cubicBezTo>
                    <a:cubicBezTo>
                      <a:pt x="16893" y="11372"/>
                      <a:pt x="16119" y="11477"/>
                      <a:pt x="16119" y="11477"/>
                    </a:cubicBezTo>
                    <a:cubicBezTo>
                      <a:pt x="16119" y="11477"/>
                      <a:pt x="15958" y="12874"/>
                      <a:pt x="15107" y="14083"/>
                    </a:cubicBezTo>
                    <a:cubicBezTo>
                      <a:pt x="14257" y="15292"/>
                      <a:pt x="13947" y="15840"/>
                      <a:pt x="13838" y="16560"/>
                    </a:cubicBezTo>
                    <a:cubicBezTo>
                      <a:pt x="13728" y="17279"/>
                      <a:pt x="13454" y="17807"/>
                      <a:pt x="13673" y="18111"/>
                    </a:cubicBezTo>
                    <a:cubicBezTo>
                      <a:pt x="13893" y="18415"/>
                      <a:pt x="15318" y="19006"/>
                      <a:pt x="16141" y="19118"/>
                    </a:cubicBezTo>
                    <a:cubicBezTo>
                      <a:pt x="16963" y="19230"/>
                      <a:pt x="18444" y="19230"/>
                      <a:pt x="19047" y="19310"/>
                    </a:cubicBezTo>
                    <a:cubicBezTo>
                      <a:pt x="19650" y="19390"/>
                      <a:pt x="20089" y="19614"/>
                      <a:pt x="18718" y="19678"/>
                    </a:cubicBezTo>
                    <a:cubicBezTo>
                      <a:pt x="17347" y="19742"/>
                      <a:pt x="14770" y="19630"/>
                      <a:pt x="14112" y="19566"/>
                    </a:cubicBezTo>
                    <a:cubicBezTo>
                      <a:pt x="13454" y="19502"/>
                      <a:pt x="12412" y="19358"/>
                      <a:pt x="12412" y="19358"/>
                    </a:cubicBezTo>
                    <a:cubicBezTo>
                      <a:pt x="12412" y="19358"/>
                      <a:pt x="12741" y="19598"/>
                      <a:pt x="11261" y="19598"/>
                    </a:cubicBezTo>
                    <a:cubicBezTo>
                      <a:pt x="9780" y="19598"/>
                      <a:pt x="9506" y="19566"/>
                      <a:pt x="9451" y="19294"/>
                    </a:cubicBezTo>
                    <a:cubicBezTo>
                      <a:pt x="9397" y="19022"/>
                      <a:pt x="9451" y="18655"/>
                      <a:pt x="9232" y="18463"/>
                    </a:cubicBezTo>
                    <a:cubicBezTo>
                      <a:pt x="9012" y="18271"/>
                      <a:pt x="10109" y="17775"/>
                      <a:pt x="9561" y="17503"/>
                    </a:cubicBezTo>
                    <a:cubicBezTo>
                      <a:pt x="9012" y="17231"/>
                      <a:pt x="8464" y="16528"/>
                      <a:pt x="8958" y="16112"/>
                    </a:cubicBezTo>
                    <a:cubicBezTo>
                      <a:pt x="9451" y="15696"/>
                      <a:pt x="8793" y="15281"/>
                      <a:pt x="8958" y="15009"/>
                    </a:cubicBezTo>
                    <a:cubicBezTo>
                      <a:pt x="9122" y="14737"/>
                      <a:pt x="9341" y="14369"/>
                      <a:pt x="9341" y="13953"/>
                    </a:cubicBezTo>
                    <a:cubicBezTo>
                      <a:pt x="9341" y="13538"/>
                      <a:pt x="9287" y="13234"/>
                      <a:pt x="9287" y="13234"/>
                    </a:cubicBezTo>
                    <a:cubicBezTo>
                      <a:pt x="9287" y="13234"/>
                      <a:pt x="8245" y="14801"/>
                      <a:pt x="7971" y="15217"/>
                    </a:cubicBezTo>
                    <a:cubicBezTo>
                      <a:pt x="7696" y="15632"/>
                      <a:pt x="7258" y="17119"/>
                      <a:pt x="7258" y="17567"/>
                    </a:cubicBezTo>
                    <a:cubicBezTo>
                      <a:pt x="7258" y="18015"/>
                      <a:pt x="6107" y="18623"/>
                      <a:pt x="6052" y="19022"/>
                    </a:cubicBezTo>
                    <a:cubicBezTo>
                      <a:pt x="5997" y="19422"/>
                      <a:pt x="5942" y="19662"/>
                      <a:pt x="5558" y="19662"/>
                    </a:cubicBezTo>
                    <a:cubicBezTo>
                      <a:pt x="5174" y="19662"/>
                      <a:pt x="5942" y="20110"/>
                      <a:pt x="6216" y="20462"/>
                    </a:cubicBezTo>
                    <a:cubicBezTo>
                      <a:pt x="6490" y="20813"/>
                      <a:pt x="7313" y="21597"/>
                      <a:pt x="5723" y="21597"/>
                    </a:cubicBezTo>
                    <a:cubicBezTo>
                      <a:pt x="4132" y="21597"/>
                      <a:pt x="2323" y="21405"/>
                      <a:pt x="2268" y="20909"/>
                    </a:cubicBezTo>
                    <a:cubicBezTo>
                      <a:pt x="2213" y="20414"/>
                      <a:pt x="2432" y="19982"/>
                      <a:pt x="1994" y="19790"/>
                    </a:cubicBezTo>
                    <a:cubicBezTo>
                      <a:pt x="1555" y="19598"/>
                      <a:pt x="1500" y="19182"/>
                      <a:pt x="1555" y="18927"/>
                    </a:cubicBezTo>
                    <a:cubicBezTo>
                      <a:pt x="1610" y="18671"/>
                      <a:pt x="1336" y="18239"/>
                      <a:pt x="1555" y="17695"/>
                    </a:cubicBezTo>
                    <a:cubicBezTo>
                      <a:pt x="1775" y="17152"/>
                      <a:pt x="1775" y="16240"/>
                      <a:pt x="2213" y="15552"/>
                    </a:cubicBezTo>
                    <a:cubicBezTo>
                      <a:pt x="2652" y="14865"/>
                      <a:pt x="2761" y="13809"/>
                      <a:pt x="2981" y="12978"/>
                    </a:cubicBezTo>
                    <a:cubicBezTo>
                      <a:pt x="3200" y="12146"/>
                      <a:pt x="3365" y="11730"/>
                      <a:pt x="3090" y="11603"/>
                    </a:cubicBezTo>
                    <a:cubicBezTo>
                      <a:pt x="2816" y="11475"/>
                      <a:pt x="1172" y="11363"/>
                      <a:pt x="733" y="11331"/>
                    </a:cubicBezTo>
                    <a:cubicBezTo>
                      <a:pt x="294" y="11299"/>
                      <a:pt x="1281" y="10435"/>
                      <a:pt x="1610" y="9716"/>
                    </a:cubicBezTo>
                    <a:cubicBezTo>
                      <a:pt x="1939" y="8996"/>
                      <a:pt x="2542" y="8564"/>
                      <a:pt x="2871" y="8053"/>
                    </a:cubicBezTo>
                    <a:cubicBezTo>
                      <a:pt x="3200" y="7541"/>
                      <a:pt x="3200" y="7301"/>
                      <a:pt x="2487" y="6933"/>
                    </a:cubicBezTo>
                    <a:cubicBezTo>
                      <a:pt x="1775" y="6565"/>
                      <a:pt x="897" y="6326"/>
                      <a:pt x="513" y="5494"/>
                    </a:cubicBezTo>
                    <a:cubicBezTo>
                      <a:pt x="130" y="4663"/>
                      <a:pt x="-364" y="4119"/>
                      <a:pt x="404" y="3911"/>
                    </a:cubicBezTo>
                    <a:cubicBezTo>
                      <a:pt x="1172" y="3703"/>
                      <a:pt x="2652" y="3815"/>
                      <a:pt x="3748" y="3559"/>
                    </a:cubicBezTo>
                    <a:cubicBezTo>
                      <a:pt x="4845" y="3303"/>
                      <a:pt x="5010" y="3015"/>
                      <a:pt x="5503" y="2983"/>
                    </a:cubicBezTo>
                    <a:cubicBezTo>
                      <a:pt x="5997" y="2951"/>
                      <a:pt x="6106" y="2920"/>
                      <a:pt x="6106" y="2744"/>
                    </a:cubicBezTo>
                    <a:cubicBezTo>
                      <a:pt x="6106" y="2568"/>
                      <a:pt x="5942" y="2392"/>
                      <a:pt x="5942" y="2392"/>
                    </a:cubicBezTo>
                    <a:cubicBezTo>
                      <a:pt x="5942" y="2392"/>
                      <a:pt x="5174" y="2248"/>
                      <a:pt x="5010" y="2024"/>
                    </a:cubicBezTo>
                    <a:cubicBezTo>
                      <a:pt x="4845" y="1800"/>
                      <a:pt x="4681" y="1240"/>
                      <a:pt x="4900" y="857"/>
                    </a:cubicBezTo>
                    <a:cubicBezTo>
                      <a:pt x="5119" y="473"/>
                      <a:pt x="6318" y="5"/>
                      <a:pt x="8563" y="0"/>
                    </a:cubicBezTo>
                    <a:close/>
                  </a:path>
                </a:pathLst>
              </a:custGeom>
              <a:grpFill/>
              <a:ln w="12700" cap="flat">
                <a:noFill/>
                <a:miter lim="400000"/>
              </a:ln>
              <a:effectLst/>
            </p:spPr>
            <p:txBody>
              <a:bodyPr lIns="38088" tIns="38088" rIns="38088" bIns="38088" anchor="ctr"/>
              <a:lstStyle/>
              <a:p>
                <a:pPr defTabSz="685577">
                  <a:defRPr sz="3200">
                    <a:solidFill>
                      <a:srgbClr val="FFFFFF"/>
                    </a:solidFill>
                    <a:latin typeface="Helvetica Light"/>
                    <a:ea typeface="Helvetica Light"/>
                    <a:cs typeface="Helvetica Light"/>
                    <a:sym typeface="Helvetica Light"/>
                  </a:defRPr>
                </a:pPr>
                <a:endParaRPr sz="2399">
                  <a:solidFill>
                    <a:srgbClr val="FFFFFF"/>
                  </a:solidFill>
                  <a:latin typeface="Helvetica Light"/>
                  <a:ea typeface="Helvetica Light"/>
                  <a:cs typeface="Helvetica Light"/>
                  <a:sym typeface="Helvetica Light"/>
                </a:endParaRPr>
              </a:p>
            </p:txBody>
          </p:sp>
          <p:sp>
            <p:nvSpPr>
              <p:cNvPr id="13345" name="Shape 1034"/>
              <p:cNvSpPr>
                <a:spLocks/>
              </p:cNvSpPr>
              <p:nvPr/>
            </p:nvSpPr>
            <p:spPr bwMode="auto">
              <a:xfrm>
                <a:off x="6044928" y="3266536"/>
                <a:ext cx="152772" cy="118030"/>
              </a:xfrm>
              <a:custGeom>
                <a:avLst/>
                <a:gdLst>
                  <a:gd name="T0" fmla="*/ 76386 w 21600"/>
                  <a:gd name="T1" fmla="*/ 59015 h 21600"/>
                  <a:gd name="T2" fmla="*/ 76386 w 21600"/>
                  <a:gd name="T3" fmla="*/ 59015 h 21600"/>
                  <a:gd name="T4" fmla="*/ 76386 w 21600"/>
                  <a:gd name="T5" fmla="*/ 59015 h 21600"/>
                  <a:gd name="T6" fmla="*/ 76386 w 21600"/>
                  <a:gd name="T7" fmla="*/ 59015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143" y="9828"/>
                    </a:moveTo>
                    <a:cubicBezTo>
                      <a:pt x="20503" y="10692"/>
                      <a:pt x="21004" y="11543"/>
                      <a:pt x="21600" y="12462"/>
                    </a:cubicBezTo>
                    <a:cubicBezTo>
                      <a:pt x="20797" y="15394"/>
                      <a:pt x="20629" y="18810"/>
                      <a:pt x="20550" y="21600"/>
                    </a:cubicBezTo>
                    <a:cubicBezTo>
                      <a:pt x="17285" y="18886"/>
                      <a:pt x="18957" y="12766"/>
                      <a:pt x="16102" y="12414"/>
                    </a:cubicBezTo>
                    <a:cubicBezTo>
                      <a:pt x="13346" y="12074"/>
                      <a:pt x="12988" y="13608"/>
                      <a:pt x="12526" y="15998"/>
                    </a:cubicBezTo>
                    <a:cubicBezTo>
                      <a:pt x="12064" y="18387"/>
                      <a:pt x="11785" y="20178"/>
                      <a:pt x="11785" y="20178"/>
                    </a:cubicBezTo>
                    <a:cubicBezTo>
                      <a:pt x="11785" y="20178"/>
                      <a:pt x="2700" y="7597"/>
                      <a:pt x="0" y="3147"/>
                    </a:cubicBezTo>
                    <a:cubicBezTo>
                      <a:pt x="1311" y="2680"/>
                      <a:pt x="1742" y="2046"/>
                      <a:pt x="1827" y="0"/>
                    </a:cubicBezTo>
                    <a:cubicBezTo>
                      <a:pt x="4847" y="4160"/>
                      <a:pt x="12262" y="11667"/>
                      <a:pt x="15756" y="11667"/>
                    </a:cubicBezTo>
                    <a:cubicBezTo>
                      <a:pt x="17415" y="11667"/>
                      <a:pt x="18853" y="10951"/>
                      <a:pt x="20143" y="9828"/>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088" tIns="38088" rIns="38088" bIns="38088" anchor="ctr"/>
              <a:lstStyle/>
              <a:p>
                <a:endParaRPr lang="zh-CN" altLang="en-US"/>
              </a:p>
            </p:txBody>
          </p:sp>
          <p:sp>
            <p:nvSpPr>
              <p:cNvPr id="13346" name="Shape 1035"/>
              <p:cNvSpPr>
                <a:spLocks/>
              </p:cNvSpPr>
              <p:nvPr/>
            </p:nvSpPr>
            <p:spPr bwMode="auto">
              <a:xfrm>
                <a:off x="6204036" y="3584752"/>
                <a:ext cx="63807" cy="88944"/>
              </a:xfrm>
              <a:custGeom>
                <a:avLst/>
                <a:gdLst>
                  <a:gd name="T0" fmla="*/ 31904 w 20108"/>
                  <a:gd name="T1" fmla="*/ 44472 h 21600"/>
                  <a:gd name="T2" fmla="*/ 31904 w 20108"/>
                  <a:gd name="T3" fmla="*/ 44472 h 21600"/>
                  <a:gd name="T4" fmla="*/ 31904 w 20108"/>
                  <a:gd name="T5" fmla="*/ 44472 h 21600"/>
                  <a:gd name="T6" fmla="*/ 31904 w 20108"/>
                  <a:gd name="T7" fmla="*/ 44472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0108" h="21600" extrusionOk="0">
                    <a:moveTo>
                      <a:pt x="11314" y="594"/>
                    </a:moveTo>
                    <a:lnTo>
                      <a:pt x="0" y="0"/>
                    </a:lnTo>
                    <a:cubicBezTo>
                      <a:pt x="0" y="0"/>
                      <a:pt x="10284" y="5549"/>
                      <a:pt x="10284" y="11495"/>
                    </a:cubicBezTo>
                    <a:cubicBezTo>
                      <a:pt x="10284" y="17438"/>
                      <a:pt x="9772" y="20013"/>
                      <a:pt x="9772" y="20013"/>
                    </a:cubicBezTo>
                    <a:lnTo>
                      <a:pt x="18772" y="21600"/>
                    </a:lnTo>
                    <a:cubicBezTo>
                      <a:pt x="18772" y="21600"/>
                      <a:pt x="21600" y="15655"/>
                      <a:pt x="19026" y="9907"/>
                    </a:cubicBezTo>
                    <a:cubicBezTo>
                      <a:pt x="16457" y="4162"/>
                      <a:pt x="13629" y="2575"/>
                      <a:pt x="11314" y="594"/>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088" tIns="38088" rIns="38088" bIns="38088" anchor="ctr"/>
              <a:lstStyle/>
              <a:p>
                <a:endParaRPr lang="zh-CN" altLang="en-US"/>
              </a:p>
            </p:txBody>
          </p:sp>
          <p:sp>
            <p:nvSpPr>
              <p:cNvPr id="13347" name="Shape 1036"/>
              <p:cNvSpPr>
                <a:spLocks/>
              </p:cNvSpPr>
              <p:nvPr/>
            </p:nvSpPr>
            <p:spPr bwMode="auto">
              <a:xfrm>
                <a:off x="6243813" y="3793582"/>
                <a:ext cx="27989" cy="76476"/>
              </a:xfrm>
              <a:custGeom>
                <a:avLst/>
                <a:gdLst>
                  <a:gd name="T0" fmla="*/ 13995 w 21600"/>
                  <a:gd name="T1" fmla="*/ 38238 h 21600"/>
                  <a:gd name="T2" fmla="*/ 13995 w 21600"/>
                  <a:gd name="T3" fmla="*/ 38238 h 21600"/>
                  <a:gd name="T4" fmla="*/ 13995 w 21600"/>
                  <a:gd name="T5" fmla="*/ 38238 h 21600"/>
                  <a:gd name="T6" fmla="*/ 13995 w 21600"/>
                  <a:gd name="T7" fmla="*/ 38238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6479" y="0"/>
                    </a:moveTo>
                    <a:cubicBezTo>
                      <a:pt x="6479" y="0"/>
                      <a:pt x="2878" y="12381"/>
                      <a:pt x="1439" y="16334"/>
                    </a:cubicBezTo>
                    <a:cubicBezTo>
                      <a:pt x="0" y="20286"/>
                      <a:pt x="0" y="21600"/>
                      <a:pt x="0" y="21600"/>
                    </a:cubicBezTo>
                    <a:lnTo>
                      <a:pt x="21600" y="20286"/>
                    </a:lnTo>
                    <a:cubicBezTo>
                      <a:pt x="21600" y="20286"/>
                      <a:pt x="16556" y="10275"/>
                      <a:pt x="6479"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088" tIns="38088" rIns="38088" bIns="38088" anchor="ctr"/>
              <a:lstStyle/>
              <a:p>
                <a:endParaRPr lang="zh-CN" altLang="en-US"/>
              </a:p>
            </p:txBody>
          </p:sp>
        </p:grpSp>
        <p:grpSp>
          <p:nvGrpSpPr>
            <p:cNvPr id="13339" name="Group 79"/>
            <p:cNvGrpSpPr>
              <a:grpSpLocks/>
            </p:cNvGrpSpPr>
            <p:nvPr/>
          </p:nvGrpSpPr>
          <p:grpSpPr bwMode="auto">
            <a:xfrm>
              <a:off x="4953131" y="2211585"/>
              <a:ext cx="1032889" cy="3522184"/>
              <a:chOff x="4327117" y="2248733"/>
              <a:chExt cx="467420" cy="1593917"/>
            </a:xfrm>
            <a:grpFill/>
          </p:grpSpPr>
          <p:sp>
            <p:nvSpPr>
              <p:cNvPr id="13340" name="Shape 1037"/>
              <p:cNvSpPr>
                <a:spLocks/>
              </p:cNvSpPr>
              <p:nvPr/>
            </p:nvSpPr>
            <p:spPr bwMode="auto">
              <a:xfrm>
                <a:off x="4514737" y="2443569"/>
                <a:ext cx="104119" cy="147004"/>
              </a:xfrm>
              <a:custGeom>
                <a:avLst/>
                <a:gdLst>
                  <a:gd name="T0" fmla="*/ 52060 w 17393"/>
                  <a:gd name="T1" fmla="*/ 73502 h 16430"/>
                  <a:gd name="T2" fmla="*/ 52060 w 17393"/>
                  <a:gd name="T3" fmla="*/ 73502 h 16430"/>
                  <a:gd name="T4" fmla="*/ 52060 w 17393"/>
                  <a:gd name="T5" fmla="*/ 73502 h 16430"/>
                  <a:gd name="T6" fmla="*/ 52060 w 17393"/>
                  <a:gd name="T7" fmla="*/ 73502 h 1643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7393" h="16430" extrusionOk="0">
                    <a:moveTo>
                      <a:pt x="186" y="1062"/>
                    </a:moveTo>
                    <a:cubicBezTo>
                      <a:pt x="6551" y="2887"/>
                      <a:pt x="-497" y="5169"/>
                      <a:pt x="1549" y="7298"/>
                    </a:cubicBezTo>
                    <a:cubicBezTo>
                      <a:pt x="3596" y="9428"/>
                      <a:pt x="-951" y="10950"/>
                      <a:pt x="186" y="13839"/>
                    </a:cubicBezTo>
                    <a:cubicBezTo>
                      <a:pt x="1322" y="16729"/>
                      <a:pt x="11099" y="16577"/>
                      <a:pt x="15874" y="16273"/>
                    </a:cubicBezTo>
                    <a:cubicBezTo>
                      <a:pt x="20649" y="15969"/>
                      <a:pt x="13827" y="-4871"/>
                      <a:pt x="186" y="1062"/>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088" tIns="38088" rIns="38088" bIns="38088" anchor="ctr"/>
              <a:lstStyle/>
              <a:p>
                <a:endParaRPr lang="zh-CN" altLang="en-US"/>
              </a:p>
            </p:txBody>
          </p:sp>
          <p:sp>
            <p:nvSpPr>
              <p:cNvPr id="82" name="Shape 1038"/>
              <p:cNvSpPr/>
              <p:nvPr/>
            </p:nvSpPr>
            <p:spPr>
              <a:xfrm>
                <a:off x="4464528" y="2248286"/>
                <a:ext cx="230013" cy="336702"/>
              </a:xfrm>
              <a:custGeom>
                <a:avLst/>
                <a:gdLst/>
                <a:ahLst/>
                <a:cxnLst>
                  <a:cxn ang="0">
                    <a:pos x="wd2" y="hd2"/>
                  </a:cxn>
                  <a:cxn ang="5400000">
                    <a:pos x="wd2" y="hd2"/>
                  </a:cxn>
                  <a:cxn ang="10800000">
                    <a:pos x="wd2" y="hd2"/>
                  </a:cxn>
                  <a:cxn ang="16200000">
                    <a:pos x="wd2" y="hd2"/>
                  </a:cxn>
                </a:cxnLst>
                <a:rect l="0" t="0" r="r" b="b"/>
                <a:pathLst>
                  <a:path w="18339" h="19358" extrusionOk="0">
                    <a:moveTo>
                      <a:pt x="710" y="2062"/>
                    </a:moveTo>
                    <a:cubicBezTo>
                      <a:pt x="4444" y="-1631"/>
                      <a:pt x="14162" y="-123"/>
                      <a:pt x="14072" y="4672"/>
                    </a:cubicBezTo>
                    <a:cubicBezTo>
                      <a:pt x="13981" y="9467"/>
                      <a:pt x="18111" y="6414"/>
                      <a:pt x="16740" y="8825"/>
                    </a:cubicBezTo>
                    <a:cubicBezTo>
                      <a:pt x="15368" y="11235"/>
                      <a:pt x="19697" y="10962"/>
                      <a:pt x="17891" y="12944"/>
                    </a:cubicBezTo>
                    <a:cubicBezTo>
                      <a:pt x="16085" y="14926"/>
                      <a:pt x="20502" y="15370"/>
                      <a:pt x="16264" y="17670"/>
                    </a:cubicBezTo>
                    <a:cubicBezTo>
                      <a:pt x="12026" y="19969"/>
                      <a:pt x="9576" y="19252"/>
                      <a:pt x="9576" y="19252"/>
                    </a:cubicBezTo>
                    <a:cubicBezTo>
                      <a:pt x="9576" y="19252"/>
                      <a:pt x="10880" y="5804"/>
                      <a:pt x="3218" y="7372"/>
                    </a:cubicBezTo>
                    <a:cubicBezTo>
                      <a:pt x="842" y="7859"/>
                      <a:pt x="-1098" y="3848"/>
                      <a:pt x="710" y="2062"/>
                    </a:cubicBezTo>
                    <a:close/>
                  </a:path>
                </a:pathLst>
              </a:custGeom>
              <a:grpFill/>
              <a:ln w="12700" cap="flat">
                <a:noFill/>
                <a:miter lim="400000"/>
              </a:ln>
              <a:effectLst/>
            </p:spPr>
            <p:txBody>
              <a:bodyPr lIns="38088" tIns="38088" rIns="38088" bIns="38088" anchor="ctr"/>
              <a:lstStyle/>
              <a:p>
                <a:pPr defTabSz="685577">
                  <a:defRPr sz="3200">
                    <a:solidFill>
                      <a:srgbClr val="FFFFFF"/>
                    </a:solidFill>
                    <a:latin typeface="Helvetica Light"/>
                    <a:ea typeface="Helvetica Light"/>
                    <a:cs typeface="Helvetica Light"/>
                    <a:sym typeface="Helvetica Light"/>
                  </a:defRPr>
                </a:pPr>
                <a:endParaRPr sz="2399">
                  <a:solidFill>
                    <a:srgbClr val="FFFFFF"/>
                  </a:solidFill>
                  <a:latin typeface="Helvetica Light"/>
                  <a:ea typeface="Helvetica Light"/>
                  <a:cs typeface="Helvetica Light"/>
                  <a:sym typeface="Helvetica Light"/>
                </a:endParaRPr>
              </a:p>
            </p:txBody>
          </p:sp>
          <p:sp>
            <p:nvSpPr>
              <p:cNvPr id="83" name="Shape 1039"/>
              <p:cNvSpPr/>
              <p:nvPr/>
            </p:nvSpPr>
            <p:spPr>
              <a:xfrm>
                <a:off x="4327117" y="2248286"/>
                <a:ext cx="466997" cy="1594851"/>
              </a:xfrm>
              <a:custGeom>
                <a:avLst/>
                <a:gdLst/>
                <a:ahLst/>
                <a:cxnLst>
                  <a:cxn ang="0">
                    <a:pos x="wd2" y="hd2"/>
                  </a:cxn>
                  <a:cxn ang="5400000">
                    <a:pos x="wd2" y="hd2"/>
                  </a:cxn>
                  <a:cxn ang="10800000">
                    <a:pos x="wd2" y="hd2"/>
                  </a:cxn>
                  <a:cxn ang="16200000">
                    <a:pos x="wd2" y="hd2"/>
                  </a:cxn>
                </a:cxnLst>
                <a:rect l="0" t="0" r="r" b="b"/>
                <a:pathLst>
                  <a:path w="21600" h="21490" extrusionOk="0">
                    <a:moveTo>
                      <a:pt x="9729" y="0"/>
                    </a:moveTo>
                    <a:cubicBezTo>
                      <a:pt x="11263" y="-1"/>
                      <a:pt x="12626" y="216"/>
                      <a:pt x="13309" y="696"/>
                    </a:cubicBezTo>
                    <a:cubicBezTo>
                      <a:pt x="13991" y="1177"/>
                      <a:pt x="14104" y="1724"/>
                      <a:pt x="13877" y="2006"/>
                    </a:cubicBezTo>
                    <a:cubicBezTo>
                      <a:pt x="13685" y="2245"/>
                      <a:pt x="14425" y="2938"/>
                      <a:pt x="14755" y="3173"/>
                    </a:cubicBezTo>
                    <a:cubicBezTo>
                      <a:pt x="15167" y="3467"/>
                      <a:pt x="15809" y="3880"/>
                      <a:pt x="15809" y="3880"/>
                    </a:cubicBezTo>
                    <a:cubicBezTo>
                      <a:pt x="15809" y="3880"/>
                      <a:pt x="16491" y="4178"/>
                      <a:pt x="16491" y="4592"/>
                    </a:cubicBezTo>
                    <a:cubicBezTo>
                      <a:pt x="16491" y="5007"/>
                      <a:pt x="16434" y="5604"/>
                      <a:pt x="16945" y="6366"/>
                    </a:cubicBezTo>
                    <a:cubicBezTo>
                      <a:pt x="17457" y="7129"/>
                      <a:pt x="17400" y="7295"/>
                      <a:pt x="16945" y="7676"/>
                    </a:cubicBezTo>
                    <a:cubicBezTo>
                      <a:pt x="16491" y="8058"/>
                      <a:pt x="15013" y="8787"/>
                      <a:pt x="15013" y="8787"/>
                    </a:cubicBezTo>
                    <a:cubicBezTo>
                      <a:pt x="15013" y="8787"/>
                      <a:pt x="16434" y="8986"/>
                      <a:pt x="15923" y="9168"/>
                    </a:cubicBezTo>
                    <a:cubicBezTo>
                      <a:pt x="15411" y="9351"/>
                      <a:pt x="14957" y="9417"/>
                      <a:pt x="14957" y="9417"/>
                    </a:cubicBezTo>
                    <a:cubicBezTo>
                      <a:pt x="14957" y="9417"/>
                      <a:pt x="16491" y="10064"/>
                      <a:pt x="15695" y="10760"/>
                    </a:cubicBezTo>
                    <a:cubicBezTo>
                      <a:pt x="14900" y="11456"/>
                      <a:pt x="14750" y="11966"/>
                      <a:pt x="14841" y="12604"/>
                    </a:cubicBezTo>
                    <a:cubicBezTo>
                      <a:pt x="14932" y="13241"/>
                      <a:pt x="14932" y="13799"/>
                      <a:pt x="14932" y="13799"/>
                    </a:cubicBezTo>
                    <a:lnTo>
                      <a:pt x="14021" y="13852"/>
                    </a:lnTo>
                    <a:cubicBezTo>
                      <a:pt x="14021" y="13852"/>
                      <a:pt x="14021" y="14437"/>
                      <a:pt x="14932" y="14809"/>
                    </a:cubicBezTo>
                    <a:cubicBezTo>
                      <a:pt x="15843" y="15181"/>
                      <a:pt x="17300" y="15792"/>
                      <a:pt x="17573" y="16775"/>
                    </a:cubicBezTo>
                    <a:cubicBezTo>
                      <a:pt x="17846" y="17758"/>
                      <a:pt x="18574" y="18608"/>
                      <a:pt x="19576" y="18847"/>
                    </a:cubicBezTo>
                    <a:cubicBezTo>
                      <a:pt x="20578" y="19086"/>
                      <a:pt x="21600" y="19060"/>
                      <a:pt x="21600" y="19462"/>
                    </a:cubicBezTo>
                    <a:cubicBezTo>
                      <a:pt x="21600" y="19865"/>
                      <a:pt x="21334" y="20329"/>
                      <a:pt x="21334" y="20531"/>
                    </a:cubicBezTo>
                    <a:cubicBezTo>
                      <a:pt x="21334" y="20732"/>
                      <a:pt x="21334" y="21011"/>
                      <a:pt x="21334" y="21011"/>
                    </a:cubicBezTo>
                    <a:lnTo>
                      <a:pt x="20910" y="21042"/>
                    </a:lnTo>
                    <a:cubicBezTo>
                      <a:pt x="20910" y="21042"/>
                      <a:pt x="21016" y="20809"/>
                      <a:pt x="20910" y="20546"/>
                    </a:cubicBezTo>
                    <a:cubicBezTo>
                      <a:pt x="20804" y="20283"/>
                      <a:pt x="20538" y="19927"/>
                      <a:pt x="19955" y="20035"/>
                    </a:cubicBezTo>
                    <a:cubicBezTo>
                      <a:pt x="19371" y="20144"/>
                      <a:pt x="18469" y="20639"/>
                      <a:pt x="18044" y="20871"/>
                    </a:cubicBezTo>
                    <a:cubicBezTo>
                      <a:pt x="17620" y="21104"/>
                      <a:pt x="16770" y="21320"/>
                      <a:pt x="15072" y="21181"/>
                    </a:cubicBezTo>
                    <a:cubicBezTo>
                      <a:pt x="13374" y="21042"/>
                      <a:pt x="12790" y="20716"/>
                      <a:pt x="13692" y="20639"/>
                    </a:cubicBezTo>
                    <a:cubicBezTo>
                      <a:pt x="14595" y="20562"/>
                      <a:pt x="15709" y="20685"/>
                      <a:pt x="15921" y="20407"/>
                    </a:cubicBezTo>
                    <a:cubicBezTo>
                      <a:pt x="16134" y="20128"/>
                      <a:pt x="16505" y="19416"/>
                      <a:pt x="16134" y="19044"/>
                    </a:cubicBezTo>
                    <a:cubicBezTo>
                      <a:pt x="15762" y="18673"/>
                      <a:pt x="14435" y="17511"/>
                      <a:pt x="13905" y="17078"/>
                    </a:cubicBezTo>
                    <a:cubicBezTo>
                      <a:pt x="13374" y="16644"/>
                      <a:pt x="12631" y="16133"/>
                      <a:pt x="12631" y="16133"/>
                    </a:cubicBezTo>
                    <a:cubicBezTo>
                      <a:pt x="12631" y="16133"/>
                      <a:pt x="12684" y="16815"/>
                      <a:pt x="12206" y="17140"/>
                    </a:cubicBezTo>
                    <a:cubicBezTo>
                      <a:pt x="11729" y="17465"/>
                      <a:pt x="10083" y="18719"/>
                      <a:pt x="9765" y="18982"/>
                    </a:cubicBezTo>
                    <a:cubicBezTo>
                      <a:pt x="9447" y="19245"/>
                      <a:pt x="10030" y="19416"/>
                      <a:pt x="10508" y="19555"/>
                    </a:cubicBezTo>
                    <a:cubicBezTo>
                      <a:pt x="10986" y="19695"/>
                      <a:pt x="10720" y="20035"/>
                      <a:pt x="10349" y="20298"/>
                    </a:cubicBezTo>
                    <a:cubicBezTo>
                      <a:pt x="9977" y="20562"/>
                      <a:pt x="9818" y="20887"/>
                      <a:pt x="9818" y="21026"/>
                    </a:cubicBezTo>
                    <a:cubicBezTo>
                      <a:pt x="9818" y="21165"/>
                      <a:pt x="9818" y="21460"/>
                      <a:pt x="9818" y="21460"/>
                    </a:cubicBezTo>
                    <a:lnTo>
                      <a:pt x="9128" y="21460"/>
                    </a:lnTo>
                    <a:cubicBezTo>
                      <a:pt x="9128" y="21460"/>
                      <a:pt x="9341" y="21134"/>
                      <a:pt x="9341" y="20871"/>
                    </a:cubicBezTo>
                    <a:cubicBezTo>
                      <a:pt x="9341" y="20608"/>
                      <a:pt x="9500" y="20422"/>
                      <a:pt x="9181" y="20376"/>
                    </a:cubicBezTo>
                    <a:cubicBezTo>
                      <a:pt x="8863" y="20329"/>
                      <a:pt x="7430" y="20701"/>
                      <a:pt x="6846" y="20964"/>
                    </a:cubicBezTo>
                    <a:cubicBezTo>
                      <a:pt x="6262" y="21227"/>
                      <a:pt x="6156" y="21599"/>
                      <a:pt x="4246" y="21460"/>
                    </a:cubicBezTo>
                    <a:cubicBezTo>
                      <a:pt x="2335" y="21320"/>
                      <a:pt x="1062" y="21026"/>
                      <a:pt x="1539" y="20856"/>
                    </a:cubicBezTo>
                    <a:cubicBezTo>
                      <a:pt x="2017" y="20685"/>
                      <a:pt x="2972" y="20825"/>
                      <a:pt x="3556" y="20732"/>
                    </a:cubicBezTo>
                    <a:cubicBezTo>
                      <a:pt x="4140" y="20639"/>
                      <a:pt x="5254" y="19818"/>
                      <a:pt x="5944" y="19323"/>
                    </a:cubicBezTo>
                    <a:cubicBezTo>
                      <a:pt x="6634" y="18827"/>
                      <a:pt x="7430" y="17805"/>
                      <a:pt x="7642" y="17202"/>
                    </a:cubicBezTo>
                    <a:cubicBezTo>
                      <a:pt x="7855" y="16598"/>
                      <a:pt x="8173" y="16133"/>
                      <a:pt x="8226" y="15932"/>
                    </a:cubicBezTo>
                    <a:cubicBezTo>
                      <a:pt x="8279" y="15731"/>
                      <a:pt x="8279" y="15359"/>
                      <a:pt x="8279" y="15359"/>
                    </a:cubicBezTo>
                    <a:cubicBezTo>
                      <a:pt x="8279" y="15359"/>
                      <a:pt x="7642" y="14662"/>
                      <a:pt x="7430" y="14368"/>
                    </a:cubicBezTo>
                    <a:cubicBezTo>
                      <a:pt x="7218" y="14074"/>
                      <a:pt x="7218" y="13857"/>
                      <a:pt x="7218" y="13857"/>
                    </a:cubicBezTo>
                    <a:cubicBezTo>
                      <a:pt x="7218" y="13857"/>
                      <a:pt x="6103" y="13919"/>
                      <a:pt x="6103" y="13718"/>
                    </a:cubicBezTo>
                    <a:cubicBezTo>
                      <a:pt x="6103" y="13516"/>
                      <a:pt x="6475" y="12665"/>
                      <a:pt x="6368" y="12262"/>
                    </a:cubicBezTo>
                    <a:cubicBezTo>
                      <a:pt x="6262" y="11860"/>
                      <a:pt x="5785" y="11891"/>
                      <a:pt x="5785" y="11891"/>
                    </a:cubicBezTo>
                    <a:cubicBezTo>
                      <a:pt x="5785" y="11891"/>
                      <a:pt x="5679" y="12107"/>
                      <a:pt x="5679" y="12278"/>
                    </a:cubicBezTo>
                    <a:cubicBezTo>
                      <a:pt x="5679" y="12448"/>
                      <a:pt x="5254" y="12402"/>
                      <a:pt x="5095" y="12278"/>
                    </a:cubicBezTo>
                    <a:cubicBezTo>
                      <a:pt x="4936" y="12154"/>
                      <a:pt x="4352" y="12278"/>
                      <a:pt x="4352" y="12154"/>
                    </a:cubicBezTo>
                    <a:cubicBezTo>
                      <a:pt x="4352" y="12030"/>
                      <a:pt x="4086" y="11767"/>
                      <a:pt x="4193" y="11566"/>
                    </a:cubicBezTo>
                    <a:cubicBezTo>
                      <a:pt x="4299" y="11364"/>
                      <a:pt x="4776" y="10993"/>
                      <a:pt x="4776" y="10993"/>
                    </a:cubicBezTo>
                    <a:lnTo>
                      <a:pt x="0" y="10946"/>
                    </a:lnTo>
                    <a:lnTo>
                      <a:pt x="631" y="8118"/>
                    </a:lnTo>
                    <a:lnTo>
                      <a:pt x="5088" y="8135"/>
                    </a:lnTo>
                    <a:cubicBezTo>
                      <a:pt x="5088" y="8135"/>
                      <a:pt x="5323" y="7246"/>
                      <a:pt x="5323" y="6818"/>
                    </a:cubicBezTo>
                    <a:cubicBezTo>
                      <a:pt x="5323" y="6390"/>
                      <a:pt x="5147" y="5826"/>
                      <a:pt x="6143" y="5347"/>
                    </a:cubicBezTo>
                    <a:cubicBezTo>
                      <a:pt x="7140" y="4868"/>
                      <a:pt x="8430" y="4474"/>
                      <a:pt x="9251" y="4166"/>
                    </a:cubicBezTo>
                    <a:cubicBezTo>
                      <a:pt x="10072" y="3858"/>
                      <a:pt x="10190" y="3841"/>
                      <a:pt x="9955" y="3567"/>
                    </a:cubicBezTo>
                    <a:cubicBezTo>
                      <a:pt x="9721" y="3294"/>
                      <a:pt x="9721" y="2951"/>
                      <a:pt x="9134" y="2969"/>
                    </a:cubicBezTo>
                    <a:cubicBezTo>
                      <a:pt x="8548" y="2986"/>
                      <a:pt x="8020" y="2969"/>
                      <a:pt x="7727" y="2746"/>
                    </a:cubicBezTo>
                    <a:cubicBezTo>
                      <a:pt x="7433" y="2524"/>
                      <a:pt x="6730" y="2113"/>
                      <a:pt x="6671" y="1822"/>
                    </a:cubicBezTo>
                    <a:cubicBezTo>
                      <a:pt x="6613" y="1531"/>
                      <a:pt x="6840" y="1489"/>
                      <a:pt x="6697" y="1397"/>
                    </a:cubicBezTo>
                    <a:cubicBezTo>
                      <a:pt x="6554" y="1305"/>
                      <a:pt x="6755" y="1021"/>
                      <a:pt x="6783" y="788"/>
                    </a:cubicBezTo>
                    <a:cubicBezTo>
                      <a:pt x="6812" y="554"/>
                      <a:pt x="7842" y="2"/>
                      <a:pt x="9729" y="0"/>
                    </a:cubicBezTo>
                    <a:close/>
                  </a:path>
                </a:pathLst>
              </a:custGeom>
              <a:grpFill/>
              <a:ln w="12700" cap="flat">
                <a:noFill/>
                <a:miter lim="400000"/>
              </a:ln>
              <a:effectLst/>
            </p:spPr>
            <p:txBody>
              <a:bodyPr lIns="38088" tIns="38088" rIns="38088" bIns="38088" anchor="ctr"/>
              <a:lstStyle/>
              <a:p>
                <a:pPr defTabSz="685577">
                  <a:defRPr sz="3200">
                    <a:solidFill>
                      <a:srgbClr val="FFFFFF"/>
                    </a:solidFill>
                    <a:latin typeface="Helvetica Light"/>
                    <a:ea typeface="Helvetica Light"/>
                    <a:cs typeface="Helvetica Light"/>
                    <a:sym typeface="Helvetica Light"/>
                  </a:defRPr>
                </a:pPr>
                <a:endParaRPr sz="2399">
                  <a:solidFill>
                    <a:srgbClr val="FFFFFF"/>
                  </a:solidFill>
                  <a:latin typeface="Helvetica Light"/>
                  <a:ea typeface="Helvetica Light"/>
                  <a:cs typeface="Helvetica Light"/>
                  <a:sym typeface="Helvetica Light"/>
                </a:endParaRPr>
              </a:p>
            </p:txBody>
          </p:sp>
          <p:sp>
            <p:nvSpPr>
              <p:cNvPr id="13343" name="Shape 1040"/>
              <p:cNvSpPr>
                <a:spLocks/>
              </p:cNvSpPr>
              <p:nvPr/>
            </p:nvSpPr>
            <p:spPr bwMode="auto">
              <a:xfrm>
                <a:off x="4543602" y="2450786"/>
                <a:ext cx="97327" cy="79928"/>
              </a:xfrm>
              <a:custGeom>
                <a:avLst/>
                <a:gdLst>
                  <a:gd name="T0" fmla="*/ 48664 w 21600"/>
                  <a:gd name="T1" fmla="*/ 39964 h 21600"/>
                  <a:gd name="T2" fmla="*/ 48664 w 21600"/>
                  <a:gd name="T3" fmla="*/ 39964 h 21600"/>
                  <a:gd name="T4" fmla="*/ 48664 w 21600"/>
                  <a:gd name="T5" fmla="*/ 39964 h 21600"/>
                  <a:gd name="T6" fmla="*/ 48664 w 21600"/>
                  <a:gd name="T7" fmla="*/ 39964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20460" y="0"/>
                    </a:moveTo>
                    <a:cubicBezTo>
                      <a:pt x="20837" y="1583"/>
                      <a:pt x="21229" y="3095"/>
                      <a:pt x="21600" y="4439"/>
                    </a:cubicBezTo>
                    <a:cubicBezTo>
                      <a:pt x="10590" y="3782"/>
                      <a:pt x="4549" y="13958"/>
                      <a:pt x="0" y="21600"/>
                    </a:cubicBezTo>
                    <a:cubicBezTo>
                      <a:pt x="1704" y="18222"/>
                      <a:pt x="1487" y="13002"/>
                      <a:pt x="1393" y="10461"/>
                    </a:cubicBezTo>
                    <a:cubicBezTo>
                      <a:pt x="4070" y="7225"/>
                      <a:pt x="8060" y="3929"/>
                      <a:pt x="11634" y="2160"/>
                    </a:cubicBezTo>
                    <a:cubicBezTo>
                      <a:pt x="14683" y="649"/>
                      <a:pt x="18140" y="78"/>
                      <a:pt x="20460" y="0"/>
                    </a:cubicBezTo>
                    <a:close/>
                  </a:path>
                </a:pathLst>
              </a:custGeom>
              <a:grp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088" tIns="38088" rIns="38088" bIns="38088" anchor="ctr"/>
              <a:lstStyle/>
              <a:p>
                <a:endParaRPr lang="zh-CN" altLang="en-US"/>
              </a:p>
            </p:txBody>
          </p:sp>
        </p:grpSp>
      </p:grpSp>
      <p:grpSp>
        <p:nvGrpSpPr>
          <p:cNvPr id="2" name="Group 1"/>
          <p:cNvGrpSpPr>
            <a:grpSpLocks/>
          </p:cNvGrpSpPr>
          <p:nvPr/>
        </p:nvGrpSpPr>
        <p:grpSpPr bwMode="auto">
          <a:xfrm>
            <a:off x="5725361" y="1445419"/>
            <a:ext cx="411829" cy="410766"/>
            <a:chOff x="7635014" y="1926549"/>
            <a:chExt cx="548204" cy="548202"/>
          </a:xfrm>
        </p:grpSpPr>
        <p:sp>
          <p:nvSpPr>
            <p:cNvPr id="59" name="Oval 58"/>
            <p:cNvSpPr/>
            <p:nvPr/>
          </p:nvSpPr>
          <p:spPr>
            <a:xfrm>
              <a:off x="7635014" y="1926549"/>
              <a:ext cx="548204" cy="5482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en-AU" altLang="zh-CN" sz="1200">
                <a:solidFill>
                  <a:schemeClr val="bg1"/>
                </a:solidFill>
                <a:latin typeface="FontAwesome"/>
              </a:endParaRPr>
            </a:p>
          </p:txBody>
        </p:sp>
        <p:sp>
          <p:nvSpPr>
            <p:cNvPr id="13337" name="Freeform 11"/>
            <p:cNvSpPr>
              <a:spLocks noEditPoints="1"/>
            </p:cNvSpPr>
            <p:nvPr/>
          </p:nvSpPr>
          <p:spPr bwMode="auto">
            <a:xfrm>
              <a:off x="7728937" y="2036088"/>
              <a:ext cx="380013" cy="314552"/>
            </a:xfrm>
            <a:custGeom>
              <a:avLst/>
              <a:gdLst>
                <a:gd name="T0" fmla="*/ 344263 w 287"/>
                <a:gd name="T1" fmla="*/ 103523 h 237"/>
                <a:gd name="T2" fmla="*/ 323077 w 287"/>
                <a:gd name="T3" fmla="*/ 124759 h 237"/>
                <a:gd name="T4" fmla="*/ 344263 w 287"/>
                <a:gd name="T5" fmla="*/ 147322 h 237"/>
                <a:gd name="T6" fmla="*/ 366772 w 287"/>
                <a:gd name="T7" fmla="*/ 124759 h 237"/>
                <a:gd name="T8" fmla="*/ 344263 w 287"/>
                <a:gd name="T9" fmla="*/ 103523 h 237"/>
                <a:gd name="T10" fmla="*/ 35750 w 287"/>
                <a:gd name="T11" fmla="*/ 103523 h 237"/>
                <a:gd name="T12" fmla="*/ 14565 w 287"/>
                <a:gd name="T13" fmla="*/ 124759 h 237"/>
                <a:gd name="T14" fmla="*/ 35750 w 287"/>
                <a:gd name="T15" fmla="*/ 147322 h 237"/>
                <a:gd name="T16" fmla="*/ 56936 w 287"/>
                <a:gd name="T17" fmla="*/ 124759 h 237"/>
                <a:gd name="T18" fmla="*/ 35750 w 287"/>
                <a:gd name="T19" fmla="*/ 103523 h 237"/>
                <a:gd name="T20" fmla="*/ 280706 w 287"/>
                <a:gd name="T21" fmla="*/ 65034 h 237"/>
                <a:gd name="T22" fmla="*/ 248928 w 287"/>
                <a:gd name="T23" fmla="*/ 96887 h 237"/>
                <a:gd name="T24" fmla="*/ 280706 w 287"/>
                <a:gd name="T25" fmla="*/ 128741 h 237"/>
                <a:gd name="T26" fmla="*/ 312485 w 287"/>
                <a:gd name="T27" fmla="*/ 96887 h 237"/>
                <a:gd name="T28" fmla="*/ 280706 w 287"/>
                <a:gd name="T29" fmla="*/ 65034 h 237"/>
                <a:gd name="T30" fmla="*/ 380013 w 287"/>
                <a:gd name="T31" fmla="*/ 260136 h 237"/>
                <a:gd name="T32" fmla="*/ 342939 w 287"/>
                <a:gd name="T33" fmla="*/ 260136 h 237"/>
                <a:gd name="T34" fmla="*/ 342939 w 287"/>
                <a:gd name="T35" fmla="*/ 192447 h 237"/>
                <a:gd name="T36" fmla="*/ 334994 w 287"/>
                <a:gd name="T37" fmla="*/ 160594 h 237"/>
                <a:gd name="T38" fmla="*/ 344263 w 287"/>
                <a:gd name="T39" fmla="*/ 159267 h 237"/>
                <a:gd name="T40" fmla="*/ 380013 w 287"/>
                <a:gd name="T41" fmla="*/ 195102 h 237"/>
                <a:gd name="T42" fmla="*/ 380013 w 287"/>
                <a:gd name="T43" fmla="*/ 260136 h 237"/>
                <a:gd name="T44" fmla="*/ 99307 w 287"/>
                <a:gd name="T45" fmla="*/ 65034 h 237"/>
                <a:gd name="T46" fmla="*/ 67528 w 287"/>
                <a:gd name="T47" fmla="*/ 96887 h 237"/>
                <a:gd name="T48" fmla="*/ 99307 w 287"/>
                <a:gd name="T49" fmla="*/ 128741 h 237"/>
                <a:gd name="T50" fmla="*/ 131085 w 287"/>
                <a:gd name="T51" fmla="*/ 96887 h 237"/>
                <a:gd name="T52" fmla="*/ 99307 w 287"/>
                <a:gd name="T53" fmla="*/ 65034 h 237"/>
                <a:gd name="T54" fmla="*/ 35750 w 287"/>
                <a:gd name="T55" fmla="*/ 159267 h 237"/>
                <a:gd name="T56" fmla="*/ 45019 w 287"/>
                <a:gd name="T57" fmla="*/ 160594 h 237"/>
                <a:gd name="T58" fmla="*/ 37074 w 287"/>
                <a:gd name="T59" fmla="*/ 192447 h 237"/>
                <a:gd name="T60" fmla="*/ 37074 w 287"/>
                <a:gd name="T61" fmla="*/ 260136 h 237"/>
                <a:gd name="T62" fmla="*/ 0 w 287"/>
                <a:gd name="T63" fmla="*/ 260136 h 237"/>
                <a:gd name="T64" fmla="*/ 0 w 287"/>
                <a:gd name="T65" fmla="*/ 195102 h 237"/>
                <a:gd name="T66" fmla="*/ 35750 w 287"/>
                <a:gd name="T67" fmla="*/ 159267 h 237"/>
                <a:gd name="T68" fmla="*/ 190669 w 287"/>
                <a:gd name="T69" fmla="*/ 0 h 237"/>
                <a:gd name="T70" fmla="*/ 143001 w 287"/>
                <a:gd name="T71" fmla="*/ 47780 h 237"/>
                <a:gd name="T72" fmla="*/ 190669 w 287"/>
                <a:gd name="T73" fmla="*/ 95560 h 237"/>
                <a:gd name="T74" fmla="*/ 237012 w 287"/>
                <a:gd name="T75" fmla="*/ 47780 h 237"/>
                <a:gd name="T76" fmla="*/ 190669 w 287"/>
                <a:gd name="T77" fmla="*/ 0 h 237"/>
                <a:gd name="T78" fmla="*/ 332346 w 287"/>
                <a:gd name="T79" fmla="*/ 284026 h 237"/>
                <a:gd name="T80" fmla="*/ 275410 w 287"/>
                <a:gd name="T81" fmla="*/ 284026 h 237"/>
                <a:gd name="T82" fmla="*/ 275410 w 287"/>
                <a:gd name="T83" fmla="*/ 181830 h 237"/>
                <a:gd name="T84" fmla="*/ 266142 w 287"/>
                <a:gd name="T85" fmla="*/ 143340 h 237"/>
                <a:gd name="T86" fmla="*/ 280706 w 287"/>
                <a:gd name="T87" fmla="*/ 140686 h 237"/>
                <a:gd name="T88" fmla="*/ 332346 w 287"/>
                <a:gd name="T89" fmla="*/ 192447 h 237"/>
                <a:gd name="T90" fmla="*/ 332346 w 287"/>
                <a:gd name="T91" fmla="*/ 284026 h 237"/>
                <a:gd name="T92" fmla="*/ 104603 w 287"/>
                <a:gd name="T93" fmla="*/ 181830 h 237"/>
                <a:gd name="T94" fmla="*/ 104603 w 287"/>
                <a:gd name="T95" fmla="*/ 284026 h 237"/>
                <a:gd name="T96" fmla="*/ 48991 w 287"/>
                <a:gd name="T97" fmla="*/ 284026 h 237"/>
                <a:gd name="T98" fmla="*/ 48991 w 287"/>
                <a:gd name="T99" fmla="*/ 192447 h 237"/>
                <a:gd name="T100" fmla="*/ 99307 w 287"/>
                <a:gd name="T101" fmla="*/ 140686 h 237"/>
                <a:gd name="T102" fmla="*/ 113871 w 287"/>
                <a:gd name="T103" fmla="*/ 143340 h 237"/>
                <a:gd name="T104" fmla="*/ 104603 w 287"/>
                <a:gd name="T105" fmla="*/ 181830 h 237"/>
                <a:gd name="T106" fmla="*/ 116520 w 287"/>
                <a:gd name="T107" fmla="*/ 314552 h 237"/>
                <a:gd name="T108" fmla="*/ 264817 w 287"/>
                <a:gd name="T109" fmla="*/ 314552 h 237"/>
                <a:gd name="T110" fmla="*/ 264817 w 287"/>
                <a:gd name="T111" fmla="*/ 181830 h 237"/>
                <a:gd name="T112" fmla="*/ 190669 w 287"/>
                <a:gd name="T113" fmla="*/ 107505 h 237"/>
                <a:gd name="T114" fmla="*/ 116520 w 287"/>
                <a:gd name="T115" fmla="*/ 181830 h 237"/>
                <a:gd name="T116" fmla="*/ 116520 w 287"/>
                <a:gd name="T117" fmla="*/ 314552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Group 2"/>
          <p:cNvGrpSpPr>
            <a:grpSpLocks/>
          </p:cNvGrpSpPr>
          <p:nvPr/>
        </p:nvGrpSpPr>
        <p:grpSpPr bwMode="auto">
          <a:xfrm>
            <a:off x="2756858" y="3927873"/>
            <a:ext cx="411829" cy="410765"/>
            <a:chOff x="3675789" y="5237051"/>
            <a:chExt cx="548204" cy="548202"/>
          </a:xfrm>
        </p:grpSpPr>
        <p:sp>
          <p:nvSpPr>
            <p:cNvPr id="73" name="Oval 72"/>
            <p:cNvSpPr/>
            <p:nvPr/>
          </p:nvSpPr>
          <p:spPr>
            <a:xfrm flipH="1">
              <a:off x="3675789" y="5237051"/>
              <a:ext cx="548204" cy="5482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en-AU" altLang="zh-CN" sz="1200">
                <a:solidFill>
                  <a:schemeClr val="bg1"/>
                </a:solidFill>
                <a:latin typeface="FontAwesome"/>
              </a:endParaRPr>
            </a:p>
          </p:txBody>
        </p:sp>
        <p:sp>
          <p:nvSpPr>
            <p:cNvPr id="13335" name="Freeform 18"/>
            <p:cNvSpPr>
              <a:spLocks/>
            </p:cNvSpPr>
            <p:nvPr/>
          </p:nvSpPr>
          <p:spPr bwMode="auto">
            <a:xfrm>
              <a:off x="3772202" y="5337233"/>
              <a:ext cx="358239" cy="358238"/>
            </a:xfrm>
            <a:custGeom>
              <a:avLst/>
              <a:gdLst>
                <a:gd name="T0" fmla="*/ 264699 w 360"/>
                <a:gd name="T1" fmla="*/ 358238 h 360"/>
                <a:gd name="T2" fmla="*/ 292562 w 360"/>
                <a:gd name="T3" fmla="*/ 329380 h 360"/>
                <a:gd name="T4" fmla="*/ 243802 w 360"/>
                <a:gd name="T5" fmla="*/ 154241 h 360"/>
                <a:gd name="T6" fmla="*/ 316444 w 360"/>
                <a:gd name="T7" fmla="*/ 81599 h 360"/>
                <a:gd name="T8" fmla="*/ 338337 w 360"/>
                <a:gd name="T9" fmla="*/ 18907 h 360"/>
                <a:gd name="T10" fmla="*/ 276640 w 360"/>
                <a:gd name="T11" fmla="*/ 41794 h 360"/>
                <a:gd name="T12" fmla="*/ 203997 w 360"/>
                <a:gd name="T13" fmla="*/ 114437 h 360"/>
                <a:gd name="T14" fmla="*/ 27863 w 360"/>
                <a:gd name="T15" fmla="*/ 64682 h 360"/>
                <a:gd name="T16" fmla="*/ 0 w 360"/>
                <a:gd name="T17" fmla="*/ 93540 h 360"/>
                <a:gd name="T18" fmla="*/ 147276 w 360"/>
                <a:gd name="T19" fmla="*/ 171158 h 360"/>
                <a:gd name="T20" fmla="*/ 97521 w 360"/>
                <a:gd name="T21" fmla="*/ 220913 h 360"/>
                <a:gd name="T22" fmla="*/ 37814 w 360"/>
                <a:gd name="T23" fmla="*/ 224894 h 360"/>
                <a:gd name="T24" fmla="*/ 8956 w 360"/>
                <a:gd name="T25" fmla="*/ 252757 h 360"/>
                <a:gd name="T26" fmla="*/ 79609 w 360"/>
                <a:gd name="T27" fmla="*/ 278630 h 360"/>
                <a:gd name="T28" fmla="*/ 104486 w 360"/>
                <a:gd name="T29" fmla="*/ 348287 h 360"/>
                <a:gd name="T30" fmla="*/ 133345 w 360"/>
                <a:gd name="T31" fmla="*/ 320424 h 360"/>
                <a:gd name="T32" fmla="*/ 136330 w 360"/>
                <a:gd name="T33" fmla="*/ 260718 h 360"/>
                <a:gd name="T34" fmla="*/ 187080 w 360"/>
                <a:gd name="T35" fmla="*/ 209967 h 360"/>
                <a:gd name="T36" fmla="*/ 264699 w 360"/>
                <a:gd name="T37" fmla="*/ 358238 h 36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60" h="360">
                  <a:moveTo>
                    <a:pt x="266" y="360"/>
                  </a:moveTo>
                  <a:cubicBezTo>
                    <a:pt x="294" y="331"/>
                    <a:pt x="294" y="331"/>
                    <a:pt x="294" y="331"/>
                  </a:cubicBezTo>
                  <a:cubicBezTo>
                    <a:pt x="245" y="155"/>
                    <a:pt x="245" y="155"/>
                    <a:pt x="245" y="155"/>
                  </a:cubicBezTo>
                  <a:cubicBezTo>
                    <a:pt x="318" y="82"/>
                    <a:pt x="318" y="82"/>
                    <a:pt x="318" y="82"/>
                  </a:cubicBezTo>
                  <a:cubicBezTo>
                    <a:pt x="318" y="82"/>
                    <a:pt x="360" y="39"/>
                    <a:pt x="340" y="19"/>
                  </a:cubicBezTo>
                  <a:cubicBezTo>
                    <a:pt x="320" y="0"/>
                    <a:pt x="278" y="42"/>
                    <a:pt x="278" y="42"/>
                  </a:cubicBezTo>
                  <a:cubicBezTo>
                    <a:pt x="205" y="115"/>
                    <a:pt x="205" y="115"/>
                    <a:pt x="205" y="115"/>
                  </a:cubicBezTo>
                  <a:cubicBezTo>
                    <a:pt x="28" y="65"/>
                    <a:pt x="28" y="65"/>
                    <a:pt x="28" y="65"/>
                  </a:cubicBezTo>
                  <a:cubicBezTo>
                    <a:pt x="0" y="94"/>
                    <a:pt x="0" y="94"/>
                    <a:pt x="0" y="94"/>
                  </a:cubicBezTo>
                  <a:cubicBezTo>
                    <a:pt x="148" y="172"/>
                    <a:pt x="148" y="172"/>
                    <a:pt x="148" y="172"/>
                  </a:cubicBezTo>
                  <a:cubicBezTo>
                    <a:pt x="98" y="222"/>
                    <a:pt x="98" y="222"/>
                    <a:pt x="98" y="222"/>
                  </a:cubicBezTo>
                  <a:cubicBezTo>
                    <a:pt x="38" y="226"/>
                    <a:pt x="38" y="226"/>
                    <a:pt x="38" y="226"/>
                  </a:cubicBezTo>
                  <a:cubicBezTo>
                    <a:pt x="9" y="254"/>
                    <a:pt x="9" y="254"/>
                    <a:pt x="9" y="254"/>
                  </a:cubicBezTo>
                  <a:cubicBezTo>
                    <a:pt x="80" y="280"/>
                    <a:pt x="80" y="280"/>
                    <a:pt x="80" y="280"/>
                  </a:cubicBezTo>
                  <a:cubicBezTo>
                    <a:pt x="105" y="350"/>
                    <a:pt x="105" y="350"/>
                    <a:pt x="105" y="350"/>
                  </a:cubicBezTo>
                  <a:cubicBezTo>
                    <a:pt x="134" y="322"/>
                    <a:pt x="134" y="322"/>
                    <a:pt x="134" y="322"/>
                  </a:cubicBezTo>
                  <a:cubicBezTo>
                    <a:pt x="137" y="262"/>
                    <a:pt x="137" y="262"/>
                    <a:pt x="137" y="262"/>
                  </a:cubicBezTo>
                  <a:cubicBezTo>
                    <a:pt x="188" y="211"/>
                    <a:pt x="188" y="211"/>
                    <a:pt x="188" y="211"/>
                  </a:cubicBezTo>
                  <a:lnTo>
                    <a:pt x="266" y="36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Tree>
    <p:extLst>
      <p:ext uri="{BB962C8B-B14F-4D97-AF65-F5344CB8AC3E}">
        <p14:creationId xmlns:p14="http://schemas.microsoft.com/office/powerpoint/2010/main" val="420100942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78"/>
                                        </p:tgtEl>
                                        <p:attrNameLst>
                                          <p:attrName>style.visibility</p:attrName>
                                        </p:attrNameLst>
                                      </p:cBhvr>
                                      <p:to>
                                        <p:strVal val="visible"/>
                                      </p:to>
                                    </p:set>
                                    <p:animEffect transition="in" filter="fade">
                                      <p:cBhvr>
                                        <p:cTn id="13" dur="500"/>
                                        <p:tgtEl>
                                          <p:spTgt spid="78"/>
                                        </p:tgtEl>
                                      </p:cBhvr>
                                    </p:animEffect>
                                  </p:childTnLst>
                                </p:cTn>
                              </p:par>
                            </p:childTnLst>
                          </p:cTn>
                        </p:par>
                        <p:par>
                          <p:cTn id="14" fill="hold" nodeType="afterGroup">
                            <p:stCondLst>
                              <p:cond delay="1000"/>
                            </p:stCondLst>
                            <p:childTnLst>
                              <p:par>
                                <p:cTn id="15" presetID="17" presetClass="entr" presetSubtype="10" fill="hold" nodeType="afterEffect">
                                  <p:stCondLst>
                                    <p:cond delay="0"/>
                                  </p:stCondLst>
                                  <p:childTnLst>
                                    <p:set>
                                      <p:cBhvr>
                                        <p:cTn id="16" dur="1" fill="hold">
                                          <p:stCondLst>
                                            <p:cond delay="0"/>
                                          </p:stCondLst>
                                        </p:cTn>
                                        <p:tgtEl>
                                          <p:spTgt spid="55"/>
                                        </p:tgtEl>
                                        <p:attrNameLst>
                                          <p:attrName>style.visibility</p:attrName>
                                        </p:attrNameLst>
                                      </p:cBhvr>
                                      <p:to>
                                        <p:strVal val="visible"/>
                                      </p:to>
                                    </p:set>
                                    <p:anim calcmode="lin" valueType="num">
                                      <p:cBhvr>
                                        <p:cTn id="17" dur="500" fill="hold"/>
                                        <p:tgtEl>
                                          <p:spTgt spid="55"/>
                                        </p:tgtEl>
                                        <p:attrNameLst>
                                          <p:attrName>ppt_w</p:attrName>
                                        </p:attrNameLst>
                                      </p:cBhvr>
                                      <p:tavLst>
                                        <p:tav tm="0">
                                          <p:val>
                                            <p:fltVal val="0"/>
                                          </p:val>
                                        </p:tav>
                                        <p:tav tm="100000">
                                          <p:val>
                                            <p:strVal val="#ppt_w"/>
                                          </p:val>
                                        </p:tav>
                                      </p:tavLst>
                                    </p:anim>
                                    <p:anim calcmode="lin" valueType="num">
                                      <p:cBhvr>
                                        <p:cTn id="18" dur="500" fill="hold"/>
                                        <p:tgtEl>
                                          <p:spTgt spid="55"/>
                                        </p:tgtEl>
                                        <p:attrNameLst>
                                          <p:attrName>ppt_h</p:attrName>
                                        </p:attrNameLst>
                                      </p:cBhvr>
                                      <p:tavLst>
                                        <p:tav tm="0">
                                          <p:val>
                                            <p:strVal val="#ppt_h"/>
                                          </p:val>
                                        </p:tav>
                                        <p:tav tm="100000">
                                          <p:val>
                                            <p:strVal val="#ppt_h"/>
                                          </p:val>
                                        </p:tav>
                                      </p:tavLst>
                                    </p:anim>
                                  </p:childTnLst>
                                </p:cTn>
                              </p:par>
                            </p:childTnLst>
                          </p:cTn>
                        </p:par>
                        <p:par>
                          <p:cTn id="19" fill="hold" nodeType="afterGroup">
                            <p:stCondLst>
                              <p:cond delay="1500"/>
                            </p:stCondLst>
                            <p:childTnLst>
                              <p:par>
                                <p:cTn id="20" presetID="10" presetClass="entr" presetSubtype="0"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fade">
                                      <p:cBhvr>
                                        <p:cTn id="22" dur="500"/>
                                        <p:tgtEl>
                                          <p:spTgt spid="46"/>
                                        </p:tgtEl>
                                      </p:cBhvr>
                                    </p:animEffect>
                                  </p:childTnLst>
                                </p:cTn>
                              </p:par>
                            </p:childTnLst>
                          </p:cTn>
                        </p:par>
                        <p:par>
                          <p:cTn id="23" fill="hold" nodeType="afterGroup">
                            <p:stCondLst>
                              <p:cond delay="2000"/>
                            </p:stCondLst>
                            <p:childTnLst>
                              <p:par>
                                <p:cTn id="24" presetID="17" presetClass="entr" presetSubtype="1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strVal val="#ppt_h"/>
                                          </p:val>
                                        </p:tav>
                                        <p:tav tm="100000">
                                          <p:val>
                                            <p:strVal val="#ppt_h"/>
                                          </p:val>
                                        </p:tav>
                                      </p:tavLst>
                                    </p:anim>
                                  </p:childTnLst>
                                </p:cTn>
                              </p:par>
                            </p:childTnLst>
                          </p:cTn>
                        </p:par>
                        <p:par>
                          <p:cTn id="28" fill="hold" nodeType="afterGroup">
                            <p:stCondLst>
                              <p:cond delay="2500"/>
                            </p:stCondLst>
                            <p:childTnLst>
                              <p:par>
                                <p:cTn id="29" presetID="10" presetClass="entr" presetSubtype="0"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fade">
                                      <p:cBhvr>
                                        <p:cTn id="31" dur="500"/>
                                        <p:tgtEl>
                                          <p:spTgt spid="37"/>
                                        </p:tgtEl>
                                      </p:cBhvr>
                                    </p:animEffect>
                                  </p:childTnLst>
                                </p:cTn>
                              </p:par>
                            </p:childTnLst>
                          </p:cTn>
                        </p:par>
                        <p:par>
                          <p:cTn id="32" fill="hold" nodeType="afterGroup">
                            <p:stCondLst>
                              <p:cond delay="3000"/>
                            </p:stCondLst>
                            <p:childTnLst>
                              <p:par>
                                <p:cTn id="33" presetID="17" presetClass="entr" presetSubtype="10" fill="hold" nodeType="afterEffect">
                                  <p:stCondLst>
                                    <p:cond delay="0"/>
                                  </p:stCondLst>
                                  <p:childTnLst>
                                    <p:set>
                                      <p:cBhvr>
                                        <p:cTn id="34" dur="1" fill="hold">
                                          <p:stCondLst>
                                            <p:cond delay="0"/>
                                          </p:stCondLst>
                                        </p:cTn>
                                        <p:tgtEl>
                                          <p:spTgt spid="61"/>
                                        </p:tgtEl>
                                        <p:attrNameLst>
                                          <p:attrName>style.visibility</p:attrName>
                                        </p:attrNameLst>
                                      </p:cBhvr>
                                      <p:to>
                                        <p:strVal val="visible"/>
                                      </p:to>
                                    </p:set>
                                    <p:anim calcmode="lin" valueType="num">
                                      <p:cBhvr>
                                        <p:cTn id="35" dur="500" fill="hold"/>
                                        <p:tgtEl>
                                          <p:spTgt spid="61"/>
                                        </p:tgtEl>
                                        <p:attrNameLst>
                                          <p:attrName>ppt_w</p:attrName>
                                        </p:attrNameLst>
                                      </p:cBhvr>
                                      <p:tavLst>
                                        <p:tav tm="0">
                                          <p:val>
                                            <p:fltVal val="0"/>
                                          </p:val>
                                        </p:tav>
                                        <p:tav tm="100000">
                                          <p:val>
                                            <p:strVal val="#ppt_w"/>
                                          </p:val>
                                        </p:tav>
                                      </p:tavLst>
                                    </p:anim>
                                    <p:anim calcmode="lin" valueType="num">
                                      <p:cBhvr>
                                        <p:cTn id="36" dur="500" fill="hold"/>
                                        <p:tgtEl>
                                          <p:spTgt spid="61"/>
                                        </p:tgtEl>
                                        <p:attrNameLst>
                                          <p:attrName>ppt_h</p:attrName>
                                        </p:attrNameLst>
                                      </p:cBhvr>
                                      <p:tavLst>
                                        <p:tav tm="0">
                                          <p:val>
                                            <p:strVal val="#ppt_h"/>
                                          </p:val>
                                        </p:tav>
                                        <p:tav tm="100000">
                                          <p:val>
                                            <p:strVal val="#ppt_h"/>
                                          </p:val>
                                        </p:tav>
                                      </p:tavLst>
                                    </p:anim>
                                  </p:childTnLst>
                                </p:cTn>
                              </p:par>
                            </p:childTnLst>
                          </p:cTn>
                        </p:par>
                        <p:par>
                          <p:cTn id="37" fill="hold" nodeType="afterGroup">
                            <p:stCondLst>
                              <p:cond delay="3500"/>
                            </p:stCondLst>
                            <p:childTnLst>
                              <p:par>
                                <p:cTn id="38" presetID="10" presetClass="entr" presetSubtype="0" fill="hold" nodeType="afterEffect">
                                  <p:stCondLst>
                                    <p:cond delay="0"/>
                                  </p:stCondLst>
                                  <p:childTnLst>
                                    <p:set>
                                      <p:cBhvr>
                                        <p:cTn id="39" dur="1" fill="hold">
                                          <p:stCondLst>
                                            <p:cond delay="0"/>
                                          </p:stCondLst>
                                        </p:cTn>
                                        <p:tgtEl>
                                          <p:spTgt spid="49"/>
                                        </p:tgtEl>
                                        <p:attrNameLst>
                                          <p:attrName>style.visibility</p:attrName>
                                        </p:attrNameLst>
                                      </p:cBhvr>
                                      <p:to>
                                        <p:strVal val="visible"/>
                                      </p:to>
                                    </p:set>
                                    <p:animEffect transition="in" filter="fade">
                                      <p:cBhvr>
                                        <p:cTn id="40" dur="500"/>
                                        <p:tgtEl>
                                          <p:spTgt spid="49"/>
                                        </p:tgtEl>
                                      </p:cBhvr>
                                    </p:animEffect>
                                  </p:childTnLst>
                                </p:cTn>
                              </p:par>
                            </p:childTnLst>
                          </p:cTn>
                        </p:par>
                        <p:par>
                          <p:cTn id="41" fill="hold" nodeType="afterGroup">
                            <p:stCondLst>
                              <p:cond delay="4000"/>
                            </p:stCondLst>
                            <p:childTnLst>
                              <p:par>
                                <p:cTn id="42" presetID="17" presetClass="entr" presetSubtype="10" fill="hold" nodeType="afterEffect">
                                  <p:stCondLst>
                                    <p:cond delay="0"/>
                                  </p:stCondLst>
                                  <p:childTnLst>
                                    <p:set>
                                      <p:cBhvr>
                                        <p:cTn id="43" dur="1" fill="hold">
                                          <p:stCondLst>
                                            <p:cond delay="0"/>
                                          </p:stCondLst>
                                        </p:cTn>
                                        <p:tgtEl>
                                          <p:spTgt spid="64"/>
                                        </p:tgtEl>
                                        <p:attrNameLst>
                                          <p:attrName>style.visibility</p:attrName>
                                        </p:attrNameLst>
                                      </p:cBhvr>
                                      <p:to>
                                        <p:strVal val="visible"/>
                                      </p:to>
                                    </p:set>
                                    <p:anim calcmode="lin" valueType="num">
                                      <p:cBhvr>
                                        <p:cTn id="44" dur="500" fill="hold"/>
                                        <p:tgtEl>
                                          <p:spTgt spid="64"/>
                                        </p:tgtEl>
                                        <p:attrNameLst>
                                          <p:attrName>ppt_w</p:attrName>
                                        </p:attrNameLst>
                                      </p:cBhvr>
                                      <p:tavLst>
                                        <p:tav tm="0">
                                          <p:val>
                                            <p:fltVal val="0"/>
                                          </p:val>
                                        </p:tav>
                                        <p:tav tm="100000">
                                          <p:val>
                                            <p:strVal val="#ppt_w"/>
                                          </p:val>
                                        </p:tav>
                                      </p:tavLst>
                                    </p:anim>
                                    <p:anim calcmode="lin" valueType="num">
                                      <p:cBhvr>
                                        <p:cTn id="45" dur="500" fill="hold"/>
                                        <p:tgtEl>
                                          <p:spTgt spid="64"/>
                                        </p:tgtEl>
                                        <p:attrNameLst>
                                          <p:attrName>ppt_h</p:attrName>
                                        </p:attrNameLst>
                                      </p:cBhvr>
                                      <p:tavLst>
                                        <p:tav tm="0">
                                          <p:val>
                                            <p:strVal val="#ppt_h"/>
                                          </p:val>
                                        </p:tav>
                                        <p:tav tm="100000">
                                          <p:val>
                                            <p:strVal val="#ppt_h"/>
                                          </p:val>
                                        </p:tav>
                                      </p:tavLst>
                                    </p:anim>
                                  </p:childTnLst>
                                </p:cTn>
                              </p:par>
                            </p:childTnLst>
                          </p:cTn>
                        </p:par>
                        <p:par>
                          <p:cTn id="46" fill="hold" nodeType="afterGroup">
                            <p:stCondLst>
                              <p:cond delay="4500"/>
                            </p:stCondLst>
                            <p:childTnLst>
                              <p:par>
                                <p:cTn id="47" presetID="10" presetClass="entr" presetSubtype="0"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500"/>
                                        <p:tgtEl>
                                          <p:spTgt spid="43"/>
                                        </p:tgtEl>
                                      </p:cBhvr>
                                    </p:animEffect>
                                  </p:childTnLst>
                                </p:cTn>
                              </p:par>
                            </p:childTnLst>
                          </p:cTn>
                        </p:par>
                        <p:par>
                          <p:cTn id="50" fill="hold" nodeType="afterGroup">
                            <p:stCondLst>
                              <p:cond delay="5000"/>
                            </p:stCondLst>
                            <p:childTnLst>
                              <p:par>
                                <p:cTn id="51" presetID="17" presetClass="entr" presetSubtype="10"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p:cTn id="53" dur="500" fill="hold"/>
                                        <p:tgtEl>
                                          <p:spTgt spid="3"/>
                                        </p:tgtEl>
                                        <p:attrNameLst>
                                          <p:attrName>ppt_w</p:attrName>
                                        </p:attrNameLst>
                                      </p:cBhvr>
                                      <p:tavLst>
                                        <p:tav tm="0">
                                          <p:val>
                                            <p:fltVal val="0"/>
                                          </p:val>
                                        </p:tav>
                                        <p:tav tm="100000">
                                          <p:val>
                                            <p:strVal val="#ppt_w"/>
                                          </p:val>
                                        </p:tav>
                                      </p:tavLst>
                                    </p:anim>
                                    <p:anim calcmode="lin" valueType="num">
                                      <p:cBhvr>
                                        <p:cTn id="54" dur="500" fill="hold"/>
                                        <p:tgtEl>
                                          <p:spTgt spid="3"/>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5500"/>
                            </p:stCondLst>
                            <p:childTnLst>
                              <p:par>
                                <p:cTn id="56" presetID="10" presetClass="entr" presetSubtype="0" fill="hold" nodeType="afterEffect">
                                  <p:stCondLst>
                                    <p:cond delay="0"/>
                                  </p:stCondLst>
                                  <p:childTnLst>
                                    <p:set>
                                      <p:cBhvr>
                                        <p:cTn id="57" dur="1" fill="hold">
                                          <p:stCondLst>
                                            <p:cond delay="0"/>
                                          </p:stCondLst>
                                        </p:cTn>
                                        <p:tgtEl>
                                          <p:spTgt spid="52"/>
                                        </p:tgtEl>
                                        <p:attrNameLst>
                                          <p:attrName>style.visibility</p:attrName>
                                        </p:attrNameLst>
                                      </p:cBhvr>
                                      <p:to>
                                        <p:strVal val="visible"/>
                                      </p:to>
                                    </p:set>
                                    <p:animEffect transition="in" filter="fade">
                                      <p:cBhvr>
                                        <p:cTn id="58" dur="500"/>
                                        <p:tgtEl>
                                          <p:spTgt spid="52"/>
                                        </p:tgtEl>
                                      </p:cBhvr>
                                    </p:animEffect>
                                  </p:childTnLst>
                                </p:cTn>
                              </p:par>
                            </p:childTnLst>
                          </p:cTn>
                        </p:par>
                        <p:par>
                          <p:cTn id="59" fill="hold" nodeType="afterGroup">
                            <p:stCondLst>
                              <p:cond delay="6000"/>
                            </p:stCondLst>
                            <p:childTnLst>
                              <p:par>
                                <p:cTn id="60" presetID="17" presetClass="entr" presetSubtype="10" fill="hold" nodeType="afterEffect">
                                  <p:stCondLst>
                                    <p:cond delay="0"/>
                                  </p:stCondLst>
                                  <p:childTnLst>
                                    <p:set>
                                      <p:cBhvr>
                                        <p:cTn id="61" dur="1" fill="hold">
                                          <p:stCondLst>
                                            <p:cond delay="0"/>
                                          </p:stCondLst>
                                        </p:cTn>
                                        <p:tgtEl>
                                          <p:spTgt spid="69"/>
                                        </p:tgtEl>
                                        <p:attrNameLst>
                                          <p:attrName>style.visibility</p:attrName>
                                        </p:attrNameLst>
                                      </p:cBhvr>
                                      <p:to>
                                        <p:strVal val="visible"/>
                                      </p:to>
                                    </p:set>
                                    <p:anim calcmode="lin" valueType="num">
                                      <p:cBhvr>
                                        <p:cTn id="62" dur="500" fill="hold"/>
                                        <p:tgtEl>
                                          <p:spTgt spid="69"/>
                                        </p:tgtEl>
                                        <p:attrNameLst>
                                          <p:attrName>ppt_w</p:attrName>
                                        </p:attrNameLst>
                                      </p:cBhvr>
                                      <p:tavLst>
                                        <p:tav tm="0">
                                          <p:val>
                                            <p:fltVal val="0"/>
                                          </p:val>
                                        </p:tav>
                                        <p:tav tm="100000">
                                          <p:val>
                                            <p:strVal val="#ppt_w"/>
                                          </p:val>
                                        </p:tav>
                                      </p:tavLst>
                                    </p:anim>
                                    <p:anim calcmode="lin" valueType="num">
                                      <p:cBhvr>
                                        <p:cTn id="63" dur="500" fill="hold"/>
                                        <p:tgtEl>
                                          <p:spTgt spid="69"/>
                                        </p:tgtEl>
                                        <p:attrNameLst>
                                          <p:attrName>ppt_h</p:attrName>
                                        </p:attrNameLst>
                                      </p:cBhvr>
                                      <p:tavLst>
                                        <p:tav tm="0">
                                          <p:val>
                                            <p:strVal val="#ppt_h"/>
                                          </p:val>
                                        </p:tav>
                                        <p:tav tm="100000">
                                          <p:val>
                                            <p:strVal val="#ppt_h"/>
                                          </p:val>
                                        </p:tav>
                                      </p:tavLst>
                                    </p:anim>
                                  </p:childTnLst>
                                </p:cTn>
                              </p:par>
                            </p:childTnLst>
                          </p:cTn>
                        </p:par>
                        <p:par>
                          <p:cTn id="64" fill="hold" nodeType="afterGroup">
                            <p:stCondLst>
                              <p:cond delay="6500"/>
                            </p:stCondLst>
                            <p:childTnLst>
                              <p:par>
                                <p:cTn id="65" presetID="10" presetClass="entr" presetSubtype="0" fill="hold" nodeType="afterEffect">
                                  <p:stCondLst>
                                    <p:cond delay="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1826077" y="1382832"/>
            <a:ext cx="2048433" cy="551259"/>
            <a:chOff x="2712932" y="1576122"/>
            <a:chExt cx="2732788" cy="735152"/>
          </a:xfrm>
        </p:grpSpPr>
        <p:sp>
          <p:nvSpPr>
            <p:cNvPr id="56" name="Text Placeholder 1"/>
            <p:cNvSpPr txBox="1">
              <a:spLocks/>
            </p:cNvSpPr>
            <p:nvPr/>
          </p:nvSpPr>
          <p:spPr>
            <a:xfrm>
              <a:off x="2793915" y="1852400"/>
              <a:ext cx="2651805" cy="458874"/>
            </a:xfrm>
            <a:prstGeom prst="rect">
              <a:avLst/>
            </a:prstGeom>
          </p:spPr>
          <p:txBody>
            <a:bodyPr lIns="0" anchor="ctr">
              <a:normAutofit fontScale="475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l" defTabSz="1087879">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7" name="Text Placeholder 8"/>
            <p:cNvSpPr txBox="1">
              <a:spLocks/>
            </p:cNvSpPr>
            <p:nvPr/>
          </p:nvSpPr>
          <p:spPr>
            <a:xfrm>
              <a:off x="2712932" y="1576122"/>
              <a:ext cx="1895961" cy="37313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8" name="Group 57"/>
          <p:cNvGrpSpPr>
            <a:grpSpLocks/>
          </p:cNvGrpSpPr>
          <p:nvPr/>
        </p:nvGrpSpPr>
        <p:grpSpPr bwMode="auto">
          <a:xfrm>
            <a:off x="1826077" y="2388910"/>
            <a:ext cx="2048433" cy="552450"/>
            <a:chOff x="2712932" y="1576122"/>
            <a:chExt cx="2732788" cy="735152"/>
          </a:xfrm>
        </p:grpSpPr>
        <p:sp>
          <p:nvSpPr>
            <p:cNvPr id="59" name="Text Placeholder 1"/>
            <p:cNvSpPr txBox="1">
              <a:spLocks/>
            </p:cNvSpPr>
            <p:nvPr/>
          </p:nvSpPr>
          <p:spPr>
            <a:xfrm>
              <a:off x="2793915" y="1851804"/>
              <a:ext cx="2651805" cy="459470"/>
            </a:xfrm>
            <a:prstGeom prst="rect">
              <a:avLst/>
            </a:prstGeom>
          </p:spPr>
          <p:txBody>
            <a:bodyPr lIns="0" anchor="ctr">
              <a:normAutofit fontScale="475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l" defTabSz="1087879">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0" name="Text Placeholder 8"/>
            <p:cNvSpPr txBox="1">
              <a:spLocks/>
            </p:cNvSpPr>
            <p:nvPr/>
          </p:nvSpPr>
          <p:spPr>
            <a:xfrm>
              <a:off x="2712932" y="1576122"/>
              <a:ext cx="1895961" cy="37391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1" name="Group 60"/>
          <p:cNvGrpSpPr>
            <a:grpSpLocks/>
          </p:cNvGrpSpPr>
          <p:nvPr/>
        </p:nvGrpSpPr>
        <p:grpSpPr bwMode="auto">
          <a:xfrm>
            <a:off x="1826077" y="3379511"/>
            <a:ext cx="2048433" cy="551260"/>
            <a:chOff x="2712932" y="1576122"/>
            <a:chExt cx="2732788" cy="735152"/>
          </a:xfrm>
        </p:grpSpPr>
        <p:sp>
          <p:nvSpPr>
            <p:cNvPr id="62" name="Text Placeholder 1"/>
            <p:cNvSpPr txBox="1">
              <a:spLocks/>
            </p:cNvSpPr>
            <p:nvPr/>
          </p:nvSpPr>
          <p:spPr>
            <a:xfrm>
              <a:off x="2793915" y="1852399"/>
              <a:ext cx="2651805" cy="458875"/>
            </a:xfrm>
            <a:prstGeom prst="rect">
              <a:avLst/>
            </a:prstGeom>
          </p:spPr>
          <p:txBody>
            <a:bodyPr lIns="0" anchor="ctr">
              <a:normAutofit fontScale="475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l" defTabSz="1087879">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3" name="Text Placeholder 8"/>
            <p:cNvSpPr txBox="1">
              <a:spLocks/>
            </p:cNvSpPr>
            <p:nvPr/>
          </p:nvSpPr>
          <p:spPr>
            <a:xfrm>
              <a:off x="2712932" y="1576122"/>
              <a:ext cx="1895961" cy="37313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4" name="Group 63"/>
          <p:cNvGrpSpPr>
            <a:grpSpLocks/>
          </p:cNvGrpSpPr>
          <p:nvPr/>
        </p:nvGrpSpPr>
        <p:grpSpPr bwMode="auto">
          <a:xfrm>
            <a:off x="5267111" y="1382832"/>
            <a:ext cx="1988921" cy="551259"/>
            <a:chOff x="2794304" y="1576122"/>
            <a:chExt cx="2652321" cy="735152"/>
          </a:xfrm>
        </p:grpSpPr>
        <p:sp>
          <p:nvSpPr>
            <p:cNvPr id="65" name="Text Placeholder 1"/>
            <p:cNvSpPr txBox="1">
              <a:spLocks/>
            </p:cNvSpPr>
            <p:nvPr/>
          </p:nvSpPr>
          <p:spPr>
            <a:xfrm>
              <a:off x="2794304" y="1852400"/>
              <a:ext cx="2650733" cy="458874"/>
            </a:xfrm>
            <a:prstGeom prst="rect">
              <a:avLst/>
            </a:prstGeom>
          </p:spPr>
          <p:txBody>
            <a:bodyPr lIns="0" anchor="ctr">
              <a:normAutofit fontScale="475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87879">
                <a:defRPr/>
              </a:pP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879">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6" name="Text Placeholder 8"/>
            <p:cNvSpPr txBox="1">
              <a:spLocks/>
            </p:cNvSpPr>
            <p:nvPr/>
          </p:nvSpPr>
          <p:spPr>
            <a:xfrm>
              <a:off x="3551430" y="1576122"/>
              <a:ext cx="1895195" cy="373133"/>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7" name="Group 66"/>
          <p:cNvGrpSpPr>
            <a:grpSpLocks/>
          </p:cNvGrpSpPr>
          <p:nvPr/>
        </p:nvGrpSpPr>
        <p:grpSpPr bwMode="auto">
          <a:xfrm>
            <a:off x="5267111" y="2393673"/>
            <a:ext cx="1988921" cy="551260"/>
            <a:chOff x="2794304" y="1576122"/>
            <a:chExt cx="2652321" cy="735152"/>
          </a:xfrm>
        </p:grpSpPr>
        <p:sp>
          <p:nvSpPr>
            <p:cNvPr id="68" name="Text Placeholder 1"/>
            <p:cNvSpPr txBox="1">
              <a:spLocks/>
            </p:cNvSpPr>
            <p:nvPr/>
          </p:nvSpPr>
          <p:spPr>
            <a:xfrm>
              <a:off x="2794304" y="1852399"/>
              <a:ext cx="2650733" cy="458875"/>
            </a:xfrm>
            <a:prstGeom prst="rect">
              <a:avLst/>
            </a:prstGeom>
          </p:spPr>
          <p:txBody>
            <a:bodyPr lIns="0" anchor="ctr">
              <a:normAutofit fontScale="475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87879">
                <a:defRPr/>
              </a:pP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879">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9" name="Text Placeholder 8"/>
            <p:cNvSpPr txBox="1">
              <a:spLocks/>
            </p:cNvSpPr>
            <p:nvPr/>
          </p:nvSpPr>
          <p:spPr>
            <a:xfrm>
              <a:off x="3551430" y="1576122"/>
              <a:ext cx="1895195" cy="37313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70" name="Group 69"/>
          <p:cNvGrpSpPr>
            <a:grpSpLocks/>
          </p:cNvGrpSpPr>
          <p:nvPr/>
        </p:nvGrpSpPr>
        <p:grpSpPr bwMode="auto">
          <a:xfrm>
            <a:off x="5267111" y="3384273"/>
            <a:ext cx="1988921" cy="551260"/>
            <a:chOff x="2794304" y="1576122"/>
            <a:chExt cx="2652321" cy="735152"/>
          </a:xfrm>
        </p:grpSpPr>
        <p:sp>
          <p:nvSpPr>
            <p:cNvPr id="71" name="Text Placeholder 1"/>
            <p:cNvSpPr txBox="1">
              <a:spLocks/>
            </p:cNvSpPr>
            <p:nvPr/>
          </p:nvSpPr>
          <p:spPr>
            <a:xfrm>
              <a:off x="2794304" y="1852399"/>
              <a:ext cx="2650733" cy="458875"/>
            </a:xfrm>
            <a:prstGeom prst="rect">
              <a:avLst/>
            </a:prstGeom>
          </p:spPr>
          <p:txBody>
            <a:bodyPr lIns="0" anchor="ctr">
              <a:normAutofit fontScale="47500" lnSpcReduction="20000"/>
            </a:bodyP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087879">
                <a:defRPr/>
              </a:pP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879">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72" name="Text Placeholder 8"/>
            <p:cNvSpPr txBox="1">
              <a:spLocks/>
            </p:cNvSpPr>
            <p:nvPr/>
          </p:nvSpPr>
          <p:spPr>
            <a:xfrm>
              <a:off x="3551430" y="1576122"/>
              <a:ext cx="1895195" cy="373134"/>
            </a:xfrm>
            <a:prstGeom prst="rect">
              <a:avLst/>
            </a:prstGeom>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rPr>
                <a:t>这里输入标题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3" name="Group 2"/>
          <p:cNvGrpSpPr>
            <a:grpSpLocks/>
          </p:cNvGrpSpPr>
          <p:nvPr/>
        </p:nvGrpSpPr>
        <p:grpSpPr bwMode="auto">
          <a:xfrm>
            <a:off x="627487" y="1270913"/>
            <a:ext cx="7477198" cy="3244453"/>
            <a:chOff x="835450" y="1427062"/>
            <a:chExt cx="9972391" cy="4326038"/>
          </a:xfrm>
        </p:grpSpPr>
        <p:sp>
          <p:nvSpPr>
            <p:cNvPr id="4" name="U-Turn Arrow 3"/>
            <p:cNvSpPr/>
            <p:nvPr/>
          </p:nvSpPr>
          <p:spPr bwMode="auto">
            <a:xfrm rot="10800000">
              <a:off x="835450" y="1738219"/>
              <a:ext cx="9480280" cy="4014881"/>
            </a:xfrm>
            <a:prstGeom prst="uturnArrow">
              <a:avLst>
                <a:gd name="adj1" fmla="val 3223"/>
                <a:gd name="adj2" fmla="val 25000"/>
                <a:gd name="adj3" fmla="val 0"/>
                <a:gd name="adj4" fmla="val 12505"/>
                <a:gd name="adj5" fmla="val 100000"/>
              </a:avLst>
            </a:prstGeom>
            <a:solidFill>
              <a:schemeClr val="accent4"/>
            </a:solidFill>
            <a:ln w="9525">
              <a:noFill/>
              <a:round/>
              <a:headEnd/>
              <a:tailEnd/>
            </a:ln>
          </p:spPr>
          <p:txBody>
            <a:bodyPr/>
            <a:lstStyle/>
            <a:p>
              <a:pPr algn="ctr" defTabSz="685577">
                <a:defRPr/>
              </a:pPr>
              <a:endParaRPr lang="en-US"/>
            </a:p>
          </p:txBody>
        </p:sp>
        <p:grpSp>
          <p:nvGrpSpPr>
            <p:cNvPr id="21525" name="Group 6"/>
            <p:cNvGrpSpPr>
              <a:grpSpLocks/>
            </p:cNvGrpSpPr>
            <p:nvPr/>
          </p:nvGrpSpPr>
          <p:grpSpPr bwMode="auto">
            <a:xfrm>
              <a:off x="1284700" y="1427062"/>
              <a:ext cx="1135031" cy="1135088"/>
              <a:chOff x="1284700" y="1427062"/>
              <a:chExt cx="1135031" cy="1135088"/>
            </a:xfrm>
          </p:grpSpPr>
          <p:sp>
            <p:nvSpPr>
              <p:cNvPr id="6" name="Oval 5"/>
              <p:cNvSpPr/>
              <p:nvPr/>
            </p:nvSpPr>
            <p:spPr>
              <a:xfrm>
                <a:off x="1284700" y="1427062"/>
                <a:ext cx="1135031" cy="1135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100">
                  <a:solidFill>
                    <a:srgbClr val="FFFFFF"/>
                  </a:solidFill>
                </a:endParaRPr>
              </a:p>
            </p:txBody>
          </p:sp>
          <p:sp>
            <p:nvSpPr>
              <p:cNvPr id="21542" name="Freeform 37"/>
              <p:cNvSpPr>
                <a:spLocks noEditPoints="1"/>
              </p:cNvSpPr>
              <p:nvPr/>
            </p:nvSpPr>
            <p:spPr bwMode="auto">
              <a:xfrm>
                <a:off x="1565422" y="1696238"/>
                <a:ext cx="608365" cy="604148"/>
              </a:xfrm>
              <a:custGeom>
                <a:avLst/>
                <a:gdLst>
                  <a:gd name="T0" fmla="*/ 0 w 120"/>
                  <a:gd name="T1" fmla="*/ 302074 h 120"/>
                  <a:gd name="T2" fmla="*/ 608365 w 120"/>
                  <a:gd name="T3" fmla="*/ 302074 h 120"/>
                  <a:gd name="T4" fmla="*/ 420786 w 120"/>
                  <a:gd name="T5" fmla="*/ 120830 h 120"/>
                  <a:gd name="T6" fmla="*/ 435995 w 120"/>
                  <a:gd name="T7" fmla="*/ 70484 h 120"/>
                  <a:gd name="T8" fmla="*/ 435995 w 120"/>
                  <a:gd name="T9" fmla="*/ 140968 h 120"/>
                  <a:gd name="T10" fmla="*/ 238276 w 120"/>
                  <a:gd name="T11" fmla="*/ 387662 h 120"/>
                  <a:gd name="T12" fmla="*/ 207858 w 120"/>
                  <a:gd name="T13" fmla="*/ 443042 h 120"/>
                  <a:gd name="T14" fmla="*/ 192649 w 120"/>
                  <a:gd name="T15" fmla="*/ 478284 h 120"/>
                  <a:gd name="T16" fmla="*/ 187579 w 120"/>
                  <a:gd name="T17" fmla="*/ 553802 h 120"/>
                  <a:gd name="T18" fmla="*/ 157161 w 120"/>
                  <a:gd name="T19" fmla="*/ 498422 h 120"/>
                  <a:gd name="T20" fmla="*/ 131812 w 120"/>
                  <a:gd name="T21" fmla="*/ 448076 h 120"/>
                  <a:gd name="T22" fmla="*/ 86185 w 120"/>
                  <a:gd name="T23" fmla="*/ 412834 h 120"/>
                  <a:gd name="T24" fmla="*/ 81115 w 120"/>
                  <a:gd name="T25" fmla="*/ 342351 h 120"/>
                  <a:gd name="T26" fmla="*/ 76046 w 120"/>
                  <a:gd name="T27" fmla="*/ 302074 h 120"/>
                  <a:gd name="T28" fmla="*/ 50697 w 120"/>
                  <a:gd name="T29" fmla="*/ 271867 h 120"/>
                  <a:gd name="T30" fmla="*/ 50697 w 120"/>
                  <a:gd name="T31" fmla="*/ 226556 h 120"/>
                  <a:gd name="T32" fmla="*/ 192649 w 120"/>
                  <a:gd name="T33" fmla="*/ 100691 h 120"/>
                  <a:gd name="T34" fmla="*/ 157161 w 120"/>
                  <a:gd name="T35" fmla="*/ 100691 h 120"/>
                  <a:gd name="T36" fmla="*/ 141952 w 120"/>
                  <a:gd name="T37" fmla="*/ 130899 h 120"/>
                  <a:gd name="T38" fmla="*/ 162231 w 120"/>
                  <a:gd name="T39" fmla="*/ 140968 h 120"/>
                  <a:gd name="T40" fmla="*/ 157161 w 120"/>
                  <a:gd name="T41" fmla="*/ 120830 h 120"/>
                  <a:gd name="T42" fmla="*/ 238276 w 120"/>
                  <a:gd name="T43" fmla="*/ 151037 h 120"/>
                  <a:gd name="T44" fmla="*/ 207858 w 120"/>
                  <a:gd name="T45" fmla="*/ 171175 h 120"/>
                  <a:gd name="T46" fmla="*/ 187579 w 120"/>
                  <a:gd name="T47" fmla="*/ 181244 h 120"/>
                  <a:gd name="T48" fmla="*/ 192649 w 120"/>
                  <a:gd name="T49" fmla="*/ 216486 h 120"/>
                  <a:gd name="T50" fmla="*/ 167300 w 120"/>
                  <a:gd name="T51" fmla="*/ 246694 h 120"/>
                  <a:gd name="T52" fmla="*/ 147022 w 120"/>
                  <a:gd name="T53" fmla="*/ 256763 h 120"/>
                  <a:gd name="T54" fmla="*/ 106464 w 120"/>
                  <a:gd name="T55" fmla="*/ 246694 h 120"/>
                  <a:gd name="T56" fmla="*/ 76046 w 120"/>
                  <a:gd name="T57" fmla="*/ 271867 h 120"/>
                  <a:gd name="T58" fmla="*/ 81115 w 120"/>
                  <a:gd name="T59" fmla="*/ 292005 h 120"/>
                  <a:gd name="T60" fmla="*/ 136882 w 120"/>
                  <a:gd name="T61" fmla="*/ 312143 h 120"/>
                  <a:gd name="T62" fmla="*/ 207858 w 120"/>
                  <a:gd name="T63" fmla="*/ 332281 h 120"/>
                  <a:gd name="T64" fmla="*/ 238276 w 120"/>
                  <a:gd name="T65" fmla="*/ 387662 h 120"/>
                  <a:gd name="T66" fmla="*/ 278834 w 120"/>
                  <a:gd name="T67" fmla="*/ 105726 h 120"/>
                  <a:gd name="T68" fmla="*/ 223067 w 120"/>
                  <a:gd name="T69" fmla="*/ 75519 h 120"/>
                  <a:gd name="T70" fmla="*/ 319392 w 120"/>
                  <a:gd name="T71" fmla="*/ 50346 h 120"/>
                  <a:gd name="T72" fmla="*/ 542459 w 120"/>
                  <a:gd name="T73" fmla="*/ 312143 h 120"/>
                  <a:gd name="T74" fmla="*/ 466413 w 120"/>
                  <a:gd name="T75" fmla="*/ 513526 h 120"/>
                  <a:gd name="T76" fmla="*/ 461343 w 120"/>
                  <a:gd name="T77" fmla="*/ 463180 h 120"/>
                  <a:gd name="T78" fmla="*/ 425856 w 120"/>
                  <a:gd name="T79" fmla="*/ 407800 h 120"/>
                  <a:gd name="T80" fmla="*/ 334601 w 120"/>
                  <a:gd name="T81" fmla="*/ 337316 h 120"/>
                  <a:gd name="T82" fmla="*/ 491762 w 120"/>
                  <a:gd name="T83" fmla="*/ 281936 h 120"/>
                  <a:gd name="T84" fmla="*/ 532319 w 120"/>
                  <a:gd name="T85" fmla="*/ 246694 h 120"/>
                  <a:gd name="T86" fmla="*/ 471483 w 120"/>
                  <a:gd name="T87" fmla="*/ 196348 h 120"/>
                  <a:gd name="T88" fmla="*/ 461343 w 120"/>
                  <a:gd name="T89" fmla="*/ 261797 h 120"/>
                  <a:gd name="T90" fmla="*/ 400507 w 120"/>
                  <a:gd name="T91" fmla="*/ 246694 h 120"/>
                  <a:gd name="T92" fmla="*/ 370089 w 120"/>
                  <a:gd name="T93" fmla="*/ 221521 h 120"/>
                  <a:gd name="T94" fmla="*/ 385298 w 120"/>
                  <a:gd name="T95" fmla="*/ 176210 h 120"/>
                  <a:gd name="T96" fmla="*/ 456274 w 120"/>
                  <a:gd name="T97" fmla="*/ 181244 h 120"/>
                  <a:gd name="T98" fmla="*/ 506971 w 120"/>
                  <a:gd name="T99" fmla="*/ 181244 h 120"/>
                  <a:gd name="T100" fmla="*/ 532319 w 120"/>
                  <a:gd name="T101" fmla="*/ 161106 h 120"/>
                  <a:gd name="T102" fmla="*/ 557668 w 120"/>
                  <a:gd name="T103" fmla="*/ 286970 h 120"/>
                  <a:gd name="T104" fmla="*/ 542459 w 120"/>
                  <a:gd name="T105" fmla="*/ 312143 h 12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20" h="120">
                    <a:moveTo>
                      <a:pt x="60" y="0"/>
                    </a:moveTo>
                    <a:cubicBezTo>
                      <a:pt x="27" y="0"/>
                      <a:pt x="0" y="27"/>
                      <a:pt x="0" y="60"/>
                    </a:cubicBezTo>
                    <a:cubicBezTo>
                      <a:pt x="0" y="93"/>
                      <a:pt x="27" y="120"/>
                      <a:pt x="60" y="120"/>
                    </a:cubicBezTo>
                    <a:cubicBezTo>
                      <a:pt x="93" y="120"/>
                      <a:pt x="120" y="93"/>
                      <a:pt x="120" y="60"/>
                    </a:cubicBezTo>
                    <a:cubicBezTo>
                      <a:pt x="120" y="27"/>
                      <a:pt x="93" y="0"/>
                      <a:pt x="60" y="0"/>
                    </a:cubicBezTo>
                    <a:close/>
                    <a:moveTo>
                      <a:pt x="83" y="24"/>
                    </a:moveTo>
                    <a:cubicBezTo>
                      <a:pt x="87" y="21"/>
                      <a:pt x="87" y="21"/>
                      <a:pt x="87" y="21"/>
                    </a:cubicBezTo>
                    <a:cubicBezTo>
                      <a:pt x="87" y="21"/>
                      <a:pt x="85" y="17"/>
                      <a:pt x="86" y="14"/>
                    </a:cubicBezTo>
                    <a:cubicBezTo>
                      <a:pt x="87" y="14"/>
                      <a:pt x="91" y="16"/>
                      <a:pt x="94" y="20"/>
                    </a:cubicBezTo>
                    <a:cubicBezTo>
                      <a:pt x="92" y="29"/>
                      <a:pt x="86" y="28"/>
                      <a:pt x="86" y="28"/>
                    </a:cubicBezTo>
                    <a:cubicBezTo>
                      <a:pt x="86" y="28"/>
                      <a:pt x="82" y="28"/>
                      <a:pt x="83" y="24"/>
                    </a:cubicBezTo>
                    <a:close/>
                    <a:moveTo>
                      <a:pt x="47" y="77"/>
                    </a:moveTo>
                    <a:cubicBezTo>
                      <a:pt x="46" y="78"/>
                      <a:pt x="45" y="81"/>
                      <a:pt x="44" y="84"/>
                    </a:cubicBezTo>
                    <a:cubicBezTo>
                      <a:pt x="43" y="86"/>
                      <a:pt x="42" y="87"/>
                      <a:pt x="41" y="88"/>
                    </a:cubicBezTo>
                    <a:cubicBezTo>
                      <a:pt x="39" y="89"/>
                      <a:pt x="39" y="91"/>
                      <a:pt x="39" y="91"/>
                    </a:cubicBezTo>
                    <a:cubicBezTo>
                      <a:pt x="38" y="95"/>
                      <a:pt x="38" y="95"/>
                      <a:pt x="38" y="95"/>
                    </a:cubicBezTo>
                    <a:cubicBezTo>
                      <a:pt x="38" y="95"/>
                      <a:pt x="39" y="99"/>
                      <a:pt x="40" y="100"/>
                    </a:cubicBezTo>
                    <a:cubicBezTo>
                      <a:pt x="40" y="102"/>
                      <a:pt x="37" y="110"/>
                      <a:pt x="37" y="110"/>
                    </a:cubicBezTo>
                    <a:cubicBezTo>
                      <a:pt x="34" y="109"/>
                      <a:pt x="33" y="106"/>
                      <a:pt x="32" y="104"/>
                    </a:cubicBezTo>
                    <a:cubicBezTo>
                      <a:pt x="32" y="102"/>
                      <a:pt x="30" y="101"/>
                      <a:pt x="31" y="99"/>
                    </a:cubicBezTo>
                    <a:cubicBezTo>
                      <a:pt x="31" y="96"/>
                      <a:pt x="29" y="95"/>
                      <a:pt x="28" y="94"/>
                    </a:cubicBezTo>
                    <a:cubicBezTo>
                      <a:pt x="27" y="92"/>
                      <a:pt x="26" y="90"/>
                      <a:pt x="26" y="89"/>
                    </a:cubicBezTo>
                    <a:cubicBezTo>
                      <a:pt x="26" y="88"/>
                      <a:pt x="23" y="86"/>
                      <a:pt x="23" y="86"/>
                    </a:cubicBezTo>
                    <a:cubicBezTo>
                      <a:pt x="23" y="86"/>
                      <a:pt x="18" y="83"/>
                      <a:pt x="17" y="82"/>
                    </a:cubicBezTo>
                    <a:cubicBezTo>
                      <a:pt x="16" y="81"/>
                      <a:pt x="15" y="77"/>
                      <a:pt x="15" y="75"/>
                    </a:cubicBezTo>
                    <a:cubicBezTo>
                      <a:pt x="15" y="73"/>
                      <a:pt x="16" y="68"/>
                      <a:pt x="16" y="68"/>
                    </a:cubicBezTo>
                    <a:cubicBezTo>
                      <a:pt x="16" y="68"/>
                      <a:pt x="18" y="66"/>
                      <a:pt x="17" y="65"/>
                    </a:cubicBezTo>
                    <a:cubicBezTo>
                      <a:pt x="15" y="64"/>
                      <a:pt x="15" y="60"/>
                      <a:pt x="15" y="60"/>
                    </a:cubicBezTo>
                    <a:cubicBezTo>
                      <a:pt x="13" y="58"/>
                      <a:pt x="13" y="58"/>
                      <a:pt x="13" y="58"/>
                    </a:cubicBezTo>
                    <a:cubicBezTo>
                      <a:pt x="13" y="58"/>
                      <a:pt x="11" y="55"/>
                      <a:pt x="10" y="54"/>
                    </a:cubicBezTo>
                    <a:cubicBezTo>
                      <a:pt x="10" y="52"/>
                      <a:pt x="10" y="51"/>
                      <a:pt x="11" y="50"/>
                    </a:cubicBezTo>
                    <a:cubicBezTo>
                      <a:pt x="11" y="49"/>
                      <a:pt x="10" y="46"/>
                      <a:pt x="10" y="45"/>
                    </a:cubicBezTo>
                    <a:cubicBezTo>
                      <a:pt x="20" y="20"/>
                      <a:pt x="37" y="15"/>
                      <a:pt x="37" y="15"/>
                    </a:cubicBezTo>
                    <a:cubicBezTo>
                      <a:pt x="38" y="20"/>
                      <a:pt x="38" y="20"/>
                      <a:pt x="38" y="20"/>
                    </a:cubicBezTo>
                    <a:cubicBezTo>
                      <a:pt x="38" y="20"/>
                      <a:pt x="35" y="21"/>
                      <a:pt x="34" y="21"/>
                    </a:cubicBezTo>
                    <a:cubicBezTo>
                      <a:pt x="32" y="20"/>
                      <a:pt x="31" y="20"/>
                      <a:pt x="31" y="20"/>
                    </a:cubicBezTo>
                    <a:cubicBezTo>
                      <a:pt x="29" y="23"/>
                      <a:pt x="29" y="23"/>
                      <a:pt x="29" y="23"/>
                    </a:cubicBezTo>
                    <a:cubicBezTo>
                      <a:pt x="29" y="23"/>
                      <a:pt x="28" y="25"/>
                      <a:pt x="28" y="26"/>
                    </a:cubicBezTo>
                    <a:cubicBezTo>
                      <a:pt x="28" y="27"/>
                      <a:pt x="29" y="29"/>
                      <a:pt x="29" y="29"/>
                    </a:cubicBezTo>
                    <a:cubicBezTo>
                      <a:pt x="29" y="29"/>
                      <a:pt x="32" y="29"/>
                      <a:pt x="32" y="28"/>
                    </a:cubicBezTo>
                    <a:cubicBezTo>
                      <a:pt x="32" y="27"/>
                      <a:pt x="32" y="26"/>
                      <a:pt x="32" y="26"/>
                    </a:cubicBezTo>
                    <a:cubicBezTo>
                      <a:pt x="31" y="24"/>
                      <a:pt x="31" y="24"/>
                      <a:pt x="31" y="24"/>
                    </a:cubicBezTo>
                    <a:cubicBezTo>
                      <a:pt x="31" y="24"/>
                      <a:pt x="34" y="23"/>
                      <a:pt x="40" y="24"/>
                    </a:cubicBezTo>
                    <a:cubicBezTo>
                      <a:pt x="47" y="24"/>
                      <a:pt x="44" y="29"/>
                      <a:pt x="47" y="30"/>
                    </a:cubicBezTo>
                    <a:cubicBezTo>
                      <a:pt x="50" y="31"/>
                      <a:pt x="45" y="35"/>
                      <a:pt x="44" y="37"/>
                    </a:cubicBezTo>
                    <a:cubicBezTo>
                      <a:pt x="43" y="39"/>
                      <a:pt x="41" y="34"/>
                      <a:pt x="41" y="34"/>
                    </a:cubicBezTo>
                    <a:cubicBezTo>
                      <a:pt x="41" y="34"/>
                      <a:pt x="43" y="32"/>
                      <a:pt x="40" y="32"/>
                    </a:cubicBezTo>
                    <a:cubicBezTo>
                      <a:pt x="37" y="31"/>
                      <a:pt x="35" y="36"/>
                      <a:pt x="37" y="36"/>
                    </a:cubicBezTo>
                    <a:cubicBezTo>
                      <a:pt x="38" y="36"/>
                      <a:pt x="40" y="38"/>
                      <a:pt x="39" y="39"/>
                    </a:cubicBezTo>
                    <a:cubicBezTo>
                      <a:pt x="39" y="40"/>
                      <a:pt x="39" y="40"/>
                      <a:pt x="38" y="43"/>
                    </a:cubicBezTo>
                    <a:cubicBezTo>
                      <a:pt x="36" y="46"/>
                      <a:pt x="34" y="48"/>
                      <a:pt x="34" y="48"/>
                    </a:cubicBezTo>
                    <a:cubicBezTo>
                      <a:pt x="34" y="48"/>
                      <a:pt x="32" y="47"/>
                      <a:pt x="33" y="49"/>
                    </a:cubicBezTo>
                    <a:cubicBezTo>
                      <a:pt x="34" y="51"/>
                      <a:pt x="33" y="54"/>
                      <a:pt x="33" y="55"/>
                    </a:cubicBezTo>
                    <a:cubicBezTo>
                      <a:pt x="33" y="57"/>
                      <a:pt x="29" y="54"/>
                      <a:pt x="29" y="51"/>
                    </a:cubicBezTo>
                    <a:cubicBezTo>
                      <a:pt x="28" y="48"/>
                      <a:pt x="25" y="51"/>
                      <a:pt x="24" y="51"/>
                    </a:cubicBezTo>
                    <a:cubicBezTo>
                      <a:pt x="23" y="51"/>
                      <a:pt x="21" y="50"/>
                      <a:pt x="21" y="49"/>
                    </a:cubicBezTo>
                    <a:cubicBezTo>
                      <a:pt x="20" y="48"/>
                      <a:pt x="15" y="52"/>
                      <a:pt x="14" y="52"/>
                    </a:cubicBezTo>
                    <a:cubicBezTo>
                      <a:pt x="13" y="53"/>
                      <a:pt x="13" y="55"/>
                      <a:pt x="15" y="54"/>
                    </a:cubicBezTo>
                    <a:cubicBezTo>
                      <a:pt x="17" y="53"/>
                      <a:pt x="19" y="54"/>
                      <a:pt x="19" y="56"/>
                    </a:cubicBezTo>
                    <a:cubicBezTo>
                      <a:pt x="18" y="58"/>
                      <a:pt x="16" y="57"/>
                      <a:pt x="16" y="58"/>
                    </a:cubicBezTo>
                    <a:cubicBezTo>
                      <a:pt x="17" y="60"/>
                      <a:pt x="19" y="61"/>
                      <a:pt x="19" y="63"/>
                    </a:cubicBezTo>
                    <a:cubicBezTo>
                      <a:pt x="20" y="65"/>
                      <a:pt x="25" y="63"/>
                      <a:pt x="27" y="62"/>
                    </a:cubicBezTo>
                    <a:cubicBezTo>
                      <a:pt x="28" y="62"/>
                      <a:pt x="33" y="61"/>
                      <a:pt x="33" y="63"/>
                    </a:cubicBezTo>
                    <a:cubicBezTo>
                      <a:pt x="34" y="65"/>
                      <a:pt x="39" y="66"/>
                      <a:pt x="41" y="66"/>
                    </a:cubicBezTo>
                    <a:cubicBezTo>
                      <a:pt x="43" y="67"/>
                      <a:pt x="46" y="67"/>
                      <a:pt x="49" y="69"/>
                    </a:cubicBezTo>
                    <a:cubicBezTo>
                      <a:pt x="51" y="72"/>
                      <a:pt x="47" y="76"/>
                      <a:pt x="47" y="77"/>
                    </a:cubicBezTo>
                    <a:close/>
                    <a:moveTo>
                      <a:pt x="59" y="14"/>
                    </a:moveTo>
                    <a:cubicBezTo>
                      <a:pt x="58" y="17"/>
                      <a:pt x="54" y="20"/>
                      <a:pt x="55" y="21"/>
                    </a:cubicBezTo>
                    <a:cubicBezTo>
                      <a:pt x="55" y="22"/>
                      <a:pt x="55" y="27"/>
                      <a:pt x="51" y="23"/>
                    </a:cubicBezTo>
                    <a:cubicBezTo>
                      <a:pt x="47" y="19"/>
                      <a:pt x="43" y="18"/>
                      <a:pt x="44" y="15"/>
                    </a:cubicBezTo>
                    <a:cubicBezTo>
                      <a:pt x="44" y="14"/>
                      <a:pt x="48" y="14"/>
                      <a:pt x="48" y="13"/>
                    </a:cubicBezTo>
                    <a:cubicBezTo>
                      <a:pt x="53" y="7"/>
                      <a:pt x="62" y="8"/>
                      <a:pt x="63" y="10"/>
                    </a:cubicBezTo>
                    <a:cubicBezTo>
                      <a:pt x="61" y="12"/>
                      <a:pt x="59" y="11"/>
                      <a:pt x="59" y="14"/>
                    </a:cubicBezTo>
                    <a:close/>
                    <a:moveTo>
                      <a:pt x="107" y="62"/>
                    </a:moveTo>
                    <a:cubicBezTo>
                      <a:pt x="107" y="62"/>
                      <a:pt x="109" y="65"/>
                      <a:pt x="112" y="65"/>
                    </a:cubicBezTo>
                    <a:cubicBezTo>
                      <a:pt x="110" y="87"/>
                      <a:pt x="92" y="102"/>
                      <a:pt x="92" y="102"/>
                    </a:cubicBezTo>
                    <a:cubicBezTo>
                      <a:pt x="89" y="99"/>
                      <a:pt x="90" y="96"/>
                      <a:pt x="90" y="96"/>
                    </a:cubicBezTo>
                    <a:cubicBezTo>
                      <a:pt x="91" y="92"/>
                      <a:pt x="91" y="92"/>
                      <a:pt x="91" y="92"/>
                    </a:cubicBezTo>
                    <a:cubicBezTo>
                      <a:pt x="91" y="85"/>
                      <a:pt x="91" y="85"/>
                      <a:pt x="91" y="85"/>
                    </a:cubicBezTo>
                    <a:cubicBezTo>
                      <a:pt x="91" y="85"/>
                      <a:pt x="91" y="77"/>
                      <a:pt x="84" y="81"/>
                    </a:cubicBezTo>
                    <a:cubicBezTo>
                      <a:pt x="77" y="83"/>
                      <a:pt x="80" y="83"/>
                      <a:pt x="72" y="83"/>
                    </a:cubicBezTo>
                    <a:cubicBezTo>
                      <a:pt x="64" y="84"/>
                      <a:pt x="66" y="67"/>
                      <a:pt x="66" y="67"/>
                    </a:cubicBezTo>
                    <a:cubicBezTo>
                      <a:pt x="66" y="43"/>
                      <a:pt x="84" y="61"/>
                      <a:pt x="84" y="61"/>
                    </a:cubicBezTo>
                    <a:cubicBezTo>
                      <a:pt x="95" y="69"/>
                      <a:pt x="97" y="56"/>
                      <a:pt x="97" y="56"/>
                    </a:cubicBezTo>
                    <a:cubicBezTo>
                      <a:pt x="104" y="53"/>
                      <a:pt x="104" y="53"/>
                      <a:pt x="104" y="53"/>
                    </a:cubicBezTo>
                    <a:cubicBezTo>
                      <a:pt x="105" y="49"/>
                      <a:pt x="105" y="49"/>
                      <a:pt x="105" y="49"/>
                    </a:cubicBezTo>
                    <a:cubicBezTo>
                      <a:pt x="104" y="44"/>
                      <a:pt x="104" y="44"/>
                      <a:pt x="104" y="44"/>
                    </a:cubicBezTo>
                    <a:cubicBezTo>
                      <a:pt x="93" y="39"/>
                      <a:pt x="93" y="39"/>
                      <a:pt x="93" y="39"/>
                    </a:cubicBezTo>
                    <a:cubicBezTo>
                      <a:pt x="93" y="39"/>
                      <a:pt x="91" y="43"/>
                      <a:pt x="94" y="48"/>
                    </a:cubicBezTo>
                    <a:cubicBezTo>
                      <a:pt x="94" y="48"/>
                      <a:pt x="93" y="53"/>
                      <a:pt x="91" y="52"/>
                    </a:cubicBezTo>
                    <a:cubicBezTo>
                      <a:pt x="84" y="48"/>
                      <a:pt x="84" y="48"/>
                      <a:pt x="84" y="48"/>
                    </a:cubicBezTo>
                    <a:cubicBezTo>
                      <a:pt x="84" y="48"/>
                      <a:pt x="82" y="47"/>
                      <a:pt x="79" y="49"/>
                    </a:cubicBezTo>
                    <a:cubicBezTo>
                      <a:pt x="75" y="52"/>
                      <a:pt x="69" y="49"/>
                      <a:pt x="69" y="49"/>
                    </a:cubicBezTo>
                    <a:cubicBezTo>
                      <a:pt x="69" y="49"/>
                      <a:pt x="69" y="46"/>
                      <a:pt x="73" y="44"/>
                    </a:cubicBezTo>
                    <a:cubicBezTo>
                      <a:pt x="76" y="42"/>
                      <a:pt x="76" y="42"/>
                      <a:pt x="76" y="42"/>
                    </a:cubicBezTo>
                    <a:cubicBezTo>
                      <a:pt x="76" y="42"/>
                      <a:pt x="75" y="38"/>
                      <a:pt x="76" y="35"/>
                    </a:cubicBezTo>
                    <a:cubicBezTo>
                      <a:pt x="77" y="32"/>
                      <a:pt x="78" y="35"/>
                      <a:pt x="81" y="33"/>
                    </a:cubicBezTo>
                    <a:cubicBezTo>
                      <a:pt x="84" y="31"/>
                      <a:pt x="86" y="37"/>
                      <a:pt x="90" y="36"/>
                    </a:cubicBezTo>
                    <a:cubicBezTo>
                      <a:pt x="94" y="36"/>
                      <a:pt x="92" y="35"/>
                      <a:pt x="95" y="33"/>
                    </a:cubicBezTo>
                    <a:cubicBezTo>
                      <a:pt x="98" y="32"/>
                      <a:pt x="100" y="36"/>
                      <a:pt x="100" y="36"/>
                    </a:cubicBezTo>
                    <a:cubicBezTo>
                      <a:pt x="106" y="37"/>
                      <a:pt x="106" y="37"/>
                      <a:pt x="106" y="37"/>
                    </a:cubicBezTo>
                    <a:cubicBezTo>
                      <a:pt x="106" y="37"/>
                      <a:pt x="105" y="30"/>
                      <a:pt x="105" y="32"/>
                    </a:cubicBezTo>
                    <a:cubicBezTo>
                      <a:pt x="109" y="38"/>
                      <a:pt x="114" y="55"/>
                      <a:pt x="112" y="58"/>
                    </a:cubicBezTo>
                    <a:cubicBezTo>
                      <a:pt x="111" y="57"/>
                      <a:pt x="110" y="57"/>
                      <a:pt x="110" y="57"/>
                    </a:cubicBezTo>
                    <a:cubicBezTo>
                      <a:pt x="103" y="57"/>
                      <a:pt x="103" y="57"/>
                      <a:pt x="103" y="57"/>
                    </a:cubicBezTo>
                    <a:lnTo>
                      <a:pt x="107" y="6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endParaRPr lang="zh-CN" altLang="en-US"/>
              </a:p>
            </p:txBody>
          </p:sp>
        </p:grpSp>
        <p:grpSp>
          <p:nvGrpSpPr>
            <p:cNvPr id="21526" name="Group 4"/>
            <p:cNvGrpSpPr>
              <a:grpSpLocks/>
            </p:cNvGrpSpPr>
            <p:nvPr/>
          </p:nvGrpSpPr>
          <p:grpSpPr bwMode="auto">
            <a:xfrm>
              <a:off x="9673138" y="1427062"/>
              <a:ext cx="1134696" cy="1134696"/>
              <a:chOff x="9673138" y="1427062"/>
              <a:chExt cx="1134696" cy="1134696"/>
            </a:xfrm>
          </p:grpSpPr>
          <p:sp>
            <p:nvSpPr>
              <p:cNvPr id="9" name="Oval 8"/>
              <p:cNvSpPr/>
              <p:nvPr/>
            </p:nvSpPr>
            <p:spPr>
              <a:xfrm>
                <a:off x="9672811" y="1427062"/>
                <a:ext cx="1135030" cy="113508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100">
                  <a:solidFill>
                    <a:srgbClr val="FFFFFF"/>
                  </a:solidFill>
                </a:endParaRPr>
              </a:p>
            </p:txBody>
          </p:sp>
          <p:grpSp>
            <p:nvGrpSpPr>
              <p:cNvPr id="74" name="Group 73"/>
              <p:cNvGrpSpPr/>
              <p:nvPr/>
            </p:nvGrpSpPr>
            <p:grpSpPr>
              <a:xfrm>
                <a:off x="9985892" y="1741017"/>
                <a:ext cx="510738" cy="494476"/>
                <a:chOff x="2339975" y="3200401"/>
                <a:chExt cx="249238" cy="241302"/>
              </a:xfrm>
              <a:solidFill>
                <a:schemeClr val="bg1"/>
              </a:solidFill>
            </p:grpSpPr>
            <p:sp>
              <p:nvSpPr>
                <p:cNvPr id="75" name="Rectangle 18"/>
                <p:cNvSpPr>
                  <a:spLocks noChangeArrowheads="1"/>
                </p:cNvSpPr>
                <p:nvPr/>
              </p:nvSpPr>
              <p:spPr bwMode="auto">
                <a:xfrm>
                  <a:off x="242887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76" name="Rectangle 19"/>
                <p:cNvSpPr>
                  <a:spLocks noChangeArrowheads="1"/>
                </p:cNvSpPr>
                <p:nvPr/>
              </p:nvSpPr>
              <p:spPr bwMode="auto">
                <a:xfrm>
                  <a:off x="2473325"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77" name="Rectangle 20"/>
                <p:cNvSpPr>
                  <a:spLocks noChangeArrowheads="1"/>
                </p:cNvSpPr>
                <p:nvPr/>
              </p:nvSpPr>
              <p:spPr bwMode="auto">
                <a:xfrm>
                  <a:off x="2516188" y="3297238"/>
                  <a:ext cx="28575"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78" name="Rectangle 21"/>
                <p:cNvSpPr>
                  <a:spLocks noChangeArrowheads="1"/>
                </p:cNvSpPr>
                <p:nvPr/>
              </p:nvSpPr>
              <p:spPr bwMode="auto">
                <a:xfrm>
                  <a:off x="242887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79" name="Rectangle 22"/>
                <p:cNvSpPr>
                  <a:spLocks noChangeArrowheads="1"/>
                </p:cNvSpPr>
                <p:nvPr/>
              </p:nvSpPr>
              <p:spPr bwMode="auto">
                <a:xfrm>
                  <a:off x="2473325"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80" name="Rectangle 23"/>
                <p:cNvSpPr>
                  <a:spLocks noChangeArrowheads="1"/>
                </p:cNvSpPr>
                <p:nvPr/>
              </p:nvSpPr>
              <p:spPr bwMode="auto">
                <a:xfrm>
                  <a:off x="2516188" y="3338513"/>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81" name="Rectangle 24"/>
                <p:cNvSpPr>
                  <a:spLocks noChangeArrowheads="1"/>
                </p:cNvSpPr>
                <p:nvPr/>
              </p:nvSpPr>
              <p:spPr bwMode="auto">
                <a:xfrm>
                  <a:off x="242887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82" name="Rectangle 25"/>
                <p:cNvSpPr>
                  <a:spLocks noChangeArrowheads="1"/>
                </p:cNvSpPr>
                <p:nvPr/>
              </p:nvSpPr>
              <p:spPr bwMode="auto">
                <a:xfrm>
                  <a:off x="2386013" y="3338513"/>
                  <a:ext cx="25400"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83" name="Rectangle 26"/>
                <p:cNvSpPr>
                  <a:spLocks noChangeArrowheads="1"/>
                </p:cNvSpPr>
                <p:nvPr/>
              </p:nvSpPr>
              <p:spPr bwMode="auto">
                <a:xfrm>
                  <a:off x="2386013"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84" name="Rectangle 27"/>
                <p:cNvSpPr>
                  <a:spLocks noChangeArrowheads="1"/>
                </p:cNvSpPr>
                <p:nvPr/>
              </p:nvSpPr>
              <p:spPr bwMode="auto">
                <a:xfrm>
                  <a:off x="2473325"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85" name="Rectangle 28"/>
                <p:cNvSpPr>
                  <a:spLocks noChangeArrowheads="1"/>
                </p:cNvSpPr>
                <p:nvPr/>
              </p:nvSpPr>
              <p:spPr bwMode="auto">
                <a:xfrm>
                  <a:off x="2516188" y="3378201"/>
                  <a:ext cx="28575" cy="238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86" name="Freeform 29"/>
                <p:cNvSpPr>
                  <a:spLocks noEditPoints="1"/>
                </p:cNvSpPr>
                <p:nvPr/>
              </p:nvSpPr>
              <p:spPr bwMode="auto">
                <a:xfrm>
                  <a:off x="2339975" y="3217865"/>
                  <a:ext cx="249238" cy="223838"/>
                </a:xfrm>
                <a:custGeom>
                  <a:avLst/>
                  <a:gdLst>
                    <a:gd name="T0" fmla="*/ 157 w 157"/>
                    <a:gd name="T1" fmla="*/ 0 h 141"/>
                    <a:gd name="T2" fmla="*/ 135 w 157"/>
                    <a:gd name="T3" fmla="*/ 0 h 141"/>
                    <a:gd name="T4" fmla="*/ 135 w 157"/>
                    <a:gd name="T5" fmla="*/ 15 h 141"/>
                    <a:gd name="T6" fmla="*/ 114 w 157"/>
                    <a:gd name="T7" fmla="*/ 15 h 141"/>
                    <a:gd name="T8" fmla="*/ 114 w 157"/>
                    <a:gd name="T9" fmla="*/ 0 h 141"/>
                    <a:gd name="T10" fmla="*/ 47 w 157"/>
                    <a:gd name="T11" fmla="*/ 0 h 141"/>
                    <a:gd name="T12" fmla="*/ 47 w 157"/>
                    <a:gd name="T13" fmla="*/ 15 h 141"/>
                    <a:gd name="T14" fmla="*/ 25 w 157"/>
                    <a:gd name="T15" fmla="*/ 15 h 141"/>
                    <a:gd name="T16" fmla="*/ 25 w 157"/>
                    <a:gd name="T17" fmla="*/ 0 h 141"/>
                    <a:gd name="T18" fmla="*/ 0 w 157"/>
                    <a:gd name="T19" fmla="*/ 0 h 141"/>
                    <a:gd name="T20" fmla="*/ 0 w 157"/>
                    <a:gd name="T21" fmla="*/ 141 h 141"/>
                    <a:gd name="T22" fmla="*/ 12 w 157"/>
                    <a:gd name="T23" fmla="*/ 141 h 141"/>
                    <a:gd name="T24" fmla="*/ 146 w 157"/>
                    <a:gd name="T25" fmla="*/ 141 h 141"/>
                    <a:gd name="T26" fmla="*/ 157 w 157"/>
                    <a:gd name="T27" fmla="*/ 141 h 141"/>
                    <a:gd name="T28" fmla="*/ 157 w 157"/>
                    <a:gd name="T29" fmla="*/ 0 h 141"/>
                    <a:gd name="T30" fmla="*/ 146 w 157"/>
                    <a:gd name="T31" fmla="*/ 129 h 141"/>
                    <a:gd name="T32" fmla="*/ 12 w 157"/>
                    <a:gd name="T33" fmla="*/ 129 h 141"/>
                    <a:gd name="T34" fmla="*/ 12 w 157"/>
                    <a:gd name="T35" fmla="*/ 40 h 141"/>
                    <a:gd name="T36" fmla="*/ 146 w 157"/>
                    <a:gd name="T37" fmla="*/ 40 h 141"/>
                    <a:gd name="T38" fmla="*/ 146 w 157"/>
                    <a:gd name="T39" fmla="*/ 129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7" h="141">
                      <a:moveTo>
                        <a:pt x="157" y="0"/>
                      </a:moveTo>
                      <a:lnTo>
                        <a:pt x="135" y="0"/>
                      </a:lnTo>
                      <a:lnTo>
                        <a:pt x="135" y="15"/>
                      </a:lnTo>
                      <a:lnTo>
                        <a:pt x="114" y="15"/>
                      </a:lnTo>
                      <a:lnTo>
                        <a:pt x="114" y="0"/>
                      </a:lnTo>
                      <a:lnTo>
                        <a:pt x="47" y="0"/>
                      </a:lnTo>
                      <a:lnTo>
                        <a:pt x="47" y="15"/>
                      </a:lnTo>
                      <a:lnTo>
                        <a:pt x="25" y="15"/>
                      </a:lnTo>
                      <a:lnTo>
                        <a:pt x="25" y="0"/>
                      </a:lnTo>
                      <a:lnTo>
                        <a:pt x="0" y="0"/>
                      </a:lnTo>
                      <a:lnTo>
                        <a:pt x="0" y="141"/>
                      </a:lnTo>
                      <a:lnTo>
                        <a:pt x="12" y="141"/>
                      </a:lnTo>
                      <a:lnTo>
                        <a:pt x="146" y="141"/>
                      </a:lnTo>
                      <a:lnTo>
                        <a:pt x="157" y="141"/>
                      </a:lnTo>
                      <a:lnTo>
                        <a:pt x="157" y="0"/>
                      </a:lnTo>
                      <a:close/>
                      <a:moveTo>
                        <a:pt x="146" y="129"/>
                      </a:moveTo>
                      <a:lnTo>
                        <a:pt x="12" y="129"/>
                      </a:lnTo>
                      <a:lnTo>
                        <a:pt x="12" y="40"/>
                      </a:lnTo>
                      <a:lnTo>
                        <a:pt x="146" y="40"/>
                      </a:lnTo>
                      <a:lnTo>
                        <a:pt x="146" y="1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87" name="Rectangle 30"/>
                <p:cNvSpPr>
                  <a:spLocks noChangeArrowheads="1"/>
                </p:cNvSpPr>
                <p:nvPr/>
              </p:nvSpPr>
              <p:spPr bwMode="auto">
                <a:xfrm>
                  <a:off x="2387600" y="3200401"/>
                  <a:ext cx="20638"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88" name="Rectangle 31"/>
                <p:cNvSpPr>
                  <a:spLocks noChangeArrowheads="1"/>
                </p:cNvSpPr>
                <p:nvPr/>
              </p:nvSpPr>
              <p:spPr bwMode="auto">
                <a:xfrm>
                  <a:off x="2525713" y="3200401"/>
                  <a:ext cx="23813" cy="349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dirty="0">
                    <a:latin typeface="Open Sans" panose="020B0606030504020204" pitchFamily="34" charset="0"/>
                    <a:ea typeface="Open Sans" panose="020B0606030504020204" pitchFamily="34" charset="0"/>
                    <a:cs typeface="Open Sans" panose="020B0606030504020204" pitchFamily="34" charset="0"/>
                  </a:endParaRPr>
                </a:p>
              </p:txBody>
            </p:sp>
          </p:grpSp>
        </p:grpSp>
        <p:grpSp>
          <p:nvGrpSpPr>
            <p:cNvPr id="21527" name="Group 7"/>
            <p:cNvGrpSpPr>
              <a:grpSpLocks/>
            </p:cNvGrpSpPr>
            <p:nvPr/>
          </p:nvGrpSpPr>
          <p:grpSpPr bwMode="auto">
            <a:xfrm>
              <a:off x="1284695" y="2704988"/>
              <a:ext cx="1134696" cy="1134696"/>
              <a:chOff x="1284695" y="2704988"/>
              <a:chExt cx="1134696" cy="1134696"/>
            </a:xfrm>
          </p:grpSpPr>
          <p:sp>
            <p:nvSpPr>
              <p:cNvPr id="12" name="Oval 11"/>
              <p:cNvSpPr/>
              <p:nvPr/>
            </p:nvSpPr>
            <p:spPr>
              <a:xfrm>
                <a:off x="1284700" y="2705029"/>
                <a:ext cx="1135030" cy="11350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100">
                  <a:solidFill>
                    <a:srgbClr val="FFFFFF"/>
                  </a:solidFill>
                </a:endParaRPr>
              </a:p>
            </p:txBody>
          </p:sp>
          <p:sp>
            <p:nvSpPr>
              <p:cNvPr id="21538" name="Freeform 11"/>
              <p:cNvSpPr>
                <a:spLocks noEditPoints="1"/>
              </p:cNvSpPr>
              <p:nvPr/>
            </p:nvSpPr>
            <p:spPr bwMode="auto">
              <a:xfrm>
                <a:off x="1586244" y="3017372"/>
                <a:ext cx="546973" cy="485982"/>
              </a:xfrm>
              <a:custGeom>
                <a:avLst/>
                <a:gdLst>
                  <a:gd name="T0" fmla="*/ 542891 w 134"/>
                  <a:gd name="T1" fmla="*/ 65342 h 119"/>
                  <a:gd name="T2" fmla="*/ 493908 w 134"/>
                  <a:gd name="T3" fmla="*/ 20419 h 119"/>
                  <a:gd name="T4" fmla="*/ 469417 w 134"/>
                  <a:gd name="T5" fmla="*/ 20419 h 119"/>
                  <a:gd name="T6" fmla="*/ 465335 w 134"/>
                  <a:gd name="T7" fmla="*/ 32671 h 119"/>
                  <a:gd name="T8" fmla="*/ 453090 w 134"/>
                  <a:gd name="T9" fmla="*/ 36755 h 119"/>
                  <a:gd name="T10" fmla="*/ 453090 w 134"/>
                  <a:gd name="T11" fmla="*/ 36755 h 119"/>
                  <a:gd name="T12" fmla="*/ 330633 w 134"/>
                  <a:gd name="T13" fmla="*/ 159271 h 119"/>
                  <a:gd name="T14" fmla="*/ 322469 w 134"/>
                  <a:gd name="T15" fmla="*/ 191942 h 119"/>
                  <a:gd name="T16" fmla="*/ 334715 w 134"/>
                  <a:gd name="T17" fmla="*/ 204194 h 119"/>
                  <a:gd name="T18" fmla="*/ 334715 w 134"/>
                  <a:gd name="T19" fmla="*/ 204194 h 119"/>
                  <a:gd name="T20" fmla="*/ 338797 w 134"/>
                  <a:gd name="T21" fmla="*/ 208278 h 119"/>
                  <a:gd name="T22" fmla="*/ 310223 w 134"/>
                  <a:gd name="T23" fmla="*/ 232781 h 119"/>
                  <a:gd name="T24" fmla="*/ 220422 w 134"/>
                  <a:gd name="T25" fmla="*/ 142936 h 119"/>
                  <a:gd name="T26" fmla="*/ 191849 w 134"/>
                  <a:gd name="T27" fmla="*/ 40839 h 119"/>
                  <a:gd name="T28" fmla="*/ 85720 w 134"/>
                  <a:gd name="T29" fmla="*/ 12252 h 119"/>
                  <a:gd name="T30" fmla="*/ 146948 w 134"/>
                  <a:gd name="T31" fmla="*/ 73510 h 119"/>
                  <a:gd name="T32" fmla="*/ 130620 w 134"/>
                  <a:gd name="T33" fmla="*/ 130684 h 119"/>
                  <a:gd name="T34" fmla="*/ 73474 w 134"/>
                  <a:gd name="T35" fmla="*/ 147020 h 119"/>
                  <a:gd name="T36" fmla="*/ 12246 w 134"/>
                  <a:gd name="T37" fmla="*/ 85762 h 119"/>
                  <a:gd name="T38" fmla="*/ 40819 w 134"/>
                  <a:gd name="T39" fmla="*/ 191942 h 119"/>
                  <a:gd name="T40" fmla="*/ 146948 w 134"/>
                  <a:gd name="T41" fmla="*/ 216446 h 119"/>
                  <a:gd name="T42" fmla="*/ 151030 w 134"/>
                  <a:gd name="T43" fmla="*/ 216446 h 119"/>
                  <a:gd name="T44" fmla="*/ 236750 w 134"/>
                  <a:gd name="T45" fmla="*/ 306291 h 119"/>
                  <a:gd name="T46" fmla="*/ 155112 w 134"/>
                  <a:gd name="T47" fmla="*/ 392053 h 119"/>
                  <a:gd name="T48" fmla="*/ 146948 w 134"/>
                  <a:gd name="T49" fmla="*/ 387969 h 119"/>
                  <a:gd name="T50" fmla="*/ 126539 w 134"/>
                  <a:gd name="T51" fmla="*/ 404304 h 119"/>
                  <a:gd name="T52" fmla="*/ 85720 w 134"/>
                  <a:gd name="T53" fmla="*/ 469646 h 119"/>
                  <a:gd name="T54" fmla="*/ 93883 w 134"/>
                  <a:gd name="T55" fmla="*/ 477814 h 119"/>
                  <a:gd name="T56" fmla="*/ 159194 w 134"/>
                  <a:gd name="T57" fmla="*/ 436975 h 119"/>
                  <a:gd name="T58" fmla="*/ 175521 w 134"/>
                  <a:gd name="T59" fmla="*/ 412472 h 119"/>
                  <a:gd name="T60" fmla="*/ 171439 w 134"/>
                  <a:gd name="T61" fmla="*/ 408388 h 119"/>
                  <a:gd name="T62" fmla="*/ 257159 w 134"/>
                  <a:gd name="T63" fmla="*/ 326711 h 119"/>
                  <a:gd name="T64" fmla="*/ 400025 w 134"/>
                  <a:gd name="T65" fmla="*/ 469646 h 119"/>
                  <a:gd name="T66" fmla="*/ 436762 w 134"/>
                  <a:gd name="T67" fmla="*/ 485982 h 119"/>
                  <a:gd name="T68" fmla="*/ 473499 w 134"/>
                  <a:gd name="T69" fmla="*/ 469646 h 119"/>
                  <a:gd name="T70" fmla="*/ 473499 w 134"/>
                  <a:gd name="T71" fmla="*/ 396137 h 119"/>
                  <a:gd name="T72" fmla="*/ 330633 w 134"/>
                  <a:gd name="T73" fmla="*/ 253201 h 119"/>
                  <a:gd name="T74" fmla="*/ 355124 w 134"/>
                  <a:gd name="T75" fmla="*/ 228697 h 119"/>
                  <a:gd name="T76" fmla="*/ 367370 w 134"/>
                  <a:gd name="T77" fmla="*/ 240949 h 119"/>
                  <a:gd name="T78" fmla="*/ 400025 w 134"/>
                  <a:gd name="T79" fmla="*/ 232781 h 119"/>
                  <a:gd name="T80" fmla="*/ 522482 w 134"/>
                  <a:gd name="T81" fmla="*/ 106181 h 119"/>
                  <a:gd name="T82" fmla="*/ 522482 w 134"/>
                  <a:gd name="T83" fmla="*/ 106181 h 119"/>
                  <a:gd name="T84" fmla="*/ 522482 w 134"/>
                  <a:gd name="T85" fmla="*/ 106181 h 119"/>
                  <a:gd name="T86" fmla="*/ 526564 w 134"/>
                  <a:gd name="T87" fmla="*/ 93929 h 119"/>
                  <a:gd name="T88" fmla="*/ 542891 w 134"/>
                  <a:gd name="T89" fmla="*/ 89845 h 119"/>
                  <a:gd name="T90" fmla="*/ 542891 w 134"/>
                  <a:gd name="T91" fmla="*/ 65342 h 119"/>
                  <a:gd name="T92" fmla="*/ 440844 w 134"/>
                  <a:gd name="T93" fmla="*/ 420640 h 119"/>
                  <a:gd name="T94" fmla="*/ 461253 w 134"/>
                  <a:gd name="T95" fmla="*/ 441059 h 119"/>
                  <a:gd name="T96" fmla="*/ 440844 w 134"/>
                  <a:gd name="T97" fmla="*/ 461479 h 119"/>
                  <a:gd name="T98" fmla="*/ 420434 w 134"/>
                  <a:gd name="T99" fmla="*/ 441059 h 119"/>
                  <a:gd name="T100" fmla="*/ 440844 w 134"/>
                  <a:gd name="T101" fmla="*/ 420640 h 119"/>
                  <a:gd name="T102" fmla="*/ 371452 w 134"/>
                  <a:gd name="T103" fmla="*/ 167439 h 119"/>
                  <a:gd name="T104" fmla="*/ 363288 w 134"/>
                  <a:gd name="T105" fmla="*/ 159271 h 119"/>
                  <a:gd name="T106" fmla="*/ 457171 w 134"/>
                  <a:gd name="T107" fmla="*/ 69426 h 119"/>
                  <a:gd name="T108" fmla="*/ 465335 w 134"/>
                  <a:gd name="T109" fmla="*/ 77594 h 119"/>
                  <a:gd name="T110" fmla="*/ 371452 w 134"/>
                  <a:gd name="T111" fmla="*/ 167439 h 119"/>
                  <a:gd name="T112" fmla="*/ 400025 w 134"/>
                  <a:gd name="T113" fmla="*/ 196026 h 119"/>
                  <a:gd name="T114" fmla="*/ 391861 w 134"/>
                  <a:gd name="T115" fmla="*/ 191942 h 119"/>
                  <a:gd name="T116" fmla="*/ 485745 w 134"/>
                  <a:gd name="T117" fmla="*/ 98013 h 119"/>
                  <a:gd name="T118" fmla="*/ 493908 w 134"/>
                  <a:gd name="T119" fmla="*/ 106181 h 119"/>
                  <a:gd name="T120" fmla="*/ 400025 w 134"/>
                  <a:gd name="T121" fmla="*/ 196026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endParaRPr lang="zh-CN" altLang="en-US"/>
              </a:p>
            </p:txBody>
          </p:sp>
        </p:grpSp>
        <p:grpSp>
          <p:nvGrpSpPr>
            <p:cNvPr id="21528" name="Group 9"/>
            <p:cNvGrpSpPr>
              <a:grpSpLocks/>
            </p:cNvGrpSpPr>
            <p:nvPr/>
          </p:nvGrpSpPr>
          <p:grpSpPr bwMode="auto">
            <a:xfrm>
              <a:off x="9673136" y="2704988"/>
              <a:ext cx="1134696" cy="1134696"/>
              <a:chOff x="9673136" y="2704988"/>
              <a:chExt cx="1134696" cy="1134696"/>
            </a:xfrm>
          </p:grpSpPr>
          <p:sp>
            <p:nvSpPr>
              <p:cNvPr id="15" name="Oval 14"/>
              <p:cNvSpPr/>
              <p:nvPr/>
            </p:nvSpPr>
            <p:spPr>
              <a:xfrm>
                <a:off x="9672811" y="2705029"/>
                <a:ext cx="1135030" cy="113508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100">
                  <a:solidFill>
                    <a:srgbClr val="FFFFFF"/>
                  </a:solidFill>
                </a:endParaRPr>
              </a:p>
            </p:txBody>
          </p:sp>
          <p:grpSp>
            <p:nvGrpSpPr>
              <p:cNvPr id="90" name="Group 89"/>
              <p:cNvGrpSpPr/>
              <p:nvPr/>
            </p:nvGrpSpPr>
            <p:grpSpPr>
              <a:xfrm>
                <a:off x="9991403" y="2977268"/>
                <a:ext cx="526991" cy="585239"/>
                <a:chOff x="7502526" y="2405063"/>
                <a:chExt cx="301625" cy="334964"/>
              </a:xfrm>
              <a:solidFill>
                <a:schemeClr val="bg1"/>
              </a:solidFill>
            </p:grpSpPr>
            <p:sp>
              <p:nvSpPr>
                <p:cNvPr id="91" name="Freeform 112"/>
                <p:cNvSpPr>
                  <a:spLocks/>
                </p:cNvSpPr>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92" name="Freeform 113"/>
                <p:cNvSpPr>
                  <a:spLocks noEditPoints="1"/>
                </p:cNvSpPr>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93" name="Freeform 114"/>
                <p:cNvSpPr>
                  <a:spLocks/>
                </p:cNvSpPr>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94" name="Freeform 115"/>
                <p:cNvSpPr>
                  <a:spLocks/>
                </p:cNvSpPr>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95" name="Freeform 116"/>
                <p:cNvSpPr>
                  <a:spLocks/>
                </p:cNvSpPr>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96" name="Freeform 117"/>
                <p:cNvSpPr>
                  <a:spLocks/>
                </p:cNvSpPr>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97" name="Freeform 118"/>
                <p:cNvSpPr>
                  <a:spLocks/>
                </p:cNvSpPr>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98" name="Freeform 119"/>
                <p:cNvSpPr>
                  <a:spLocks/>
                </p:cNvSpPr>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grpSp>
        </p:grpSp>
        <p:grpSp>
          <p:nvGrpSpPr>
            <p:cNvPr id="21529" name="Group 10"/>
            <p:cNvGrpSpPr>
              <a:grpSpLocks/>
            </p:cNvGrpSpPr>
            <p:nvPr/>
          </p:nvGrpSpPr>
          <p:grpSpPr bwMode="auto">
            <a:xfrm>
              <a:off x="1284696" y="4044842"/>
              <a:ext cx="1134696" cy="1134696"/>
              <a:chOff x="1284696" y="4044842"/>
              <a:chExt cx="1134696" cy="1134696"/>
            </a:xfrm>
          </p:grpSpPr>
          <p:sp>
            <p:nvSpPr>
              <p:cNvPr id="21" name="Oval 20"/>
              <p:cNvSpPr/>
              <p:nvPr/>
            </p:nvSpPr>
            <p:spPr>
              <a:xfrm>
                <a:off x="1284700" y="4044910"/>
                <a:ext cx="1135030" cy="11350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100">
                  <a:solidFill>
                    <a:srgbClr val="FFFFFF"/>
                  </a:solidFill>
                </a:endParaRPr>
              </a:p>
            </p:txBody>
          </p:sp>
          <p:sp>
            <p:nvSpPr>
              <p:cNvPr id="21534" name="Shape 940"/>
              <p:cNvSpPr>
                <a:spLocks/>
              </p:cNvSpPr>
              <p:nvPr/>
            </p:nvSpPr>
            <p:spPr bwMode="auto">
              <a:xfrm>
                <a:off x="1563236" y="4396596"/>
                <a:ext cx="588553" cy="392098"/>
              </a:xfrm>
              <a:custGeom>
                <a:avLst/>
                <a:gdLst>
                  <a:gd name="T0" fmla="*/ 294277 w 21547"/>
                  <a:gd name="T1" fmla="*/ 196049 h 21600"/>
                  <a:gd name="T2" fmla="*/ 294277 w 21547"/>
                  <a:gd name="T3" fmla="*/ 196049 h 21600"/>
                  <a:gd name="T4" fmla="*/ 294277 w 21547"/>
                  <a:gd name="T5" fmla="*/ 196049 h 21600"/>
                  <a:gd name="T6" fmla="*/ 294277 w 21547"/>
                  <a:gd name="T7" fmla="*/ 19604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088" tIns="38088" rIns="38088" bIns="38088" anchor="ctr"/>
              <a:lstStyle/>
              <a:p>
                <a:endParaRPr lang="zh-CN" altLang="en-US"/>
              </a:p>
            </p:txBody>
          </p:sp>
        </p:grpSp>
        <p:grpSp>
          <p:nvGrpSpPr>
            <p:cNvPr id="21530" name="Group 12"/>
            <p:cNvGrpSpPr>
              <a:grpSpLocks/>
            </p:cNvGrpSpPr>
            <p:nvPr/>
          </p:nvGrpSpPr>
          <p:grpSpPr bwMode="auto">
            <a:xfrm>
              <a:off x="9673144" y="4044846"/>
              <a:ext cx="1134697" cy="1134697"/>
              <a:chOff x="9673144" y="4044846"/>
              <a:chExt cx="1134697" cy="1134697"/>
            </a:xfrm>
          </p:grpSpPr>
          <p:sp>
            <p:nvSpPr>
              <p:cNvPr id="18" name="Oval 17"/>
              <p:cNvSpPr/>
              <p:nvPr/>
            </p:nvSpPr>
            <p:spPr>
              <a:xfrm>
                <a:off x="9672811" y="4044910"/>
                <a:ext cx="1135030" cy="11350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100">
                  <a:solidFill>
                    <a:srgbClr val="FFFFFF"/>
                  </a:solidFill>
                </a:endParaRPr>
              </a:p>
            </p:txBody>
          </p:sp>
          <p:grpSp>
            <p:nvGrpSpPr>
              <p:cNvPr id="100" name="Group 99"/>
              <p:cNvGrpSpPr/>
              <p:nvPr/>
            </p:nvGrpSpPr>
            <p:grpSpPr>
              <a:xfrm>
                <a:off x="9957133" y="4311652"/>
                <a:ext cx="584433" cy="592961"/>
                <a:chOff x="2360613" y="2686051"/>
                <a:chExt cx="217488" cy="220662"/>
              </a:xfrm>
              <a:solidFill>
                <a:schemeClr val="bg1"/>
              </a:solidFill>
            </p:grpSpPr>
            <p:sp>
              <p:nvSpPr>
                <p:cNvPr id="101"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a:p>
              </p:txBody>
            </p:sp>
            <p:sp>
              <p:nvSpPr>
                <p:cNvPr id="102"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a:p>
              </p:txBody>
            </p:sp>
            <p:sp>
              <p:nvSpPr>
                <p:cNvPr id="103"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a:p>
              </p:txBody>
            </p:sp>
          </p:grpSp>
        </p:grpSp>
      </p:grpSp>
    </p:spTree>
    <p:extLst>
      <p:ext uri="{BB962C8B-B14F-4D97-AF65-F5344CB8AC3E}">
        <p14:creationId xmlns:p14="http://schemas.microsoft.com/office/powerpoint/2010/main" val="325856269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64"/>
                                        </p:tgtEl>
                                        <p:attrNameLst>
                                          <p:attrName>style.visibility</p:attrName>
                                        </p:attrNameLst>
                                      </p:cBhvr>
                                      <p:to>
                                        <p:strVal val="visible"/>
                                      </p:to>
                                    </p:set>
                                    <p:animEffect transition="in" filter="fade">
                                      <p:cBhvr>
                                        <p:cTn id="15" dur="500"/>
                                        <p:tgtEl>
                                          <p:spTgt spid="64"/>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500"/>
                                        <p:tgtEl>
                                          <p:spTgt spid="58"/>
                                        </p:tgtEl>
                                      </p:cBhvr>
                                    </p:animEffect>
                                  </p:childTnLst>
                                </p:cTn>
                              </p:par>
                            </p:childTnLst>
                          </p:cTn>
                        </p:par>
                        <p:par>
                          <p:cTn id="20" fill="hold" nodeType="afterGroup">
                            <p:stCondLst>
                              <p:cond delay="2000"/>
                            </p:stCondLst>
                            <p:childTnLst>
                              <p:par>
                                <p:cTn id="21" presetID="10" presetClass="entr" presetSubtype="0"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Effect transition="in" filter="fade">
                                      <p:cBhvr>
                                        <p:cTn id="23" dur="500"/>
                                        <p:tgtEl>
                                          <p:spTgt spid="67"/>
                                        </p:tgtEl>
                                      </p:cBhvr>
                                    </p:animEffect>
                                  </p:childTnLst>
                                </p:cTn>
                              </p:par>
                            </p:childTnLst>
                          </p:cTn>
                        </p:par>
                        <p:par>
                          <p:cTn id="24" fill="hold" nodeType="afterGroup">
                            <p:stCondLst>
                              <p:cond delay="2500"/>
                            </p:stCondLst>
                            <p:childTnLst>
                              <p:par>
                                <p:cTn id="25" presetID="10" presetClass="entr" presetSubtype="0" fill="hold"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par>
                          <p:cTn id="28" fill="hold" nodeType="afterGroup">
                            <p:stCondLst>
                              <p:cond delay="3000"/>
                            </p:stCondLst>
                            <p:childTnLst>
                              <p:par>
                                <p:cTn id="29" presetID="10" presetClass="entr" presetSubtype="0" fill="hold" nodeType="afterEffect">
                                  <p:stCondLst>
                                    <p:cond delay="0"/>
                                  </p:stCondLst>
                                  <p:childTnLst>
                                    <p:set>
                                      <p:cBhvr>
                                        <p:cTn id="30" dur="1" fill="hold">
                                          <p:stCondLst>
                                            <p:cond delay="0"/>
                                          </p:stCondLst>
                                        </p:cTn>
                                        <p:tgtEl>
                                          <p:spTgt spid="70"/>
                                        </p:tgtEl>
                                        <p:attrNameLst>
                                          <p:attrName>style.visibility</p:attrName>
                                        </p:attrNameLst>
                                      </p:cBhvr>
                                      <p:to>
                                        <p:strVal val="visible"/>
                                      </p:to>
                                    </p:set>
                                    <p:animEffect transition="in" filter="fade">
                                      <p:cBhvr>
                                        <p:cTn id="31"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a:grpSpLocks/>
          </p:cNvGrpSpPr>
          <p:nvPr/>
        </p:nvGrpSpPr>
        <p:grpSpPr bwMode="auto">
          <a:xfrm>
            <a:off x="2872313" y="3539730"/>
            <a:ext cx="854605" cy="856059"/>
            <a:chOff x="3828951" y="3938814"/>
            <a:chExt cx="1140534" cy="1140533"/>
          </a:xfrm>
        </p:grpSpPr>
        <p:sp>
          <p:nvSpPr>
            <p:cNvPr id="13" name="Oval 12"/>
            <p:cNvSpPr/>
            <p:nvPr/>
          </p:nvSpPr>
          <p:spPr>
            <a:xfrm>
              <a:off x="3828951" y="3938814"/>
              <a:ext cx="1140534" cy="114053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2099">
                <a:solidFill>
                  <a:srgbClr val="FFFFFF"/>
                </a:solidFill>
                <a:latin typeface="Open Sans" pitchFamily="34" charset="0"/>
                <a:ea typeface="Open Sans" pitchFamily="34" charset="0"/>
                <a:cs typeface="Open Sans" pitchFamily="34" charset="0"/>
              </a:endParaRPr>
            </a:p>
          </p:txBody>
        </p:sp>
        <p:grpSp>
          <p:nvGrpSpPr>
            <p:cNvPr id="14" name="Group 13"/>
            <p:cNvGrpSpPr/>
            <p:nvPr/>
          </p:nvGrpSpPr>
          <p:grpSpPr>
            <a:xfrm>
              <a:off x="4179290" y="4285202"/>
              <a:ext cx="439856" cy="395289"/>
              <a:chOff x="5583238" y="3892551"/>
              <a:chExt cx="360363" cy="323850"/>
            </a:xfrm>
            <a:solidFill>
              <a:schemeClr val="bg1"/>
            </a:solidFill>
          </p:grpSpPr>
          <p:sp>
            <p:nvSpPr>
              <p:cNvPr id="15" name="Freeform 5"/>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16" name="Freeform 6"/>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17" name="Freeform 7"/>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grpSp>
      </p:grpSp>
      <p:sp>
        <p:nvSpPr>
          <p:cNvPr id="41" name="Freeform 40"/>
          <p:cNvSpPr>
            <a:spLocks noEditPoints="1"/>
          </p:cNvSpPr>
          <p:nvPr/>
        </p:nvSpPr>
        <p:spPr bwMode="auto">
          <a:xfrm>
            <a:off x="4037575" y="2939654"/>
            <a:ext cx="1150979" cy="1371600"/>
          </a:xfrm>
          <a:custGeom>
            <a:avLst/>
            <a:gdLst>
              <a:gd name="T0" fmla="*/ 405 w 633"/>
              <a:gd name="T1" fmla="*/ 470 h 730"/>
              <a:gd name="T2" fmla="*/ 483 w 633"/>
              <a:gd name="T3" fmla="*/ 380 h 730"/>
              <a:gd name="T4" fmla="*/ 501 w 633"/>
              <a:gd name="T5" fmla="*/ 293 h 730"/>
              <a:gd name="T6" fmla="*/ 437 w 633"/>
              <a:gd name="T7" fmla="*/ 133 h 730"/>
              <a:gd name="T8" fmla="*/ 316 w 633"/>
              <a:gd name="T9" fmla="*/ 8 h 730"/>
              <a:gd name="T10" fmla="*/ 316 w 633"/>
              <a:gd name="T11" fmla="*/ 40 h 730"/>
              <a:gd name="T12" fmla="*/ 316 w 633"/>
              <a:gd name="T13" fmla="*/ 66 h 730"/>
              <a:gd name="T14" fmla="*/ 237 w 633"/>
              <a:gd name="T15" fmla="*/ 95 h 730"/>
              <a:gd name="T16" fmla="*/ 192 w 633"/>
              <a:gd name="T17" fmla="*/ 135 h 730"/>
              <a:gd name="T18" fmla="*/ 141 w 633"/>
              <a:gd name="T19" fmla="*/ 264 h 730"/>
              <a:gd name="T20" fmla="*/ 133 w 633"/>
              <a:gd name="T21" fmla="*/ 339 h 730"/>
              <a:gd name="T22" fmla="*/ 175 w 633"/>
              <a:gd name="T23" fmla="*/ 399 h 730"/>
              <a:gd name="T24" fmla="*/ 181 w 633"/>
              <a:gd name="T25" fmla="*/ 534 h 730"/>
              <a:gd name="T26" fmla="*/ 24 w 633"/>
              <a:gd name="T27" fmla="*/ 730 h 730"/>
              <a:gd name="T28" fmla="*/ 610 w 633"/>
              <a:gd name="T29" fmla="*/ 730 h 730"/>
              <a:gd name="T30" fmla="*/ 453 w 633"/>
              <a:gd name="T31" fmla="*/ 534 h 730"/>
              <a:gd name="T32" fmla="*/ 156 w 633"/>
              <a:gd name="T33" fmla="*/ 275 h 730"/>
              <a:gd name="T34" fmla="*/ 189 w 633"/>
              <a:gd name="T35" fmla="*/ 335 h 730"/>
              <a:gd name="T36" fmla="*/ 195 w 633"/>
              <a:gd name="T37" fmla="*/ 273 h 730"/>
              <a:gd name="T38" fmla="*/ 211 w 633"/>
              <a:gd name="T39" fmla="*/ 190 h 730"/>
              <a:gd name="T40" fmla="*/ 316 w 633"/>
              <a:gd name="T41" fmla="*/ 195 h 730"/>
              <a:gd name="T42" fmla="*/ 380 w 633"/>
              <a:gd name="T43" fmla="*/ 173 h 730"/>
              <a:gd name="T44" fmla="*/ 424 w 633"/>
              <a:gd name="T45" fmla="*/ 192 h 730"/>
              <a:gd name="T46" fmla="*/ 439 w 633"/>
              <a:gd name="T47" fmla="*/ 273 h 730"/>
              <a:gd name="T48" fmla="*/ 445 w 633"/>
              <a:gd name="T49" fmla="*/ 335 h 730"/>
              <a:gd name="T50" fmla="*/ 477 w 633"/>
              <a:gd name="T51" fmla="*/ 275 h 730"/>
              <a:gd name="T52" fmla="*/ 317 w 633"/>
              <a:gd name="T53" fmla="*/ 482 h 730"/>
              <a:gd name="T54" fmla="*/ 189 w 633"/>
              <a:gd name="T55" fmla="*/ 384 h 730"/>
              <a:gd name="T56" fmla="*/ 316 w 633"/>
              <a:gd name="T57" fmla="*/ 503 h 730"/>
              <a:gd name="T58" fmla="*/ 387 w 633"/>
              <a:gd name="T59" fmla="*/ 483 h 730"/>
              <a:gd name="T60" fmla="*/ 319 w 633"/>
              <a:gd name="T61" fmla="*/ 630 h 730"/>
              <a:gd name="T62" fmla="*/ 224 w 633"/>
              <a:gd name="T63" fmla="*/ 525 h 730"/>
              <a:gd name="T64" fmla="*/ 403 w 633"/>
              <a:gd name="T65" fmla="*/ 669 h 730"/>
              <a:gd name="T66" fmla="*/ 318 w 633"/>
              <a:gd name="T67" fmla="*/ 687 h 730"/>
              <a:gd name="T68" fmla="*/ 272 w 633"/>
              <a:gd name="T69" fmla="*/ 626 h 730"/>
              <a:gd name="T70" fmla="*/ 172 w 633"/>
              <a:gd name="T71" fmla="*/ 556 h 730"/>
              <a:gd name="T72" fmla="*/ 214 w 633"/>
              <a:gd name="T73" fmla="*/ 538 h 730"/>
              <a:gd name="T74" fmla="*/ 319 w 633"/>
              <a:gd name="T75" fmla="*/ 655 h 730"/>
              <a:gd name="T76" fmla="*/ 459 w 633"/>
              <a:gd name="T77" fmla="*/ 558 h 7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3" h="730">
                <a:moveTo>
                  <a:pt x="453" y="534"/>
                </a:moveTo>
                <a:cubicBezTo>
                  <a:pt x="420" y="520"/>
                  <a:pt x="408" y="498"/>
                  <a:pt x="405" y="470"/>
                </a:cubicBezTo>
                <a:cubicBezTo>
                  <a:pt x="427" y="452"/>
                  <a:pt x="445" y="427"/>
                  <a:pt x="458" y="399"/>
                </a:cubicBezTo>
                <a:cubicBezTo>
                  <a:pt x="468" y="395"/>
                  <a:pt x="476" y="389"/>
                  <a:pt x="483" y="380"/>
                </a:cubicBezTo>
                <a:cubicBezTo>
                  <a:pt x="491" y="369"/>
                  <a:pt x="497" y="355"/>
                  <a:pt x="500" y="339"/>
                </a:cubicBezTo>
                <a:cubicBezTo>
                  <a:pt x="503" y="324"/>
                  <a:pt x="504" y="308"/>
                  <a:pt x="501" y="293"/>
                </a:cubicBezTo>
                <a:cubicBezTo>
                  <a:pt x="500" y="282"/>
                  <a:pt x="497" y="272"/>
                  <a:pt x="492" y="263"/>
                </a:cubicBezTo>
                <a:cubicBezTo>
                  <a:pt x="486" y="212"/>
                  <a:pt x="466" y="165"/>
                  <a:pt x="437" y="133"/>
                </a:cubicBezTo>
                <a:cubicBezTo>
                  <a:pt x="431" y="125"/>
                  <a:pt x="424" y="118"/>
                  <a:pt x="417" y="112"/>
                </a:cubicBezTo>
                <a:cubicBezTo>
                  <a:pt x="439" y="56"/>
                  <a:pt x="386" y="0"/>
                  <a:pt x="316" y="8"/>
                </a:cubicBezTo>
                <a:cubicBezTo>
                  <a:pt x="307" y="9"/>
                  <a:pt x="297" y="11"/>
                  <a:pt x="288" y="14"/>
                </a:cubicBezTo>
                <a:cubicBezTo>
                  <a:pt x="300" y="20"/>
                  <a:pt x="310" y="30"/>
                  <a:pt x="316" y="40"/>
                </a:cubicBezTo>
                <a:cubicBezTo>
                  <a:pt x="320" y="49"/>
                  <a:pt x="321" y="58"/>
                  <a:pt x="316" y="68"/>
                </a:cubicBezTo>
                <a:cubicBezTo>
                  <a:pt x="316" y="67"/>
                  <a:pt x="316" y="67"/>
                  <a:pt x="316" y="66"/>
                </a:cubicBezTo>
                <a:cubicBezTo>
                  <a:pt x="291" y="0"/>
                  <a:pt x="212" y="20"/>
                  <a:pt x="211" y="42"/>
                </a:cubicBezTo>
                <a:cubicBezTo>
                  <a:pt x="231" y="57"/>
                  <a:pt x="237" y="71"/>
                  <a:pt x="237" y="95"/>
                </a:cubicBezTo>
                <a:cubicBezTo>
                  <a:pt x="214" y="95"/>
                  <a:pt x="206" y="79"/>
                  <a:pt x="197" y="56"/>
                </a:cubicBezTo>
                <a:cubicBezTo>
                  <a:pt x="185" y="82"/>
                  <a:pt x="184" y="110"/>
                  <a:pt x="192" y="135"/>
                </a:cubicBezTo>
                <a:cubicBezTo>
                  <a:pt x="164" y="167"/>
                  <a:pt x="144" y="210"/>
                  <a:pt x="141" y="254"/>
                </a:cubicBezTo>
                <a:cubicBezTo>
                  <a:pt x="141" y="258"/>
                  <a:pt x="141" y="261"/>
                  <a:pt x="141" y="264"/>
                </a:cubicBezTo>
                <a:cubicBezTo>
                  <a:pt x="137" y="273"/>
                  <a:pt x="134" y="283"/>
                  <a:pt x="132" y="293"/>
                </a:cubicBezTo>
                <a:cubicBezTo>
                  <a:pt x="130" y="308"/>
                  <a:pt x="130" y="324"/>
                  <a:pt x="133" y="339"/>
                </a:cubicBezTo>
                <a:cubicBezTo>
                  <a:pt x="136" y="355"/>
                  <a:pt x="142" y="369"/>
                  <a:pt x="151" y="380"/>
                </a:cubicBezTo>
                <a:cubicBezTo>
                  <a:pt x="157" y="389"/>
                  <a:pt x="166" y="395"/>
                  <a:pt x="175" y="399"/>
                </a:cubicBezTo>
                <a:cubicBezTo>
                  <a:pt x="188" y="427"/>
                  <a:pt x="206" y="452"/>
                  <a:pt x="228" y="470"/>
                </a:cubicBezTo>
                <a:cubicBezTo>
                  <a:pt x="225" y="498"/>
                  <a:pt x="214" y="520"/>
                  <a:pt x="181" y="534"/>
                </a:cubicBezTo>
                <a:cubicBezTo>
                  <a:pt x="106" y="565"/>
                  <a:pt x="0" y="574"/>
                  <a:pt x="3" y="668"/>
                </a:cubicBezTo>
                <a:cubicBezTo>
                  <a:pt x="3" y="688"/>
                  <a:pt x="11" y="709"/>
                  <a:pt x="24" y="730"/>
                </a:cubicBezTo>
                <a:cubicBezTo>
                  <a:pt x="316" y="730"/>
                  <a:pt x="316" y="730"/>
                  <a:pt x="316" y="730"/>
                </a:cubicBezTo>
                <a:cubicBezTo>
                  <a:pt x="610" y="730"/>
                  <a:pt x="610" y="730"/>
                  <a:pt x="610" y="730"/>
                </a:cubicBezTo>
                <a:cubicBezTo>
                  <a:pt x="622" y="709"/>
                  <a:pt x="630" y="688"/>
                  <a:pt x="631" y="668"/>
                </a:cubicBezTo>
                <a:cubicBezTo>
                  <a:pt x="633" y="574"/>
                  <a:pt x="528" y="565"/>
                  <a:pt x="453" y="534"/>
                </a:cubicBezTo>
                <a:close/>
                <a:moveTo>
                  <a:pt x="189" y="384"/>
                </a:moveTo>
                <a:cubicBezTo>
                  <a:pt x="154" y="378"/>
                  <a:pt x="140" y="313"/>
                  <a:pt x="156" y="275"/>
                </a:cubicBezTo>
                <a:cubicBezTo>
                  <a:pt x="157" y="275"/>
                  <a:pt x="158" y="274"/>
                  <a:pt x="158" y="274"/>
                </a:cubicBezTo>
                <a:cubicBezTo>
                  <a:pt x="182" y="259"/>
                  <a:pt x="189" y="329"/>
                  <a:pt x="189" y="335"/>
                </a:cubicBezTo>
                <a:cubicBezTo>
                  <a:pt x="189" y="360"/>
                  <a:pt x="216" y="369"/>
                  <a:pt x="210" y="352"/>
                </a:cubicBezTo>
                <a:cubicBezTo>
                  <a:pt x="204" y="334"/>
                  <a:pt x="196" y="307"/>
                  <a:pt x="195" y="273"/>
                </a:cubicBezTo>
                <a:cubicBezTo>
                  <a:pt x="195" y="272"/>
                  <a:pt x="195" y="272"/>
                  <a:pt x="195" y="271"/>
                </a:cubicBezTo>
                <a:cubicBezTo>
                  <a:pt x="194" y="245"/>
                  <a:pt x="200" y="216"/>
                  <a:pt x="211" y="190"/>
                </a:cubicBezTo>
                <a:cubicBezTo>
                  <a:pt x="215" y="185"/>
                  <a:pt x="218" y="180"/>
                  <a:pt x="223" y="177"/>
                </a:cubicBezTo>
                <a:cubicBezTo>
                  <a:pt x="244" y="194"/>
                  <a:pt x="275" y="202"/>
                  <a:pt x="316" y="195"/>
                </a:cubicBezTo>
                <a:cubicBezTo>
                  <a:pt x="335" y="191"/>
                  <a:pt x="356" y="185"/>
                  <a:pt x="379" y="174"/>
                </a:cubicBezTo>
                <a:cubicBezTo>
                  <a:pt x="380" y="174"/>
                  <a:pt x="380" y="173"/>
                  <a:pt x="380" y="173"/>
                </a:cubicBezTo>
                <a:cubicBezTo>
                  <a:pt x="405" y="167"/>
                  <a:pt x="412" y="175"/>
                  <a:pt x="423" y="191"/>
                </a:cubicBezTo>
                <a:cubicBezTo>
                  <a:pt x="423" y="191"/>
                  <a:pt x="423" y="191"/>
                  <a:pt x="424" y="192"/>
                </a:cubicBezTo>
                <a:cubicBezTo>
                  <a:pt x="434" y="216"/>
                  <a:pt x="440" y="243"/>
                  <a:pt x="440" y="269"/>
                </a:cubicBezTo>
                <a:cubicBezTo>
                  <a:pt x="439" y="270"/>
                  <a:pt x="439" y="272"/>
                  <a:pt x="439" y="273"/>
                </a:cubicBezTo>
                <a:cubicBezTo>
                  <a:pt x="438" y="307"/>
                  <a:pt x="430" y="334"/>
                  <a:pt x="424" y="352"/>
                </a:cubicBezTo>
                <a:cubicBezTo>
                  <a:pt x="418" y="369"/>
                  <a:pt x="445" y="360"/>
                  <a:pt x="445" y="335"/>
                </a:cubicBezTo>
                <a:cubicBezTo>
                  <a:pt x="445" y="329"/>
                  <a:pt x="452" y="259"/>
                  <a:pt x="476" y="274"/>
                </a:cubicBezTo>
                <a:cubicBezTo>
                  <a:pt x="476" y="274"/>
                  <a:pt x="477" y="274"/>
                  <a:pt x="477" y="275"/>
                </a:cubicBezTo>
                <a:cubicBezTo>
                  <a:pt x="494" y="313"/>
                  <a:pt x="480" y="378"/>
                  <a:pt x="445" y="384"/>
                </a:cubicBezTo>
                <a:cubicBezTo>
                  <a:pt x="421" y="440"/>
                  <a:pt x="377" y="482"/>
                  <a:pt x="317" y="482"/>
                </a:cubicBezTo>
                <a:cubicBezTo>
                  <a:pt x="316" y="482"/>
                  <a:pt x="316" y="482"/>
                  <a:pt x="316" y="482"/>
                </a:cubicBezTo>
                <a:cubicBezTo>
                  <a:pt x="256" y="482"/>
                  <a:pt x="213" y="440"/>
                  <a:pt x="189" y="384"/>
                </a:cubicBezTo>
                <a:close/>
                <a:moveTo>
                  <a:pt x="249" y="484"/>
                </a:moveTo>
                <a:cubicBezTo>
                  <a:pt x="268" y="496"/>
                  <a:pt x="291" y="502"/>
                  <a:pt x="316" y="503"/>
                </a:cubicBezTo>
                <a:cubicBezTo>
                  <a:pt x="317" y="503"/>
                  <a:pt x="317" y="503"/>
                  <a:pt x="317" y="503"/>
                </a:cubicBezTo>
                <a:cubicBezTo>
                  <a:pt x="343" y="503"/>
                  <a:pt x="366" y="496"/>
                  <a:pt x="387" y="483"/>
                </a:cubicBezTo>
                <a:cubicBezTo>
                  <a:pt x="391" y="500"/>
                  <a:pt x="401" y="518"/>
                  <a:pt x="414" y="532"/>
                </a:cubicBezTo>
                <a:cubicBezTo>
                  <a:pt x="374" y="581"/>
                  <a:pt x="346" y="601"/>
                  <a:pt x="319" y="630"/>
                </a:cubicBezTo>
                <a:cubicBezTo>
                  <a:pt x="318" y="629"/>
                  <a:pt x="317" y="629"/>
                  <a:pt x="316" y="628"/>
                </a:cubicBezTo>
                <a:cubicBezTo>
                  <a:pt x="292" y="612"/>
                  <a:pt x="262" y="579"/>
                  <a:pt x="224" y="525"/>
                </a:cubicBezTo>
                <a:cubicBezTo>
                  <a:pt x="235" y="513"/>
                  <a:pt x="244" y="498"/>
                  <a:pt x="249" y="484"/>
                </a:cubicBezTo>
                <a:close/>
                <a:moveTo>
                  <a:pt x="403" y="669"/>
                </a:moveTo>
                <a:cubicBezTo>
                  <a:pt x="391" y="655"/>
                  <a:pt x="383" y="631"/>
                  <a:pt x="362" y="619"/>
                </a:cubicBezTo>
                <a:cubicBezTo>
                  <a:pt x="344" y="631"/>
                  <a:pt x="321" y="669"/>
                  <a:pt x="318" y="687"/>
                </a:cubicBezTo>
                <a:cubicBezTo>
                  <a:pt x="318" y="684"/>
                  <a:pt x="317" y="680"/>
                  <a:pt x="316" y="677"/>
                </a:cubicBezTo>
                <a:cubicBezTo>
                  <a:pt x="308" y="654"/>
                  <a:pt x="281" y="635"/>
                  <a:pt x="272" y="626"/>
                </a:cubicBezTo>
                <a:cubicBezTo>
                  <a:pt x="252" y="635"/>
                  <a:pt x="246" y="653"/>
                  <a:pt x="233" y="670"/>
                </a:cubicBezTo>
                <a:cubicBezTo>
                  <a:pt x="220" y="653"/>
                  <a:pt x="183" y="602"/>
                  <a:pt x="172" y="556"/>
                </a:cubicBezTo>
                <a:cubicBezTo>
                  <a:pt x="187" y="553"/>
                  <a:pt x="201" y="545"/>
                  <a:pt x="213" y="535"/>
                </a:cubicBezTo>
                <a:cubicBezTo>
                  <a:pt x="213" y="536"/>
                  <a:pt x="214" y="537"/>
                  <a:pt x="214" y="538"/>
                </a:cubicBezTo>
                <a:cubicBezTo>
                  <a:pt x="240" y="574"/>
                  <a:pt x="285" y="626"/>
                  <a:pt x="316" y="652"/>
                </a:cubicBezTo>
                <a:cubicBezTo>
                  <a:pt x="317" y="653"/>
                  <a:pt x="318" y="654"/>
                  <a:pt x="319" y="655"/>
                </a:cubicBezTo>
                <a:cubicBezTo>
                  <a:pt x="351" y="612"/>
                  <a:pt x="388" y="581"/>
                  <a:pt x="425" y="541"/>
                </a:cubicBezTo>
                <a:cubicBezTo>
                  <a:pt x="435" y="549"/>
                  <a:pt x="446" y="555"/>
                  <a:pt x="459" y="558"/>
                </a:cubicBezTo>
                <a:cubicBezTo>
                  <a:pt x="446" y="592"/>
                  <a:pt x="425" y="648"/>
                  <a:pt x="403" y="669"/>
                </a:cubicBezTo>
                <a:close/>
              </a:path>
            </a:pathLst>
          </a:custGeom>
          <a:solidFill>
            <a:schemeClr val="accent1"/>
          </a:solidFill>
          <a:ln>
            <a:noFill/>
          </a:ln>
        </p:spPr>
        <p:txBody>
          <a:bodyPr lIns="91412" tIns="45706" rIns="91412" bIns="45706"/>
          <a:lstStyle>
            <a:defPPr>
              <a:defRPr lang="id-ID"/>
            </a:defPPr>
            <a:lvl1pPr marL="0" algn="l" defTabSz="914332" rtl="0" eaLnBrk="1" latinLnBrk="0" hangingPunct="1">
              <a:defRPr sz="1800" kern="1200">
                <a:solidFill>
                  <a:schemeClr val="tx1"/>
                </a:solidFill>
                <a:latin typeface="+mn-lt"/>
                <a:ea typeface="+mn-ea"/>
                <a:cs typeface="+mn-cs"/>
              </a:defRPr>
            </a:lvl1pPr>
            <a:lvl2pPr marL="457167" algn="l" defTabSz="914332" rtl="0" eaLnBrk="1" latinLnBrk="0" hangingPunct="1">
              <a:defRPr sz="1800" kern="1200">
                <a:solidFill>
                  <a:schemeClr val="tx1"/>
                </a:solidFill>
                <a:latin typeface="+mn-lt"/>
                <a:ea typeface="+mn-ea"/>
                <a:cs typeface="+mn-cs"/>
              </a:defRPr>
            </a:lvl2pPr>
            <a:lvl3pPr marL="914332" algn="l" defTabSz="914332" rtl="0" eaLnBrk="1" latinLnBrk="0" hangingPunct="1">
              <a:defRPr sz="1800" kern="1200">
                <a:solidFill>
                  <a:schemeClr val="tx1"/>
                </a:solidFill>
                <a:latin typeface="+mn-lt"/>
                <a:ea typeface="+mn-ea"/>
                <a:cs typeface="+mn-cs"/>
              </a:defRPr>
            </a:lvl3pPr>
            <a:lvl4pPr marL="1371498" algn="l" defTabSz="914332" rtl="0" eaLnBrk="1" latinLnBrk="0" hangingPunct="1">
              <a:defRPr sz="1800" kern="1200">
                <a:solidFill>
                  <a:schemeClr val="tx1"/>
                </a:solidFill>
                <a:latin typeface="+mn-lt"/>
                <a:ea typeface="+mn-ea"/>
                <a:cs typeface="+mn-cs"/>
              </a:defRPr>
            </a:lvl4pPr>
            <a:lvl5pPr marL="1828664" algn="l" defTabSz="914332" rtl="0" eaLnBrk="1" latinLnBrk="0" hangingPunct="1">
              <a:defRPr sz="1800" kern="1200">
                <a:solidFill>
                  <a:schemeClr val="tx1"/>
                </a:solidFill>
                <a:latin typeface="+mn-lt"/>
                <a:ea typeface="+mn-ea"/>
                <a:cs typeface="+mn-cs"/>
              </a:defRPr>
            </a:lvl5pPr>
            <a:lvl6pPr marL="2285830" algn="l" defTabSz="914332" rtl="0" eaLnBrk="1" latinLnBrk="0" hangingPunct="1">
              <a:defRPr sz="1800" kern="1200">
                <a:solidFill>
                  <a:schemeClr val="tx1"/>
                </a:solidFill>
                <a:latin typeface="+mn-lt"/>
                <a:ea typeface="+mn-ea"/>
                <a:cs typeface="+mn-cs"/>
              </a:defRPr>
            </a:lvl6pPr>
            <a:lvl7pPr marL="2742994" algn="l" defTabSz="914332" rtl="0" eaLnBrk="1" latinLnBrk="0" hangingPunct="1">
              <a:defRPr sz="1800" kern="1200">
                <a:solidFill>
                  <a:schemeClr val="tx1"/>
                </a:solidFill>
                <a:latin typeface="+mn-lt"/>
                <a:ea typeface="+mn-ea"/>
                <a:cs typeface="+mn-cs"/>
              </a:defRPr>
            </a:lvl7pPr>
            <a:lvl8pPr marL="3200160" algn="l" defTabSz="914332" rtl="0" eaLnBrk="1" latinLnBrk="0" hangingPunct="1">
              <a:defRPr sz="1800" kern="1200">
                <a:solidFill>
                  <a:schemeClr val="tx1"/>
                </a:solidFill>
                <a:latin typeface="+mn-lt"/>
                <a:ea typeface="+mn-ea"/>
                <a:cs typeface="+mn-cs"/>
              </a:defRPr>
            </a:lvl8pPr>
            <a:lvl9pPr marL="3657327" algn="l" defTabSz="914332" rtl="0" eaLnBrk="1" latinLnBrk="0" hangingPunct="1">
              <a:defRPr sz="1800" kern="1200">
                <a:solidFill>
                  <a:schemeClr val="tx1"/>
                </a:solidFill>
                <a:latin typeface="+mn-lt"/>
                <a:ea typeface="+mn-ea"/>
                <a:cs typeface="+mn-cs"/>
              </a:defRPr>
            </a:lvl9pPr>
          </a:lstStyle>
          <a:p>
            <a:pPr>
              <a:defRPr/>
            </a:pPr>
            <a:endParaRPr lang="id-ID" sz="1799"/>
          </a:p>
        </p:txBody>
      </p:sp>
      <p:grpSp>
        <p:nvGrpSpPr>
          <p:cNvPr id="45" name="Group 44"/>
          <p:cNvGrpSpPr>
            <a:grpSpLocks/>
          </p:cNvGrpSpPr>
          <p:nvPr/>
        </p:nvGrpSpPr>
        <p:grpSpPr bwMode="auto">
          <a:xfrm>
            <a:off x="6097910" y="2549130"/>
            <a:ext cx="2215070" cy="670164"/>
            <a:chOff x="1603804" y="2220559"/>
            <a:chExt cx="2955174" cy="893572"/>
          </a:xfrm>
        </p:grpSpPr>
        <p:sp>
          <p:nvSpPr>
            <p:cNvPr id="46" name="Text Placeholder 2"/>
            <p:cNvSpPr txBox="1">
              <a:spLocks/>
            </p:cNvSpPr>
            <p:nvPr/>
          </p:nvSpPr>
          <p:spPr>
            <a:xfrm>
              <a:off x="1603804" y="2220559"/>
              <a:ext cx="2013520"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GB"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Communication</a:t>
              </a:r>
            </a:p>
          </p:txBody>
        </p:sp>
        <p:sp>
          <p:nvSpPr>
            <p:cNvPr id="47" name="TextBox 46"/>
            <p:cNvSpPr txBox="1"/>
            <p:nvPr/>
          </p:nvSpPr>
          <p:spPr>
            <a:xfrm>
              <a:off x="1680026" y="2560292"/>
              <a:ext cx="2878952" cy="553839"/>
            </a:xfrm>
            <a:prstGeom prst="rect">
              <a:avLst/>
            </a:prstGeom>
            <a:noFill/>
          </p:spPr>
          <p:txBody>
            <a:bodyPr lIns="0" tIns="0" rIns="0" bIns="0">
              <a:spAutoFit/>
            </a:bodyPr>
            <a:lstStyle/>
            <a:p>
              <a:pP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8" name="Group 47"/>
          <p:cNvGrpSpPr>
            <a:grpSpLocks/>
          </p:cNvGrpSpPr>
          <p:nvPr/>
        </p:nvGrpSpPr>
        <p:grpSpPr bwMode="auto">
          <a:xfrm>
            <a:off x="6426422" y="3587355"/>
            <a:ext cx="2215070" cy="670164"/>
            <a:chOff x="1603804" y="2220559"/>
            <a:chExt cx="2955174" cy="893572"/>
          </a:xfrm>
        </p:grpSpPr>
        <p:sp>
          <p:nvSpPr>
            <p:cNvPr id="49" name="Text Placeholder 2"/>
            <p:cNvSpPr txBox="1">
              <a:spLocks/>
            </p:cNvSpPr>
            <p:nvPr/>
          </p:nvSpPr>
          <p:spPr>
            <a:xfrm>
              <a:off x="1603804" y="2220559"/>
              <a:ext cx="2013520"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r>
                <a:rPr lang="en-GB"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Graphic Design</a:t>
              </a:r>
            </a:p>
          </p:txBody>
        </p:sp>
        <p:sp>
          <p:nvSpPr>
            <p:cNvPr id="50" name="TextBox 49"/>
            <p:cNvSpPr txBox="1"/>
            <p:nvPr/>
          </p:nvSpPr>
          <p:spPr>
            <a:xfrm>
              <a:off x="1680026" y="2560292"/>
              <a:ext cx="2878952" cy="553839"/>
            </a:xfrm>
            <a:prstGeom prst="rect">
              <a:avLst/>
            </a:prstGeom>
            <a:noFill/>
          </p:spPr>
          <p:txBody>
            <a:bodyPr lIns="0" tIns="0" rIns="0" bIns="0">
              <a:spAutoFit/>
            </a:bodyPr>
            <a:lstStyle/>
            <a:p>
              <a:pP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1" name="Group 50"/>
          <p:cNvGrpSpPr>
            <a:grpSpLocks/>
          </p:cNvGrpSpPr>
          <p:nvPr/>
        </p:nvGrpSpPr>
        <p:grpSpPr bwMode="auto">
          <a:xfrm>
            <a:off x="876251" y="2549130"/>
            <a:ext cx="2219830" cy="670164"/>
            <a:chOff x="1679271" y="2220559"/>
            <a:chExt cx="2959965" cy="893572"/>
          </a:xfrm>
        </p:grpSpPr>
        <p:sp>
          <p:nvSpPr>
            <p:cNvPr id="52" name="Text Placeholder 2"/>
            <p:cNvSpPr txBox="1">
              <a:spLocks/>
            </p:cNvSpPr>
            <p:nvPr/>
          </p:nvSpPr>
          <p:spPr>
            <a:xfrm>
              <a:off x="2625190" y="2220559"/>
              <a:ext cx="2014046"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GB"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Organising</a:t>
              </a:r>
            </a:p>
          </p:txBody>
        </p:sp>
        <p:sp>
          <p:nvSpPr>
            <p:cNvPr id="53" name="TextBox 52"/>
            <p:cNvSpPr txBox="1"/>
            <p:nvPr/>
          </p:nvSpPr>
          <p:spPr>
            <a:xfrm>
              <a:off x="1679271" y="2560292"/>
              <a:ext cx="2879023" cy="553839"/>
            </a:xfrm>
            <a:prstGeom prst="rect">
              <a:avLst/>
            </a:prstGeom>
            <a:noFill/>
          </p:spPr>
          <p:txBody>
            <a:bodyPr lIns="0" tIns="0" rIns="0" bIns="0">
              <a:spAutoFit/>
            </a:bodyPr>
            <a:lstStyle/>
            <a:p>
              <a:pPr algn="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4" name="Group 53"/>
          <p:cNvGrpSpPr>
            <a:grpSpLocks/>
          </p:cNvGrpSpPr>
          <p:nvPr/>
        </p:nvGrpSpPr>
        <p:grpSpPr bwMode="auto">
          <a:xfrm>
            <a:off x="542979" y="3587355"/>
            <a:ext cx="2219830" cy="670164"/>
            <a:chOff x="1679271" y="2220559"/>
            <a:chExt cx="2959965" cy="893572"/>
          </a:xfrm>
        </p:grpSpPr>
        <p:sp>
          <p:nvSpPr>
            <p:cNvPr id="55" name="Text Placeholder 2"/>
            <p:cNvSpPr txBox="1">
              <a:spLocks/>
            </p:cNvSpPr>
            <p:nvPr/>
          </p:nvSpPr>
          <p:spPr>
            <a:xfrm>
              <a:off x="2625190" y="2220559"/>
              <a:ext cx="2014046" cy="261943"/>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defRPr/>
              </a:pPr>
              <a:r>
                <a:rPr lang="en-GB"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Leadership</a:t>
              </a:r>
            </a:p>
          </p:txBody>
        </p:sp>
        <p:sp>
          <p:nvSpPr>
            <p:cNvPr id="56" name="TextBox 55"/>
            <p:cNvSpPr txBox="1"/>
            <p:nvPr/>
          </p:nvSpPr>
          <p:spPr>
            <a:xfrm>
              <a:off x="1679271" y="2560292"/>
              <a:ext cx="2879023" cy="553839"/>
            </a:xfrm>
            <a:prstGeom prst="rect">
              <a:avLst/>
            </a:prstGeom>
            <a:noFill/>
          </p:spPr>
          <p:txBody>
            <a:bodyPr lIns="0" tIns="0" rIns="0" bIns="0">
              <a:spAutoFit/>
            </a:bodyPr>
            <a:lstStyle/>
            <a:p>
              <a:pPr algn="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57" name="Group 56"/>
          <p:cNvGrpSpPr>
            <a:grpSpLocks/>
          </p:cNvGrpSpPr>
          <p:nvPr/>
        </p:nvGrpSpPr>
        <p:grpSpPr bwMode="auto">
          <a:xfrm>
            <a:off x="3306757" y="1095375"/>
            <a:ext cx="2542390" cy="716034"/>
            <a:chOff x="4410635" y="1328376"/>
            <a:chExt cx="3390431" cy="955815"/>
          </a:xfrm>
        </p:grpSpPr>
        <p:sp>
          <p:nvSpPr>
            <p:cNvPr id="58" name="Text Placeholder 2"/>
            <p:cNvSpPr txBox="1">
              <a:spLocks/>
            </p:cNvSpPr>
            <p:nvPr/>
          </p:nvSpPr>
          <p:spPr>
            <a:xfrm>
              <a:off x="5070944" y="1328376"/>
              <a:ext cx="2066639" cy="295616"/>
            </a:xfrm>
            <a:prstGeom prst="rect">
              <a:avLst/>
            </a:prstGeom>
            <a:noFill/>
          </p:spPr>
          <p:txBody>
            <a:bodyPr anchor="ctr"/>
            <a:lstStyle>
              <a:defPPr>
                <a:defRPr lang="en-US"/>
              </a:defPPr>
              <a:lvl1pPr marL="0" algn="ctr" defTabSz="914377" rtl="0" eaLnBrk="1" latinLnBrk="0" hangingPunct="1">
                <a:defRPr sz="1200" kern="1200">
                  <a:solidFill>
                    <a:schemeClr val="tx1">
                      <a:tint val="75000"/>
                    </a:schemeClr>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a:defRPr/>
              </a:pPr>
              <a:r>
                <a:rPr lang="en-GB"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Computing Skill</a:t>
              </a:r>
            </a:p>
          </p:txBody>
        </p:sp>
        <p:sp>
          <p:nvSpPr>
            <p:cNvPr id="59" name="TextBox 58"/>
            <p:cNvSpPr txBox="1"/>
            <p:nvPr/>
          </p:nvSpPr>
          <p:spPr>
            <a:xfrm>
              <a:off x="4410635" y="1606510"/>
              <a:ext cx="3390431" cy="677681"/>
            </a:xfrm>
            <a:prstGeom prst="rect">
              <a:avLst/>
            </a:prstGeom>
            <a:noFill/>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2" name="Group 1"/>
          <p:cNvGrpSpPr>
            <a:grpSpLocks/>
          </p:cNvGrpSpPr>
          <p:nvPr/>
        </p:nvGrpSpPr>
        <p:grpSpPr bwMode="auto">
          <a:xfrm>
            <a:off x="4116132" y="1834754"/>
            <a:ext cx="854605" cy="856059"/>
            <a:chOff x="5487492" y="2446951"/>
            <a:chExt cx="1140534" cy="1140533"/>
          </a:xfrm>
        </p:grpSpPr>
        <p:sp>
          <p:nvSpPr>
            <p:cNvPr id="19" name="Oval 18"/>
            <p:cNvSpPr/>
            <p:nvPr/>
          </p:nvSpPr>
          <p:spPr>
            <a:xfrm>
              <a:off x="5487492" y="2446951"/>
              <a:ext cx="1140534" cy="114053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2099">
                <a:solidFill>
                  <a:srgbClr val="FFFFFF"/>
                </a:solidFill>
                <a:latin typeface="Open Sans" pitchFamily="34" charset="0"/>
                <a:ea typeface="Open Sans" pitchFamily="34" charset="0"/>
                <a:cs typeface="Open Sans" pitchFamily="34" charset="0"/>
              </a:endParaRPr>
            </a:p>
          </p:txBody>
        </p:sp>
        <p:sp>
          <p:nvSpPr>
            <p:cNvPr id="85017" name="Shape 940"/>
            <p:cNvSpPr>
              <a:spLocks/>
            </p:cNvSpPr>
            <p:nvPr/>
          </p:nvSpPr>
          <p:spPr bwMode="auto">
            <a:xfrm>
              <a:off x="5755632" y="2807806"/>
              <a:ext cx="626948" cy="417677"/>
            </a:xfrm>
            <a:custGeom>
              <a:avLst/>
              <a:gdLst>
                <a:gd name="T0" fmla="*/ 313474 w 21547"/>
                <a:gd name="T1" fmla="*/ 208839 h 21600"/>
                <a:gd name="T2" fmla="*/ 313474 w 21547"/>
                <a:gd name="T3" fmla="*/ 208839 h 21600"/>
                <a:gd name="T4" fmla="*/ 313474 w 21547"/>
                <a:gd name="T5" fmla="*/ 208839 h 21600"/>
                <a:gd name="T6" fmla="*/ 313474 w 21547"/>
                <a:gd name="T7" fmla="*/ 20883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547" h="21600" extrusionOk="0">
                  <a:moveTo>
                    <a:pt x="18847" y="15749"/>
                  </a:moveTo>
                  <a:lnTo>
                    <a:pt x="2701" y="15749"/>
                  </a:lnTo>
                  <a:lnTo>
                    <a:pt x="2701" y="1346"/>
                  </a:lnTo>
                  <a:lnTo>
                    <a:pt x="18847" y="1346"/>
                  </a:lnTo>
                  <a:cubicBezTo>
                    <a:pt x="18847" y="1346"/>
                    <a:pt x="18847" y="15749"/>
                    <a:pt x="18847" y="15749"/>
                  </a:cubicBezTo>
                  <a:close/>
                  <a:moveTo>
                    <a:pt x="0" y="20510"/>
                  </a:moveTo>
                  <a:cubicBezTo>
                    <a:pt x="0" y="20510"/>
                    <a:pt x="-26" y="21600"/>
                    <a:pt x="1603" y="21600"/>
                  </a:cubicBezTo>
                  <a:cubicBezTo>
                    <a:pt x="2568" y="21600"/>
                    <a:pt x="6216" y="21600"/>
                    <a:pt x="9032" y="21600"/>
                  </a:cubicBezTo>
                  <a:cubicBezTo>
                    <a:pt x="9032" y="21600"/>
                    <a:pt x="10576" y="21600"/>
                    <a:pt x="12515" y="21600"/>
                  </a:cubicBezTo>
                  <a:cubicBezTo>
                    <a:pt x="15331" y="21600"/>
                    <a:pt x="18979" y="21600"/>
                    <a:pt x="19943" y="21600"/>
                  </a:cubicBezTo>
                  <a:cubicBezTo>
                    <a:pt x="21574" y="21600"/>
                    <a:pt x="21547" y="20510"/>
                    <a:pt x="21547" y="20510"/>
                  </a:cubicBezTo>
                  <a:lnTo>
                    <a:pt x="19418" y="16436"/>
                  </a:lnTo>
                  <a:cubicBezTo>
                    <a:pt x="19512" y="16224"/>
                    <a:pt x="19569" y="15977"/>
                    <a:pt x="19569" y="15711"/>
                  </a:cubicBezTo>
                  <a:lnTo>
                    <a:pt x="19569" y="1384"/>
                  </a:lnTo>
                  <a:cubicBezTo>
                    <a:pt x="19569" y="621"/>
                    <a:pt x="19123" y="0"/>
                    <a:pt x="18571" y="0"/>
                  </a:cubicBezTo>
                  <a:lnTo>
                    <a:pt x="2977" y="0"/>
                  </a:lnTo>
                  <a:cubicBezTo>
                    <a:pt x="2425" y="0"/>
                    <a:pt x="1979" y="621"/>
                    <a:pt x="1979" y="1384"/>
                  </a:cubicBezTo>
                  <a:lnTo>
                    <a:pt x="1979" y="15711"/>
                  </a:lnTo>
                  <a:cubicBezTo>
                    <a:pt x="1979" y="15978"/>
                    <a:pt x="2035" y="16224"/>
                    <a:pt x="2129" y="16436"/>
                  </a:cubicBezTo>
                  <a:cubicBezTo>
                    <a:pt x="2129" y="16436"/>
                    <a:pt x="0" y="20510"/>
                    <a:pt x="0" y="20510"/>
                  </a:cubicBezTo>
                  <a:close/>
                </a:path>
              </a:pathLst>
            </a:custGeom>
            <a:solidFill>
              <a:schemeClr val="bg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38088" tIns="38088" rIns="38088" bIns="38088" anchor="ctr"/>
            <a:lstStyle/>
            <a:p>
              <a:endParaRPr lang="zh-CN" altLang="en-US"/>
            </a:p>
          </p:txBody>
        </p:sp>
      </p:grpSp>
      <p:grpSp>
        <p:nvGrpSpPr>
          <p:cNvPr id="3" name="Group 2"/>
          <p:cNvGrpSpPr>
            <a:grpSpLocks/>
          </p:cNvGrpSpPr>
          <p:nvPr/>
        </p:nvGrpSpPr>
        <p:grpSpPr bwMode="auto">
          <a:xfrm>
            <a:off x="5098095" y="2520554"/>
            <a:ext cx="855796" cy="854869"/>
            <a:chOff x="6797783" y="3360593"/>
            <a:chExt cx="1140534" cy="1140533"/>
          </a:xfrm>
        </p:grpSpPr>
        <p:sp>
          <p:nvSpPr>
            <p:cNvPr id="28" name="Oval 27"/>
            <p:cNvSpPr/>
            <p:nvPr/>
          </p:nvSpPr>
          <p:spPr>
            <a:xfrm>
              <a:off x="6797783" y="3360593"/>
              <a:ext cx="1140534" cy="114053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2099">
                <a:solidFill>
                  <a:srgbClr val="FFFFFF"/>
                </a:solidFill>
                <a:latin typeface="Open Sans" pitchFamily="34" charset="0"/>
                <a:ea typeface="Open Sans" pitchFamily="34" charset="0"/>
                <a:cs typeface="Open Sans" pitchFamily="34" charset="0"/>
              </a:endParaRPr>
            </a:p>
          </p:txBody>
        </p:sp>
        <p:sp>
          <p:nvSpPr>
            <p:cNvPr id="85015" name="Freeform 11"/>
            <p:cNvSpPr>
              <a:spLocks noEditPoints="1"/>
            </p:cNvSpPr>
            <p:nvPr/>
          </p:nvSpPr>
          <p:spPr bwMode="auto">
            <a:xfrm>
              <a:off x="7135740" y="3705602"/>
              <a:ext cx="524509" cy="434156"/>
            </a:xfrm>
            <a:custGeom>
              <a:avLst/>
              <a:gdLst>
                <a:gd name="T0" fmla="*/ 475165 w 287"/>
                <a:gd name="T1" fmla="*/ 142887 h 237"/>
                <a:gd name="T2" fmla="*/ 445924 w 287"/>
                <a:gd name="T3" fmla="*/ 172197 h 237"/>
                <a:gd name="T4" fmla="*/ 475165 w 287"/>
                <a:gd name="T5" fmla="*/ 203339 h 237"/>
                <a:gd name="T6" fmla="*/ 506233 w 287"/>
                <a:gd name="T7" fmla="*/ 172197 h 237"/>
                <a:gd name="T8" fmla="*/ 475165 w 287"/>
                <a:gd name="T9" fmla="*/ 142887 h 237"/>
                <a:gd name="T10" fmla="*/ 49344 w 287"/>
                <a:gd name="T11" fmla="*/ 142887 h 237"/>
                <a:gd name="T12" fmla="*/ 20103 w 287"/>
                <a:gd name="T13" fmla="*/ 172197 h 237"/>
                <a:gd name="T14" fmla="*/ 49344 w 287"/>
                <a:gd name="T15" fmla="*/ 203339 h 237"/>
                <a:gd name="T16" fmla="*/ 78585 w 287"/>
                <a:gd name="T17" fmla="*/ 172197 h 237"/>
                <a:gd name="T18" fmla="*/ 49344 w 287"/>
                <a:gd name="T19" fmla="*/ 142887 h 237"/>
                <a:gd name="T20" fmla="*/ 387442 w 287"/>
                <a:gd name="T21" fmla="*/ 89762 h 237"/>
                <a:gd name="T22" fmla="*/ 343581 w 287"/>
                <a:gd name="T23" fmla="*/ 133727 h 237"/>
                <a:gd name="T24" fmla="*/ 387442 w 287"/>
                <a:gd name="T25" fmla="*/ 177693 h 237"/>
                <a:gd name="T26" fmla="*/ 431304 w 287"/>
                <a:gd name="T27" fmla="*/ 133727 h 237"/>
                <a:gd name="T28" fmla="*/ 387442 w 287"/>
                <a:gd name="T29" fmla="*/ 89762 h 237"/>
                <a:gd name="T30" fmla="*/ 524509 w 287"/>
                <a:gd name="T31" fmla="*/ 359049 h 237"/>
                <a:gd name="T32" fmla="*/ 473337 w 287"/>
                <a:gd name="T33" fmla="*/ 359049 h 237"/>
                <a:gd name="T34" fmla="*/ 473337 w 287"/>
                <a:gd name="T35" fmla="*/ 265623 h 237"/>
                <a:gd name="T36" fmla="*/ 462372 w 287"/>
                <a:gd name="T37" fmla="*/ 221658 h 237"/>
                <a:gd name="T38" fmla="*/ 475165 w 287"/>
                <a:gd name="T39" fmla="*/ 219826 h 237"/>
                <a:gd name="T40" fmla="*/ 524509 w 287"/>
                <a:gd name="T41" fmla="*/ 269287 h 237"/>
                <a:gd name="T42" fmla="*/ 524509 w 287"/>
                <a:gd name="T43" fmla="*/ 359049 h 237"/>
                <a:gd name="T44" fmla="*/ 137067 w 287"/>
                <a:gd name="T45" fmla="*/ 89762 h 237"/>
                <a:gd name="T46" fmla="*/ 93205 w 287"/>
                <a:gd name="T47" fmla="*/ 133727 h 237"/>
                <a:gd name="T48" fmla="*/ 137067 w 287"/>
                <a:gd name="T49" fmla="*/ 177693 h 237"/>
                <a:gd name="T50" fmla="*/ 180928 w 287"/>
                <a:gd name="T51" fmla="*/ 133727 h 237"/>
                <a:gd name="T52" fmla="*/ 137067 w 287"/>
                <a:gd name="T53" fmla="*/ 89762 h 237"/>
                <a:gd name="T54" fmla="*/ 49344 w 287"/>
                <a:gd name="T55" fmla="*/ 219826 h 237"/>
                <a:gd name="T56" fmla="*/ 62137 w 287"/>
                <a:gd name="T57" fmla="*/ 221658 h 237"/>
                <a:gd name="T58" fmla="*/ 51172 w 287"/>
                <a:gd name="T59" fmla="*/ 265623 h 237"/>
                <a:gd name="T60" fmla="*/ 51172 w 287"/>
                <a:gd name="T61" fmla="*/ 359049 h 237"/>
                <a:gd name="T62" fmla="*/ 0 w 287"/>
                <a:gd name="T63" fmla="*/ 359049 h 237"/>
                <a:gd name="T64" fmla="*/ 0 w 287"/>
                <a:gd name="T65" fmla="*/ 269287 h 237"/>
                <a:gd name="T66" fmla="*/ 49344 w 287"/>
                <a:gd name="T67" fmla="*/ 219826 h 237"/>
                <a:gd name="T68" fmla="*/ 263168 w 287"/>
                <a:gd name="T69" fmla="*/ 0 h 237"/>
                <a:gd name="T70" fmla="*/ 197376 w 287"/>
                <a:gd name="T71" fmla="*/ 65948 h 237"/>
                <a:gd name="T72" fmla="*/ 263168 w 287"/>
                <a:gd name="T73" fmla="*/ 131895 h 237"/>
                <a:gd name="T74" fmla="*/ 327133 w 287"/>
                <a:gd name="T75" fmla="*/ 65948 h 237"/>
                <a:gd name="T76" fmla="*/ 263168 w 287"/>
                <a:gd name="T77" fmla="*/ 0 h 237"/>
                <a:gd name="T78" fmla="*/ 458717 w 287"/>
                <a:gd name="T79" fmla="*/ 392023 h 237"/>
                <a:gd name="T80" fmla="*/ 380132 w 287"/>
                <a:gd name="T81" fmla="*/ 392023 h 237"/>
                <a:gd name="T82" fmla="*/ 380132 w 287"/>
                <a:gd name="T83" fmla="*/ 250968 h 237"/>
                <a:gd name="T84" fmla="*/ 367339 w 287"/>
                <a:gd name="T85" fmla="*/ 197843 h 237"/>
                <a:gd name="T86" fmla="*/ 387442 w 287"/>
                <a:gd name="T87" fmla="*/ 194179 h 237"/>
                <a:gd name="T88" fmla="*/ 458717 w 287"/>
                <a:gd name="T89" fmla="*/ 265623 h 237"/>
                <a:gd name="T90" fmla="*/ 458717 w 287"/>
                <a:gd name="T91" fmla="*/ 392023 h 237"/>
                <a:gd name="T92" fmla="*/ 144377 w 287"/>
                <a:gd name="T93" fmla="*/ 250968 h 237"/>
                <a:gd name="T94" fmla="*/ 144377 w 287"/>
                <a:gd name="T95" fmla="*/ 392023 h 237"/>
                <a:gd name="T96" fmla="*/ 67620 w 287"/>
                <a:gd name="T97" fmla="*/ 392023 h 237"/>
                <a:gd name="T98" fmla="*/ 67620 w 287"/>
                <a:gd name="T99" fmla="*/ 265623 h 237"/>
                <a:gd name="T100" fmla="*/ 137067 w 287"/>
                <a:gd name="T101" fmla="*/ 194179 h 237"/>
                <a:gd name="T102" fmla="*/ 157170 w 287"/>
                <a:gd name="T103" fmla="*/ 197843 h 237"/>
                <a:gd name="T104" fmla="*/ 144377 w 287"/>
                <a:gd name="T105" fmla="*/ 250968 h 237"/>
                <a:gd name="T106" fmla="*/ 160825 w 287"/>
                <a:gd name="T107" fmla="*/ 434156 h 237"/>
                <a:gd name="T108" fmla="*/ 365511 w 287"/>
                <a:gd name="T109" fmla="*/ 434156 h 237"/>
                <a:gd name="T110" fmla="*/ 365511 w 287"/>
                <a:gd name="T111" fmla="*/ 250968 h 237"/>
                <a:gd name="T112" fmla="*/ 263168 w 287"/>
                <a:gd name="T113" fmla="*/ 148382 h 237"/>
                <a:gd name="T114" fmla="*/ 160825 w 287"/>
                <a:gd name="T115" fmla="*/ 250968 h 237"/>
                <a:gd name="T116" fmla="*/ 160825 w 287"/>
                <a:gd name="T117" fmla="*/ 434156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 name="Group 3"/>
          <p:cNvGrpSpPr>
            <a:grpSpLocks/>
          </p:cNvGrpSpPr>
          <p:nvPr/>
        </p:nvGrpSpPr>
        <p:grpSpPr bwMode="auto">
          <a:xfrm>
            <a:off x="5426606" y="3539730"/>
            <a:ext cx="854605" cy="856059"/>
            <a:chOff x="7235806" y="4719863"/>
            <a:chExt cx="1140534" cy="1140533"/>
          </a:xfrm>
        </p:grpSpPr>
        <p:sp>
          <p:nvSpPr>
            <p:cNvPr id="33" name="Oval 32"/>
            <p:cNvSpPr/>
            <p:nvPr/>
          </p:nvSpPr>
          <p:spPr>
            <a:xfrm>
              <a:off x="7235806" y="4719863"/>
              <a:ext cx="1140534" cy="114053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2099">
                <a:solidFill>
                  <a:srgbClr val="FFFFFF"/>
                </a:solidFill>
                <a:latin typeface="Open Sans" pitchFamily="34" charset="0"/>
                <a:ea typeface="Open Sans" pitchFamily="34" charset="0"/>
                <a:cs typeface="Open Sans" pitchFamily="34" charset="0"/>
              </a:endParaRPr>
            </a:p>
          </p:txBody>
        </p:sp>
        <p:grpSp>
          <p:nvGrpSpPr>
            <p:cNvPr id="62" name="Group 61"/>
            <p:cNvGrpSpPr/>
            <p:nvPr/>
          </p:nvGrpSpPr>
          <p:grpSpPr>
            <a:xfrm>
              <a:off x="7577135" y="5063525"/>
              <a:ext cx="467425" cy="453208"/>
              <a:chOff x="4411266" y="2303265"/>
              <a:chExt cx="325040" cy="315154"/>
            </a:xfrm>
            <a:solidFill>
              <a:schemeClr val="bg1"/>
            </a:solidFill>
          </p:grpSpPr>
          <p:sp>
            <p:nvSpPr>
              <p:cNvPr id="63" name="Freeform 28"/>
              <p:cNvSpPr>
                <a:spLocks/>
              </p:cNvSpPr>
              <p:nvPr/>
            </p:nvSpPr>
            <p:spPr bwMode="auto">
              <a:xfrm>
                <a:off x="4411266" y="2336007"/>
                <a:ext cx="291108" cy="282412"/>
              </a:xfrm>
              <a:custGeom>
                <a:avLst/>
                <a:gdLst>
                  <a:gd name="T0" fmla="*/ 417 w 21600"/>
                  <a:gd name="T1" fmla="*/ 102 h 21600"/>
                  <a:gd name="T2" fmla="*/ 384 w 21600"/>
                  <a:gd name="T3" fmla="*/ 65 h 21600"/>
                  <a:gd name="T4" fmla="*/ 316 w 21600"/>
                  <a:gd name="T5" fmla="*/ 0 h 21600"/>
                  <a:gd name="T6" fmla="*/ 283 w 21600"/>
                  <a:gd name="T7" fmla="*/ 33 h 21600"/>
                  <a:gd name="T8" fmla="*/ 149 w 21600"/>
                  <a:gd name="T9" fmla="*/ 102 h 21600"/>
                  <a:gd name="T10" fmla="*/ 0 w 21600"/>
                  <a:gd name="T11" fmla="*/ 465 h 21600"/>
                  <a:gd name="T12" fmla="*/ 182 w 21600"/>
                  <a:gd name="T13" fmla="*/ 265 h 21600"/>
                  <a:gd name="T14" fmla="*/ 182 w 21600"/>
                  <a:gd name="T15" fmla="*/ 265 h 21600"/>
                  <a:gd name="T16" fmla="*/ 197 w 21600"/>
                  <a:gd name="T17" fmla="*/ 181 h 21600"/>
                  <a:gd name="T18" fmla="*/ 302 w 21600"/>
                  <a:gd name="T19" fmla="*/ 181 h 21600"/>
                  <a:gd name="T20" fmla="*/ 302 w 21600"/>
                  <a:gd name="T21" fmla="*/ 283 h 21600"/>
                  <a:gd name="T22" fmla="*/ 216 w 21600"/>
                  <a:gd name="T23" fmla="*/ 297 h 21600"/>
                  <a:gd name="T24" fmla="*/ 216 w 21600"/>
                  <a:gd name="T25" fmla="*/ 297 h 21600"/>
                  <a:gd name="T26" fmla="*/ 10 w 21600"/>
                  <a:gd name="T27" fmla="*/ 474 h 21600"/>
                  <a:gd name="T28" fmla="*/ 384 w 21600"/>
                  <a:gd name="T29" fmla="*/ 330 h 21600"/>
                  <a:gd name="T30" fmla="*/ 451 w 21600"/>
                  <a:gd name="T31" fmla="*/ 200 h 21600"/>
                  <a:gd name="T32" fmla="*/ 489 w 21600"/>
                  <a:gd name="T33" fmla="*/ 167 h 21600"/>
                  <a:gd name="T34" fmla="*/ 417 w 21600"/>
                  <a:gd name="T35" fmla="*/ 102 h 21600"/>
                  <a:gd name="T36" fmla="*/ 417 w 21600"/>
                  <a:gd name="T37" fmla="*/ 102 h 2160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21600" h="21600">
                    <a:moveTo>
                      <a:pt x="18424" y="4659"/>
                    </a:moveTo>
                    <a:cubicBezTo>
                      <a:pt x="16941" y="2965"/>
                      <a:pt x="16941" y="2965"/>
                      <a:pt x="16941" y="2965"/>
                    </a:cubicBezTo>
                    <a:cubicBezTo>
                      <a:pt x="13976" y="0"/>
                      <a:pt x="13976" y="0"/>
                      <a:pt x="13976" y="0"/>
                    </a:cubicBezTo>
                    <a:cubicBezTo>
                      <a:pt x="13976" y="0"/>
                      <a:pt x="13976" y="0"/>
                      <a:pt x="12494" y="1482"/>
                    </a:cubicBezTo>
                    <a:cubicBezTo>
                      <a:pt x="11012" y="2965"/>
                      <a:pt x="6565" y="4659"/>
                      <a:pt x="6565" y="4659"/>
                    </a:cubicBezTo>
                    <a:cubicBezTo>
                      <a:pt x="0" y="21176"/>
                      <a:pt x="0" y="21176"/>
                      <a:pt x="0" y="21176"/>
                    </a:cubicBezTo>
                    <a:cubicBezTo>
                      <a:pt x="8047" y="12071"/>
                      <a:pt x="8047" y="12071"/>
                      <a:pt x="8047" y="12071"/>
                    </a:cubicBezTo>
                    <a:cubicBezTo>
                      <a:pt x="7624" y="10800"/>
                      <a:pt x="7835" y="9318"/>
                      <a:pt x="8682" y="8259"/>
                    </a:cubicBezTo>
                    <a:cubicBezTo>
                      <a:pt x="9953" y="6988"/>
                      <a:pt x="12071" y="6988"/>
                      <a:pt x="13341" y="8259"/>
                    </a:cubicBezTo>
                    <a:cubicBezTo>
                      <a:pt x="14400" y="9529"/>
                      <a:pt x="14400" y="11647"/>
                      <a:pt x="13341" y="12918"/>
                    </a:cubicBezTo>
                    <a:cubicBezTo>
                      <a:pt x="12282" y="13765"/>
                      <a:pt x="10800" y="13976"/>
                      <a:pt x="9529" y="13553"/>
                    </a:cubicBezTo>
                    <a:cubicBezTo>
                      <a:pt x="424" y="21600"/>
                      <a:pt x="424" y="21600"/>
                      <a:pt x="424" y="21600"/>
                    </a:cubicBezTo>
                    <a:cubicBezTo>
                      <a:pt x="16941" y="15035"/>
                      <a:pt x="16941" y="15035"/>
                      <a:pt x="16941" y="15035"/>
                    </a:cubicBezTo>
                    <a:cubicBezTo>
                      <a:pt x="16941" y="15035"/>
                      <a:pt x="18424" y="10588"/>
                      <a:pt x="19906" y="9106"/>
                    </a:cubicBezTo>
                    <a:cubicBezTo>
                      <a:pt x="21600" y="7624"/>
                      <a:pt x="21600" y="7624"/>
                      <a:pt x="21600" y="7624"/>
                    </a:cubicBezTo>
                    <a:lnTo>
                      <a:pt x="18424" y="4659"/>
                    </a:lnTo>
                    <a:close/>
                    <a:moveTo>
                      <a:pt x="18424" y="4659"/>
                    </a:moveTo>
                  </a:path>
                </a:pathLst>
              </a:custGeom>
              <a:grpFill/>
              <a:ln>
                <a:noFill/>
              </a:ln>
              <a:extLst/>
            </p:spPr>
            <p:txBody>
              <a:bodyPr lIns="0" tIns="0" rIns="0" bIns="0"/>
              <a:lstStyle/>
              <a:p>
                <a:pPr defTabSz="685577">
                  <a:defRPr/>
                </a:pPr>
                <a:endParaRPr lang="en-US"/>
              </a:p>
            </p:txBody>
          </p:sp>
          <p:sp>
            <p:nvSpPr>
              <p:cNvPr id="64" name="Freeform 30"/>
              <p:cNvSpPr>
                <a:spLocks/>
              </p:cNvSpPr>
              <p:nvPr/>
            </p:nvSpPr>
            <p:spPr bwMode="auto">
              <a:xfrm>
                <a:off x="4619625" y="2303265"/>
                <a:ext cx="116681" cy="113109"/>
              </a:xfrm>
              <a:custGeom>
                <a:avLst/>
                <a:gdLst>
                  <a:gd name="T0" fmla="*/ 24 w 21600"/>
                  <a:gd name="T1" fmla="*/ 0 h 21600"/>
                  <a:gd name="T2" fmla="*/ 196 w 21600"/>
                  <a:gd name="T3" fmla="*/ 167 h 21600"/>
                  <a:gd name="T4" fmla="*/ 172 w 21600"/>
                  <a:gd name="T5" fmla="*/ 190 h 21600"/>
                  <a:gd name="T6" fmla="*/ 0 w 21600"/>
                  <a:gd name="T7" fmla="*/ 23 h 21600"/>
                  <a:gd name="T8" fmla="*/ 24 w 21600"/>
                  <a:gd name="T9" fmla="*/ 0 h 21600"/>
                  <a:gd name="T10" fmla="*/ 24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667" y="0"/>
                    </a:moveTo>
                    <a:lnTo>
                      <a:pt x="21600" y="18933"/>
                    </a:lnTo>
                    <a:lnTo>
                      <a:pt x="18933" y="21600"/>
                    </a:lnTo>
                    <a:lnTo>
                      <a:pt x="0" y="2667"/>
                    </a:lnTo>
                    <a:lnTo>
                      <a:pt x="2667" y="0"/>
                    </a:lnTo>
                    <a:close/>
                    <a:moveTo>
                      <a:pt x="2667" y="0"/>
                    </a:moveTo>
                  </a:path>
                </a:pathLst>
              </a:custGeom>
              <a:grpFill/>
              <a:ln>
                <a:noFill/>
              </a:ln>
              <a:extLst/>
            </p:spPr>
            <p:txBody>
              <a:bodyPr lIns="0" tIns="0" rIns="0" bIns="0"/>
              <a:lstStyle/>
              <a:p>
                <a:pPr defTabSz="685577">
                  <a:defRPr/>
                </a:pPr>
                <a:endParaRPr lang="en-US"/>
              </a:p>
            </p:txBody>
          </p:sp>
        </p:grpSp>
      </p:grpSp>
      <p:grpSp>
        <p:nvGrpSpPr>
          <p:cNvPr id="5" name="Group 4"/>
          <p:cNvGrpSpPr>
            <a:grpSpLocks/>
          </p:cNvGrpSpPr>
          <p:nvPr/>
        </p:nvGrpSpPr>
        <p:grpSpPr bwMode="auto">
          <a:xfrm>
            <a:off x="3192492" y="2520554"/>
            <a:ext cx="855795" cy="854869"/>
            <a:chOff x="4256200" y="3360593"/>
            <a:chExt cx="1140534" cy="1140533"/>
          </a:xfrm>
        </p:grpSpPr>
        <p:sp>
          <p:nvSpPr>
            <p:cNvPr id="25" name="Oval 24"/>
            <p:cNvSpPr/>
            <p:nvPr/>
          </p:nvSpPr>
          <p:spPr>
            <a:xfrm>
              <a:off x="4256200" y="3360593"/>
              <a:ext cx="1140534" cy="114053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2099">
                <a:solidFill>
                  <a:srgbClr val="FFFFFF"/>
                </a:solidFill>
                <a:latin typeface="Open Sans" pitchFamily="34" charset="0"/>
                <a:ea typeface="Open Sans" pitchFamily="34" charset="0"/>
                <a:cs typeface="Open Sans" pitchFamily="34" charset="0"/>
              </a:endParaRPr>
            </a:p>
          </p:txBody>
        </p:sp>
        <p:grpSp>
          <p:nvGrpSpPr>
            <p:cNvPr id="65" name="Group 64"/>
            <p:cNvGrpSpPr/>
            <p:nvPr/>
          </p:nvGrpSpPr>
          <p:grpSpPr>
            <a:xfrm>
              <a:off x="4569824" y="3639786"/>
              <a:ext cx="537185" cy="596560"/>
              <a:chOff x="7502526" y="2405063"/>
              <a:chExt cx="301625" cy="334964"/>
            </a:xfrm>
            <a:solidFill>
              <a:schemeClr val="bg1"/>
            </a:solidFill>
          </p:grpSpPr>
          <p:sp>
            <p:nvSpPr>
              <p:cNvPr id="66" name="Freeform 112"/>
              <p:cNvSpPr>
                <a:spLocks/>
              </p:cNvSpPr>
              <p:nvPr/>
            </p:nvSpPr>
            <p:spPr bwMode="auto">
              <a:xfrm>
                <a:off x="7708901" y="2405063"/>
                <a:ext cx="95250" cy="90488"/>
              </a:xfrm>
              <a:custGeom>
                <a:avLst/>
                <a:gdLst>
                  <a:gd name="T0" fmla="*/ 19 w 25"/>
                  <a:gd name="T1" fmla="*/ 24 h 24"/>
                  <a:gd name="T2" fmla="*/ 21 w 25"/>
                  <a:gd name="T3" fmla="*/ 22 h 24"/>
                  <a:gd name="T4" fmla="*/ 19 w 25"/>
                  <a:gd name="T5" fmla="*/ 4 h 24"/>
                  <a:gd name="T6" fmla="*/ 0 w 25"/>
                  <a:gd name="T7" fmla="*/ 7 h 24"/>
                  <a:gd name="T8" fmla="*/ 0 w 25"/>
                  <a:gd name="T9" fmla="*/ 8 h 24"/>
                  <a:gd name="T10" fmla="*/ 19 w 25"/>
                  <a:gd name="T11" fmla="*/ 24 h 24"/>
                </a:gdLst>
                <a:ahLst/>
                <a:cxnLst>
                  <a:cxn ang="0">
                    <a:pos x="T0" y="T1"/>
                  </a:cxn>
                  <a:cxn ang="0">
                    <a:pos x="T2" y="T3"/>
                  </a:cxn>
                  <a:cxn ang="0">
                    <a:pos x="T4" y="T5"/>
                  </a:cxn>
                  <a:cxn ang="0">
                    <a:pos x="T6" y="T7"/>
                  </a:cxn>
                  <a:cxn ang="0">
                    <a:pos x="T8" y="T9"/>
                  </a:cxn>
                  <a:cxn ang="0">
                    <a:pos x="T10" y="T11"/>
                  </a:cxn>
                </a:cxnLst>
                <a:rect l="0" t="0" r="r" b="b"/>
                <a:pathLst>
                  <a:path w="25" h="24">
                    <a:moveTo>
                      <a:pt x="19" y="24"/>
                    </a:moveTo>
                    <a:cubicBezTo>
                      <a:pt x="20" y="23"/>
                      <a:pt x="20" y="23"/>
                      <a:pt x="21" y="22"/>
                    </a:cubicBezTo>
                    <a:cubicBezTo>
                      <a:pt x="25" y="17"/>
                      <a:pt x="24" y="8"/>
                      <a:pt x="19" y="4"/>
                    </a:cubicBezTo>
                    <a:cubicBezTo>
                      <a:pt x="13" y="0"/>
                      <a:pt x="5" y="1"/>
                      <a:pt x="0" y="7"/>
                    </a:cubicBezTo>
                    <a:cubicBezTo>
                      <a:pt x="0" y="7"/>
                      <a:pt x="0" y="7"/>
                      <a:pt x="0" y="8"/>
                    </a:cubicBezTo>
                    <a:cubicBezTo>
                      <a:pt x="8" y="11"/>
                      <a:pt x="15" y="17"/>
                      <a:pt x="19"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67" name="Freeform 113"/>
              <p:cNvSpPr>
                <a:spLocks noEditPoints="1"/>
              </p:cNvSpPr>
              <p:nvPr/>
            </p:nvSpPr>
            <p:spPr bwMode="auto">
              <a:xfrm>
                <a:off x="7518404" y="2438402"/>
                <a:ext cx="274638" cy="301625"/>
              </a:xfrm>
              <a:custGeom>
                <a:avLst/>
                <a:gdLst>
                  <a:gd name="T0" fmla="*/ 43 w 73"/>
                  <a:gd name="T1" fmla="*/ 0 h 80"/>
                  <a:gd name="T2" fmla="*/ 42 w 73"/>
                  <a:gd name="T3" fmla="*/ 0 h 80"/>
                  <a:gd name="T4" fmla="*/ 42 w 73"/>
                  <a:gd name="T5" fmla="*/ 0 h 80"/>
                  <a:gd name="T6" fmla="*/ 41 w 73"/>
                  <a:gd name="T7" fmla="*/ 0 h 80"/>
                  <a:gd name="T8" fmla="*/ 41 w 73"/>
                  <a:gd name="T9" fmla="*/ 0 h 80"/>
                  <a:gd name="T10" fmla="*/ 40 w 73"/>
                  <a:gd name="T11" fmla="*/ 0 h 80"/>
                  <a:gd name="T12" fmla="*/ 40 w 73"/>
                  <a:gd name="T13" fmla="*/ 0 h 80"/>
                  <a:gd name="T14" fmla="*/ 39 w 73"/>
                  <a:gd name="T15" fmla="*/ 0 h 80"/>
                  <a:gd name="T16" fmla="*/ 39 w 73"/>
                  <a:gd name="T17" fmla="*/ 0 h 80"/>
                  <a:gd name="T18" fmla="*/ 38 w 73"/>
                  <a:gd name="T19" fmla="*/ 0 h 80"/>
                  <a:gd name="T20" fmla="*/ 38 w 73"/>
                  <a:gd name="T21" fmla="*/ 0 h 80"/>
                  <a:gd name="T22" fmla="*/ 37 w 73"/>
                  <a:gd name="T23" fmla="*/ 0 h 80"/>
                  <a:gd name="T24" fmla="*/ 36 w 73"/>
                  <a:gd name="T25" fmla="*/ 0 h 80"/>
                  <a:gd name="T26" fmla="*/ 35 w 73"/>
                  <a:gd name="T27" fmla="*/ 0 h 80"/>
                  <a:gd name="T28" fmla="*/ 34 w 73"/>
                  <a:gd name="T29" fmla="*/ 0 h 80"/>
                  <a:gd name="T30" fmla="*/ 33 w 73"/>
                  <a:gd name="T31" fmla="*/ 0 h 80"/>
                  <a:gd name="T32" fmla="*/ 32 w 73"/>
                  <a:gd name="T33" fmla="*/ 0 h 80"/>
                  <a:gd name="T34" fmla="*/ 32 w 73"/>
                  <a:gd name="T35" fmla="*/ 0 h 80"/>
                  <a:gd name="T36" fmla="*/ 32 w 73"/>
                  <a:gd name="T37" fmla="*/ 0 h 80"/>
                  <a:gd name="T38" fmla="*/ 32 w 73"/>
                  <a:gd name="T39" fmla="*/ 0 h 80"/>
                  <a:gd name="T40" fmla="*/ 31 w 73"/>
                  <a:gd name="T41" fmla="*/ 0 h 80"/>
                  <a:gd name="T42" fmla="*/ 31 w 73"/>
                  <a:gd name="T43" fmla="*/ 0 h 80"/>
                  <a:gd name="T44" fmla="*/ 30 w 73"/>
                  <a:gd name="T45" fmla="*/ 0 h 80"/>
                  <a:gd name="T46" fmla="*/ 0 w 73"/>
                  <a:gd name="T47" fmla="*/ 37 h 80"/>
                  <a:gd name="T48" fmla="*/ 12 w 73"/>
                  <a:gd name="T49" fmla="*/ 64 h 80"/>
                  <a:gd name="T50" fmla="*/ 7 w 73"/>
                  <a:gd name="T51" fmla="*/ 69 h 80"/>
                  <a:gd name="T52" fmla="*/ 7 w 73"/>
                  <a:gd name="T53" fmla="*/ 77 h 80"/>
                  <a:gd name="T54" fmla="*/ 14 w 73"/>
                  <a:gd name="T55" fmla="*/ 77 h 80"/>
                  <a:gd name="T56" fmla="*/ 21 w 73"/>
                  <a:gd name="T57" fmla="*/ 70 h 80"/>
                  <a:gd name="T58" fmla="*/ 36 w 73"/>
                  <a:gd name="T59" fmla="*/ 73 h 80"/>
                  <a:gd name="T60" fmla="*/ 52 w 73"/>
                  <a:gd name="T61" fmla="*/ 70 h 80"/>
                  <a:gd name="T62" fmla="*/ 58 w 73"/>
                  <a:gd name="T63" fmla="*/ 77 h 80"/>
                  <a:gd name="T64" fmla="*/ 66 w 73"/>
                  <a:gd name="T65" fmla="*/ 77 h 80"/>
                  <a:gd name="T66" fmla="*/ 66 w 73"/>
                  <a:gd name="T67" fmla="*/ 69 h 80"/>
                  <a:gd name="T68" fmla="*/ 61 w 73"/>
                  <a:gd name="T69" fmla="*/ 64 h 80"/>
                  <a:gd name="T70" fmla="*/ 73 w 73"/>
                  <a:gd name="T71" fmla="*/ 37 h 80"/>
                  <a:gd name="T72" fmla="*/ 43 w 73"/>
                  <a:gd name="T73" fmla="*/ 0 h 80"/>
                  <a:gd name="T74" fmla="*/ 36 w 73"/>
                  <a:gd name="T75" fmla="*/ 65 h 80"/>
                  <a:gd name="T76" fmla="*/ 8 w 73"/>
                  <a:gd name="T77" fmla="*/ 37 h 80"/>
                  <a:gd name="T78" fmla="*/ 36 w 73"/>
                  <a:gd name="T79" fmla="*/ 8 h 80"/>
                  <a:gd name="T80" fmla="*/ 64 w 73"/>
                  <a:gd name="T81" fmla="*/ 37 h 80"/>
                  <a:gd name="T82" fmla="*/ 36 w 73"/>
                  <a:gd name="T83" fmla="*/ 6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3" h="80">
                    <a:moveTo>
                      <a:pt x="43" y="0"/>
                    </a:moveTo>
                    <a:cubicBezTo>
                      <a:pt x="42" y="0"/>
                      <a:pt x="42" y="0"/>
                      <a:pt x="42" y="0"/>
                    </a:cubicBezTo>
                    <a:cubicBezTo>
                      <a:pt x="42" y="0"/>
                      <a:pt x="42" y="0"/>
                      <a:pt x="42" y="0"/>
                    </a:cubicBezTo>
                    <a:cubicBezTo>
                      <a:pt x="42" y="0"/>
                      <a:pt x="41" y="0"/>
                      <a:pt x="41" y="0"/>
                    </a:cubicBezTo>
                    <a:cubicBezTo>
                      <a:pt x="41" y="0"/>
                      <a:pt x="41" y="0"/>
                      <a:pt x="41" y="0"/>
                    </a:cubicBezTo>
                    <a:cubicBezTo>
                      <a:pt x="41" y="0"/>
                      <a:pt x="40" y="0"/>
                      <a:pt x="40" y="0"/>
                    </a:cubicBezTo>
                    <a:cubicBezTo>
                      <a:pt x="40" y="0"/>
                      <a:pt x="40" y="0"/>
                      <a:pt x="40" y="0"/>
                    </a:cubicBezTo>
                    <a:cubicBezTo>
                      <a:pt x="40" y="0"/>
                      <a:pt x="39" y="0"/>
                      <a:pt x="39" y="0"/>
                    </a:cubicBezTo>
                    <a:cubicBezTo>
                      <a:pt x="39" y="0"/>
                      <a:pt x="39" y="0"/>
                      <a:pt x="39" y="0"/>
                    </a:cubicBezTo>
                    <a:cubicBezTo>
                      <a:pt x="39" y="0"/>
                      <a:pt x="38" y="0"/>
                      <a:pt x="38" y="0"/>
                    </a:cubicBezTo>
                    <a:cubicBezTo>
                      <a:pt x="38" y="0"/>
                      <a:pt x="38" y="0"/>
                      <a:pt x="38" y="0"/>
                    </a:cubicBezTo>
                    <a:cubicBezTo>
                      <a:pt x="38" y="0"/>
                      <a:pt x="38" y="0"/>
                      <a:pt x="37" y="0"/>
                    </a:cubicBezTo>
                    <a:cubicBezTo>
                      <a:pt x="37" y="0"/>
                      <a:pt x="37" y="0"/>
                      <a:pt x="36" y="0"/>
                    </a:cubicBezTo>
                    <a:cubicBezTo>
                      <a:pt x="36" y="0"/>
                      <a:pt x="36" y="0"/>
                      <a:pt x="35" y="0"/>
                    </a:cubicBezTo>
                    <a:cubicBezTo>
                      <a:pt x="35" y="0"/>
                      <a:pt x="35" y="0"/>
                      <a:pt x="34" y="0"/>
                    </a:cubicBezTo>
                    <a:cubicBezTo>
                      <a:pt x="34" y="0"/>
                      <a:pt x="34" y="0"/>
                      <a:pt x="33" y="0"/>
                    </a:cubicBezTo>
                    <a:cubicBezTo>
                      <a:pt x="33" y="0"/>
                      <a:pt x="33" y="0"/>
                      <a:pt x="32" y="0"/>
                    </a:cubicBezTo>
                    <a:cubicBezTo>
                      <a:pt x="32" y="0"/>
                      <a:pt x="32" y="0"/>
                      <a:pt x="32" y="0"/>
                    </a:cubicBezTo>
                    <a:cubicBezTo>
                      <a:pt x="32" y="0"/>
                      <a:pt x="32" y="0"/>
                      <a:pt x="32" y="0"/>
                    </a:cubicBezTo>
                    <a:cubicBezTo>
                      <a:pt x="32" y="0"/>
                      <a:pt x="32" y="0"/>
                      <a:pt x="32" y="0"/>
                    </a:cubicBezTo>
                    <a:cubicBezTo>
                      <a:pt x="31" y="0"/>
                      <a:pt x="31" y="0"/>
                      <a:pt x="31" y="0"/>
                    </a:cubicBezTo>
                    <a:cubicBezTo>
                      <a:pt x="31" y="0"/>
                      <a:pt x="31" y="0"/>
                      <a:pt x="31" y="0"/>
                    </a:cubicBezTo>
                    <a:cubicBezTo>
                      <a:pt x="30" y="0"/>
                      <a:pt x="30" y="0"/>
                      <a:pt x="30" y="0"/>
                    </a:cubicBezTo>
                    <a:cubicBezTo>
                      <a:pt x="13" y="4"/>
                      <a:pt x="0" y="19"/>
                      <a:pt x="0" y="37"/>
                    </a:cubicBezTo>
                    <a:cubicBezTo>
                      <a:pt x="0" y="47"/>
                      <a:pt x="4" y="57"/>
                      <a:pt x="12" y="64"/>
                    </a:cubicBezTo>
                    <a:cubicBezTo>
                      <a:pt x="7" y="69"/>
                      <a:pt x="7" y="69"/>
                      <a:pt x="7" y="69"/>
                    </a:cubicBezTo>
                    <a:cubicBezTo>
                      <a:pt x="4" y="71"/>
                      <a:pt x="5" y="77"/>
                      <a:pt x="7" y="77"/>
                    </a:cubicBezTo>
                    <a:cubicBezTo>
                      <a:pt x="9" y="79"/>
                      <a:pt x="12" y="79"/>
                      <a:pt x="14" y="77"/>
                    </a:cubicBezTo>
                    <a:cubicBezTo>
                      <a:pt x="16" y="75"/>
                      <a:pt x="20" y="72"/>
                      <a:pt x="21" y="70"/>
                    </a:cubicBezTo>
                    <a:cubicBezTo>
                      <a:pt x="25" y="72"/>
                      <a:pt x="31" y="73"/>
                      <a:pt x="36" y="73"/>
                    </a:cubicBezTo>
                    <a:cubicBezTo>
                      <a:pt x="42" y="73"/>
                      <a:pt x="47" y="72"/>
                      <a:pt x="52" y="70"/>
                    </a:cubicBezTo>
                    <a:cubicBezTo>
                      <a:pt x="53" y="72"/>
                      <a:pt x="57" y="75"/>
                      <a:pt x="58" y="77"/>
                    </a:cubicBezTo>
                    <a:cubicBezTo>
                      <a:pt x="62" y="80"/>
                      <a:pt x="65" y="77"/>
                      <a:pt x="66" y="77"/>
                    </a:cubicBezTo>
                    <a:cubicBezTo>
                      <a:pt x="68" y="74"/>
                      <a:pt x="68" y="71"/>
                      <a:pt x="66" y="69"/>
                    </a:cubicBezTo>
                    <a:cubicBezTo>
                      <a:pt x="61" y="64"/>
                      <a:pt x="61" y="64"/>
                      <a:pt x="61" y="64"/>
                    </a:cubicBezTo>
                    <a:cubicBezTo>
                      <a:pt x="68" y="57"/>
                      <a:pt x="73" y="47"/>
                      <a:pt x="73" y="37"/>
                    </a:cubicBezTo>
                    <a:cubicBezTo>
                      <a:pt x="73" y="19"/>
                      <a:pt x="60" y="4"/>
                      <a:pt x="43" y="0"/>
                    </a:cubicBezTo>
                    <a:close/>
                    <a:moveTo>
                      <a:pt x="36" y="65"/>
                    </a:moveTo>
                    <a:cubicBezTo>
                      <a:pt x="21" y="65"/>
                      <a:pt x="8" y="52"/>
                      <a:pt x="8" y="37"/>
                    </a:cubicBezTo>
                    <a:cubicBezTo>
                      <a:pt x="8" y="21"/>
                      <a:pt x="21" y="8"/>
                      <a:pt x="36" y="8"/>
                    </a:cubicBezTo>
                    <a:cubicBezTo>
                      <a:pt x="52" y="8"/>
                      <a:pt x="64" y="21"/>
                      <a:pt x="64" y="37"/>
                    </a:cubicBezTo>
                    <a:cubicBezTo>
                      <a:pt x="64" y="52"/>
                      <a:pt x="52" y="65"/>
                      <a:pt x="3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68" name="Freeform 114"/>
              <p:cNvSpPr>
                <a:spLocks/>
              </p:cNvSpPr>
              <p:nvPr/>
            </p:nvSpPr>
            <p:spPr bwMode="auto">
              <a:xfrm>
                <a:off x="7502526" y="2405063"/>
                <a:ext cx="98425" cy="90488"/>
              </a:xfrm>
              <a:custGeom>
                <a:avLst/>
                <a:gdLst>
                  <a:gd name="T0" fmla="*/ 6 w 26"/>
                  <a:gd name="T1" fmla="*/ 24 h 24"/>
                  <a:gd name="T2" fmla="*/ 26 w 26"/>
                  <a:gd name="T3" fmla="*/ 8 h 24"/>
                  <a:gd name="T4" fmla="*/ 25 w 26"/>
                  <a:gd name="T5" fmla="*/ 7 h 24"/>
                  <a:gd name="T6" fmla="*/ 7 w 26"/>
                  <a:gd name="T7" fmla="*/ 4 h 24"/>
                  <a:gd name="T8" fmla="*/ 5 w 26"/>
                  <a:gd name="T9" fmla="*/ 22 h 24"/>
                  <a:gd name="T10" fmla="*/ 6 w 26"/>
                  <a:gd name="T11" fmla="*/ 24 h 24"/>
                </a:gdLst>
                <a:ahLst/>
                <a:cxnLst>
                  <a:cxn ang="0">
                    <a:pos x="T0" y="T1"/>
                  </a:cxn>
                  <a:cxn ang="0">
                    <a:pos x="T2" y="T3"/>
                  </a:cxn>
                  <a:cxn ang="0">
                    <a:pos x="T4" y="T5"/>
                  </a:cxn>
                  <a:cxn ang="0">
                    <a:pos x="T6" y="T7"/>
                  </a:cxn>
                  <a:cxn ang="0">
                    <a:pos x="T8" y="T9"/>
                  </a:cxn>
                  <a:cxn ang="0">
                    <a:pos x="T10" y="T11"/>
                  </a:cxn>
                </a:cxnLst>
                <a:rect l="0" t="0" r="r" b="b"/>
                <a:pathLst>
                  <a:path w="26" h="24">
                    <a:moveTo>
                      <a:pt x="6" y="24"/>
                    </a:moveTo>
                    <a:cubicBezTo>
                      <a:pt x="11" y="17"/>
                      <a:pt x="18" y="11"/>
                      <a:pt x="26" y="8"/>
                    </a:cubicBezTo>
                    <a:cubicBezTo>
                      <a:pt x="26" y="7"/>
                      <a:pt x="25" y="7"/>
                      <a:pt x="25" y="7"/>
                    </a:cubicBezTo>
                    <a:cubicBezTo>
                      <a:pt x="21" y="1"/>
                      <a:pt x="13" y="0"/>
                      <a:pt x="7" y="4"/>
                    </a:cubicBezTo>
                    <a:cubicBezTo>
                      <a:pt x="1" y="8"/>
                      <a:pt x="0" y="17"/>
                      <a:pt x="5" y="22"/>
                    </a:cubicBezTo>
                    <a:cubicBezTo>
                      <a:pt x="5" y="23"/>
                      <a:pt x="6" y="23"/>
                      <a:pt x="6" y="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69" name="Freeform 115"/>
              <p:cNvSpPr>
                <a:spLocks/>
              </p:cNvSpPr>
              <p:nvPr/>
            </p:nvSpPr>
            <p:spPr bwMode="auto">
              <a:xfrm>
                <a:off x="7650163" y="2476501"/>
                <a:ext cx="11113" cy="44450"/>
              </a:xfrm>
              <a:custGeom>
                <a:avLst/>
                <a:gdLst>
                  <a:gd name="T0" fmla="*/ 1 w 3"/>
                  <a:gd name="T1" fmla="*/ 12 h 12"/>
                  <a:gd name="T2" fmla="*/ 3 w 3"/>
                  <a:gd name="T3" fmla="*/ 10 h 12"/>
                  <a:gd name="T4" fmla="*/ 3 w 3"/>
                  <a:gd name="T5" fmla="*/ 2 h 12"/>
                  <a:gd name="T6" fmla="*/ 1 w 3"/>
                  <a:gd name="T7" fmla="*/ 0 h 12"/>
                  <a:gd name="T8" fmla="*/ 0 w 3"/>
                  <a:gd name="T9" fmla="*/ 2 h 12"/>
                  <a:gd name="T10" fmla="*/ 0 w 3"/>
                  <a:gd name="T11" fmla="*/ 10 h 12"/>
                  <a:gd name="T12" fmla="*/ 1 w 3"/>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12"/>
                    </a:moveTo>
                    <a:cubicBezTo>
                      <a:pt x="2" y="12"/>
                      <a:pt x="3" y="11"/>
                      <a:pt x="3" y="10"/>
                    </a:cubicBezTo>
                    <a:cubicBezTo>
                      <a:pt x="3" y="2"/>
                      <a:pt x="3" y="2"/>
                      <a:pt x="3" y="2"/>
                    </a:cubicBezTo>
                    <a:cubicBezTo>
                      <a:pt x="3" y="1"/>
                      <a:pt x="2" y="0"/>
                      <a:pt x="1" y="0"/>
                    </a:cubicBezTo>
                    <a:cubicBezTo>
                      <a:pt x="0" y="0"/>
                      <a:pt x="0" y="1"/>
                      <a:pt x="0" y="2"/>
                    </a:cubicBezTo>
                    <a:cubicBezTo>
                      <a:pt x="0" y="10"/>
                      <a:pt x="0" y="10"/>
                      <a:pt x="0" y="10"/>
                    </a:cubicBezTo>
                    <a:cubicBezTo>
                      <a:pt x="0" y="11"/>
                      <a:pt x="0" y="12"/>
                      <a:pt x="1"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70" name="Freeform 116"/>
              <p:cNvSpPr>
                <a:spLocks/>
              </p:cNvSpPr>
              <p:nvPr/>
            </p:nvSpPr>
            <p:spPr bwMode="auto">
              <a:xfrm>
                <a:off x="7551738" y="2570163"/>
                <a:ext cx="44450"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71" name="Freeform 117"/>
              <p:cNvSpPr>
                <a:spLocks/>
              </p:cNvSpPr>
              <p:nvPr/>
            </p:nvSpPr>
            <p:spPr bwMode="auto">
              <a:xfrm>
                <a:off x="7708901" y="2570163"/>
                <a:ext cx="46038" cy="11113"/>
              </a:xfrm>
              <a:custGeom>
                <a:avLst/>
                <a:gdLst>
                  <a:gd name="T0" fmla="*/ 10 w 12"/>
                  <a:gd name="T1" fmla="*/ 0 h 3"/>
                  <a:gd name="T2" fmla="*/ 2 w 12"/>
                  <a:gd name="T3" fmla="*/ 0 h 3"/>
                  <a:gd name="T4" fmla="*/ 0 w 12"/>
                  <a:gd name="T5" fmla="*/ 2 h 3"/>
                  <a:gd name="T6" fmla="*/ 2 w 12"/>
                  <a:gd name="T7" fmla="*/ 3 h 3"/>
                  <a:gd name="T8" fmla="*/ 10 w 12"/>
                  <a:gd name="T9" fmla="*/ 3 h 3"/>
                  <a:gd name="T10" fmla="*/ 12 w 12"/>
                  <a:gd name="T11" fmla="*/ 2 h 3"/>
                  <a:gd name="T12" fmla="*/ 10 w 12"/>
                  <a:gd name="T13" fmla="*/ 0 h 3"/>
                </a:gdLst>
                <a:ahLst/>
                <a:cxnLst>
                  <a:cxn ang="0">
                    <a:pos x="T0" y="T1"/>
                  </a:cxn>
                  <a:cxn ang="0">
                    <a:pos x="T2" y="T3"/>
                  </a:cxn>
                  <a:cxn ang="0">
                    <a:pos x="T4" y="T5"/>
                  </a:cxn>
                  <a:cxn ang="0">
                    <a:pos x="T6" y="T7"/>
                  </a:cxn>
                  <a:cxn ang="0">
                    <a:pos x="T8" y="T9"/>
                  </a:cxn>
                  <a:cxn ang="0">
                    <a:pos x="T10" y="T11"/>
                  </a:cxn>
                  <a:cxn ang="0">
                    <a:pos x="T12" y="T13"/>
                  </a:cxn>
                </a:cxnLst>
                <a:rect l="0" t="0" r="r" b="b"/>
                <a:pathLst>
                  <a:path w="12" h="3">
                    <a:moveTo>
                      <a:pt x="10" y="0"/>
                    </a:moveTo>
                    <a:cubicBezTo>
                      <a:pt x="2" y="0"/>
                      <a:pt x="2" y="0"/>
                      <a:pt x="2" y="0"/>
                    </a:cubicBezTo>
                    <a:cubicBezTo>
                      <a:pt x="1" y="0"/>
                      <a:pt x="0" y="1"/>
                      <a:pt x="0" y="2"/>
                    </a:cubicBezTo>
                    <a:cubicBezTo>
                      <a:pt x="0" y="3"/>
                      <a:pt x="1" y="3"/>
                      <a:pt x="2" y="3"/>
                    </a:cubicBezTo>
                    <a:cubicBezTo>
                      <a:pt x="10" y="3"/>
                      <a:pt x="10" y="3"/>
                      <a:pt x="10" y="3"/>
                    </a:cubicBezTo>
                    <a:cubicBezTo>
                      <a:pt x="11" y="3"/>
                      <a:pt x="12" y="3"/>
                      <a:pt x="12" y="2"/>
                    </a:cubicBezTo>
                    <a:cubicBezTo>
                      <a:pt x="12" y="1"/>
                      <a:pt x="11" y="0"/>
                      <a:pt x="1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72" name="Freeform 118"/>
              <p:cNvSpPr>
                <a:spLocks/>
              </p:cNvSpPr>
              <p:nvPr/>
            </p:nvSpPr>
            <p:spPr bwMode="auto">
              <a:xfrm>
                <a:off x="7650163" y="2633663"/>
                <a:ext cx="11113" cy="46038"/>
              </a:xfrm>
              <a:custGeom>
                <a:avLst/>
                <a:gdLst>
                  <a:gd name="T0" fmla="*/ 1 w 3"/>
                  <a:gd name="T1" fmla="*/ 0 h 12"/>
                  <a:gd name="T2" fmla="*/ 0 w 3"/>
                  <a:gd name="T3" fmla="*/ 1 h 12"/>
                  <a:gd name="T4" fmla="*/ 0 w 3"/>
                  <a:gd name="T5" fmla="*/ 10 h 12"/>
                  <a:gd name="T6" fmla="*/ 1 w 3"/>
                  <a:gd name="T7" fmla="*/ 12 h 12"/>
                  <a:gd name="T8" fmla="*/ 3 w 3"/>
                  <a:gd name="T9" fmla="*/ 10 h 12"/>
                  <a:gd name="T10" fmla="*/ 3 w 3"/>
                  <a:gd name="T11" fmla="*/ 1 h 12"/>
                  <a:gd name="T12" fmla="*/ 1 w 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 h="12">
                    <a:moveTo>
                      <a:pt x="1" y="0"/>
                    </a:moveTo>
                    <a:cubicBezTo>
                      <a:pt x="0" y="0"/>
                      <a:pt x="0" y="1"/>
                      <a:pt x="0" y="1"/>
                    </a:cubicBezTo>
                    <a:cubicBezTo>
                      <a:pt x="0" y="10"/>
                      <a:pt x="0" y="10"/>
                      <a:pt x="0" y="10"/>
                    </a:cubicBezTo>
                    <a:cubicBezTo>
                      <a:pt x="0" y="11"/>
                      <a:pt x="0" y="12"/>
                      <a:pt x="1" y="12"/>
                    </a:cubicBezTo>
                    <a:cubicBezTo>
                      <a:pt x="2" y="12"/>
                      <a:pt x="3" y="11"/>
                      <a:pt x="3" y="10"/>
                    </a:cubicBezTo>
                    <a:cubicBezTo>
                      <a:pt x="3" y="1"/>
                      <a:pt x="3" y="1"/>
                      <a:pt x="3" y="1"/>
                    </a:cubicBezTo>
                    <a:cubicBezTo>
                      <a:pt x="3" y="1"/>
                      <a:pt x="2" y="0"/>
                      <a:pt x="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73" name="Freeform 119"/>
              <p:cNvSpPr>
                <a:spLocks/>
              </p:cNvSpPr>
              <p:nvPr/>
            </p:nvSpPr>
            <p:spPr bwMode="auto">
              <a:xfrm>
                <a:off x="7593013" y="2506663"/>
                <a:ext cx="128588" cy="85725"/>
              </a:xfrm>
              <a:custGeom>
                <a:avLst/>
                <a:gdLst>
                  <a:gd name="T0" fmla="*/ 18 w 34"/>
                  <a:gd name="T1" fmla="*/ 18 h 23"/>
                  <a:gd name="T2" fmla="*/ 33 w 34"/>
                  <a:gd name="T3" fmla="*/ 3 h 23"/>
                  <a:gd name="T4" fmla="*/ 34 w 34"/>
                  <a:gd name="T5" fmla="*/ 2 h 23"/>
                  <a:gd name="T6" fmla="*/ 33 w 34"/>
                  <a:gd name="T7" fmla="*/ 1 h 23"/>
                  <a:gd name="T8" fmla="*/ 32 w 34"/>
                  <a:gd name="T9" fmla="*/ 0 h 23"/>
                  <a:gd name="T10" fmla="*/ 31 w 34"/>
                  <a:gd name="T11" fmla="*/ 1 h 23"/>
                  <a:gd name="T12" fmla="*/ 20 w 34"/>
                  <a:gd name="T13" fmla="*/ 12 h 23"/>
                  <a:gd name="T14" fmla="*/ 16 w 34"/>
                  <a:gd name="T15" fmla="*/ 16 h 23"/>
                  <a:gd name="T16" fmla="*/ 16 w 34"/>
                  <a:gd name="T17" fmla="*/ 16 h 23"/>
                  <a:gd name="T18" fmla="*/ 16 w 34"/>
                  <a:gd name="T19" fmla="*/ 16 h 23"/>
                  <a:gd name="T20" fmla="*/ 15 w 34"/>
                  <a:gd name="T21" fmla="*/ 15 h 23"/>
                  <a:gd name="T22" fmla="*/ 15 w 34"/>
                  <a:gd name="T23" fmla="*/ 15 h 23"/>
                  <a:gd name="T24" fmla="*/ 15 w 34"/>
                  <a:gd name="T25" fmla="*/ 15 h 23"/>
                  <a:gd name="T26" fmla="*/ 4 w 34"/>
                  <a:gd name="T27" fmla="*/ 7 h 23"/>
                  <a:gd name="T28" fmla="*/ 2 w 34"/>
                  <a:gd name="T29" fmla="*/ 6 h 23"/>
                  <a:gd name="T30" fmla="*/ 1 w 34"/>
                  <a:gd name="T31" fmla="*/ 7 h 23"/>
                  <a:gd name="T32" fmla="*/ 0 w 34"/>
                  <a:gd name="T33" fmla="*/ 9 h 23"/>
                  <a:gd name="T34" fmla="*/ 1 w 34"/>
                  <a:gd name="T35" fmla="*/ 10 h 23"/>
                  <a:gd name="T36" fmla="*/ 13 w 34"/>
                  <a:gd name="T37" fmla="*/ 19 h 23"/>
                  <a:gd name="T38" fmla="*/ 12 w 34"/>
                  <a:gd name="T39" fmla="*/ 20 h 23"/>
                  <a:gd name="T40" fmla="*/ 11 w 34"/>
                  <a:gd name="T41" fmla="*/ 21 h 23"/>
                  <a:gd name="T42" fmla="*/ 12 w 34"/>
                  <a:gd name="T43" fmla="*/ 23 h 23"/>
                  <a:gd name="T44" fmla="*/ 13 w 34"/>
                  <a:gd name="T45" fmla="*/ 23 h 23"/>
                  <a:gd name="T46" fmla="*/ 16 w 34"/>
                  <a:gd name="T47" fmla="*/ 21 h 23"/>
                  <a:gd name="T48" fmla="*/ 17 w 34"/>
                  <a:gd name="T49" fmla="*/ 22 h 23"/>
                  <a:gd name="T50" fmla="*/ 18 w 34"/>
                  <a:gd name="T51" fmla="*/ 23 h 23"/>
                  <a:gd name="T52" fmla="*/ 20 w 34"/>
                  <a:gd name="T53" fmla="*/ 23 h 23"/>
                  <a:gd name="T54" fmla="*/ 21 w 34"/>
                  <a:gd name="T55" fmla="*/ 21 h 23"/>
                  <a:gd name="T56" fmla="*/ 21 w 34"/>
                  <a:gd name="T57" fmla="*/ 19 h 23"/>
                  <a:gd name="T58" fmla="*/ 18 w 34"/>
                  <a:gd name="T59" fmla="*/ 18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4" h="23">
                    <a:moveTo>
                      <a:pt x="18" y="18"/>
                    </a:moveTo>
                    <a:cubicBezTo>
                      <a:pt x="33" y="3"/>
                      <a:pt x="33" y="3"/>
                      <a:pt x="33" y="3"/>
                    </a:cubicBezTo>
                    <a:cubicBezTo>
                      <a:pt x="33" y="3"/>
                      <a:pt x="34" y="2"/>
                      <a:pt x="34" y="2"/>
                    </a:cubicBezTo>
                    <a:cubicBezTo>
                      <a:pt x="34" y="2"/>
                      <a:pt x="33" y="1"/>
                      <a:pt x="33" y="1"/>
                    </a:cubicBezTo>
                    <a:cubicBezTo>
                      <a:pt x="33" y="1"/>
                      <a:pt x="32" y="0"/>
                      <a:pt x="32" y="0"/>
                    </a:cubicBezTo>
                    <a:cubicBezTo>
                      <a:pt x="32" y="0"/>
                      <a:pt x="31" y="1"/>
                      <a:pt x="31" y="1"/>
                    </a:cubicBezTo>
                    <a:cubicBezTo>
                      <a:pt x="20" y="12"/>
                      <a:pt x="20" y="12"/>
                      <a:pt x="20" y="12"/>
                    </a:cubicBezTo>
                    <a:cubicBezTo>
                      <a:pt x="16" y="16"/>
                      <a:pt x="16" y="16"/>
                      <a:pt x="16" y="16"/>
                    </a:cubicBezTo>
                    <a:cubicBezTo>
                      <a:pt x="16" y="16"/>
                      <a:pt x="16" y="16"/>
                      <a:pt x="16" y="16"/>
                    </a:cubicBezTo>
                    <a:cubicBezTo>
                      <a:pt x="16" y="16"/>
                      <a:pt x="16" y="16"/>
                      <a:pt x="16" y="16"/>
                    </a:cubicBezTo>
                    <a:cubicBezTo>
                      <a:pt x="15" y="15"/>
                      <a:pt x="15" y="15"/>
                      <a:pt x="15" y="15"/>
                    </a:cubicBezTo>
                    <a:cubicBezTo>
                      <a:pt x="15" y="15"/>
                      <a:pt x="15" y="15"/>
                      <a:pt x="15" y="15"/>
                    </a:cubicBezTo>
                    <a:cubicBezTo>
                      <a:pt x="15" y="15"/>
                      <a:pt x="15" y="15"/>
                      <a:pt x="15" y="15"/>
                    </a:cubicBezTo>
                    <a:cubicBezTo>
                      <a:pt x="4" y="7"/>
                      <a:pt x="4" y="7"/>
                      <a:pt x="4" y="7"/>
                    </a:cubicBezTo>
                    <a:cubicBezTo>
                      <a:pt x="3" y="6"/>
                      <a:pt x="3" y="6"/>
                      <a:pt x="2" y="6"/>
                    </a:cubicBezTo>
                    <a:cubicBezTo>
                      <a:pt x="2" y="6"/>
                      <a:pt x="1" y="7"/>
                      <a:pt x="1" y="7"/>
                    </a:cubicBezTo>
                    <a:cubicBezTo>
                      <a:pt x="0" y="8"/>
                      <a:pt x="0" y="8"/>
                      <a:pt x="0" y="9"/>
                    </a:cubicBezTo>
                    <a:cubicBezTo>
                      <a:pt x="0" y="9"/>
                      <a:pt x="1" y="10"/>
                      <a:pt x="1" y="10"/>
                    </a:cubicBezTo>
                    <a:cubicBezTo>
                      <a:pt x="13" y="19"/>
                      <a:pt x="13" y="19"/>
                      <a:pt x="13" y="19"/>
                    </a:cubicBezTo>
                    <a:cubicBezTo>
                      <a:pt x="12" y="20"/>
                      <a:pt x="12" y="20"/>
                      <a:pt x="12" y="20"/>
                    </a:cubicBezTo>
                    <a:cubicBezTo>
                      <a:pt x="11" y="21"/>
                      <a:pt x="11" y="21"/>
                      <a:pt x="11" y="21"/>
                    </a:cubicBezTo>
                    <a:cubicBezTo>
                      <a:pt x="11" y="22"/>
                      <a:pt x="11" y="22"/>
                      <a:pt x="12" y="23"/>
                    </a:cubicBezTo>
                    <a:cubicBezTo>
                      <a:pt x="12" y="23"/>
                      <a:pt x="12" y="23"/>
                      <a:pt x="13" y="23"/>
                    </a:cubicBezTo>
                    <a:cubicBezTo>
                      <a:pt x="16" y="21"/>
                      <a:pt x="16" y="21"/>
                      <a:pt x="16" y="21"/>
                    </a:cubicBezTo>
                    <a:cubicBezTo>
                      <a:pt x="17" y="22"/>
                      <a:pt x="17" y="22"/>
                      <a:pt x="17" y="22"/>
                    </a:cubicBezTo>
                    <a:cubicBezTo>
                      <a:pt x="18" y="23"/>
                      <a:pt x="18" y="23"/>
                      <a:pt x="18" y="23"/>
                    </a:cubicBezTo>
                    <a:cubicBezTo>
                      <a:pt x="18" y="23"/>
                      <a:pt x="19" y="23"/>
                      <a:pt x="20" y="23"/>
                    </a:cubicBezTo>
                    <a:cubicBezTo>
                      <a:pt x="21" y="23"/>
                      <a:pt x="22" y="22"/>
                      <a:pt x="21" y="21"/>
                    </a:cubicBezTo>
                    <a:cubicBezTo>
                      <a:pt x="21" y="20"/>
                      <a:pt x="21" y="20"/>
                      <a:pt x="21" y="19"/>
                    </a:cubicBezTo>
                    <a:lnTo>
                      <a:pt x="18"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grpSp>
      </p:grpSp>
    </p:spTree>
    <p:extLst>
      <p:ext uri="{BB962C8B-B14F-4D97-AF65-F5344CB8AC3E}">
        <p14:creationId xmlns:p14="http://schemas.microsoft.com/office/powerpoint/2010/main" val="23624143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fade">
                                      <p:cBhvr>
                                        <p:cTn id="7" dur="500"/>
                                        <p:tgtEl>
                                          <p:spTgt spid="41"/>
                                        </p:tgtEl>
                                      </p:cBhvr>
                                    </p:animEffect>
                                    <p:anim calcmode="lin" valueType="num">
                                      <p:cBhvr>
                                        <p:cTn id="8" dur="500" fill="hold"/>
                                        <p:tgtEl>
                                          <p:spTgt spid="41"/>
                                        </p:tgtEl>
                                        <p:attrNameLst>
                                          <p:attrName>ppt_x</p:attrName>
                                        </p:attrNameLst>
                                      </p:cBhvr>
                                      <p:tavLst>
                                        <p:tav tm="0">
                                          <p:val>
                                            <p:strVal val="#ppt_x"/>
                                          </p:val>
                                        </p:tav>
                                        <p:tav tm="100000">
                                          <p:val>
                                            <p:strVal val="#ppt_x"/>
                                          </p:val>
                                        </p:tav>
                                      </p:tavLst>
                                    </p:anim>
                                    <p:anim calcmode="lin" valueType="num">
                                      <p:cBhvr>
                                        <p:cTn id="9" dur="500" fill="hold"/>
                                        <p:tgtEl>
                                          <p:spTgt spid="41"/>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nodeType="afterGroup">
                            <p:stCondLst>
                              <p:cond delay="1000"/>
                            </p:stCondLst>
                            <p:childTnLst>
                              <p:par>
                                <p:cTn id="17" presetID="22" presetClass="entr" presetSubtype="2"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right)">
                                      <p:cBhvr>
                                        <p:cTn id="19" dur="500"/>
                                        <p:tgtEl>
                                          <p:spTgt spid="54"/>
                                        </p:tgtEl>
                                      </p:cBhvr>
                                    </p:animEffect>
                                  </p:childTnLst>
                                </p:cTn>
                              </p:par>
                            </p:childTnLst>
                          </p:cTn>
                        </p:par>
                        <p:par>
                          <p:cTn id="20" fill="hold" nodeType="afterGroup">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nodeType="afterGroup">
                            <p:stCondLst>
                              <p:cond delay="2000"/>
                            </p:stCondLst>
                            <p:childTnLst>
                              <p:par>
                                <p:cTn id="27" presetID="22" presetClass="entr" presetSubtype="2"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Effect transition="in" filter="wipe(right)">
                                      <p:cBhvr>
                                        <p:cTn id="29" dur="500"/>
                                        <p:tgtEl>
                                          <p:spTgt spid="51"/>
                                        </p:tgtEl>
                                      </p:cBhvr>
                                    </p:animEffect>
                                  </p:childTnLst>
                                </p:cTn>
                              </p:par>
                            </p:childTnLst>
                          </p:cTn>
                        </p:par>
                        <p:par>
                          <p:cTn id="30" fill="hold" nodeType="afterGroup">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
                                        </p:tgtEl>
                                        <p:attrNameLst>
                                          <p:attrName>style.visibility</p:attrName>
                                        </p:attrNameLst>
                                      </p:cBhvr>
                                      <p:to>
                                        <p:strVal val="visible"/>
                                      </p:to>
                                    </p:set>
                                    <p:anim calcmode="lin" valueType="num">
                                      <p:cBhvr>
                                        <p:cTn id="33" dur="500" fill="hold"/>
                                        <p:tgtEl>
                                          <p:spTgt spid="2"/>
                                        </p:tgtEl>
                                        <p:attrNameLst>
                                          <p:attrName>ppt_w</p:attrName>
                                        </p:attrNameLst>
                                      </p:cBhvr>
                                      <p:tavLst>
                                        <p:tav tm="0">
                                          <p:val>
                                            <p:fltVal val="0"/>
                                          </p:val>
                                        </p:tav>
                                        <p:tav tm="100000">
                                          <p:val>
                                            <p:strVal val="#ppt_w"/>
                                          </p:val>
                                        </p:tav>
                                      </p:tavLst>
                                    </p:anim>
                                    <p:anim calcmode="lin" valueType="num">
                                      <p:cBhvr>
                                        <p:cTn id="34" dur="500" fill="hold"/>
                                        <p:tgtEl>
                                          <p:spTgt spid="2"/>
                                        </p:tgtEl>
                                        <p:attrNameLst>
                                          <p:attrName>ppt_h</p:attrName>
                                        </p:attrNameLst>
                                      </p:cBhvr>
                                      <p:tavLst>
                                        <p:tav tm="0">
                                          <p:val>
                                            <p:fltVal val="0"/>
                                          </p:val>
                                        </p:tav>
                                        <p:tav tm="100000">
                                          <p:val>
                                            <p:strVal val="#ppt_h"/>
                                          </p:val>
                                        </p:tav>
                                      </p:tavLst>
                                    </p:anim>
                                    <p:animEffect transition="in" filter="fade">
                                      <p:cBhvr>
                                        <p:cTn id="35" dur="500"/>
                                        <p:tgtEl>
                                          <p:spTgt spid="2"/>
                                        </p:tgtEl>
                                      </p:cBhvr>
                                    </p:animEffect>
                                  </p:childTnLst>
                                </p:cTn>
                              </p:par>
                            </p:childTnLst>
                          </p:cTn>
                        </p:par>
                        <p:par>
                          <p:cTn id="36" fill="hold" nodeType="afterGroup">
                            <p:stCondLst>
                              <p:cond delay="3000"/>
                            </p:stCondLst>
                            <p:childTnLst>
                              <p:par>
                                <p:cTn id="37" presetID="10" presetClass="entr" presetSubtype="0" fill="hold" nodeType="after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fade">
                                      <p:cBhvr>
                                        <p:cTn id="39" dur="500"/>
                                        <p:tgtEl>
                                          <p:spTgt spid="57"/>
                                        </p:tgtEl>
                                      </p:cBhvr>
                                    </p:animEffect>
                                  </p:childTnLst>
                                </p:cTn>
                              </p:par>
                            </p:childTnLst>
                          </p:cTn>
                        </p:par>
                        <p:par>
                          <p:cTn id="40" fill="hold" nodeType="afterGroup">
                            <p:stCondLst>
                              <p:cond delay="3500"/>
                            </p:stCondLst>
                            <p:childTnLst>
                              <p:par>
                                <p:cTn id="41" presetID="53" presetClass="entr" presetSubtype="16" fill="hold" nodeType="afterEffect">
                                  <p:stCondLst>
                                    <p:cond delay="0"/>
                                  </p:stCondLst>
                                  <p:childTnLst>
                                    <p:set>
                                      <p:cBhvr>
                                        <p:cTn id="42" dur="1" fill="hold">
                                          <p:stCondLst>
                                            <p:cond delay="0"/>
                                          </p:stCondLst>
                                        </p:cTn>
                                        <p:tgtEl>
                                          <p:spTgt spid="3"/>
                                        </p:tgtEl>
                                        <p:attrNameLst>
                                          <p:attrName>style.visibility</p:attrName>
                                        </p:attrNameLst>
                                      </p:cBhvr>
                                      <p:to>
                                        <p:strVal val="visible"/>
                                      </p:to>
                                    </p:set>
                                    <p:anim calcmode="lin" valueType="num">
                                      <p:cBhvr>
                                        <p:cTn id="43" dur="500" fill="hold"/>
                                        <p:tgtEl>
                                          <p:spTgt spid="3"/>
                                        </p:tgtEl>
                                        <p:attrNameLst>
                                          <p:attrName>ppt_w</p:attrName>
                                        </p:attrNameLst>
                                      </p:cBhvr>
                                      <p:tavLst>
                                        <p:tav tm="0">
                                          <p:val>
                                            <p:fltVal val="0"/>
                                          </p:val>
                                        </p:tav>
                                        <p:tav tm="100000">
                                          <p:val>
                                            <p:strVal val="#ppt_w"/>
                                          </p:val>
                                        </p:tav>
                                      </p:tavLst>
                                    </p:anim>
                                    <p:anim calcmode="lin" valueType="num">
                                      <p:cBhvr>
                                        <p:cTn id="44" dur="500" fill="hold"/>
                                        <p:tgtEl>
                                          <p:spTgt spid="3"/>
                                        </p:tgtEl>
                                        <p:attrNameLst>
                                          <p:attrName>ppt_h</p:attrName>
                                        </p:attrNameLst>
                                      </p:cBhvr>
                                      <p:tavLst>
                                        <p:tav tm="0">
                                          <p:val>
                                            <p:fltVal val="0"/>
                                          </p:val>
                                        </p:tav>
                                        <p:tav tm="100000">
                                          <p:val>
                                            <p:strVal val="#ppt_h"/>
                                          </p:val>
                                        </p:tav>
                                      </p:tavLst>
                                    </p:anim>
                                    <p:animEffect transition="in" filter="fade">
                                      <p:cBhvr>
                                        <p:cTn id="45" dur="500"/>
                                        <p:tgtEl>
                                          <p:spTgt spid="3"/>
                                        </p:tgtEl>
                                      </p:cBhvr>
                                    </p:animEffect>
                                  </p:childTnLst>
                                </p:cTn>
                              </p:par>
                            </p:childTnLst>
                          </p:cTn>
                        </p:par>
                        <p:par>
                          <p:cTn id="46" fill="hold" nodeType="afterGroup">
                            <p:stCondLst>
                              <p:cond delay="4000"/>
                            </p:stCondLst>
                            <p:childTnLst>
                              <p:par>
                                <p:cTn id="47" presetID="22" presetClass="entr" presetSubtype="8"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left)">
                                      <p:cBhvr>
                                        <p:cTn id="49" dur="500"/>
                                        <p:tgtEl>
                                          <p:spTgt spid="45"/>
                                        </p:tgtEl>
                                      </p:cBhvr>
                                    </p:animEffect>
                                  </p:childTnLst>
                                </p:cTn>
                              </p:par>
                            </p:childTnLst>
                          </p:cTn>
                        </p:par>
                        <p:par>
                          <p:cTn id="50" fill="hold" nodeType="afterGroup">
                            <p:stCondLst>
                              <p:cond delay="4500"/>
                            </p:stCondLst>
                            <p:childTnLst>
                              <p:par>
                                <p:cTn id="51" presetID="53" presetClass="entr" presetSubtype="16" fill="hold" nodeType="afterEffect">
                                  <p:stCondLst>
                                    <p:cond delay="0"/>
                                  </p:stCondLst>
                                  <p:childTnLst>
                                    <p:set>
                                      <p:cBhvr>
                                        <p:cTn id="52" dur="1" fill="hold">
                                          <p:stCondLst>
                                            <p:cond delay="0"/>
                                          </p:stCondLst>
                                        </p:cTn>
                                        <p:tgtEl>
                                          <p:spTgt spid="4"/>
                                        </p:tgtEl>
                                        <p:attrNameLst>
                                          <p:attrName>style.visibility</p:attrName>
                                        </p:attrNameLst>
                                      </p:cBhvr>
                                      <p:to>
                                        <p:strVal val="visible"/>
                                      </p:to>
                                    </p:set>
                                    <p:anim calcmode="lin" valueType="num">
                                      <p:cBhvr>
                                        <p:cTn id="53" dur="500" fill="hold"/>
                                        <p:tgtEl>
                                          <p:spTgt spid="4"/>
                                        </p:tgtEl>
                                        <p:attrNameLst>
                                          <p:attrName>ppt_w</p:attrName>
                                        </p:attrNameLst>
                                      </p:cBhvr>
                                      <p:tavLst>
                                        <p:tav tm="0">
                                          <p:val>
                                            <p:fltVal val="0"/>
                                          </p:val>
                                        </p:tav>
                                        <p:tav tm="100000">
                                          <p:val>
                                            <p:strVal val="#ppt_w"/>
                                          </p:val>
                                        </p:tav>
                                      </p:tavLst>
                                    </p:anim>
                                    <p:anim calcmode="lin" valueType="num">
                                      <p:cBhvr>
                                        <p:cTn id="54" dur="500" fill="hold"/>
                                        <p:tgtEl>
                                          <p:spTgt spid="4"/>
                                        </p:tgtEl>
                                        <p:attrNameLst>
                                          <p:attrName>ppt_h</p:attrName>
                                        </p:attrNameLst>
                                      </p:cBhvr>
                                      <p:tavLst>
                                        <p:tav tm="0">
                                          <p:val>
                                            <p:fltVal val="0"/>
                                          </p:val>
                                        </p:tav>
                                        <p:tav tm="100000">
                                          <p:val>
                                            <p:strVal val="#ppt_h"/>
                                          </p:val>
                                        </p:tav>
                                      </p:tavLst>
                                    </p:anim>
                                    <p:animEffect transition="in" filter="fade">
                                      <p:cBhvr>
                                        <p:cTn id="55" dur="500"/>
                                        <p:tgtEl>
                                          <p:spTgt spid="4"/>
                                        </p:tgtEl>
                                      </p:cBhvr>
                                    </p:animEffect>
                                  </p:childTnLst>
                                </p:cTn>
                              </p:par>
                            </p:childTnLst>
                          </p:cTn>
                        </p:par>
                        <p:par>
                          <p:cTn id="56" fill="hold" nodeType="afterGroup">
                            <p:stCondLst>
                              <p:cond delay="5000"/>
                            </p:stCondLst>
                            <p:childTnLst>
                              <p:par>
                                <p:cTn id="57" presetID="22" presetClass="entr" presetSubtype="8" fill="hold"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7" name="组合 6"/>
          <p:cNvGrpSpPr/>
          <p:nvPr/>
        </p:nvGrpSpPr>
        <p:grpSpPr>
          <a:xfrm>
            <a:off x="1102224" y="728885"/>
            <a:ext cx="549336" cy="579215"/>
            <a:chOff x="2588123" y="886977"/>
            <a:chExt cx="688477" cy="725923"/>
          </a:xfrm>
        </p:grpSpPr>
        <p:sp>
          <p:nvSpPr>
            <p:cNvPr id="4" name="任意多边形 3"/>
            <p:cNvSpPr/>
            <p:nvPr>
              <p:custDataLst>
                <p:tags r:id="rId4"/>
              </p:custDataLst>
            </p:nvPr>
          </p:nvSpPr>
          <p:spPr>
            <a:xfrm>
              <a:off x="2588123" y="921655"/>
              <a:ext cx="688477" cy="691245"/>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D5FFCD"/>
                </a:solidFill>
              </a:endParaRPr>
            </a:p>
          </p:txBody>
        </p:sp>
        <p:sp>
          <p:nvSpPr>
            <p:cNvPr id="3" name="文本框 2"/>
            <p:cNvSpPr txBox="1"/>
            <p:nvPr/>
          </p:nvSpPr>
          <p:spPr>
            <a:xfrm>
              <a:off x="2636843" y="886977"/>
              <a:ext cx="479618" cy="646330"/>
            </a:xfrm>
            <a:prstGeom prst="rect">
              <a:avLst/>
            </a:prstGeom>
            <a:noFill/>
          </p:spPr>
          <p:txBody>
            <a:bodyPr wrap="none" rtlCol="0">
              <a:spAutoFit/>
            </a:bodyPr>
            <a:lstStyle/>
            <a:p>
              <a:r>
                <a:rPr lang="en-US" altLang="zh-CN" sz="3600" dirty="0" smtClean="0">
                  <a:solidFill>
                    <a:srgbClr val="E3979F"/>
                  </a:solidFill>
                  <a:latin typeface="Agency FB" panose="020B0503020202020204" pitchFamily="34" charset="0"/>
                </a:rPr>
                <a:t>01</a:t>
              </a:r>
              <a:endParaRPr lang="zh-CN" altLang="en-US" sz="3600" dirty="0">
                <a:solidFill>
                  <a:srgbClr val="E3979F"/>
                </a:solidFill>
                <a:latin typeface="Agency FB" panose="020B0503020202020204" pitchFamily="34" charset="0"/>
              </a:endParaRPr>
            </a:p>
          </p:txBody>
        </p:sp>
      </p:grpSp>
      <p:sp>
        <p:nvSpPr>
          <p:cNvPr id="11" name="文本框 10"/>
          <p:cNvSpPr txBox="1"/>
          <p:nvPr/>
        </p:nvSpPr>
        <p:spPr>
          <a:xfrm>
            <a:off x="1651560" y="833826"/>
            <a:ext cx="2954655" cy="369332"/>
          </a:xfrm>
          <a:prstGeom prst="rect">
            <a:avLst/>
          </a:prstGeom>
          <a:noFill/>
        </p:spPr>
        <p:txBody>
          <a:bodyPr wrap="none" rtlCol="0">
            <a:spAutoFit/>
          </a:bodyPr>
          <a:lstStyle/>
          <a:p>
            <a:r>
              <a:rPr lang="zh-CN" altLang="en-US" sz="1800" dirty="0" smtClean="0">
                <a:solidFill>
                  <a:srgbClr val="2E75B6"/>
                </a:solidFill>
              </a:rPr>
              <a:t>单击此处添加文字标题内容</a:t>
            </a:r>
            <a:endParaRPr lang="zh-CN" altLang="en-US" sz="1800" dirty="0">
              <a:solidFill>
                <a:srgbClr val="2E75B6"/>
              </a:solidFill>
            </a:endParaRPr>
          </a:p>
        </p:txBody>
      </p:sp>
      <p:grpSp>
        <p:nvGrpSpPr>
          <p:cNvPr id="12" name="组合 11"/>
          <p:cNvGrpSpPr/>
          <p:nvPr/>
        </p:nvGrpSpPr>
        <p:grpSpPr>
          <a:xfrm>
            <a:off x="1102224" y="1696577"/>
            <a:ext cx="603452" cy="646331"/>
            <a:chOff x="2588123" y="886977"/>
            <a:chExt cx="756300" cy="810039"/>
          </a:xfrm>
        </p:grpSpPr>
        <p:sp>
          <p:nvSpPr>
            <p:cNvPr id="13" name="任意多边形 12"/>
            <p:cNvSpPr/>
            <p:nvPr>
              <p:custDataLst>
                <p:tags r:id="rId3"/>
              </p:custDataLst>
            </p:nvPr>
          </p:nvSpPr>
          <p:spPr>
            <a:xfrm>
              <a:off x="2588123" y="921655"/>
              <a:ext cx="688477" cy="691245"/>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D5FFCD"/>
                </a:solidFill>
              </a:endParaRPr>
            </a:p>
          </p:txBody>
        </p:sp>
        <p:sp>
          <p:nvSpPr>
            <p:cNvPr id="14" name="文本框 13"/>
            <p:cNvSpPr txBox="1"/>
            <p:nvPr/>
          </p:nvSpPr>
          <p:spPr>
            <a:xfrm>
              <a:off x="2636843" y="886977"/>
              <a:ext cx="707580" cy="810039"/>
            </a:xfrm>
            <a:prstGeom prst="rect">
              <a:avLst/>
            </a:prstGeom>
            <a:noFill/>
          </p:spPr>
          <p:txBody>
            <a:bodyPr wrap="none" rtlCol="0">
              <a:spAutoFit/>
            </a:bodyPr>
            <a:lstStyle/>
            <a:p>
              <a:r>
                <a:rPr lang="en-US" altLang="zh-CN" sz="3600" dirty="0" smtClean="0">
                  <a:solidFill>
                    <a:srgbClr val="E3979F"/>
                  </a:solidFill>
                  <a:latin typeface="Agency FB" panose="020B0503020202020204" pitchFamily="34" charset="0"/>
                </a:rPr>
                <a:t>02</a:t>
              </a:r>
              <a:endParaRPr lang="zh-CN" altLang="en-US" sz="3600" dirty="0">
                <a:solidFill>
                  <a:srgbClr val="E3979F"/>
                </a:solidFill>
                <a:latin typeface="Agency FB" panose="020B0503020202020204" pitchFamily="34" charset="0"/>
              </a:endParaRPr>
            </a:p>
          </p:txBody>
        </p:sp>
      </p:grpSp>
      <p:sp>
        <p:nvSpPr>
          <p:cNvPr id="15" name="文本框 14"/>
          <p:cNvSpPr txBox="1"/>
          <p:nvPr/>
        </p:nvSpPr>
        <p:spPr>
          <a:xfrm>
            <a:off x="1651560" y="1801518"/>
            <a:ext cx="2954655" cy="369332"/>
          </a:xfrm>
          <a:prstGeom prst="rect">
            <a:avLst/>
          </a:prstGeom>
          <a:noFill/>
        </p:spPr>
        <p:txBody>
          <a:bodyPr wrap="none" rtlCol="0">
            <a:spAutoFit/>
          </a:bodyPr>
          <a:lstStyle/>
          <a:p>
            <a:r>
              <a:rPr lang="zh-CN" altLang="en-US" sz="1800" dirty="0" smtClean="0">
                <a:solidFill>
                  <a:srgbClr val="2E75B6"/>
                </a:solidFill>
              </a:rPr>
              <a:t>单击此处添加文字标题内容</a:t>
            </a:r>
            <a:endParaRPr lang="zh-CN" altLang="en-US" sz="1800" dirty="0">
              <a:solidFill>
                <a:srgbClr val="2E75B6"/>
              </a:solidFill>
            </a:endParaRPr>
          </a:p>
        </p:txBody>
      </p:sp>
      <p:grpSp>
        <p:nvGrpSpPr>
          <p:cNvPr id="16" name="组合 15"/>
          <p:cNvGrpSpPr/>
          <p:nvPr/>
        </p:nvGrpSpPr>
        <p:grpSpPr>
          <a:xfrm>
            <a:off x="4931935" y="728885"/>
            <a:ext cx="619482" cy="646331"/>
            <a:chOff x="2588123" y="886977"/>
            <a:chExt cx="776390" cy="810039"/>
          </a:xfrm>
        </p:grpSpPr>
        <p:sp>
          <p:nvSpPr>
            <p:cNvPr id="17" name="任意多边形 16"/>
            <p:cNvSpPr/>
            <p:nvPr>
              <p:custDataLst>
                <p:tags r:id="rId2"/>
              </p:custDataLst>
            </p:nvPr>
          </p:nvSpPr>
          <p:spPr>
            <a:xfrm>
              <a:off x="2588123" y="921655"/>
              <a:ext cx="688477" cy="691245"/>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D5FFCD"/>
                </a:solidFill>
              </a:endParaRPr>
            </a:p>
          </p:txBody>
        </p:sp>
        <p:sp>
          <p:nvSpPr>
            <p:cNvPr id="18" name="文本框 17"/>
            <p:cNvSpPr txBox="1"/>
            <p:nvPr/>
          </p:nvSpPr>
          <p:spPr>
            <a:xfrm>
              <a:off x="2636843" y="886977"/>
              <a:ext cx="727670" cy="810039"/>
            </a:xfrm>
            <a:prstGeom prst="rect">
              <a:avLst/>
            </a:prstGeom>
            <a:noFill/>
          </p:spPr>
          <p:txBody>
            <a:bodyPr wrap="none" rtlCol="0">
              <a:spAutoFit/>
            </a:bodyPr>
            <a:lstStyle/>
            <a:p>
              <a:r>
                <a:rPr lang="en-US" altLang="zh-CN" sz="3600" dirty="0" smtClean="0">
                  <a:solidFill>
                    <a:srgbClr val="E3979F"/>
                  </a:solidFill>
                  <a:latin typeface="Agency FB" panose="020B0503020202020204" pitchFamily="34" charset="0"/>
                </a:rPr>
                <a:t>03</a:t>
              </a:r>
              <a:endParaRPr lang="zh-CN" altLang="en-US" sz="3600" dirty="0">
                <a:solidFill>
                  <a:srgbClr val="E3979F"/>
                </a:solidFill>
                <a:latin typeface="Agency FB" panose="020B0503020202020204" pitchFamily="34" charset="0"/>
              </a:endParaRPr>
            </a:p>
          </p:txBody>
        </p:sp>
      </p:grpSp>
      <p:sp>
        <p:nvSpPr>
          <p:cNvPr id="19" name="文本框 18"/>
          <p:cNvSpPr txBox="1"/>
          <p:nvPr/>
        </p:nvSpPr>
        <p:spPr>
          <a:xfrm>
            <a:off x="5481270" y="833826"/>
            <a:ext cx="2954655" cy="369332"/>
          </a:xfrm>
          <a:prstGeom prst="rect">
            <a:avLst/>
          </a:prstGeom>
          <a:noFill/>
        </p:spPr>
        <p:txBody>
          <a:bodyPr wrap="none" rtlCol="0">
            <a:spAutoFit/>
          </a:bodyPr>
          <a:lstStyle/>
          <a:p>
            <a:r>
              <a:rPr lang="zh-CN" altLang="en-US" sz="1800" dirty="0" smtClean="0">
                <a:solidFill>
                  <a:srgbClr val="2E75B6"/>
                </a:solidFill>
              </a:rPr>
              <a:t>单击此处添加文字标题内容</a:t>
            </a:r>
            <a:endParaRPr lang="zh-CN" altLang="en-US" sz="1800" dirty="0">
              <a:solidFill>
                <a:srgbClr val="2E75B6"/>
              </a:solidFill>
            </a:endParaRPr>
          </a:p>
        </p:txBody>
      </p:sp>
      <p:grpSp>
        <p:nvGrpSpPr>
          <p:cNvPr id="20" name="组合 19"/>
          <p:cNvGrpSpPr/>
          <p:nvPr/>
        </p:nvGrpSpPr>
        <p:grpSpPr>
          <a:xfrm>
            <a:off x="4931934" y="1696577"/>
            <a:ext cx="600246" cy="646331"/>
            <a:chOff x="2588123" y="886977"/>
            <a:chExt cx="752282" cy="810039"/>
          </a:xfrm>
        </p:grpSpPr>
        <p:sp>
          <p:nvSpPr>
            <p:cNvPr id="21" name="任意多边形 20"/>
            <p:cNvSpPr/>
            <p:nvPr>
              <p:custDataLst>
                <p:tags r:id="rId1"/>
              </p:custDataLst>
            </p:nvPr>
          </p:nvSpPr>
          <p:spPr>
            <a:xfrm>
              <a:off x="2588123" y="921655"/>
              <a:ext cx="688477" cy="691245"/>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013">
                <a:solidFill>
                  <a:srgbClr val="D5FFCD"/>
                </a:solidFill>
              </a:endParaRPr>
            </a:p>
          </p:txBody>
        </p:sp>
        <p:sp>
          <p:nvSpPr>
            <p:cNvPr id="22" name="文本框 21"/>
            <p:cNvSpPr txBox="1"/>
            <p:nvPr/>
          </p:nvSpPr>
          <p:spPr>
            <a:xfrm>
              <a:off x="2636843" y="886977"/>
              <a:ext cx="703562" cy="810039"/>
            </a:xfrm>
            <a:prstGeom prst="rect">
              <a:avLst/>
            </a:prstGeom>
            <a:noFill/>
          </p:spPr>
          <p:txBody>
            <a:bodyPr wrap="none" rtlCol="0">
              <a:spAutoFit/>
            </a:bodyPr>
            <a:lstStyle/>
            <a:p>
              <a:r>
                <a:rPr lang="en-US" altLang="zh-CN" sz="3600" dirty="0" smtClean="0">
                  <a:solidFill>
                    <a:srgbClr val="E3979F"/>
                  </a:solidFill>
                  <a:latin typeface="Agency FB" panose="020B0503020202020204" pitchFamily="34" charset="0"/>
                </a:rPr>
                <a:t>04</a:t>
              </a:r>
              <a:endParaRPr lang="zh-CN" altLang="en-US" sz="3600" dirty="0">
                <a:solidFill>
                  <a:srgbClr val="E3979F"/>
                </a:solidFill>
                <a:latin typeface="Agency FB" panose="020B0503020202020204" pitchFamily="34" charset="0"/>
              </a:endParaRPr>
            </a:p>
          </p:txBody>
        </p:sp>
      </p:grpSp>
      <p:sp>
        <p:nvSpPr>
          <p:cNvPr id="23" name="文本框 22"/>
          <p:cNvSpPr txBox="1"/>
          <p:nvPr/>
        </p:nvSpPr>
        <p:spPr>
          <a:xfrm>
            <a:off x="5481270" y="1801518"/>
            <a:ext cx="2954655" cy="369332"/>
          </a:xfrm>
          <a:prstGeom prst="rect">
            <a:avLst/>
          </a:prstGeom>
          <a:noFill/>
        </p:spPr>
        <p:txBody>
          <a:bodyPr wrap="none" rtlCol="0">
            <a:spAutoFit/>
          </a:bodyPr>
          <a:lstStyle/>
          <a:p>
            <a:r>
              <a:rPr lang="zh-CN" altLang="en-US" sz="1800" dirty="0" smtClean="0">
                <a:solidFill>
                  <a:srgbClr val="2E75B6"/>
                </a:solidFill>
              </a:rPr>
              <a:t>单击此处添加文字标题内容</a:t>
            </a:r>
            <a:endParaRPr lang="zh-CN" altLang="en-US" sz="1800" dirty="0">
              <a:solidFill>
                <a:srgbClr val="2E75B6"/>
              </a:solidFill>
            </a:endParaRPr>
          </a:p>
        </p:txBody>
      </p:sp>
      <p:sp>
        <p:nvSpPr>
          <p:cNvPr id="24" name="矩形 23"/>
          <p:cNvSpPr/>
          <p:nvPr/>
        </p:nvSpPr>
        <p:spPr>
          <a:xfrm>
            <a:off x="8435925" y="-957943"/>
            <a:ext cx="1419275" cy="957943"/>
          </a:xfrm>
          <a:prstGeom prst="rect">
            <a:avLst/>
          </a:prstGeom>
          <a:solidFill>
            <a:srgbClr val="E3979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5842881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750" fill="hold"/>
                                        <p:tgtEl>
                                          <p:spTgt spid="7"/>
                                        </p:tgtEl>
                                        <p:attrNameLst>
                                          <p:attrName>ppt_w</p:attrName>
                                        </p:attrNameLst>
                                      </p:cBhvr>
                                      <p:tavLst>
                                        <p:tav tm="0">
                                          <p:val>
                                            <p:fltVal val="0"/>
                                          </p:val>
                                        </p:tav>
                                        <p:tav tm="100000">
                                          <p:val>
                                            <p:strVal val="#ppt_w"/>
                                          </p:val>
                                        </p:tav>
                                      </p:tavLst>
                                    </p:anim>
                                    <p:anim calcmode="lin" valueType="num">
                                      <p:cBhvr>
                                        <p:cTn id="8" dur="750" fill="hold"/>
                                        <p:tgtEl>
                                          <p:spTgt spid="7"/>
                                        </p:tgtEl>
                                        <p:attrNameLst>
                                          <p:attrName>ppt_h</p:attrName>
                                        </p:attrNameLst>
                                      </p:cBhvr>
                                      <p:tavLst>
                                        <p:tav tm="0">
                                          <p:val>
                                            <p:fltVal val="0"/>
                                          </p:val>
                                        </p:tav>
                                        <p:tav tm="100000">
                                          <p:val>
                                            <p:strVal val="#ppt_h"/>
                                          </p:val>
                                        </p:tav>
                                      </p:tavLst>
                                    </p:anim>
                                    <p:anim calcmode="lin" valueType="num">
                                      <p:cBhvr>
                                        <p:cTn id="9" dur="750" fill="hold"/>
                                        <p:tgtEl>
                                          <p:spTgt spid="7"/>
                                        </p:tgtEl>
                                        <p:attrNameLst>
                                          <p:attrName>style.rotation</p:attrName>
                                        </p:attrNameLst>
                                      </p:cBhvr>
                                      <p:tavLst>
                                        <p:tav tm="0">
                                          <p:val>
                                            <p:fltVal val="360"/>
                                          </p:val>
                                        </p:tav>
                                        <p:tav tm="100000">
                                          <p:val>
                                            <p:fltVal val="0"/>
                                          </p:val>
                                        </p:tav>
                                      </p:tavLst>
                                    </p:anim>
                                    <p:animEffect transition="in" filter="fade">
                                      <p:cBhvr>
                                        <p:cTn id="10" dur="750"/>
                                        <p:tgtEl>
                                          <p:spTgt spid="7"/>
                                        </p:tgtEl>
                                      </p:cBhvr>
                                    </p:animEffect>
                                  </p:childTnLst>
                                </p:cTn>
                              </p:par>
                            </p:childTnLst>
                          </p:cTn>
                        </p:par>
                        <p:par>
                          <p:cTn id="11" fill="hold">
                            <p:stCondLst>
                              <p:cond delay="750"/>
                            </p:stCondLst>
                            <p:childTnLst>
                              <p:par>
                                <p:cTn id="12" presetID="22" presetClass="entr" presetSubtype="8"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wipe(left)">
                                      <p:cBhvr>
                                        <p:cTn id="14" dur="750"/>
                                        <p:tgtEl>
                                          <p:spTgt spid="11"/>
                                        </p:tgtEl>
                                      </p:cBhvr>
                                    </p:animEffect>
                                  </p:childTnLst>
                                </p:cTn>
                              </p:par>
                              <p:par>
                                <p:cTn id="15" presetID="49" presetClass="entr" presetSubtype="0" decel="10000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750" fill="hold"/>
                                        <p:tgtEl>
                                          <p:spTgt spid="12"/>
                                        </p:tgtEl>
                                        <p:attrNameLst>
                                          <p:attrName>ppt_w</p:attrName>
                                        </p:attrNameLst>
                                      </p:cBhvr>
                                      <p:tavLst>
                                        <p:tav tm="0">
                                          <p:val>
                                            <p:fltVal val="0"/>
                                          </p:val>
                                        </p:tav>
                                        <p:tav tm="100000">
                                          <p:val>
                                            <p:strVal val="#ppt_w"/>
                                          </p:val>
                                        </p:tav>
                                      </p:tavLst>
                                    </p:anim>
                                    <p:anim calcmode="lin" valueType="num">
                                      <p:cBhvr>
                                        <p:cTn id="18" dur="750" fill="hold"/>
                                        <p:tgtEl>
                                          <p:spTgt spid="12"/>
                                        </p:tgtEl>
                                        <p:attrNameLst>
                                          <p:attrName>ppt_h</p:attrName>
                                        </p:attrNameLst>
                                      </p:cBhvr>
                                      <p:tavLst>
                                        <p:tav tm="0">
                                          <p:val>
                                            <p:fltVal val="0"/>
                                          </p:val>
                                        </p:tav>
                                        <p:tav tm="100000">
                                          <p:val>
                                            <p:strVal val="#ppt_h"/>
                                          </p:val>
                                        </p:tav>
                                      </p:tavLst>
                                    </p:anim>
                                    <p:anim calcmode="lin" valueType="num">
                                      <p:cBhvr>
                                        <p:cTn id="19" dur="750" fill="hold"/>
                                        <p:tgtEl>
                                          <p:spTgt spid="12"/>
                                        </p:tgtEl>
                                        <p:attrNameLst>
                                          <p:attrName>style.rotation</p:attrName>
                                        </p:attrNameLst>
                                      </p:cBhvr>
                                      <p:tavLst>
                                        <p:tav tm="0">
                                          <p:val>
                                            <p:fltVal val="360"/>
                                          </p:val>
                                        </p:tav>
                                        <p:tav tm="100000">
                                          <p:val>
                                            <p:fltVal val="0"/>
                                          </p:val>
                                        </p:tav>
                                      </p:tavLst>
                                    </p:anim>
                                    <p:animEffect transition="in" filter="fade">
                                      <p:cBhvr>
                                        <p:cTn id="20" dur="750"/>
                                        <p:tgtEl>
                                          <p:spTgt spid="12"/>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750"/>
                                        <p:tgtEl>
                                          <p:spTgt spid="15"/>
                                        </p:tgtEl>
                                      </p:cBhvr>
                                    </p:animEffect>
                                  </p:childTnLst>
                                </p:cTn>
                              </p:par>
                              <p:par>
                                <p:cTn id="25" presetID="49" presetClass="entr" presetSubtype="0" decel="10000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750" fill="hold"/>
                                        <p:tgtEl>
                                          <p:spTgt spid="16"/>
                                        </p:tgtEl>
                                        <p:attrNameLst>
                                          <p:attrName>ppt_w</p:attrName>
                                        </p:attrNameLst>
                                      </p:cBhvr>
                                      <p:tavLst>
                                        <p:tav tm="0">
                                          <p:val>
                                            <p:fltVal val="0"/>
                                          </p:val>
                                        </p:tav>
                                        <p:tav tm="100000">
                                          <p:val>
                                            <p:strVal val="#ppt_w"/>
                                          </p:val>
                                        </p:tav>
                                      </p:tavLst>
                                    </p:anim>
                                    <p:anim calcmode="lin" valueType="num">
                                      <p:cBhvr>
                                        <p:cTn id="28" dur="750" fill="hold"/>
                                        <p:tgtEl>
                                          <p:spTgt spid="16"/>
                                        </p:tgtEl>
                                        <p:attrNameLst>
                                          <p:attrName>ppt_h</p:attrName>
                                        </p:attrNameLst>
                                      </p:cBhvr>
                                      <p:tavLst>
                                        <p:tav tm="0">
                                          <p:val>
                                            <p:fltVal val="0"/>
                                          </p:val>
                                        </p:tav>
                                        <p:tav tm="100000">
                                          <p:val>
                                            <p:strVal val="#ppt_h"/>
                                          </p:val>
                                        </p:tav>
                                      </p:tavLst>
                                    </p:anim>
                                    <p:anim calcmode="lin" valueType="num">
                                      <p:cBhvr>
                                        <p:cTn id="29" dur="750" fill="hold"/>
                                        <p:tgtEl>
                                          <p:spTgt spid="16"/>
                                        </p:tgtEl>
                                        <p:attrNameLst>
                                          <p:attrName>style.rotation</p:attrName>
                                        </p:attrNameLst>
                                      </p:cBhvr>
                                      <p:tavLst>
                                        <p:tav tm="0">
                                          <p:val>
                                            <p:fltVal val="360"/>
                                          </p:val>
                                        </p:tav>
                                        <p:tav tm="100000">
                                          <p:val>
                                            <p:fltVal val="0"/>
                                          </p:val>
                                        </p:tav>
                                      </p:tavLst>
                                    </p:anim>
                                    <p:animEffect transition="in" filter="fade">
                                      <p:cBhvr>
                                        <p:cTn id="30" dur="750"/>
                                        <p:tgtEl>
                                          <p:spTgt spid="16"/>
                                        </p:tgtEl>
                                      </p:cBhvr>
                                    </p:animEffect>
                                  </p:childTnLst>
                                </p:cTn>
                              </p:par>
                            </p:childTnLst>
                          </p:cTn>
                        </p:par>
                        <p:par>
                          <p:cTn id="31" fill="hold">
                            <p:stCondLst>
                              <p:cond delay="2250"/>
                            </p:stCondLst>
                            <p:childTnLst>
                              <p:par>
                                <p:cTn id="32" presetID="22" presetClass="entr" presetSubtype="8"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left)">
                                      <p:cBhvr>
                                        <p:cTn id="34" dur="750"/>
                                        <p:tgtEl>
                                          <p:spTgt spid="19"/>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750" fill="hold"/>
                                        <p:tgtEl>
                                          <p:spTgt spid="20"/>
                                        </p:tgtEl>
                                        <p:attrNameLst>
                                          <p:attrName>ppt_w</p:attrName>
                                        </p:attrNameLst>
                                      </p:cBhvr>
                                      <p:tavLst>
                                        <p:tav tm="0">
                                          <p:val>
                                            <p:fltVal val="0"/>
                                          </p:val>
                                        </p:tav>
                                        <p:tav tm="100000">
                                          <p:val>
                                            <p:strVal val="#ppt_w"/>
                                          </p:val>
                                        </p:tav>
                                      </p:tavLst>
                                    </p:anim>
                                    <p:anim calcmode="lin" valueType="num">
                                      <p:cBhvr>
                                        <p:cTn id="38" dur="750" fill="hold"/>
                                        <p:tgtEl>
                                          <p:spTgt spid="20"/>
                                        </p:tgtEl>
                                        <p:attrNameLst>
                                          <p:attrName>ppt_h</p:attrName>
                                        </p:attrNameLst>
                                      </p:cBhvr>
                                      <p:tavLst>
                                        <p:tav tm="0">
                                          <p:val>
                                            <p:fltVal val="0"/>
                                          </p:val>
                                        </p:tav>
                                        <p:tav tm="100000">
                                          <p:val>
                                            <p:strVal val="#ppt_h"/>
                                          </p:val>
                                        </p:tav>
                                      </p:tavLst>
                                    </p:anim>
                                    <p:anim calcmode="lin" valueType="num">
                                      <p:cBhvr>
                                        <p:cTn id="39" dur="750" fill="hold"/>
                                        <p:tgtEl>
                                          <p:spTgt spid="20"/>
                                        </p:tgtEl>
                                        <p:attrNameLst>
                                          <p:attrName>style.rotation</p:attrName>
                                        </p:attrNameLst>
                                      </p:cBhvr>
                                      <p:tavLst>
                                        <p:tav tm="0">
                                          <p:val>
                                            <p:fltVal val="360"/>
                                          </p:val>
                                        </p:tav>
                                        <p:tav tm="100000">
                                          <p:val>
                                            <p:fltVal val="0"/>
                                          </p:val>
                                        </p:tav>
                                      </p:tavLst>
                                    </p:anim>
                                    <p:animEffect transition="in" filter="fade">
                                      <p:cBhvr>
                                        <p:cTn id="40" dur="750"/>
                                        <p:tgtEl>
                                          <p:spTgt spid="20"/>
                                        </p:tgtEl>
                                      </p:cBhvr>
                                    </p:animEffect>
                                  </p:childTnLst>
                                </p:cTn>
                              </p:par>
                            </p:childTnLst>
                          </p:cTn>
                        </p:par>
                        <p:par>
                          <p:cTn id="41" fill="hold">
                            <p:stCondLst>
                              <p:cond delay="3000"/>
                            </p:stCondLst>
                            <p:childTnLst>
                              <p:par>
                                <p:cTn id="42" presetID="22" presetClass="entr" presetSubtype="8" fill="hold" grpId="0"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wipe(left)">
                                      <p:cBhvr>
                                        <p:cTn id="44"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9" grpId="0"/>
      <p:bldP spid="2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0" y="2789463"/>
            <a:ext cx="9144000" cy="12703"/>
            <a:chOff x="0" y="3428999"/>
            <a:chExt cx="12192000" cy="16937"/>
          </a:xfrm>
        </p:grpSpPr>
        <p:cxnSp>
          <p:nvCxnSpPr>
            <p:cNvPr id="8" name="直接连接符 7"/>
            <p:cNvCxnSpPr/>
            <p:nvPr/>
          </p:nvCxnSpPr>
          <p:spPr>
            <a:xfrm>
              <a:off x="0" y="3445936"/>
              <a:ext cx="12192000" cy="0"/>
            </a:xfrm>
            <a:prstGeom prst="line">
              <a:avLst/>
            </a:prstGeom>
            <a:ln w="28575">
              <a:solidFill>
                <a:schemeClr val="bg1"/>
              </a:solidFill>
            </a:ln>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a:off x="0" y="3428999"/>
              <a:ext cx="12192000" cy="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grpSp>
      <p:grpSp>
        <p:nvGrpSpPr>
          <p:cNvPr id="10" name="组合 9"/>
          <p:cNvGrpSpPr/>
          <p:nvPr/>
        </p:nvGrpSpPr>
        <p:grpSpPr>
          <a:xfrm>
            <a:off x="196095" y="1592640"/>
            <a:ext cx="2379147" cy="2379147"/>
            <a:chOff x="664329" y="2299272"/>
            <a:chExt cx="2212236" cy="2212236"/>
          </a:xfrm>
        </p:grpSpPr>
        <p:grpSp>
          <p:nvGrpSpPr>
            <p:cNvPr id="11" name="组合 10"/>
            <p:cNvGrpSpPr/>
            <p:nvPr/>
          </p:nvGrpSpPr>
          <p:grpSpPr>
            <a:xfrm>
              <a:off x="664329" y="2299272"/>
              <a:ext cx="2212236" cy="2212236"/>
              <a:chOff x="413242" y="2498776"/>
              <a:chExt cx="1860446" cy="1860447"/>
            </a:xfrm>
          </p:grpSpPr>
          <p:sp>
            <p:nvSpPr>
              <p:cNvPr id="13" name="椭圆 12"/>
              <p:cNvSpPr/>
              <p:nvPr/>
            </p:nvSpPr>
            <p:spPr>
              <a:xfrm>
                <a:off x="413242" y="2498776"/>
                <a:ext cx="1860446" cy="1860447"/>
              </a:xfrm>
              <a:prstGeom prst="ellipse">
                <a:avLst/>
              </a:prstGeom>
              <a:solidFill>
                <a:schemeClr val="accent1"/>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lumMod val="75000"/>
                      <a:lumOff val="25000"/>
                    </a:schemeClr>
                  </a:solidFill>
                  <a:latin typeface="+mn-ea"/>
                </a:endParaRPr>
              </a:p>
            </p:txBody>
          </p:sp>
          <p:sp>
            <p:nvSpPr>
              <p:cNvPr id="14" name="椭圆 13"/>
              <p:cNvSpPr/>
              <p:nvPr/>
            </p:nvSpPr>
            <p:spPr>
              <a:xfrm rot="10800000">
                <a:off x="621171" y="2706704"/>
                <a:ext cx="1444588" cy="1444589"/>
              </a:xfrm>
              <a:prstGeom prst="ellipse">
                <a:avLst/>
              </a:prstGeom>
              <a:solidFill>
                <a:schemeClr val="accent1"/>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lumMod val="75000"/>
                      <a:lumOff val="25000"/>
                    </a:schemeClr>
                  </a:solidFill>
                  <a:latin typeface="+mn-ea"/>
                </a:endParaRPr>
              </a:p>
            </p:txBody>
          </p:sp>
        </p:grpSp>
        <p:sp>
          <p:nvSpPr>
            <p:cNvPr id="12" name="文本框 11"/>
            <p:cNvSpPr txBox="1"/>
            <p:nvPr/>
          </p:nvSpPr>
          <p:spPr>
            <a:xfrm>
              <a:off x="884042" y="3078762"/>
              <a:ext cx="1781497" cy="729770"/>
            </a:xfrm>
            <a:prstGeom prst="rect">
              <a:avLst/>
            </a:prstGeom>
            <a:noFill/>
          </p:spPr>
          <p:txBody>
            <a:bodyPr wrap="none" rtlCol="0">
              <a:spAutoFit/>
            </a:bodyPr>
            <a:lstStyle/>
            <a:p>
              <a:r>
                <a:rPr lang="zh-CN" altLang="en-US" sz="4500" b="1" dirty="0">
                  <a:solidFill>
                    <a:schemeClr val="bg1"/>
                  </a:solidFill>
                  <a:latin typeface="+mn-ea"/>
                </a:rPr>
                <a:t>关键词</a:t>
              </a:r>
            </a:p>
          </p:txBody>
        </p:sp>
      </p:grpSp>
      <p:sp>
        <p:nvSpPr>
          <p:cNvPr id="15" name="椭圆 14"/>
          <p:cNvSpPr/>
          <p:nvPr/>
        </p:nvSpPr>
        <p:spPr>
          <a:xfrm rot="10800000">
            <a:off x="2820646" y="2643059"/>
            <a:ext cx="337516" cy="337516"/>
          </a:xfrm>
          <a:prstGeom prst="ellipse">
            <a:avLst/>
          </a:prstGeom>
          <a:solidFill>
            <a:schemeClr val="accent2"/>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lumMod val="75000"/>
                  <a:lumOff val="25000"/>
                </a:schemeClr>
              </a:solidFill>
              <a:latin typeface="+mn-ea"/>
            </a:endParaRPr>
          </a:p>
        </p:txBody>
      </p:sp>
      <p:sp>
        <p:nvSpPr>
          <p:cNvPr id="16" name="椭圆 15"/>
          <p:cNvSpPr/>
          <p:nvPr/>
        </p:nvSpPr>
        <p:spPr>
          <a:xfrm rot="10800000">
            <a:off x="4909280" y="2643059"/>
            <a:ext cx="337516" cy="337516"/>
          </a:xfrm>
          <a:prstGeom prst="ellipse">
            <a:avLst/>
          </a:prstGeom>
          <a:solidFill>
            <a:schemeClr val="accent1"/>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lumMod val="75000"/>
                  <a:lumOff val="25000"/>
                </a:schemeClr>
              </a:solidFill>
              <a:latin typeface="+mn-ea"/>
            </a:endParaRPr>
          </a:p>
        </p:txBody>
      </p:sp>
      <p:sp>
        <p:nvSpPr>
          <p:cNvPr id="17" name="椭圆 16"/>
          <p:cNvSpPr/>
          <p:nvPr/>
        </p:nvSpPr>
        <p:spPr>
          <a:xfrm rot="10800000">
            <a:off x="6998865" y="2643059"/>
            <a:ext cx="337516" cy="337516"/>
          </a:xfrm>
          <a:prstGeom prst="ellipse">
            <a:avLst/>
          </a:prstGeom>
          <a:solidFill>
            <a:schemeClr val="accent3"/>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tx1">
                  <a:lumMod val="75000"/>
                  <a:lumOff val="25000"/>
                </a:schemeClr>
              </a:solidFill>
              <a:latin typeface="+mn-ea"/>
            </a:endParaRPr>
          </a:p>
        </p:txBody>
      </p:sp>
      <p:grpSp>
        <p:nvGrpSpPr>
          <p:cNvPr id="18" name="组合 17"/>
          <p:cNvGrpSpPr/>
          <p:nvPr/>
        </p:nvGrpSpPr>
        <p:grpSpPr>
          <a:xfrm>
            <a:off x="3424063" y="2188694"/>
            <a:ext cx="1246245" cy="1246245"/>
            <a:chOff x="4565417" y="2918258"/>
            <a:chExt cx="1661660" cy="1661660"/>
          </a:xfrm>
        </p:grpSpPr>
        <p:grpSp>
          <p:nvGrpSpPr>
            <p:cNvPr id="19" name="组合 18"/>
            <p:cNvGrpSpPr/>
            <p:nvPr/>
          </p:nvGrpSpPr>
          <p:grpSpPr>
            <a:xfrm>
              <a:off x="4565417" y="2918258"/>
              <a:ext cx="1661660" cy="1661660"/>
              <a:chOff x="4056364" y="1384713"/>
              <a:chExt cx="4088570" cy="4088570"/>
            </a:xfrm>
          </p:grpSpPr>
          <p:sp>
            <p:nvSpPr>
              <p:cNvPr id="21" name="椭圆 20"/>
              <p:cNvSpPr/>
              <p:nvPr/>
            </p:nvSpPr>
            <p:spPr>
              <a:xfrm>
                <a:off x="4500033" y="1833033"/>
                <a:ext cx="3191933" cy="3191933"/>
              </a:xfrm>
              <a:prstGeom prst="ellipse">
                <a:avLst/>
              </a:prstGeom>
              <a:solidFill>
                <a:schemeClr val="accent2"/>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latin typeface="+mj-lt"/>
                </a:endParaRPr>
              </a:p>
            </p:txBody>
          </p:sp>
          <p:sp>
            <p:nvSpPr>
              <p:cNvPr id="22" name="同心圆 16"/>
              <p:cNvSpPr/>
              <p:nvPr/>
            </p:nvSpPr>
            <p:spPr>
              <a:xfrm rot="10800000">
                <a:off x="4056364" y="1384713"/>
                <a:ext cx="4088570" cy="4088570"/>
              </a:xfrm>
              <a:prstGeom prst="donut">
                <a:avLst>
                  <a:gd name="adj" fmla="val 14371"/>
                </a:avLst>
              </a:prstGeom>
              <a:solidFill>
                <a:schemeClr val="accent2"/>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latin typeface="+mj-lt"/>
                </a:endParaRPr>
              </a:p>
            </p:txBody>
          </p:sp>
        </p:grpSp>
        <p:sp>
          <p:nvSpPr>
            <p:cNvPr id="20" name="文本框 19"/>
            <p:cNvSpPr txBox="1"/>
            <p:nvPr/>
          </p:nvSpPr>
          <p:spPr>
            <a:xfrm>
              <a:off x="5144793" y="3491525"/>
              <a:ext cx="609568" cy="553997"/>
            </a:xfrm>
            <a:prstGeom prst="rect">
              <a:avLst/>
            </a:prstGeom>
            <a:noFill/>
          </p:spPr>
          <p:txBody>
            <a:bodyPr wrap="none" rtlCol="0">
              <a:spAutoFit/>
            </a:bodyPr>
            <a:lstStyle/>
            <a:p>
              <a:r>
                <a:rPr lang="en-US" altLang="zh-CN" sz="2100" dirty="0">
                  <a:solidFill>
                    <a:schemeClr val="bg1"/>
                  </a:solidFill>
                  <a:latin typeface="+mj-lt"/>
                </a:rPr>
                <a:t>01</a:t>
              </a:r>
              <a:endParaRPr lang="zh-CN" altLang="en-US" sz="2100" dirty="0">
                <a:solidFill>
                  <a:schemeClr val="bg1"/>
                </a:solidFill>
                <a:latin typeface="+mj-lt"/>
              </a:endParaRPr>
            </a:p>
          </p:txBody>
        </p:sp>
      </p:grpSp>
      <p:grpSp>
        <p:nvGrpSpPr>
          <p:cNvPr id="23" name="组合 22"/>
          <p:cNvGrpSpPr/>
          <p:nvPr/>
        </p:nvGrpSpPr>
        <p:grpSpPr>
          <a:xfrm>
            <a:off x="5512697" y="2188694"/>
            <a:ext cx="1246245" cy="1246245"/>
            <a:chOff x="7350262" y="2918258"/>
            <a:chExt cx="1661660" cy="1661660"/>
          </a:xfrm>
        </p:grpSpPr>
        <p:grpSp>
          <p:nvGrpSpPr>
            <p:cNvPr id="24" name="组合 23"/>
            <p:cNvGrpSpPr/>
            <p:nvPr/>
          </p:nvGrpSpPr>
          <p:grpSpPr>
            <a:xfrm>
              <a:off x="7350262" y="2918258"/>
              <a:ext cx="1661660" cy="1661660"/>
              <a:chOff x="4056364" y="1384713"/>
              <a:chExt cx="4088570" cy="4088570"/>
            </a:xfrm>
          </p:grpSpPr>
          <p:sp>
            <p:nvSpPr>
              <p:cNvPr id="26" name="椭圆 25"/>
              <p:cNvSpPr/>
              <p:nvPr/>
            </p:nvSpPr>
            <p:spPr>
              <a:xfrm>
                <a:off x="4500033" y="1833033"/>
                <a:ext cx="3191933" cy="3191933"/>
              </a:xfrm>
              <a:prstGeom prst="ellipse">
                <a:avLst/>
              </a:prstGeom>
              <a:solidFill>
                <a:schemeClr val="accent3"/>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latin typeface="+mj-lt"/>
                </a:endParaRPr>
              </a:p>
            </p:txBody>
          </p:sp>
          <p:sp>
            <p:nvSpPr>
              <p:cNvPr id="27" name="同心圆 21"/>
              <p:cNvSpPr/>
              <p:nvPr/>
            </p:nvSpPr>
            <p:spPr>
              <a:xfrm rot="10800000">
                <a:off x="4056364" y="1384713"/>
                <a:ext cx="4088570" cy="4088570"/>
              </a:xfrm>
              <a:prstGeom prst="donut">
                <a:avLst>
                  <a:gd name="adj" fmla="val 14371"/>
                </a:avLst>
              </a:prstGeom>
              <a:solidFill>
                <a:schemeClr val="accent3"/>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latin typeface="+mj-lt"/>
                </a:endParaRPr>
              </a:p>
            </p:txBody>
          </p:sp>
        </p:grpSp>
        <p:sp>
          <p:nvSpPr>
            <p:cNvPr id="25" name="文本框 24"/>
            <p:cNvSpPr txBox="1"/>
            <p:nvPr/>
          </p:nvSpPr>
          <p:spPr>
            <a:xfrm>
              <a:off x="7904126" y="3487477"/>
              <a:ext cx="609568" cy="553997"/>
            </a:xfrm>
            <a:prstGeom prst="rect">
              <a:avLst/>
            </a:prstGeom>
            <a:noFill/>
          </p:spPr>
          <p:txBody>
            <a:bodyPr wrap="none" rtlCol="0">
              <a:spAutoFit/>
            </a:bodyPr>
            <a:lstStyle/>
            <a:p>
              <a:r>
                <a:rPr lang="en-US" altLang="zh-CN" sz="2100" dirty="0">
                  <a:solidFill>
                    <a:schemeClr val="bg1"/>
                  </a:solidFill>
                  <a:latin typeface="+mj-lt"/>
                </a:rPr>
                <a:t>02</a:t>
              </a:r>
              <a:endParaRPr lang="zh-CN" altLang="en-US" sz="2100" dirty="0">
                <a:solidFill>
                  <a:schemeClr val="bg1"/>
                </a:solidFill>
                <a:latin typeface="+mj-lt"/>
              </a:endParaRPr>
            </a:p>
          </p:txBody>
        </p:sp>
      </p:grpSp>
      <p:grpSp>
        <p:nvGrpSpPr>
          <p:cNvPr id="28" name="组合 27"/>
          <p:cNvGrpSpPr/>
          <p:nvPr/>
        </p:nvGrpSpPr>
        <p:grpSpPr>
          <a:xfrm>
            <a:off x="7602282" y="2188694"/>
            <a:ext cx="1246245" cy="1246245"/>
            <a:chOff x="10136376" y="2918258"/>
            <a:chExt cx="1661660" cy="1661660"/>
          </a:xfrm>
        </p:grpSpPr>
        <p:grpSp>
          <p:nvGrpSpPr>
            <p:cNvPr id="29" name="组合 28"/>
            <p:cNvGrpSpPr/>
            <p:nvPr/>
          </p:nvGrpSpPr>
          <p:grpSpPr>
            <a:xfrm>
              <a:off x="10136376" y="2918258"/>
              <a:ext cx="1661660" cy="1661660"/>
              <a:chOff x="4056364" y="1384713"/>
              <a:chExt cx="4088570" cy="4088570"/>
            </a:xfrm>
          </p:grpSpPr>
          <p:sp>
            <p:nvSpPr>
              <p:cNvPr id="31" name="椭圆 30"/>
              <p:cNvSpPr/>
              <p:nvPr/>
            </p:nvSpPr>
            <p:spPr>
              <a:xfrm>
                <a:off x="4500033" y="1833033"/>
                <a:ext cx="3191933" cy="3191933"/>
              </a:xfrm>
              <a:prstGeom prst="ellipse">
                <a:avLst/>
              </a:prstGeom>
              <a:solidFill>
                <a:schemeClr val="accent4"/>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solidFill>
                    <a:schemeClr val="bg1"/>
                  </a:solidFill>
                  <a:latin typeface="+mj-lt"/>
                </a:endParaRPr>
              </a:p>
            </p:txBody>
          </p:sp>
          <p:sp>
            <p:nvSpPr>
              <p:cNvPr id="32" name="同心圆 26"/>
              <p:cNvSpPr/>
              <p:nvPr/>
            </p:nvSpPr>
            <p:spPr>
              <a:xfrm rot="10800000">
                <a:off x="4056364" y="1384713"/>
                <a:ext cx="4088570" cy="4088570"/>
              </a:xfrm>
              <a:prstGeom prst="donut">
                <a:avLst>
                  <a:gd name="adj" fmla="val 14371"/>
                </a:avLst>
              </a:prstGeom>
              <a:solidFill>
                <a:schemeClr val="accent4"/>
              </a:solidFill>
              <a:ln>
                <a:noFill/>
              </a:ln>
              <a:effectLst>
                <a:outerShdw blurRad="63500" sx="102000" sy="102000" algn="ctr" rotWithShape="0">
                  <a:prstClr val="black">
                    <a:alpha val="6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latin typeface="+mj-lt"/>
                </a:endParaRPr>
              </a:p>
            </p:txBody>
          </p:sp>
        </p:grpSp>
        <p:sp>
          <p:nvSpPr>
            <p:cNvPr id="30" name="文本框 29"/>
            <p:cNvSpPr txBox="1"/>
            <p:nvPr/>
          </p:nvSpPr>
          <p:spPr>
            <a:xfrm>
              <a:off x="10690240" y="3487477"/>
              <a:ext cx="609568" cy="553997"/>
            </a:xfrm>
            <a:prstGeom prst="rect">
              <a:avLst/>
            </a:prstGeom>
            <a:noFill/>
          </p:spPr>
          <p:txBody>
            <a:bodyPr wrap="none" rtlCol="0">
              <a:spAutoFit/>
            </a:bodyPr>
            <a:lstStyle/>
            <a:p>
              <a:r>
                <a:rPr lang="en-US" altLang="zh-CN" sz="2100" dirty="0">
                  <a:solidFill>
                    <a:schemeClr val="bg1"/>
                  </a:solidFill>
                  <a:latin typeface="+mj-lt"/>
                </a:rPr>
                <a:t>03</a:t>
              </a:r>
              <a:endParaRPr lang="zh-CN" altLang="en-US" sz="2100" dirty="0">
                <a:solidFill>
                  <a:schemeClr val="bg1"/>
                </a:solidFill>
                <a:latin typeface="+mj-lt"/>
              </a:endParaRPr>
            </a:p>
          </p:txBody>
        </p:sp>
      </p:grpSp>
      <p:sp>
        <p:nvSpPr>
          <p:cNvPr id="33" name="等腰三角形 32"/>
          <p:cNvSpPr/>
          <p:nvPr/>
        </p:nvSpPr>
        <p:spPr>
          <a:xfrm flipV="1">
            <a:off x="3944151" y="3593167"/>
            <a:ext cx="194512" cy="16627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latin typeface="+mn-ea"/>
            </a:endParaRPr>
          </a:p>
        </p:txBody>
      </p:sp>
      <p:sp>
        <p:nvSpPr>
          <p:cNvPr id="34" name="等腰三角形 33"/>
          <p:cNvSpPr/>
          <p:nvPr/>
        </p:nvSpPr>
        <p:spPr>
          <a:xfrm flipV="1">
            <a:off x="8152903" y="3593167"/>
            <a:ext cx="194512" cy="16627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latin typeface="+mn-ea"/>
            </a:endParaRPr>
          </a:p>
        </p:txBody>
      </p:sp>
      <p:sp>
        <p:nvSpPr>
          <p:cNvPr id="35" name="等腰三角形 34"/>
          <p:cNvSpPr/>
          <p:nvPr/>
        </p:nvSpPr>
        <p:spPr>
          <a:xfrm rot="10800000" flipV="1">
            <a:off x="6055674" y="1916545"/>
            <a:ext cx="194512" cy="16627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latin typeface="+mn-ea"/>
            </a:endParaRPr>
          </a:p>
        </p:txBody>
      </p:sp>
      <p:grpSp>
        <p:nvGrpSpPr>
          <p:cNvPr id="36" name="组合 35"/>
          <p:cNvGrpSpPr/>
          <p:nvPr/>
        </p:nvGrpSpPr>
        <p:grpSpPr>
          <a:xfrm>
            <a:off x="2993830" y="3820476"/>
            <a:ext cx="2132942" cy="1181351"/>
            <a:chOff x="1642867" y="4368045"/>
            <a:chExt cx="2843923" cy="1575134"/>
          </a:xfrm>
        </p:grpSpPr>
        <p:sp>
          <p:nvSpPr>
            <p:cNvPr id="37" name="矩形 36"/>
            <p:cNvSpPr/>
            <p:nvPr/>
          </p:nvSpPr>
          <p:spPr>
            <a:xfrm>
              <a:off x="1642867" y="4699762"/>
              <a:ext cx="2843923" cy="1243417"/>
            </a:xfrm>
            <a:prstGeom prst="rect">
              <a:avLst/>
            </a:prstGeom>
            <a:effectLst/>
          </p:spPr>
          <p:txBody>
            <a:bodyPr wrap="square">
              <a:spAutoFit/>
            </a:bodyPr>
            <a:lstStyle/>
            <a:p>
              <a:pPr algn="ctr" defTabSz="914378">
                <a:lnSpc>
                  <a:spcPct val="130000"/>
                </a:lnSpc>
              </a:pPr>
              <a:r>
                <a:rPr lang="zh-CN" altLang="en-US" sz="1050" dirty="0">
                  <a:solidFill>
                    <a:schemeClr val="tx1">
                      <a:lumMod val="75000"/>
                      <a:lumOff val="25000"/>
                    </a:schemeClr>
                  </a:solidFill>
                  <a:latin typeface="+mn-ea"/>
                </a:rPr>
                <a:t>标题数字等都可以通过点击和重新输入进行更改，顶部“开始”面板中可以对字体、字号、颜色、行距等进行修改。</a:t>
              </a:r>
              <a:endParaRPr lang="en-US" altLang="zh-CN" sz="1050" dirty="0">
                <a:solidFill>
                  <a:schemeClr val="tx1">
                    <a:lumMod val="75000"/>
                    <a:lumOff val="25000"/>
                  </a:schemeClr>
                </a:solidFill>
                <a:latin typeface="+mn-ea"/>
              </a:endParaRPr>
            </a:p>
          </p:txBody>
        </p:sp>
        <p:sp>
          <p:nvSpPr>
            <p:cNvPr id="38" name="TextBox 301"/>
            <p:cNvSpPr txBox="1"/>
            <p:nvPr/>
          </p:nvSpPr>
          <p:spPr>
            <a:xfrm>
              <a:off x="1763876" y="4368045"/>
              <a:ext cx="2601904" cy="451405"/>
            </a:xfrm>
            <a:prstGeom prst="rect">
              <a:avLst/>
            </a:prstGeom>
            <a:noFill/>
            <a:effectLst/>
          </p:spPr>
          <p:txBody>
            <a:bodyPr wrap="square" rtlCol="0">
              <a:spAutoFit/>
            </a:bodyPr>
            <a:lstStyle/>
            <a:p>
              <a:pPr algn="ctr" defTabSz="914378"/>
              <a:r>
                <a:rPr lang="zh-CN" altLang="en-US" sz="1600" b="1" dirty="0">
                  <a:solidFill>
                    <a:schemeClr val="accent2"/>
                  </a:solidFill>
                  <a:latin typeface="+mn-ea"/>
                </a:rPr>
                <a:t>点击此处添加标题</a:t>
              </a:r>
            </a:p>
          </p:txBody>
        </p:sp>
      </p:grpSp>
      <p:grpSp>
        <p:nvGrpSpPr>
          <p:cNvPr id="39" name="组合 38"/>
          <p:cNvGrpSpPr/>
          <p:nvPr/>
        </p:nvGrpSpPr>
        <p:grpSpPr>
          <a:xfrm>
            <a:off x="5093995" y="745575"/>
            <a:ext cx="2132942" cy="1181351"/>
            <a:chOff x="1642867" y="4368045"/>
            <a:chExt cx="2843923" cy="1575134"/>
          </a:xfrm>
        </p:grpSpPr>
        <p:sp>
          <p:nvSpPr>
            <p:cNvPr id="40" name="矩形 39"/>
            <p:cNvSpPr/>
            <p:nvPr/>
          </p:nvSpPr>
          <p:spPr>
            <a:xfrm>
              <a:off x="1642867" y="4699762"/>
              <a:ext cx="2843923" cy="1243417"/>
            </a:xfrm>
            <a:prstGeom prst="rect">
              <a:avLst/>
            </a:prstGeom>
            <a:effectLst/>
          </p:spPr>
          <p:txBody>
            <a:bodyPr wrap="square">
              <a:spAutoFit/>
            </a:bodyPr>
            <a:lstStyle/>
            <a:p>
              <a:pPr algn="ctr" defTabSz="914378">
                <a:lnSpc>
                  <a:spcPct val="130000"/>
                </a:lnSpc>
              </a:pPr>
              <a:r>
                <a:rPr lang="zh-CN" altLang="en-US" sz="1050" dirty="0">
                  <a:solidFill>
                    <a:schemeClr val="tx1">
                      <a:lumMod val="75000"/>
                      <a:lumOff val="25000"/>
                    </a:schemeClr>
                  </a:solidFill>
                  <a:latin typeface="+mn-ea"/>
                </a:rPr>
                <a:t>标题数字等都可以通过点击和重新输入进行更改，顶部“开始”面板中可以对字体、字号、颜色、行距等进行修改。</a:t>
              </a:r>
              <a:endParaRPr lang="en-US" altLang="zh-CN" sz="1050" dirty="0">
                <a:solidFill>
                  <a:schemeClr val="tx1">
                    <a:lumMod val="75000"/>
                    <a:lumOff val="25000"/>
                  </a:schemeClr>
                </a:solidFill>
                <a:latin typeface="+mn-ea"/>
              </a:endParaRPr>
            </a:p>
          </p:txBody>
        </p:sp>
        <p:sp>
          <p:nvSpPr>
            <p:cNvPr id="41" name="TextBox 301"/>
            <p:cNvSpPr txBox="1"/>
            <p:nvPr/>
          </p:nvSpPr>
          <p:spPr>
            <a:xfrm>
              <a:off x="1763876" y="4368045"/>
              <a:ext cx="2601904" cy="451405"/>
            </a:xfrm>
            <a:prstGeom prst="rect">
              <a:avLst/>
            </a:prstGeom>
            <a:noFill/>
            <a:effectLst/>
          </p:spPr>
          <p:txBody>
            <a:bodyPr wrap="square" rtlCol="0">
              <a:spAutoFit/>
            </a:bodyPr>
            <a:lstStyle/>
            <a:p>
              <a:pPr algn="ctr" defTabSz="914378"/>
              <a:r>
                <a:rPr lang="zh-CN" altLang="en-US" sz="1600" b="1" dirty="0">
                  <a:solidFill>
                    <a:schemeClr val="accent3"/>
                  </a:solidFill>
                  <a:latin typeface="+mn-ea"/>
                </a:rPr>
                <a:t>点击此处添加标题</a:t>
              </a:r>
            </a:p>
          </p:txBody>
        </p:sp>
      </p:grpSp>
      <p:grpSp>
        <p:nvGrpSpPr>
          <p:cNvPr id="42" name="组合 41"/>
          <p:cNvGrpSpPr/>
          <p:nvPr/>
        </p:nvGrpSpPr>
        <p:grpSpPr>
          <a:xfrm>
            <a:off x="6998866" y="3820476"/>
            <a:ext cx="2132942" cy="1181351"/>
            <a:chOff x="1642867" y="4368045"/>
            <a:chExt cx="2843923" cy="1575134"/>
          </a:xfrm>
        </p:grpSpPr>
        <p:sp>
          <p:nvSpPr>
            <p:cNvPr id="43" name="矩形 42"/>
            <p:cNvSpPr/>
            <p:nvPr/>
          </p:nvSpPr>
          <p:spPr>
            <a:xfrm>
              <a:off x="1642867" y="4699762"/>
              <a:ext cx="2843923" cy="1243417"/>
            </a:xfrm>
            <a:prstGeom prst="rect">
              <a:avLst/>
            </a:prstGeom>
            <a:effectLst/>
          </p:spPr>
          <p:txBody>
            <a:bodyPr wrap="square">
              <a:spAutoFit/>
            </a:bodyPr>
            <a:lstStyle/>
            <a:p>
              <a:pPr algn="ctr" defTabSz="914378">
                <a:lnSpc>
                  <a:spcPct val="130000"/>
                </a:lnSpc>
              </a:pPr>
              <a:r>
                <a:rPr lang="zh-CN" altLang="en-US" sz="1050" dirty="0">
                  <a:solidFill>
                    <a:schemeClr val="tx1">
                      <a:lumMod val="75000"/>
                      <a:lumOff val="25000"/>
                    </a:schemeClr>
                  </a:solidFill>
                  <a:latin typeface="+mn-ea"/>
                </a:rPr>
                <a:t>标题数字等都可以通过点击和重新输入进行更改，顶部“开始”面板中可以对字体、字号、颜色、行距等进行修改。</a:t>
              </a:r>
              <a:endParaRPr lang="en-US" altLang="zh-CN" sz="1050" dirty="0">
                <a:solidFill>
                  <a:schemeClr val="tx1">
                    <a:lumMod val="75000"/>
                    <a:lumOff val="25000"/>
                  </a:schemeClr>
                </a:solidFill>
                <a:latin typeface="+mn-ea"/>
              </a:endParaRPr>
            </a:p>
          </p:txBody>
        </p:sp>
        <p:sp>
          <p:nvSpPr>
            <p:cNvPr id="44" name="TextBox 301"/>
            <p:cNvSpPr txBox="1"/>
            <p:nvPr/>
          </p:nvSpPr>
          <p:spPr>
            <a:xfrm>
              <a:off x="1763876" y="4368045"/>
              <a:ext cx="2601904" cy="451405"/>
            </a:xfrm>
            <a:prstGeom prst="rect">
              <a:avLst/>
            </a:prstGeom>
            <a:noFill/>
            <a:effectLst/>
          </p:spPr>
          <p:txBody>
            <a:bodyPr wrap="square" rtlCol="0">
              <a:spAutoFit/>
            </a:bodyPr>
            <a:lstStyle/>
            <a:p>
              <a:pPr algn="ctr" defTabSz="914378"/>
              <a:r>
                <a:rPr lang="zh-CN" altLang="en-US" sz="1600" b="1" dirty="0">
                  <a:solidFill>
                    <a:schemeClr val="accent4"/>
                  </a:solidFill>
                  <a:latin typeface="+mn-ea"/>
                </a:rPr>
                <a:t>点击此处添加标题</a:t>
              </a:r>
            </a:p>
          </p:txBody>
        </p:sp>
      </p:grpSp>
    </p:spTree>
    <p:extLst>
      <p:ext uri="{BB962C8B-B14F-4D97-AF65-F5344CB8AC3E}">
        <p14:creationId xmlns:p14="http://schemas.microsoft.com/office/powerpoint/2010/main" val="141830103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750"/>
                                </p:stCondLst>
                                <p:childTnLst>
                                  <p:par>
                                    <p:cTn id="9" presetID="2" presetClass="entr" presetSubtype="8" fill="hold" nodeType="afterEffect" p14:presetBounceEnd="40000">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14:bounceEnd="40000">
                                          <p:cBhvr additive="base">
                                            <p:cTn id="11" dur="5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14:presetBounceEnd="40000">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14:bounceEnd="40000">
                                          <p:cBhvr additive="base">
                                            <p:cTn id="15" dur="500" fill="hold"/>
                                            <p:tgtEl>
                                              <p:spTgt spid="15"/>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40000">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14:bounceEnd="40000">
                                          <p:cBhvr additive="base">
                                            <p:cTn id="19" dur="500" fill="hold"/>
                                            <p:tgtEl>
                                              <p:spTgt spid="18"/>
                                            </p:tgtEl>
                                            <p:attrNameLst>
                                              <p:attrName>ppt_x</p:attrName>
                                            </p:attrNameLst>
                                          </p:cBhvr>
                                          <p:tavLst>
                                            <p:tav tm="0">
                                              <p:val>
                                                <p:strVal val="0-#ppt_w/2"/>
                                              </p:val>
                                            </p:tav>
                                            <p:tav tm="100000">
                                              <p:val>
                                                <p:strVal val="#ppt_x"/>
                                              </p:val>
                                            </p:tav>
                                          </p:tavLst>
                                        </p:anim>
                                        <p:anim calcmode="lin" valueType="num" p14:bounceEnd="40000">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14:presetBounceEnd="40000">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14:bounceEnd="40000">
                                          <p:cBhvr additive="base">
                                            <p:cTn id="23" dur="500" fill="hold"/>
                                            <p:tgtEl>
                                              <p:spTgt spid="16"/>
                                            </p:tgtEl>
                                            <p:attrNameLst>
                                              <p:attrName>ppt_x</p:attrName>
                                            </p:attrNameLst>
                                          </p:cBhvr>
                                          <p:tavLst>
                                            <p:tav tm="0">
                                              <p:val>
                                                <p:strVal val="0-#ppt_w/2"/>
                                              </p:val>
                                            </p:tav>
                                            <p:tav tm="100000">
                                              <p:val>
                                                <p:strVal val="#ppt_x"/>
                                              </p:val>
                                            </p:tav>
                                          </p:tavLst>
                                        </p:anim>
                                        <p:anim calcmode="lin" valueType="num" p14:bounceEnd="40000">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14:presetBounceEnd="40000">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14:bounceEnd="40000">
                                          <p:cBhvr additive="base">
                                            <p:cTn id="27" dur="500" fill="hold"/>
                                            <p:tgtEl>
                                              <p:spTgt spid="23"/>
                                            </p:tgtEl>
                                            <p:attrNameLst>
                                              <p:attrName>ppt_x</p:attrName>
                                            </p:attrNameLst>
                                          </p:cBhvr>
                                          <p:tavLst>
                                            <p:tav tm="0">
                                              <p:val>
                                                <p:strVal val="0-#ppt_w/2"/>
                                              </p:val>
                                            </p:tav>
                                            <p:tav tm="100000">
                                              <p:val>
                                                <p:strVal val="#ppt_x"/>
                                              </p:val>
                                            </p:tav>
                                          </p:tavLst>
                                        </p:anim>
                                        <p:anim calcmode="lin" valueType="num" p14:bounceEnd="40000">
                                          <p:cBhvr additive="base">
                                            <p:cTn id="28" dur="5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14:presetBounceEnd="40000">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14:bounceEnd="40000">
                                          <p:cBhvr additive="base">
                                            <p:cTn id="31" dur="500" fill="hold"/>
                                            <p:tgtEl>
                                              <p:spTgt spid="17"/>
                                            </p:tgtEl>
                                            <p:attrNameLst>
                                              <p:attrName>ppt_x</p:attrName>
                                            </p:attrNameLst>
                                          </p:cBhvr>
                                          <p:tavLst>
                                            <p:tav tm="0">
                                              <p:val>
                                                <p:strVal val="0-#ppt_w/2"/>
                                              </p:val>
                                            </p:tav>
                                            <p:tav tm="100000">
                                              <p:val>
                                                <p:strVal val="#ppt_x"/>
                                              </p:val>
                                            </p:tav>
                                          </p:tavLst>
                                        </p:anim>
                                        <p:anim calcmode="lin" valueType="num" p14:bounceEnd="40000">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14:presetBounceEnd="40000">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14:bounceEnd="40000">
                                          <p:cBhvr additive="base">
                                            <p:cTn id="35" dur="500" fill="hold"/>
                                            <p:tgtEl>
                                              <p:spTgt spid="28"/>
                                            </p:tgtEl>
                                            <p:attrNameLst>
                                              <p:attrName>ppt_x</p:attrName>
                                            </p:attrNameLst>
                                          </p:cBhvr>
                                          <p:tavLst>
                                            <p:tav tm="0">
                                              <p:val>
                                                <p:strVal val="0-#ppt_w/2"/>
                                              </p:val>
                                            </p:tav>
                                            <p:tav tm="100000">
                                              <p:val>
                                                <p:strVal val="#ppt_x"/>
                                              </p:val>
                                            </p:tav>
                                          </p:tavLst>
                                        </p:anim>
                                        <p:anim calcmode="lin" valueType="num" p14:bounceEnd="40000">
                                          <p:cBhvr additive="base">
                                            <p:cTn id="36" dur="500" fill="hold"/>
                                            <p:tgtEl>
                                              <p:spTgt spid="28"/>
                                            </p:tgtEl>
                                            <p:attrNameLst>
                                              <p:attrName>ppt_y</p:attrName>
                                            </p:attrNameLst>
                                          </p:cBhvr>
                                          <p:tavLst>
                                            <p:tav tm="0">
                                              <p:val>
                                                <p:strVal val="#ppt_y"/>
                                              </p:val>
                                            </p:tav>
                                            <p:tav tm="100000">
                                              <p:val>
                                                <p:strVal val="#ppt_y"/>
                                              </p:val>
                                            </p:tav>
                                          </p:tavLst>
                                        </p:anim>
                                      </p:childTnLst>
                                    </p:cTn>
                                  </p:par>
                                </p:childTnLst>
                              </p:cTn>
                            </p:par>
                            <p:par>
                              <p:cTn id="37" fill="hold">
                                <p:stCondLst>
                                  <p:cond delay="1250"/>
                                </p:stCondLst>
                                <p:childTnLst>
                                  <p:par>
                                    <p:cTn id="38" presetID="3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400" decel="100000"/>
                                            <p:tgtEl>
                                              <p:spTgt spid="33"/>
                                            </p:tgtEl>
                                          </p:cBhvr>
                                        </p:animEffect>
                                        <p:anim calcmode="lin" valueType="num">
                                          <p:cBhvr>
                                            <p:cTn id="41" dur="400" decel="100000" fill="hold"/>
                                            <p:tgtEl>
                                              <p:spTgt spid="33"/>
                                            </p:tgtEl>
                                            <p:attrNameLst>
                                              <p:attrName>style.rotation</p:attrName>
                                            </p:attrNameLst>
                                          </p:cBhvr>
                                          <p:tavLst>
                                            <p:tav tm="0">
                                              <p:val>
                                                <p:fltVal val="-90"/>
                                              </p:val>
                                            </p:tav>
                                            <p:tav tm="100000">
                                              <p:val>
                                                <p:fltVal val="0"/>
                                              </p:val>
                                            </p:tav>
                                          </p:tavLst>
                                        </p:anim>
                                        <p:anim calcmode="lin" valueType="num">
                                          <p:cBhvr>
                                            <p:cTn id="42" dur="400" decel="100000" fill="hold"/>
                                            <p:tgtEl>
                                              <p:spTgt spid="33"/>
                                            </p:tgtEl>
                                            <p:attrNameLst>
                                              <p:attrName>ppt_x</p:attrName>
                                            </p:attrNameLst>
                                          </p:cBhvr>
                                          <p:tavLst>
                                            <p:tav tm="0">
                                              <p:val>
                                                <p:strVal val="#ppt_x+0.4"/>
                                              </p:val>
                                            </p:tav>
                                            <p:tav tm="100000">
                                              <p:val>
                                                <p:strVal val="#ppt_x-0.05"/>
                                              </p:val>
                                            </p:tav>
                                          </p:tavLst>
                                        </p:anim>
                                        <p:anim calcmode="lin" valueType="num">
                                          <p:cBhvr>
                                            <p:cTn id="43" dur="400" decel="100000" fill="hold"/>
                                            <p:tgtEl>
                                              <p:spTgt spid="33"/>
                                            </p:tgtEl>
                                            <p:attrNameLst>
                                              <p:attrName>ppt_y</p:attrName>
                                            </p:attrNameLst>
                                          </p:cBhvr>
                                          <p:tavLst>
                                            <p:tav tm="0">
                                              <p:val>
                                                <p:strVal val="#ppt_y-0.4"/>
                                              </p:val>
                                            </p:tav>
                                            <p:tav tm="100000">
                                              <p:val>
                                                <p:strVal val="#ppt_y+0.1"/>
                                              </p:val>
                                            </p:tav>
                                          </p:tavLst>
                                        </p:anim>
                                        <p:anim calcmode="lin" valueType="num">
                                          <p:cBhvr>
                                            <p:cTn id="44" dur="100" accel="100000" fill="hold">
                                              <p:stCondLst>
                                                <p:cond delay="400"/>
                                              </p:stCondLst>
                                            </p:cTn>
                                            <p:tgtEl>
                                              <p:spTgt spid="33"/>
                                            </p:tgtEl>
                                            <p:attrNameLst>
                                              <p:attrName>ppt_x</p:attrName>
                                            </p:attrNameLst>
                                          </p:cBhvr>
                                          <p:tavLst>
                                            <p:tav tm="0">
                                              <p:val>
                                                <p:strVal val="#ppt_x-0.05"/>
                                              </p:val>
                                            </p:tav>
                                            <p:tav tm="100000">
                                              <p:val>
                                                <p:strVal val="#ppt_x"/>
                                              </p:val>
                                            </p:tav>
                                          </p:tavLst>
                                        </p:anim>
                                        <p:anim calcmode="lin" valueType="num">
                                          <p:cBhvr>
                                            <p:cTn id="45" dur="100" accel="100000" fill="hold">
                                              <p:stCondLst>
                                                <p:cond delay="400"/>
                                              </p:stCondLst>
                                            </p:cTn>
                                            <p:tgtEl>
                                              <p:spTgt spid="33"/>
                                            </p:tgtEl>
                                            <p:attrNameLst>
                                              <p:attrName>ppt_y</p:attrName>
                                            </p:attrNameLst>
                                          </p:cBhvr>
                                          <p:tavLst>
                                            <p:tav tm="0">
                                              <p:val>
                                                <p:strVal val="#ppt_y+0.1"/>
                                              </p:val>
                                            </p:tav>
                                            <p:tav tm="100000">
                                              <p:val>
                                                <p:strVal val="#ppt_y"/>
                                              </p:val>
                                            </p:tav>
                                          </p:tavLst>
                                        </p:anim>
                                      </p:childTnLst>
                                    </p:cTn>
                                  </p:par>
                                </p:childTnLst>
                              </p:cTn>
                            </p:par>
                            <p:par>
                              <p:cTn id="46" fill="hold">
                                <p:stCondLst>
                                  <p:cond delay="1750"/>
                                </p:stCondLst>
                                <p:childTnLst>
                                  <p:par>
                                    <p:cTn id="47" presetID="30"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400" decel="100000"/>
                                            <p:tgtEl>
                                              <p:spTgt spid="35"/>
                                            </p:tgtEl>
                                          </p:cBhvr>
                                        </p:animEffect>
                                        <p:anim calcmode="lin" valueType="num">
                                          <p:cBhvr>
                                            <p:cTn id="50" dur="400" decel="100000" fill="hold"/>
                                            <p:tgtEl>
                                              <p:spTgt spid="35"/>
                                            </p:tgtEl>
                                            <p:attrNameLst>
                                              <p:attrName>style.rotation</p:attrName>
                                            </p:attrNameLst>
                                          </p:cBhvr>
                                          <p:tavLst>
                                            <p:tav tm="0">
                                              <p:val>
                                                <p:fltVal val="-90"/>
                                              </p:val>
                                            </p:tav>
                                            <p:tav tm="100000">
                                              <p:val>
                                                <p:fltVal val="0"/>
                                              </p:val>
                                            </p:tav>
                                          </p:tavLst>
                                        </p:anim>
                                        <p:anim calcmode="lin" valueType="num">
                                          <p:cBhvr>
                                            <p:cTn id="51" dur="400" decel="100000" fill="hold"/>
                                            <p:tgtEl>
                                              <p:spTgt spid="35"/>
                                            </p:tgtEl>
                                            <p:attrNameLst>
                                              <p:attrName>ppt_x</p:attrName>
                                            </p:attrNameLst>
                                          </p:cBhvr>
                                          <p:tavLst>
                                            <p:tav tm="0">
                                              <p:val>
                                                <p:strVal val="#ppt_x+0.4"/>
                                              </p:val>
                                            </p:tav>
                                            <p:tav tm="100000">
                                              <p:val>
                                                <p:strVal val="#ppt_x-0.05"/>
                                              </p:val>
                                            </p:tav>
                                          </p:tavLst>
                                        </p:anim>
                                        <p:anim calcmode="lin" valueType="num">
                                          <p:cBhvr>
                                            <p:cTn id="52" dur="400" decel="100000" fill="hold"/>
                                            <p:tgtEl>
                                              <p:spTgt spid="35"/>
                                            </p:tgtEl>
                                            <p:attrNameLst>
                                              <p:attrName>ppt_y</p:attrName>
                                            </p:attrNameLst>
                                          </p:cBhvr>
                                          <p:tavLst>
                                            <p:tav tm="0">
                                              <p:val>
                                                <p:strVal val="#ppt_y-0.4"/>
                                              </p:val>
                                            </p:tav>
                                            <p:tav tm="100000">
                                              <p:val>
                                                <p:strVal val="#ppt_y+0.1"/>
                                              </p:val>
                                            </p:tav>
                                          </p:tavLst>
                                        </p:anim>
                                        <p:anim calcmode="lin" valueType="num">
                                          <p:cBhvr>
                                            <p:cTn id="53" dur="100" accel="100000" fill="hold">
                                              <p:stCondLst>
                                                <p:cond delay="400"/>
                                              </p:stCondLst>
                                            </p:cTn>
                                            <p:tgtEl>
                                              <p:spTgt spid="35"/>
                                            </p:tgtEl>
                                            <p:attrNameLst>
                                              <p:attrName>ppt_x</p:attrName>
                                            </p:attrNameLst>
                                          </p:cBhvr>
                                          <p:tavLst>
                                            <p:tav tm="0">
                                              <p:val>
                                                <p:strVal val="#ppt_x-0.05"/>
                                              </p:val>
                                            </p:tav>
                                            <p:tav tm="100000">
                                              <p:val>
                                                <p:strVal val="#ppt_x"/>
                                              </p:val>
                                            </p:tav>
                                          </p:tavLst>
                                        </p:anim>
                                        <p:anim calcmode="lin" valueType="num">
                                          <p:cBhvr>
                                            <p:cTn id="54" dur="100" accel="100000" fill="hold">
                                              <p:stCondLst>
                                                <p:cond delay="400"/>
                                              </p:stCondLst>
                                            </p:cTn>
                                            <p:tgtEl>
                                              <p:spTgt spid="35"/>
                                            </p:tgtEl>
                                            <p:attrNameLst>
                                              <p:attrName>ppt_y</p:attrName>
                                            </p:attrNameLst>
                                          </p:cBhvr>
                                          <p:tavLst>
                                            <p:tav tm="0">
                                              <p:val>
                                                <p:strVal val="#ppt_y+0.1"/>
                                              </p:val>
                                            </p:tav>
                                            <p:tav tm="100000">
                                              <p:val>
                                                <p:strVal val="#ppt_y"/>
                                              </p:val>
                                            </p:tav>
                                          </p:tavLst>
                                        </p:anim>
                                      </p:childTnLst>
                                    </p:cTn>
                                  </p:par>
                                </p:childTnLst>
                              </p:cTn>
                            </p:par>
                            <p:par>
                              <p:cTn id="55" fill="hold">
                                <p:stCondLst>
                                  <p:cond delay="2250"/>
                                </p:stCondLst>
                                <p:childTnLst>
                                  <p:par>
                                    <p:cTn id="56" presetID="30" presetClass="entr" presetSubtype="0"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400" decel="100000"/>
                                            <p:tgtEl>
                                              <p:spTgt spid="34"/>
                                            </p:tgtEl>
                                          </p:cBhvr>
                                        </p:animEffect>
                                        <p:anim calcmode="lin" valueType="num">
                                          <p:cBhvr>
                                            <p:cTn id="59" dur="400" decel="100000" fill="hold"/>
                                            <p:tgtEl>
                                              <p:spTgt spid="34"/>
                                            </p:tgtEl>
                                            <p:attrNameLst>
                                              <p:attrName>style.rotation</p:attrName>
                                            </p:attrNameLst>
                                          </p:cBhvr>
                                          <p:tavLst>
                                            <p:tav tm="0">
                                              <p:val>
                                                <p:fltVal val="-90"/>
                                              </p:val>
                                            </p:tav>
                                            <p:tav tm="100000">
                                              <p:val>
                                                <p:fltVal val="0"/>
                                              </p:val>
                                            </p:tav>
                                          </p:tavLst>
                                        </p:anim>
                                        <p:anim calcmode="lin" valueType="num">
                                          <p:cBhvr>
                                            <p:cTn id="60" dur="400" decel="100000" fill="hold"/>
                                            <p:tgtEl>
                                              <p:spTgt spid="34"/>
                                            </p:tgtEl>
                                            <p:attrNameLst>
                                              <p:attrName>ppt_x</p:attrName>
                                            </p:attrNameLst>
                                          </p:cBhvr>
                                          <p:tavLst>
                                            <p:tav tm="0">
                                              <p:val>
                                                <p:strVal val="#ppt_x+0.4"/>
                                              </p:val>
                                            </p:tav>
                                            <p:tav tm="100000">
                                              <p:val>
                                                <p:strVal val="#ppt_x-0.05"/>
                                              </p:val>
                                            </p:tav>
                                          </p:tavLst>
                                        </p:anim>
                                        <p:anim calcmode="lin" valueType="num">
                                          <p:cBhvr>
                                            <p:cTn id="61" dur="400" decel="100000" fill="hold"/>
                                            <p:tgtEl>
                                              <p:spTgt spid="34"/>
                                            </p:tgtEl>
                                            <p:attrNameLst>
                                              <p:attrName>ppt_y</p:attrName>
                                            </p:attrNameLst>
                                          </p:cBhvr>
                                          <p:tavLst>
                                            <p:tav tm="0">
                                              <p:val>
                                                <p:strVal val="#ppt_y-0.4"/>
                                              </p:val>
                                            </p:tav>
                                            <p:tav tm="100000">
                                              <p:val>
                                                <p:strVal val="#ppt_y+0.1"/>
                                              </p:val>
                                            </p:tav>
                                          </p:tavLst>
                                        </p:anim>
                                        <p:anim calcmode="lin" valueType="num">
                                          <p:cBhvr>
                                            <p:cTn id="62" dur="100" accel="100000" fill="hold">
                                              <p:stCondLst>
                                                <p:cond delay="400"/>
                                              </p:stCondLst>
                                            </p:cTn>
                                            <p:tgtEl>
                                              <p:spTgt spid="34"/>
                                            </p:tgtEl>
                                            <p:attrNameLst>
                                              <p:attrName>ppt_x</p:attrName>
                                            </p:attrNameLst>
                                          </p:cBhvr>
                                          <p:tavLst>
                                            <p:tav tm="0">
                                              <p:val>
                                                <p:strVal val="#ppt_x-0.05"/>
                                              </p:val>
                                            </p:tav>
                                            <p:tav tm="100000">
                                              <p:val>
                                                <p:strVal val="#ppt_x"/>
                                              </p:val>
                                            </p:tav>
                                          </p:tavLst>
                                        </p:anim>
                                        <p:anim calcmode="lin" valueType="num">
                                          <p:cBhvr>
                                            <p:cTn id="63" dur="100" accel="100000" fill="hold">
                                              <p:stCondLst>
                                                <p:cond delay="400"/>
                                              </p:stCondLst>
                                            </p:cTn>
                                            <p:tgtEl>
                                              <p:spTgt spid="34"/>
                                            </p:tgtEl>
                                            <p:attrNameLst>
                                              <p:attrName>ppt_y</p:attrName>
                                            </p:attrNameLst>
                                          </p:cBhvr>
                                          <p:tavLst>
                                            <p:tav tm="0">
                                              <p:val>
                                                <p:strVal val="#ppt_y+0.1"/>
                                              </p:val>
                                            </p:tav>
                                            <p:tav tm="100000">
                                              <p:val>
                                                <p:strVal val="#ppt_y"/>
                                              </p:val>
                                            </p:tav>
                                          </p:tavLst>
                                        </p:anim>
                                      </p:childTnLst>
                                    </p:cTn>
                                  </p:par>
                                </p:childTnLst>
                              </p:cTn>
                            </p:par>
                            <p:par>
                              <p:cTn id="64" fill="hold">
                                <p:stCondLst>
                                  <p:cond delay="2750"/>
                                </p:stCondLst>
                                <p:childTnLst>
                                  <p:par>
                                    <p:cTn id="65" presetID="37" presetClass="entr" presetSubtype="0"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anim calcmode="lin" valueType="num">
                                          <p:cBhvr>
                                            <p:cTn id="68" dur="500" fill="hold"/>
                                            <p:tgtEl>
                                              <p:spTgt spid="36"/>
                                            </p:tgtEl>
                                            <p:attrNameLst>
                                              <p:attrName>ppt_x</p:attrName>
                                            </p:attrNameLst>
                                          </p:cBhvr>
                                          <p:tavLst>
                                            <p:tav tm="0">
                                              <p:val>
                                                <p:strVal val="#ppt_x"/>
                                              </p:val>
                                            </p:tav>
                                            <p:tav tm="100000">
                                              <p:val>
                                                <p:strVal val="#ppt_x"/>
                                              </p:val>
                                            </p:tav>
                                          </p:tavLst>
                                        </p:anim>
                                        <p:anim calcmode="lin" valueType="num">
                                          <p:cBhvr>
                                            <p:cTn id="69" dur="450" decel="100000" fill="hold"/>
                                            <p:tgtEl>
                                              <p:spTgt spid="36"/>
                                            </p:tgtEl>
                                            <p:attrNameLst>
                                              <p:attrName>ppt_y</p:attrName>
                                            </p:attrNameLst>
                                          </p:cBhvr>
                                          <p:tavLst>
                                            <p:tav tm="0">
                                              <p:val>
                                                <p:strVal val="#ppt_y+1"/>
                                              </p:val>
                                            </p:tav>
                                            <p:tav tm="100000">
                                              <p:val>
                                                <p:strVal val="#ppt_y-.03"/>
                                              </p:val>
                                            </p:tav>
                                          </p:tavLst>
                                        </p:anim>
                                        <p:anim calcmode="lin" valueType="num">
                                          <p:cBhvr>
                                            <p:cTn id="70" dur="50" accel="100000" fill="hold">
                                              <p:stCondLst>
                                                <p:cond delay="450"/>
                                              </p:stCondLst>
                                            </p:cTn>
                                            <p:tgtEl>
                                              <p:spTgt spid="36"/>
                                            </p:tgtEl>
                                            <p:attrNameLst>
                                              <p:attrName>ppt_y</p:attrName>
                                            </p:attrNameLst>
                                          </p:cBhvr>
                                          <p:tavLst>
                                            <p:tav tm="0">
                                              <p:val>
                                                <p:strVal val="#ppt_y-.03"/>
                                              </p:val>
                                            </p:tav>
                                            <p:tav tm="100000">
                                              <p:val>
                                                <p:strVal val="#ppt_y"/>
                                              </p:val>
                                            </p:tav>
                                          </p:tavLst>
                                        </p:anim>
                                      </p:childTnLst>
                                    </p:cTn>
                                  </p:par>
                                </p:childTnLst>
                              </p:cTn>
                            </p:par>
                            <p:par>
                              <p:cTn id="71" fill="hold">
                                <p:stCondLst>
                                  <p:cond delay="3250"/>
                                </p:stCondLst>
                                <p:childTnLst>
                                  <p:par>
                                    <p:cTn id="72" presetID="37" presetClass="entr" presetSubtype="0" fill="hold"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anim calcmode="lin" valueType="num">
                                          <p:cBhvr>
                                            <p:cTn id="75" dur="500" fill="hold"/>
                                            <p:tgtEl>
                                              <p:spTgt spid="39"/>
                                            </p:tgtEl>
                                            <p:attrNameLst>
                                              <p:attrName>ppt_x</p:attrName>
                                            </p:attrNameLst>
                                          </p:cBhvr>
                                          <p:tavLst>
                                            <p:tav tm="0">
                                              <p:val>
                                                <p:strVal val="#ppt_x"/>
                                              </p:val>
                                            </p:tav>
                                            <p:tav tm="100000">
                                              <p:val>
                                                <p:strVal val="#ppt_x"/>
                                              </p:val>
                                            </p:tav>
                                          </p:tavLst>
                                        </p:anim>
                                        <p:anim calcmode="lin" valueType="num">
                                          <p:cBhvr>
                                            <p:cTn id="76" dur="450" decel="100000" fill="hold"/>
                                            <p:tgtEl>
                                              <p:spTgt spid="39"/>
                                            </p:tgtEl>
                                            <p:attrNameLst>
                                              <p:attrName>ppt_y</p:attrName>
                                            </p:attrNameLst>
                                          </p:cBhvr>
                                          <p:tavLst>
                                            <p:tav tm="0">
                                              <p:val>
                                                <p:strVal val="#ppt_y+1"/>
                                              </p:val>
                                            </p:tav>
                                            <p:tav tm="100000">
                                              <p:val>
                                                <p:strVal val="#ppt_y-.03"/>
                                              </p:val>
                                            </p:tav>
                                          </p:tavLst>
                                        </p:anim>
                                        <p:anim calcmode="lin" valueType="num">
                                          <p:cBhvr>
                                            <p:cTn id="77"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par>
                              <p:cTn id="78" fill="hold">
                                <p:stCondLst>
                                  <p:cond delay="3750"/>
                                </p:stCondLst>
                                <p:childTnLst>
                                  <p:par>
                                    <p:cTn id="79" presetID="37" presetClass="entr" presetSubtype="0" fill="hold" nodeType="after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500"/>
                                            <p:tgtEl>
                                              <p:spTgt spid="42"/>
                                            </p:tgtEl>
                                          </p:cBhvr>
                                        </p:animEffect>
                                        <p:anim calcmode="lin" valueType="num">
                                          <p:cBhvr>
                                            <p:cTn id="82" dur="500" fill="hold"/>
                                            <p:tgtEl>
                                              <p:spTgt spid="42"/>
                                            </p:tgtEl>
                                            <p:attrNameLst>
                                              <p:attrName>ppt_x</p:attrName>
                                            </p:attrNameLst>
                                          </p:cBhvr>
                                          <p:tavLst>
                                            <p:tav tm="0">
                                              <p:val>
                                                <p:strVal val="#ppt_x"/>
                                              </p:val>
                                            </p:tav>
                                            <p:tav tm="100000">
                                              <p:val>
                                                <p:strVal val="#ppt_x"/>
                                              </p:val>
                                            </p:tav>
                                          </p:tavLst>
                                        </p:anim>
                                        <p:anim calcmode="lin" valueType="num">
                                          <p:cBhvr>
                                            <p:cTn id="83" dur="450" decel="100000" fill="hold"/>
                                            <p:tgtEl>
                                              <p:spTgt spid="42"/>
                                            </p:tgtEl>
                                            <p:attrNameLst>
                                              <p:attrName>ppt_y</p:attrName>
                                            </p:attrNameLst>
                                          </p:cBhvr>
                                          <p:tavLst>
                                            <p:tav tm="0">
                                              <p:val>
                                                <p:strVal val="#ppt_y+1"/>
                                              </p:val>
                                            </p:tav>
                                            <p:tav tm="100000">
                                              <p:val>
                                                <p:strVal val="#ppt_y-.03"/>
                                              </p:val>
                                            </p:tav>
                                          </p:tavLst>
                                        </p:anim>
                                        <p:anim calcmode="lin" valueType="num">
                                          <p:cBhvr>
                                            <p:cTn id="84" dur="50" accel="100000" fill="hold">
                                              <p:stCondLst>
                                                <p:cond delay="45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33" grpId="0" animBg="1"/>
          <p:bldP spid="34"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750"/>
                                </p:stCondLst>
                                <p:childTnLst>
                                  <p:par>
                                    <p:cTn id="9" presetID="2" presetClass="entr" presetSubtype="8"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0-#ppt_w/2"/>
                                              </p:val>
                                            </p:tav>
                                            <p:tav tm="100000">
                                              <p:val>
                                                <p:strVal val="#ppt_x"/>
                                              </p:val>
                                            </p:tav>
                                          </p:tavLst>
                                        </p:anim>
                                        <p:anim calcmode="lin" valueType="num">
                                          <p:cBhvr additive="base">
                                            <p:cTn id="12" dur="500" fill="hold"/>
                                            <p:tgtEl>
                                              <p:spTgt spid="10"/>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0-#ppt_w/2"/>
                                              </p:val>
                                            </p:tav>
                                            <p:tav tm="100000">
                                              <p:val>
                                                <p:strVal val="#ppt_x"/>
                                              </p:val>
                                            </p:tav>
                                          </p:tavLst>
                                        </p:anim>
                                        <p:anim calcmode="lin" valueType="num">
                                          <p:cBhvr additive="base">
                                            <p:cTn id="20" dur="500" fill="hold"/>
                                            <p:tgtEl>
                                              <p:spTgt spid="18"/>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500" fill="hold"/>
                                            <p:tgtEl>
                                              <p:spTgt spid="23"/>
                                            </p:tgtEl>
                                            <p:attrNameLst>
                                              <p:attrName>ppt_x</p:attrName>
                                            </p:attrNameLst>
                                          </p:cBhvr>
                                          <p:tavLst>
                                            <p:tav tm="0">
                                              <p:val>
                                                <p:strVal val="0-#ppt_w/2"/>
                                              </p:val>
                                            </p:tav>
                                            <p:tav tm="100000">
                                              <p:val>
                                                <p:strVal val="#ppt_x"/>
                                              </p:val>
                                            </p:tav>
                                          </p:tavLst>
                                        </p:anim>
                                        <p:anim calcmode="lin" valueType="num">
                                          <p:cBhvr additive="base">
                                            <p:cTn id="28" dur="500" fill="hold"/>
                                            <p:tgtEl>
                                              <p:spTgt spid="23"/>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0-#ppt_w/2"/>
                                              </p:val>
                                            </p:tav>
                                            <p:tav tm="100000">
                                              <p:val>
                                                <p:strVal val="#ppt_x"/>
                                              </p:val>
                                            </p:tav>
                                          </p:tavLst>
                                        </p:anim>
                                        <p:anim calcmode="lin" valueType="num">
                                          <p:cBhvr additive="base">
                                            <p:cTn id="32" dur="500" fill="hold"/>
                                            <p:tgtEl>
                                              <p:spTgt spid="17"/>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500" fill="hold"/>
                                            <p:tgtEl>
                                              <p:spTgt spid="28"/>
                                            </p:tgtEl>
                                            <p:attrNameLst>
                                              <p:attrName>ppt_x</p:attrName>
                                            </p:attrNameLst>
                                          </p:cBhvr>
                                          <p:tavLst>
                                            <p:tav tm="0">
                                              <p:val>
                                                <p:strVal val="0-#ppt_w/2"/>
                                              </p:val>
                                            </p:tav>
                                            <p:tav tm="100000">
                                              <p:val>
                                                <p:strVal val="#ppt_x"/>
                                              </p:val>
                                            </p:tav>
                                          </p:tavLst>
                                        </p:anim>
                                        <p:anim calcmode="lin" valueType="num">
                                          <p:cBhvr additive="base">
                                            <p:cTn id="36" dur="500" fill="hold"/>
                                            <p:tgtEl>
                                              <p:spTgt spid="28"/>
                                            </p:tgtEl>
                                            <p:attrNameLst>
                                              <p:attrName>ppt_y</p:attrName>
                                            </p:attrNameLst>
                                          </p:cBhvr>
                                          <p:tavLst>
                                            <p:tav tm="0">
                                              <p:val>
                                                <p:strVal val="#ppt_y"/>
                                              </p:val>
                                            </p:tav>
                                            <p:tav tm="100000">
                                              <p:val>
                                                <p:strVal val="#ppt_y"/>
                                              </p:val>
                                            </p:tav>
                                          </p:tavLst>
                                        </p:anim>
                                      </p:childTnLst>
                                    </p:cTn>
                                  </p:par>
                                </p:childTnLst>
                              </p:cTn>
                            </p:par>
                            <p:par>
                              <p:cTn id="37" fill="hold">
                                <p:stCondLst>
                                  <p:cond delay="1250"/>
                                </p:stCondLst>
                                <p:childTnLst>
                                  <p:par>
                                    <p:cTn id="38" presetID="3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400" decel="100000"/>
                                            <p:tgtEl>
                                              <p:spTgt spid="33"/>
                                            </p:tgtEl>
                                          </p:cBhvr>
                                        </p:animEffect>
                                        <p:anim calcmode="lin" valueType="num">
                                          <p:cBhvr>
                                            <p:cTn id="41" dur="400" decel="100000" fill="hold"/>
                                            <p:tgtEl>
                                              <p:spTgt spid="33"/>
                                            </p:tgtEl>
                                            <p:attrNameLst>
                                              <p:attrName>style.rotation</p:attrName>
                                            </p:attrNameLst>
                                          </p:cBhvr>
                                          <p:tavLst>
                                            <p:tav tm="0">
                                              <p:val>
                                                <p:fltVal val="-90"/>
                                              </p:val>
                                            </p:tav>
                                            <p:tav tm="100000">
                                              <p:val>
                                                <p:fltVal val="0"/>
                                              </p:val>
                                            </p:tav>
                                          </p:tavLst>
                                        </p:anim>
                                        <p:anim calcmode="lin" valueType="num">
                                          <p:cBhvr>
                                            <p:cTn id="42" dur="400" decel="100000" fill="hold"/>
                                            <p:tgtEl>
                                              <p:spTgt spid="33"/>
                                            </p:tgtEl>
                                            <p:attrNameLst>
                                              <p:attrName>ppt_x</p:attrName>
                                            </p:attrNameLst>
                                          </p:cBhvr>
                                          <p:tavLst>
                                            <p:tav tm="0">
                                              <p:val>
                                                <p:strVal val="#ppt_x+0.4"/>
                                              </p:val>
                                            </p:tav>
                                            <p:tav tm="100000">
                                              <p:val>
                                                <p:strVal val="#ppt_x-0.05"/>
                                              </p:val>
                                            </p:tav>
                                          </p:tavLst>
                                        </p:anim>
                                        <p:anim calcmode="lin" valueType="num">
                                          <p:cBhvr>
                                            <p:cTn id="43" dur="400" decel="100000" fill="hold"/>
                                            <p:tgtEl>
                                              <p:spTgt spid="33"/>
                                            </p:tgtEl>
                                            <p:attrNameLst>
                                              <p:attrName>ppt_y</p:attrName>
                                            </p:attrNameLst>
                                          </p:cBhvr>
                                          <p:tavLst>
                                            <p:tav tm="0">
                                              <p:val>
                                                <p:strVal val="#ppt_y-0.4"/>
                                              </p:val>
                                            </p:tav>
                                            <p:tav tm="100000">
                                              <p:val>
                                                <p:strVal val="#ppt_y+0.1"/>
                                              </p:val>
                                            </p:tav>
                                          </p:tavLst>
                                        </p:anim>
                                        <p:anim calcmode="lin" valueType="num">
                                          <p:cBhvr>
                                            <p:cTn id="44" dur="100" accel="100000" fill="hold">
                                              <p:stCondLst>
                                                <p:cond delay="400"/>
                                              </p:stCondLst>
                                            </p:cTn>
                                            <p:tgtEl>
                                              <p:spTgt spid="33"/>
                                            </p:tgtEl>
                                            <p:attrNameLst>
                                              <p:attrName>ppt_x</p:attrName>
                                            </p:attrNameLst>
                                          </p:cBhvr>
                                          <p:tavLst>
                                            <p:tav tm="0">
                                              <p:val>
                                                <p:strVal val="#ppt_x-0.05"/>
                                              </p:val>
                                            </p:tav>
                                            <p:tav tm="100000">
                                              <p:val>
                                                <p:strVal val="#ppt_x"/>
                                              </p:val>
                                            </p:tav>
                                          </p:tavLst>
                                        </p:anim>
                                        <p:anim calcmode="lin" valueType="num">
                                          <p:cBhvr>
                                            <p:cTn id="45" dur="100" accel="100000" fill="hold">
                                              <p:stCondLst>
                                                <p:cond delay="400"/>
                                              </p:stCondLst>
                                            </p:cTn>
                                            <p:tgtEl>
                                              <p:spTgt spid="33"/>
                                            </p:tgtEl>
                                            <p:attrNameLst>
                                              <p:attrName>ppt_y</p:attrName>
                                            </p:attrNameLst>
                                          </p:cBhvr>
                                          <p:tavLst>
                                            <p:tav tm="0">
                                              <p:val>
                                                <p:strVal val="#ppt_y+0.1"/>
                                              </p:val>
                                            </p:tav>
                                            <p:tav tm="100000">
                                              <p:val>
                                                <p:strVal val="#ppt_y"/>
                                              </p:val>
                                            </p:tav>
                                          </p:tavLst>
                                        </p:anim>
                                      </p:childTnLst>
                                    </p:cTn>
                                  </p:par>
                                </p:childTnLst>
                              </p:cTn>
                            </p:par>
                            <p:par>
                              <p:cTn id="46" fill="hold">
                                <p:stCondLst>
                                  <p:cond delay="1750"/>
                                </p:stCondLst>
                                <p:childTnLst>
                                  <p:par>
                                    <p:cTn id="47" presetID="30"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Effect transition="in" filter="fade">
                                          <p:cBhvr>
                                            <p:cTn id="49" dur="400" decel="100000"/>
                                            <p:tgtEl>
                                              <p:spTgt spid="35"/>
                                            </p:tgtEl>
                                          </p:cBhvr>
                                        </p:animEffect>
                                        <p:anim calcmode="lin" valueType="num">
                                          <p:cBhvr>
                                            <p:cTn id="50" dur="400" decel="100000" fill="hold"/>
                                            <p:tgtEl>
                                              <p:spTgt spid="35"/>
                                            </p:tgtEl>
                                            <p:attrNameLst>
                                              <p:attrName>style.rotation</p:attrName>
                                            </p:attrNameLst>
                                          </p:cBhvr>
                                          <p:tavLst>
                                            <p:tav tm="0">
                                              <p:val>
                                                <p:fltVal val="-90"/>
                                              </p:val>
                                            </p:tav>
                                            <p:tav tm="100000">
                                              <p:val>
                                                <p:fltVal val="0"/>
                                              </p:val>
                                            </p:tav>
                                          </p:tavLst>
                                        </p:anim>
                                        <p:anim calcmode="lin" valueType="num">
                                          <p:cBhvr>
                                            <p:cTn id="51" dur="400" decel="100000" fill="hold"/>
                                            <p:tgtEl>
                                              <p:spTgt spid="35"/>
                                            </p:tgtEl>
                                            <p:attrNameLst>
                                              <p:attrName>ppt_x</p:attrName>
                                            </p:attrNameLst>
                                          </p:cBhvr>
                                          <p:tavLst>
                                            <p:tav tm="0">
                                              <p:val>
                                                <p:strVal val="#ppt_x+0.4"/>
                                              </p:val>
                                            </p:tav>
                                            <p:tav tm="100000">
                                              <p:val>
                                                <p:strVal val="#ppt_x-0.05"/>
                                              </p:val>
                                            </p:tav>
                                          </p:tavLst>
                                        </p:anim>
                                        <p:anim calcmode="lin" valueType="num">
                                          <p:cBhvr>
                                            <p:cTn id="52" dur="400" decel="100000" fill="hold"/>
                                            <p:tgtEl>
                                              <p:spTgt spid="35"/>
                                            </p:tgtEl>
                                            <p:attrNameLst>
                                              <p:attrName>ppt_y</p:attrName>
                                            </p:attrNameLst>
                                          </p:cBhvr>
                                          <p:tavLst>
                                            <p:tav tm="0">
                                              <p:val>
                                                <p:strVal val="#ppt_y-0.4"/>
                                              </p:val>
                                            </p:tav>
                                            <p:tav tm="100000">
                                              <p:val>
                                                <p:strVal val="#ppt_y+0.1"/>
                                              </p:val>
                                            </p:tav>
                                          </p:tavLst>
                                        </p:anim>
                                        <p:anim calcmode="lin" valueType="num">
                                          <p:cBhvr>
                                            <p:cTn id="53" dur="100" accel="100000" fill="hold">
                                              <p:stCondLst>
                                                <p:cond delay="400"/>
                                              </p:stCondLst>
                                            </p:cTn>
                                            <p:tgtEl>
                                              <p:spTgt spid="35"/>
                                            </p:tgtEl>
                                            <p:attrNameLst>
                                              <p:attrName>ppt_x</p:attrName>
                                            </p:attrNameLst>
                                          </p:cBhvr>
                                          <p:tavLst>
                                            <p:tav tm="0">
                                              <p:val>
                                                <p:strVal val="#ppt_x-0.05"/>
                                              </p:val>
                                            </p:tav>
                                            <p:tav tm="100000">
                                              <p:val>
                                                <p:strVal val="#ppt_x"/>
                                              </p:val>
                                            </p:tav>
                                          </p:tavLst>
                                        </p:anim>
                                        <p:anim calcmode="lin" valueType="num">
                                          <p:cBhvr>
                                            <p:cTn id="54" dur="100" accel="100000" fill="hold">
                                              <p:stCondLst>
                                                <p:cond delay="400"/>
                                              </p:stCondLst>
                                            </p:cTn>
                                            <p:tgtEl>
                                              <p:spTgt spid="35"/>
                                            </p:tgtEl>
                                            <p:attrNameLst>
                                              <p:attrName>ppt_y</p:attrName>
                                            </p:attrNameLst>
                                          </p:cBhvr>
                                          <p:tavLst>
                                            <p:tav tm="0">
                                              <p:val>
                                                <p:strVal val="#ppt_y+0.1"/>
                                              </p:val>
                                            </p:tav>
                                            <p:tav tm="100000">
                                              <p:val>
                                                <p:strVal val="#ppt_y"/>
                                              </p:val>
                                            </p:tav>
                                          </p:tavLst>
                                        </p:anim>
                                      </p:childTnLst>
                                    </p:cTn>
                                  </p:par>
                                </p:childTnLst>
                              </p:cTn>
                            </p:par>
                            <p:par>
                              <p:cTn id="55" fill="hold">
                                <p:stCondLst>
                                  <p:cond delay="2250"/>
                                </p:stCondLst>
                                <p:childTnLst>
                                  <p:par>
                                    <p:cTn id="56" presetID="30" presetClass="entr" presetSubtype="0" fill="hold" grpId="0" nodeType="afterEffect">
                                      <p:stCondLst>
                                        <p:cond delay="0"/>
                                      </p:stCondLst>
                                      <p:childTnLst>
                                        <p:set>
                                          <p:cBhvr>
                                            <p:cTn id="57" dur="1" fill="hold">
                                              <p:stCondLst>
                                                <p:cond delay="0"/>
                                              </p:stCondLst>
                                            </p:cTn>
                                            <p:tgtEl>
                                              <p:spTgt spid="34"/>
                                            </p:tgtEl>
                                            <p:attrNameLst>
                                              <p:attrName>style.visibility</p:attrName>
                                            </p:attrNameLst>
                                          </p:cBhvr>
                                          <p:to>
                                            <p:strVal val="visible"/>
                                          </p:to>
                                        </p:set>
                                        <p:animEffect transition="in" filter="fade">
                                          <p:cBhvr>
                                            <p:cTn id="58" dur="400" decel="100000"/>
                                            <p:tgtEl>
                                              <p:spTgt spid="34"/>
                                            </p:tgtEl>
                                          </p:cBhvr>
                                        </p:animEffect>
                                        <p:anim calcmode="lin" valueType="num">
                                          <p:cBhvr>
                                            <p:cTn id="59" dur="400" decel="100000" fill="hold"/>
                                            <p:tgtEl>
                                              <p:spTgt spid="34"/>
                                            </p:tgtEl>
                                            <p:attrNameLst>
                                              <p:attrName>style.rotation</p:attrName>
                                            </p:attrNameLst>
                                          </p:cBhvr>
                                          <p:tavLst>
                                            <p:tav tm="0">
                                              <p:val>
                                                <p:fltVal val="-90"/>
                                              </p:val>
                                            </p:tav>
                                            <p:tav tm="100000">
                                              <p:val>
                                                <p:fltVal val="0"/>
                                              </p:val>
                                            </p:tav>
                                          </p:tavLst>
                                        </p:anim>
                                        <p:anim calcmode="lin" valueType="num">
                                          <p:cBhvr>
                                            <p:cTn id="60" dur="400" decel="100000" fill="hold"/>
                                            <p:tgtEl>
                                              <p:spTgt spid="34"/>
                                            </p:tgtEl>
                                            <p:attrNameLst>
                                              <p:attrName>ppt_x</p:attrName>
                                            </p:attrNameLst>
                                          </p:cBhvr>
                                          <p:tavLst>
                                            <p:tav tm="0">
                                              <p:val>
                                                <p:strVal val="#ppt_x+0.4"/>
                                              </p:val>
                                            </p:tav>
                                            <p:tav tm="100000">
                                              <p:val>
                                                <p:strVal val="#ppt_x-0.05"/>
                                              </p:val>
                                            </p:tav>
                                          </p:tavLst>
                                        </p:anim>
                                        <p:anim calcmode="lin" valueType="num">
                                          <p:cBhvr>
                                            <p:cTn id="61" dur="400" decel="100000" fill="hold"/>
                                            <p:tgtEl>
                                              <p:spTgt spid="34"/>
                                            </p:tgtEl>
                                            <p:attrNameLst>
                                              <p:attrName>ppt_y</p:attrName>
                                            </p:attrNameLst>
                                          </p:cBhvr>
                                          <p:tavLst>
                                            <p:tav tm="0">
                                              <p:val>
                                                <p:strVal val="#ppt_y-0.4"/>
                                              </p:val>
                                            </p:tav>
                                            <p:tav tm="100000">
                                              <p:val>
                                                <p:strVal val="#ppt_y+0.1"/>
                                              </p:val>
                                            </p:tav>
                                          </p:tavLst>
                                        </p:anim>
                                        <p:anim calcmode="lin" valueType="num">
                                          <p:cBhvr>
                                            <p:cTn id="62" dur="100" accel="100000" fill="hold">
                                              <p:stCondLst>
                                                <p:cond delay="400"/>
                                              </p:stCondLst>
                                            </p:cTn>
                                            <p:tgtEl>
                                              <p:spTgt spid="34"/>
                                            </p:tgtEl>
                                            <p:attrNameLst>
                                              <p:attrName>ppt_x</p:attrName>
                                            </p:attrNameLst>
                                          </p:cBhvr>
                                          <p:tavLst>
                                            <p:tav tm="0">
                                              <p:val>
                                                <p:strVal val="#ppt_x-0.05"/>
                                              </p:val>
                                            </p:tav>
                                            <p:tav tm="100000">
                                              <p:val>
                                                <p:strVal val="#ppt_x"/>
                                              </p:val>
                                            </p:tav>
                                          </p:tavLst>
                                        </p:anim>
                                        <p:anim calcmode="lin" valueType="num">
                                          <p:cBhvr>
                                            <p:cTn id="63" dur="100" accel="100000" fill="hold">
                                              <p:stCondLst>
                                                <p:cond delay="400"/>
                                              </p:stCondLst>
                                            </p:cTn>
                                            <p:tgtEl>
                                              <p:spTgt spid="34"/>
                                            </p:tgtEl>
                                            <p:attrNameLst>
                                              <p:attrName>ppt_y</p:attrName>
                                            </p:attrNameLst>
                                          </p:cBhvr>
                                          <p:tavLst>
                                            <p:tav tm="0">
                                              <p:val>
                                                <p:strVal val="#ppt_y+0.1"/>
                                              </p:val>
                                            </p:tav>
                                            <p:tav tm="100000">
                                              <p:val>
                                                <p:strVal val="#ppt_y"/>
                                              </p:val>
                                            </p:tav>
                                          </p:tavLst>
                                        </p:anim>
                                      </p:childTnLst>
                                    </p:cTn>
                                  </p:par>
                                </p:childTnLst>
                              </p:cTn>
                            </p:par>
                            <p:par>
                              <p:cTn id="64" fill="hold">
                                <p:stCondLst>
                                  <p:cond delay="2750"/>
                                </p:stCondLst>
                                <p:childTnLst>
                                  <p:par>
                                    <p:cTn id="65" presetID="37" presetClass="entr" presetSubtype="0" fill="hold"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anim calcmode="lin" valueType="num">
                                          <p:cBhvr>
                                            <p:cTn id="68" dur="500" fill="hold"/>
                                            <p:tgtEl>
                                              <p:spTgt spid="36"/>
                                            </p:tgtEl>
                                            <p:attrNameLst>
                                              <p:attrName>ppt_x</p:attrName>
                                            </p:attrNameLst>
                                          </p:cBhvr>
                                          <p:tavLst>
                                            <p:tav tm="0">
                                              <p:val>
                                                <p:strVal val="#ppt_x"/>
                                              </p:val>
                                            </p:tav>
                                            <p:tav tm="100000">
                                              <p:val>
                                                <p:strVal val="#ppt_x"/>
                                              </p:val>
                                            </p:tav>
                                          </p:tavLst>
                                        </p:anim>
                                        <p:anim calcmode="lin" valueType="num">
                                          <p:cBhvr>
                                            <p:cTn id="69" dur="450" decel="100000" fill="hold"/>
                                            <p:tgtEl>
                                              <p:spTgt spid="36"/>
                                            </p:tgtEl>
                                            <p:attrNameLst>
                                              <p:attrName>ppt_y</p:attrName>
                                            </p:attrNameLst>
                                          </p:cBhvr>
                                          <p:tavLst>
                                            <p:tav tm="0">
                                              <p:val>
                                                <p:strVal val="#ppt_y+1"/>
                                              </p:val>
                                            </p:tav>
                                            <p:tav tm="100000">
                                              <p:val>
                                                <p:strVal val="#ppt_y-.03"/>
                                              </p:val>
                                            </p:tav>
                                          </p:tavLst>
                                        </p:anim>
                                        <p:anim calcmode="lin" valueType="num">
                                          <p:cBhvr>
                                            <p:cTn id="70" dur="50" accel="100000" fill="hold">
                                              <p:stCondLst>
                                                <p:cond delay="450"/>
                                              </p:stCondLst>
                                            </p:cTn>
                                            <p:tgtEl>
                                              <p:spTgt spid="36"/>
                                            </p:tgtEl>
                                            <p:attrNameLst>
                                              <p:attrName>ppt_y</p:attrName>
                                            </p:attrNameLst>
                                          </p:cBhvr>
                                          <p:tavLst>
                                            <p:tav tm="0">
                                              <p:val>
                                                <p:strVal val="#ppt_y-.03"/>
                                              </p:val>
                                            </p:tav>
                                            <p:tav tm="100000">
                                              <p:val>
                                                <p:strVal val="#ppt_y"/>
                                              </p:val>
                                            </p:tav>
                                          </p:tavLst>
                                        </p:anim>
                                      </p:childTnLst>
                                    </p:cTn>
                                  </p:par>
                                </p:childTnLst>
                              </p:cTn>
                            </p:par>
                            <p:par>
                              <p:cTn id="71" fill="hold">
                                <p:stCondLst>
                                  <p:cond delay="3250"/>
                                </p:stCondLst>
                                <p:childTnLst>
                                  <p:par>
                                    <p:cTn id="72" presetID="37" presetClass="entr" presetSubtype="0" fill="hold"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fade">
                                          <p:cBhvr>
                                            <p:cTn id="74" dur="500"/>
                                            <p:tgtEl>
                                              <p:spTgt spid="39"/>
                                            </p:tgtEl>
                                          </p:cBhvr>
                                        </p:animEffect>
                                        <p:anim calcmode="lin" valueType="num">
                                          <p:cBhvr>
                                            <p:cTn id="75" dur="500" fill="hold"/>
                                            <p:tgtEl>
                                              <p:spTgt spid="39"/>
                                            </p:tgtEl>
                                            <p:attrNameLst>
                                              <p:attrName>ppt_x</p:attrName>
                                            </p:attrNameLst>
                                          </p:cBhvr>
                                          <p:tavLst>
                                            <p:tav tm="0">
                                              <p:val>
                                                <p:strVal val="#ppt_x"/>
                                              </p:val>
                                            </p:tav>
                                            <p:tav tm="100000">
                                              <p:val>
                                                <p:strVal val="#ppt_x"/>
                                              </p:val>
                                            </p:tav>
                                          </p:tavLst>
                                        </p:anim>
                                        <p:anim calcmode="lin" valueType="num">
                                          <p:cBhvr>
                                            <p:cTn id="76" dur="450" decel="100000" fill="hold"/>
                                            <p:tgtEl>
                                              <p:spTgt spid="39"/>
                                            </p:tgtEl>
                                            <p:attrNameLst>
                                              <p:attrName>ppt_y</p:attrName>
                                            </p:attrNameLst>
                                          </p:cBhvr>
                                          <p:tavLst>
                                            <p:tav tm="0">
                                              <p:val>
                                                <p:strVal val="#ppt_y+1"/>
                                              </p:val>
                                            </p:tav>
                                            <p:tav tm="100000">
                                              <p:val>
                                                <p:strVal val="#ppt_y-.03"/>
                                              </p:val>
                                            </p:tav>
                                          </p:tavLst>
                                        </p:anim>
                                        <p:anim calcmode="lin" valueType="num">
                                          <p:cBhvr>
                                            <p:cTn id="77" dur="50" accel="100000" fill="hold">
                                              <p:stCondLst>
                                                <p:cond delay="450"/>
                                              </p:stCondLst>
                                            </p:cTn>
                                            <p:tgtEl>
                                              <p:spTgt spid="39"/>
                                            </p:tgtEl>
                                            <p:attrNameLst>
                                              <p:attrName>ppt_y</p:attrName>
                                            </p:attrNameLst>
                                          </p:cBhvr>
                                          <p:tavLst>
                                            <p:tav tm="0">
                                              <p:val>
                                                <p:strVal val="#ppt_y-.03"/>
                                              </p:val>
                                            </p:tav>
                                            <p:tav tm="100000">
                                              <p:val>
                                                <p:strVal val="#ppt_y"/>
                                              </p:val>
                                            </p:tav>
                                          </p:tavLst>
                                        </p:anim>
                                      </p:childTnLst>
                                    </p:cTn>
                                  </p:par>
                                </p:childTnLst>
                              </p:cTn>
                            </p:par>
                            <p:par>
                              <p:cTn id="78" fill="hold">
                                <p:stCondLst>
                                  <p:cond delay="3750"/>
                                </p:stCondLst>
                                <p:childTnLst>
                                  <p:par>
                                    <p:cTn id="79" presetID="37" presetClass="entr" presetSubtype="0" fill="hold" nodeType="afterEffect">
                                      <p:stCondLst>
                                        <p:cond delay="0"/>
                                      </p:stCondLst>
                                      <p:childTnLst>
                                        <p:set>
                                          <p:cBhvr>
                                            <p:cTn id="80" dur="1" fill="hold">
                                              <p:stCondLst>
                                                <p:cond delay="0"/>
                                              </p:stCondLst>
                                            </p:cTn>
                                            <p:tgtEl>
                                              <p:spTgt spid="42"/>
                                            </p:tgtEl>
                                            <p:attrNameLst>
                                              <p:attrName>style.visibility</p:attrName>
                                            </p:attrNameLst>
                                          </p:cBhvr>
                                          <p:to>
                                            <p:strVal val="visible"/>
                                          </p:to>
                                        </p:set>
                                        <p:animEffect transition="in" filter="fade">
                                          <p:cBhvr>
                                            <p:cTn id="81" dur="500"/>
                                            <p:tgtEl>
                                              <p:spTgt spid="42"/>
                                            </p:tgtEl>
                                          </p:cBhvr>
                                        </p:animEffect>
                                        <p:anim calcmode="lin" valueType="num">
                                          <p:cBhvr>
                                            <p:cTn id="82" dur="500" fill="hold"/>
                                            <p:tgtEl>
                                              <p:spTgt spid="42"/>
                                            </p:tgtEl>
                                            <p:attrNameLst>
                                              <p:attrName>ppt_x</p:attrName>
                                            </p:attrNameLst>
                                          </p:cBhvr>
                                          <p:tavLst>
                                            <p:tav tm="0">
                                              <p:val>
                                                <p:strVal val="#ppt_x"/>
                                              </p:val>
                                            </p:tav>
                                            <p:tav tm="100000">
                                              <p:val>
                                                <p:strVal val="#ppt_x"/>
                                              </p:val>
                                            </p:tav>
                                          </p:tavLst>
                                        </p:anim>
                                        <p:anim calcmode="lin" valueType="num">
                                          <p:cBhvr>
                                            <p:cTn id="83" dur="450" decel="100000" fill="hold"/>
                                            <p:tgtEl>
                                              <p:spTgt spid="42"/>
                                            </p:tgtEl>
                                            <p:attrNameLst>
                                              <p:attrName>ppt_y</p:attrName>
                                            </p:attrNameLst>
                                          </p:cBhvr>
                                          <p:tavLst>
                                            <p:tav tm="0">
                                              <p:val>
                                                <p:strVal val="#ppt_y+1"/>
                                              </p:val>
                                            </p:tav>
                                            <p:tav tm="100000">
                                              <p:val>
                                                <p:strVal val="#ppt_y-.03"/>
                                              </p:val>
                                            </p:tav>
                                          </p:tavLst>
                                        </p:anim>
                                        <p:anim calcmode="lin" valueType="num">
                                          <p:cBhvr>
                                            <p:cTn id="84" dur="50" accel="100000" fill="hold">
                                              <p:stCondLst>
                                                <p:cond delay="450"/>
                                              </p:stCondLst>
                                            </p:cTn>
                                            <p:tgtEl>
                                              <p:spTgt spid="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33" grpId="0" animBg="1"/>
          <p:bldP spid="34" grpId="0" animBg="1"/>
          <p:bldP spid="35"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24" name="组合 23"/>
          <p:cNvGrpSpPr/>
          <p:nvPr/>
        </p:nvGrpSpPr>
        <p:grpSpPr>
          <a:xfrm>
            <a:off x="1867854" y="1141186"/>
            <a:ext cx="1035826" cy="1200329"/>
            <a:chOff x="2588123" y="860739"/>
            <a:chExt cx="713339" cy="826626"/>
          </a:xfrm>
        </p:grpSpPr>
        <p:sp>
          <p:nvSpPr>
            <p:cNvPr id="25" name="任意多边形 24"/>
            <p:cNvSpPr/>
            <p:nvPr>
              <p:custDataLst>
                <p:tags r:id="rId1"/>
              </p:custDataLst>
            </p:nvPr>
          </p:nvSpPr>
          <p:spPr>
            <a:xfrm>
              <a:off x="2588123" y="921655"/>
              <a:ext cx="688477" cy="691245"/>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D5FFCD"/>
                </a:solidFill>
              </a:endParaRPr>
            </a:p>
          </p:txBody>
        </p:sp>
        <p:sp>
          <p:nvSpPr>
            <p:cNvPr id="26" name="文本框 25"/>
            <p:cNvSpPr txBox="1"/>
            <p:nvPr/>
          </p:nvSpPr>
          <p:spPr>
            <a:xfrm>
              <a:off x="2654335" y="860739"/>
              <a:ext cx="647127" cy="826626"/>
            </a:xfrm>
            <a:prstGeom prst="rect">
              <a:avLst/>
            </a:prstGeom>
            <a:noFill/>
          </p:spPr>
          <p:txBody>
            <a:bodyPr wrap="none" rtlCol="0">
              <a:spAutoFit/>
            </a:bodyPr>
            <a:lstStyle/>
            <a:p>
              <a:r>
                <a:rPr lang="en-US" altLang="zh-CN" sz="7200" dirty="0" smtClean="0">
                  <a:solidFill>
                    <a:srgbClr val="E3979F"/>
                  </a:solidFill>
                  <a:latin typeface="Agency FB" panose="020B0503020202020204" pitchFamily="34" charset="0"/>
                </a:rPr>
                <a:t>04</a:t>
              </a:r>
              <a:endParaRPr lang="zh-CN" altLang="en-US" sz="7200" dirty="0">
                <a:solidFill>
                  <a:srgbClr val="E3979F"/>
                </a:solidFill>
                <a:latin typeface="Agency FB" panose="020B0503020202020204" pitchFamily="34" charset="0"/>
              </a:endParaRPr>
            </a:p>
          </p:txBody>
        </p:sp>
      </p:grpSp>
      <p:sp>
        <p:nvSpPr>
          <p:cNvPr id="5" name="矩形 4"/>
          <p:cNvSpPr/>
          <p:nvPr/>
        </p:nvSpPr>
        <p:spPr>
          <a:xfrm>
            <a:off x="2892977" y="2252435"/>
            <a:ext cx="279400" cy="279400"/>
          </a:xfrm>
          <a:prstGeom prst="rect">
            <a:avLst/>
          </a:prstGeom>
          <a:solidFill>
            <a:srgbClr val="E3979F"/>
          </a:solidFill>
          <a:ln>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178727" y="2049769"/>
            <a:ext cx="186792" cy="186792"/>
          </a:xfrm>
          <a:prstGeom prst="rect">
            <a:avLst/>
          </a:prstGeom>
          <a:solidFill>
            <a:srgbClr val="E3979F"/>
          </a:solidFill>
          <a:ln>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3457103" y="1881555"/>
            <a:ext cx="3775393" cy="523220"/>
          </a:xfrm>
          <a:prstGeom prst="rect">
            <a:avLst/>
          </a:prstGeom>
          <a:noFill/>
        </p:spPr>
        <p:txBody>
          <a:bodyPr wrap="none" rtlCol="0">
            <a:spAutoFit/>
          </a:bodyPr>
          <a:lstStyle/>
          <a:p>
            <a:r>
              <a:rPr lang="zh-CN" altLang="en-US" sz="2800" dirty="0" smtClean="0">
                <a:solidFill>
                  <a:srgbClr val="2E75B6"/>
                </a:solidFill>
                <a:latin typeface="微软雅黑" panose="020B0503020204020204" pitchFamily="34" charset="-122"/>
                <a:ea typeface="微软雅黑" panose="020B0503020204020204" pitchFamily="34" charset="-122"/>
              </a:rPr>
              <a:t>单击添加文字标题内容</a:t>
            </a:r>
            <a:endParaRPr lang="zh-CN" altLang="en-US" sz="2800" dirty="0">
              <a:solidFill>
                <a:srgbClr val="2E75B6"/>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534321" y="1358335"/>
            <a:ext cx="1620957" cy="523220"/>
          </a:xfrm>
          <a:prstGeom prst="rect">
            <a:avLst/>
          </a:prstGeom>
          <a:noFill/>
        </p:spPr>
        <p:txBody>
          <a:bodyPr wrap="none" rtlCol="0">
            <a:spAutoFit/>
          </a:bodyPr>
          <a:lstStyle/>
          <a:p>
            <a:r>
              <a:rPr lang="zh-CN" altLang="en-US" sz="2800" b="1" dirty="0" smtClean="0">
                <a:solidFill>
                  <a:srgbClr val="2E75B6"/>
                </a:solidFill>
                <a:latin typeface="微软雅黑" panose="020B0503020204020204" pitchFamily="34" charset="-122"/>
                <a:ea typeface="微软雅黑" panose="020B0503020204020204" pitchFamily="34" charset="-122"/>
              </a:rPr>
              <a:t>第四部分</a:t>
            </a:r>
            <a:endParaRPr lang="zh-CN" altLang="en-US" sz="2800" b="1" dirty="0">
              <a:solidFill>
                <a:srgbClr val="2E75B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452224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750" fill="hold"/>
                                        <p:tgtEl>
                                          <p:spTgt spid="24"/>
                                        </p:tgtEl>
                                        <p:attrNameLst>
                                          <p:attrName>ppt_w</p:attrName>
                                        </p:attrNameLst>
                                      </p:cBhvr>
                                      <p:tavLst>
                                        <p:tav tm="0">
                                          <p:val>
                                            <p:fltVal val="0"/>
                                          </p:val>
                                        </p:tav>
                                        <p:tav tm="100000">
                                          <p:val>
                                            <p:strVal val="#ppt_w"/>
                                          </p:val>
                                        </p:tav>
                                      </p:tavLst>
                                    </p:anim>
                                    <p:anim calcmode="lin" valueType="num">
                                      <p:cBhvr>
                                        <p:cTn id="8" dur="750" fill="hold"/>
                                        <p:tgtEl>
                                          <p:spTgt spid="24"/>
                                        </p:tgtEl>
                                        <p:attrNameLst>
                                          <p:attrName>ppt_h</p:attrName>
                                        </p:attrNameLst>
                                      </p:cBhvr>
                                      <p:tavLst>
                                        <p:tav tm="0">
                                          <p:val>
                                            <p:fltVal val="0"/>
                                          </p:val>
                                        </p:tav>
                                        <p:tav tm="100000">
                                          <p:val>
                                            <p:strVal val="#ppt_h"/>
                                          </p:val>
                                        </p:tav>
                                      </p:tavLst>
                                    </p:anim>
                                    <p:anim calcmode="lin" valueType="num">
                                      <p:cBhvr>
                                        <p:cTn id="9" dur="750" fill="hold"/>
                                        <p:tgtEl>
                                          <p:spTgt spid="24"/>
                                        </p:tgtEl>
                                        <p:attrNameLst>
                                          <p:attrName>style.rotation</p:attrName>
                                        </p:attrNameLst>
                                      </p:cBhvr>
                                      <p:tavLst>
                                        <p:tav tm="0">
                                          <p:val>
                                            <p:fltVal val="360"/>
                                          </p:val>
                                        </p:tav>
                                        <p:tav tm="100000">
                                          <p:val>
                                            <p:fltVal val="0"/>
                                          </p:val>
                                        </p:tav>
                                      </p:tavLst>
                                    </p:anim>
                                    <p:animEffect transition="in" filter="fade">
                                      <p:cBhvr>
                                        <p:cTn id="10" dur="750"/>
                                        <p:tgtEl>
                                          <p:spTgt spid="24"/>
                                        </p:tgtEl>
                                      </p:cBhvr>
                                    </p:animEffect>
                                  </p:childTnLst>
                                </p:cTn>
                              </p:par>
                            </p:childTnLst>
                          </p:cTn>
                        </p:par>
                        <p:par>
                          <p:cTn id="11" fill="hold">
                            <p:stCondLst>
                              <p:cond delay="750"/>
                            </p:stCondLst>
                            <p:childTnLst>
                              <p:par>
                                <p:cTn id="12" presetID="49" presetClass="entr" presetSubtype="0" decel="10000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attrNameLst>
                                          <p:attrName>style.rotation</p:attrName>
                                        </p:attrNameLst>
                                      </p:cBhvr>
                                      <p:tavLst>
                                        <p:tav tm="0">
                                          <p:val>
                                            <p:fltVal val="360"/>
                                          </p:val>
                                        </p:tav>
                                        <p:tav tm="100000">
                                          <p:val>
                                            <p:fltVal val="0"/>
                                          </p:val>
                                        </p:tav>
                                      </p:tavLst>
                                    </p:anim>
                                    <p:animEffect transition="in" filter="fade">
                                      <p:cBhvr>
                                        <p:cTn id="17" dur="500"/>
                                        <p:tgtEl>
                                          <p:spTgt spid="5"/>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 calcmode="lin" valueType="num">
                                      <p:cBhvr>
                                        <p:cTn id="22" dur="500" fill="hold"/>
                                        <p:tgtEl>
                                          <p:spTgt spid="27"/>
                                        </p:tgtEl>
                                        <p:attrNameLst>
                                          <p:attrName>style.rotation</p:attrName>
                                        </p:attrNameLst>
                                      </p:cBhvr>
                                      <p:tavLst>
                                        <p:tav tm="0">
                                          <p:val>
                                            <p:fltVal val="360"/>
                                          </p:val>
                                        </p:tav>
                                        <p:tav tm="100000">
                                          <p:val>
                                            <p:fltVal val="0"/>
                                          </p:val>
                                        </p:tav>
                                      </p:tavLst>
                                    </p:anim>
                                    <p:animEffect transition="in" filter="fade">
                                      <p:cBhvr>
                                        <p:cTn id="23" dur="500"/>
                                        <p:tgtEl>
                                          <p:spTgt spid="27"/>
                                        </p:tgtEl>
                                      </p:cBhvr>
                                    </p:animEffect>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750"/>
                                        <p:tgtEl>
                                          <p:spTgt spid="29"/>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animBg="1"/>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36"/>
          <p:cNvGrpSpPr>
            <a:grpSpLocks/>
          </p:cNvGrpSpPr>
          <p:nvPr/>
        </p:nvGrpSpPr>
        <p:grpSpPr bwMode="auto">
          <a:xfrm>
            <a:off x="428625" y="1638300"/>
            <a:ext cx="2614613" cy="1276350"/>
            <a:chOff x="0" y="0"/>
            <a:chExt cx="4215759" cy="2057400"/>
          </a:xfrm>
        </p:grpSpPr>
        <p:grpSp>
          <p:nvGrpSpPr>
            <p:cNvPr id="8" name="组合 20"/>
            <p:cNvGrpSpPr>
              <a:grpSpLocks/>
            </p:cNvGrpSpPr>
            <p:nvPr/>
          </p:nvGrpSpPr>
          <p:grpSpPr bwMode="auto">
            <a:xfrm>
              <a:off x="0" y="0"/>
              <a:ext cx="4215759" cy="2057400"/>
              <a:chOff x="0" y="0"/>
              <a:chExt cx="4215758" cy="2057400"/>
            </a:xfrm>
          </p:grpSpPr>
          <p:sp>
            <p:nvSpPr>
              <p:cNvPr id="12" name="圆角矩形 1"/>
              <p:cNvSpPr>
                <a:spLocks noChangeArrowheads="1"/>
              </p:cNvSpPr>
              <p:nvPr/>
            </p:nvSpPr>
            <p:spPr bwMode="auto">
              <a:xfrm>
                <a:off x="0" y="0"/>
                <a:ext cx="4215758" cy="2057400"/>
              </a:xfrm>
              <a:prstGeom prst="roundRect">
                <a:avLst>
                  <a:gd name="adj" fmla="val 4167"/>
                </a:avLst>
              </a:prstGeom>
              <a:solidFill>
                <a:schemeClr val="accent1"/>
              </a:solidFill>
              <a:ln w="12700">
                <a:solidFill>
                  <a:srgbClr val="D9D9D9">
                    <a:alpha val="52156"/>
                  </a:srgbClr>
                </a:solidFill>
                <a:round/>
                <a:headEnd/>
                <a:tailEnd/>
              </a:ln>
              <a:effectLst>
                <a:outerShdw dist="12700" dir="5400000" algn="ctr" rotWithShape="0">
                  <a:srgbClr val="000000">
                    <a:alpha val="26999"/>
                  </a:srgbClr>
                </a:outerShdw>
              </a:effectLst>
            </p:spPr>
            <p:txBody>
              <a:bodyPr anchor="ctr"/>
              <a:lstStyle/>
              <a:p>
                <a:pPr algn="ctr" eaLnBrk="1" hangingPunct="1">
                  <a:buFont typeface="Arial" pitchFamily="34" charset="0"/>
                  <a:buNone/>
                  <a:defRPr/>
                </a:pPr>
                <a:endParaRPr lang="zh-CN" altLang="en-US" sz="1013">
                  <a:solidFill>
                    <a:schemeClr val="bg1"/>
                  </a:solidFill>
                  <a:latin typeface="+mj-lt"/>
                </a:endParaRPr>
              </a:p>
            </p:txBody>
          </p:sp>
          <p:sp>
            <p:nvSpPr>
              <p:cNvPr id="13" name="圆角矩形 2"/>
              <p:cNvSpPr>
                <a:spLocks noChangeArrowheads="1"/>
              </p:cNvSpPr>
              <p:nvPr/>
            </p:nvSpPr>
            <p:spPr bwMode="auto">
              <a:xfrm>
                <a:off x="2365526" y="217885"/>
                <a:ext cx="1621631" cy="1621631"/>
              </a:xfrm>
              <a:prstGeom prst="roundRect">
                <a:avLst>
                  <a:gd name="adj" fmla="val 4333"/>
                </a:avLst>
              </a:prstGeom>
              <a:solidFill>
                <a:schemeClr val="accent1"/>
              </a:solidFill>
              <a:ln w="9525">
                <a:solidFill>
                  <a:schemeClr val="bg1"/>
                </a:solidFill>
                <a:round/>
                <a:headEnd/>
                <a:tailEnd/>
              </a:ln>
              <a:extLst/>
            </p:spPr>
            <p:txBody>
              <a:bodyPr anchor="ct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algn="ctr" eaLnBrk="1" hangingPunct="1">
                  <a:buFont typeface="Arial" panose="020B0604020202020204" pitchFamily="34" charset="0"/>
                  <a:buNone/>
                </a:pPr>
                <a:endParaRPr lang="zh-CN" altLang="en-US" sz="1013">
                  <a:solidFill>
                    <a:schemeClr val="bg1"/>
                  </a:solidFill>
                  <a:latin typeface="+mj-lt"/>
                  <a:ea typeface="+mn-ea"/>
                </a:endParaRPr>
              </a:p>
            </p:txBody>
          </p:sp>
          <p:grpSp>
            <p:nvGrpSpPr>
              <p:cNvPr id="14" name="组合 6"/>
              <p:cNvGrpSpPr>
                <a:grpSpLocks/>
              </p:cNvGrpSpPr>
              <p:nvPr/>
            </p:nvGrpSpPr>
            <p:grpSpPr bwMode="auto">
              <a:xfrm>
                <a:off x="2726896" y="600076"/>
                <a:ext cx="898890" cy="857248"/>
                <a:chOff x="0" y="0"/>
                <a:chExt cx="520963" cy="496831"/>
              </a:xfrm>
            </p:grpSpPr>
            <p:sp>
              <p:nvSpPr>
                <p:cNvPr id="15" name="Freeform 7"/>
                <p:cNvSpPr>
                  <a:spLocks noEditPoints="1"/>
                </p:cNvSpPr>
                <p:nvPr/>
              </p:nvSpPr>
              <p:spPr bwMode="auto">
                <a:xfrm>
                  <a:off x="0" y="0"/>
                  <a:ext cx="520963" cy="496831"/>
                </a:xfrm>
                <a:custGeom>
                  <a:avLst/>
                  <a:gdLst>
                    <a:gd name="T0" fmla="*/ 1697659913 w 135"/>
                    <a:gd name="T1" fmla="*/ 1913496030 h 129"/>
                    <a:gd name="T2" fmla="*/ 893505408 w 135"/>
                    <a:gd name="T3" fmla="*/ 1913496030 h 129"/>
                    <a:gd name="T4" fmla="*/ 893505408 w 135"/>
                    <a:gd name="T5" fmla="*/ 1231162523 h 129"/>
                    <a:gd name="T6" fmla="*/ 640344517 w 135"/>
                    <a:gd name="T7" fmla="*/ 1231162523 h 129"/>
                    <a:gd name="T8" fmla="*/ 640344517 w 135"/>
                    <a:gd name="T9" fmla="*/ 1913496030 h 129"/>
                    <a:gd name="T10" fmla="*/ 312728280 w 135"/>
                    <a:gd name="T11" fmla="*/ 1913496030 h 129"/>
                    <a:gd name="T12" fmla="*/ 193593683 w 135"/>
                    <a:gd name="T13" fmla="*/ 1794830505 h 129"/>
                    <a:gd name="T14" fmla="*/ 193593683 w 135"/>
                    <a:gd name="T15" fmla="*/ 1112496998 h 129"/>
                    <a:gd name="T16" fmla="*/ 59567283 w 135"/>
                    <a:gd name="T17" fmla="*/ 1112496998 h 129"/>
                    <a:gd name="T18" fmla="*/ 44675466 w 135"/>
                    <a:gd name="T19" fmla="*/ 1097665251 h 129"/>
                    <a:gd name="T20" fmla="*/ 0 w 135"/>
                    <a:gd name="T21" fmla="*/ 1008662979 h 129"/>
                    <a:gd name="T22" fmla="*/ 44675466 w 135"/>
                    <a:gd name="T23" fmla="*/ 919664798 h 129"/>
                    <a:gd name="T24" fmla="*/ 923289042 w 135"/>
                    <a:gd name="T25" fmla="*/ 44499105 h 129"/>
                    <a:gd name="T26" fmla="*/ 1087099271 w 135"/>
                    <a:gd name="T27" fmla="*/ 44499105 h 129"/>
                    <a:gd name="T28" fmla="*/ 1965712621 w 135"/>
                    <a:gd name="T29" fmla="*/ 919664798 h 129"/>
                    <a:gd name="T30" fmla="*/ 2010388072 w 135"/>
                    <a:gd name="T31" fmla="*/ 1008662979 h 129"/>
                    <a:gd name="T32" fmla="*/ 1965712621 w 135"/>
                    <a:gd name="T33" fmla="*/ 1097665251 h 129"/>
                    <a:gd name="T34" fmla="*/ 1950820804 w 135"/>
                    <a:gd name="T35" fmla="*/ 1112496998 h 129"/>
                    <a:gd name="T36" fmla="*/ 1816794450 w 135"/>
                    <a:gd name="T37" fmla="*/ 1112496998 h 129"/>
                    <a:gd name="T38" fmla="*/ 1816794450 w 135"/>
                    <a:gd name="T39" fmla="*/ 1794830505 h 129"/>
                    <a:gd name="T40" fmla="*/ 1697659913 w 135"/>
                    <a:gd name="T41" fmla="*/ 1913496030 h 129"/>
                    <a:gd name="T42" fmla="*/ 148918231 w 135"/>
                    <a:gd name="T43" fmla="*/ 993831232 h 129"/>
                    <a:gd name="T44" fmla="*/ 312728280 w 135"/>
                    <a:gd name="T45" fmla="*/ 993831232 h 129"/>
                    <a:gd name="T46" fmla="*/ 312728280 w 135"/>
                    <a:gd name="T47" fmla="*/ 1794830505 h 129"/>
                    <a:gd name="T48" fmla="*/ 506318163 w 135"/>
                    <a:gd name="T49" fmla="*/ 1779994908 h 129"/>
                    <a:gd name="T50" fmla="*/ 506318163 w 135"/>
                    <a:gd name="T51" fmla="*/ 1216330776 h 129"/>
                    <a:gd name="T52" fmla="*/ 610560883 w 135"/>
                    <a:gd name="T53" fmla="*/ 1112496998 h 129"/>
                    <a:gd name="T54" fmla="*/ 923289042 w 135"/>
                    <a:gd name="T55" fmla="*/ 1112496998 h 129"/>
                    <a:gd name="T56" fmla="*/ 1012640186 w 135"/>
                    <a:gd name="T57" fmla="*/ 1216330776 h 129"/>
                    <a:gd name="T58" fmla="*/ 1012640186 w 135"/>
                    <a:gd name="T59" fmla="*/ 1779994908 h 129"/>
                    <a:gd name="T60" fmla="*/ 1697659913 w 135"/>
                    <a:gd name="T61" fmla="*/ 1779994908 h 129"/>
                    <a:gd name="T62" fmla="*/ 1697659913 w 135"/>
                    <a:gd name="T63" fmla="*/ 993831232 h 129"/>
                    <a:gd name="T64" fmla="*/ 1861469902 w 135"/>
                    <a:gd name="T65" fmla="*/ 993831232 h 129"/>
                    <a:gd name="T66" fmla="*/ 1012640186 w 135"/>
                    <a:gd name="T67" fmla="*/ 133501183 h 129"/>
                    <a:gd name="T68" fmla="*/ 148918231 w 135"/>
                    <a:gd name="T69" fmla="*/ 993831232 h 12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5"/>
                    <a:gd name="T106" fmla="*/ 0 h 129"/>
                    <a:gd name="T107" fmla="*/ 135 w 135"/>
                    <a:gd name="T108" fmla="*/ 129 h 12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5" h="129">
                      <a:moveTo>
                        <a:pt x="114" y="129"/>
                      </a:moveTo>
                      <a:cubicBezTo>
                        <a:pt x="60" y="129"/>
                        <a:pt x="60" y="129"/>
                        <a:pt x="60" y="129"/>
                      </a:cubicBezTo>
                      <a:cubicBezTo>
                        <a:pt x="60" y="83"/>
                        <a:pt x="60" y="83"/>
                        <a:pt x="60" y="83"/>
                      </a:cubicBezTo>
                      <a:cubicBezTo>
                        <a:pt x="43" y="83"/>
                        <a:pt x="43" y="83"/>
                        <a:pt x="43" y="83"/>
                      </a:cubicBezTo>
                      <a:cubicBezTo>
                        <a:pt x="43" y="129"/>
                        <a:pt x="43" y="129"/>
                        <a:pt x="43" y="129"/>
                      </a:cubicBezTo>
                      <a:cubicBezTo>
                        <a:pt x="21" y="129"/>
                        <a:pt x="21" y="129"/>
                        <a:pt x="21" y="129"/>
                      </a:cubicBezTo>
                      <a:cubicBezTo>
                        <a:pt x="16" y="129"/>
                        <a:pt x="13" y="125"/>
                        <a:pt x="13" y="121"/>
                      </a:cubicBezTo>
                      <a:cubicBezTo>
                        <a:pt x="13" y="75"/>
                        <a:pt x="13" y="75"/>
                        <a:pt x="13" y="75"/>
                      </a:cubicBezTo>
                      <a:cubicBezTo>
                        <a:pt x="4" y="75"/>
                        <a:pt x="4" y="75"/>
                        <a:pt x="4" y="75"/>
                      </a:cubicBezTo>
                      <a:cubicBezTo>
                        <a:pt x="3" y="74"/>
                        <a:pt x="3" y="74"/>
                        <a:pt x="3" y="74"/>
                      </a:cubicBezTo>
                      <a:cubicBezTo>
                        <a:pt x="1" y="72"/>
                        <a:pt x="0" y="70"/>
                        <a:pt x="0" y="68"/>
                      </a:cubicBezTo>
                      <a:cubicBezTo>
                        <a:pt x="0" y="66"/>
                        <a:pt x="1" y="64"/>
                        <a:pt x="3" y="62"/>
                      </a:cubicBezTo>
                      <a:cubicBezTo>
                        <a:pt x="62" y="3"/>
                        <a:pt x="62" y="3"/>
                        <a:pt x="62" y="3"/>
                      </a:cubicBezTo>
                      <a:cubicBezTo>
                        <a:pt x="65" y="0"/>
                        <a:pt x="70" y="0"/>
                        <a:pt x="73" y="3"/>
                      </a:cubicBezTo>
                      <a:cubicBezTo>
                        <a:pt x="132" y="62"/>
                        <a:pt x="132" y="62"/>
                        <a:pt x="132" y="62"/>
                      </a:cubicBezTo>
                      <a:cubicBezTo>
                        <a:pt x="134" y="64"/>
                        <a:pt x="135" y="66"/>
                        <a:pt x="135" y="68"/>
                      </a:cubicBezTo>
                      <a:cubicBezTo>
                        <a:pt x="135" y="70"/>
                        <a:pt x="134" y="72"/>
                        <a:pt x="132" y="74"/>
                      </a:cubicBezTo>
                      <a:cubicBezTo>
                        <a:pt x="131" y="75"/>
                        <a:pt x="131" y="75"/>
                        <a:pt x="131" y="75"/>
                      </a:cubicBezTo>
                      <a:cubicBezTo>
                        <a:pt x="122" y="75"/>
                        <a:pt x="122" y="75"/>
                        <a:pt x="122" y="75"/>
                      </a:cubicBezTo>
                      <a:cubicBezTo>
                        <a:pt x="122" y="121"/>
                        <a:pt x="122" y="121"/>
                        <a:pt x="122" y="121"/>
                      </a:cubicBezTo>
                      <a:cubicBezTo>
                        <a:pt x="122" y="125"/>
                        <a:pt x="119" y="129"/>
                        <a:pt x="114" y="129"/>
                      </a:cubicBezTo>
                      <a:close/>
                      <a:moveTo>
                        <a:pt x="10" y="67"/>
                      </a:moveTo>
                      <a:cubicBezTo>
                        <a:pt x="21" y="67"/>
                        <a:pt x="21" y="67"/>
                        <a:pt x="21" y="67"/>
                      </a:cubicBezTo>
                      <a:cubicBezTo>
                        <a:pt x="21" y="121"/>
                        <a:pt x="21" y="121"/>
                        <a:pt x="21" y="121"/>
                      </a:cubicBezTo>
                      <a:cubicBezTo>
                        <a:pt x="34" y="120"/>
                        <a:pt x="34" y="120"/>
                        <a:pt x="34" y="120"/>
                      </a:cubicBezTo>
                      <a:cubicBezTo>
                        <a:pt x="34" y="82"/>
                        <a:pt x="34" y="82"/>
                        <a:pt x="34" y="82"/>
                      </a:cubicBezTo>
                      <a:cubicBezTo>
                        <a:pt x="34" y="78"/>
                        <a:pt x="37" y="75"/>
                        <a:pt x="41" y="75"/>
                      </a:cubicBezTo>
                      <a:cubicBezTo>
                        <a:pt x="62" y="75"/>
                        <a:pt x="62" y="75"/>
                        <a:pt x="62" y="75"/>
                      </a:cubicBezTo>
                      <a:cubicBezTo>
                        <a:pt x="65" y="75"/>
                        <a:pt x="68" y="78"/>
                        <a:pt x="68" y="82"/>
                      </a:cubicBezTo>
                      <a:cubicBezTo>
                        <a:pt x="68" y="120"/>
                        <a:pt x="68" y="120"/>
                        <a:pt x="68" y="120"/>
                      </a:cubicBezTo>
                      <a:cubicBezTo>
                        <a:pt x="114" y="120"/>
                        <a:pt x="114" y="120"/>
                        <a:pt x="114" y="120"/>
                      </a:cubicBezTo>
                      <a:cubicBezTo>
                        <a:pt x="114" y="67"/>
                        <a:pt x="114" y="67"/>
                        <a:pt x="114" y="67"/>
                      </a:cubicBezTo>
                      <a:cubicBezTo>
                        <a:pt x="125" y="67"/>
                        <a:pt x="125" y="67"/>
                        <a:pt x="125" y="67"/>
                      </a:cubicBezTo>
                      <a:cubicBezTo>
                        <a:pt x="68" y="9"/>
                        <a:pt x="68" y="9"/>
                        <a:pt x="68" y="9"/>
                      </a:cubicBezTo>
                      <a:lnTo>
                        <a:pt x="10"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sz="1013">
                    <a:solidFill>
                      <a:schemeClr val="bg1"/>
                    </a:solidFill>
                    <a:latin typeface="+mj-lt"/>
                    <a:ea typeface="+mn-ea"/>
                  </a:endParaRPr>
                </a:p>
              </p:txBody>
            </p:sp>
            <p:sp>
              <p:nvSpPr>
                <p:cNvPr id="16" name="Freeform 8"/>
                <p:cNvSpPr>
                  <a:spLocks noEditPoints="1"/>
                </p:cNvSpPr>
                <p:nvPr/>
              </p:nvSpPr>
              <p:spPr bwMode="auto">
                <a:xfrm>
                  <a:off x="289581" y="296679"/>
                  <a:ext cx="130595" cy="119239"/>
                </a:xfrm>
                <a:custGeom>
                  <a:avLst/>
                  <a:gdLst>
                    <a:gd name="T0" fmla="*/ 398345419 w 34"/>
                    <a:gd name="T1" fmla="*/ 458643205 h 31"/>
                    <a:gd name="T2" fmla="*/ 103273741 w 34"/>
                    <a:gd name="T3" fmla="*/ 458643205 h 31"/>
                    <a:gd name="T4" fmla="*/ 0 w 34"/>
                    <a:gd name="T5" fmla="*/ 355078389 h 31"/>
                    <a:gd name="T6" fmla="*/ 0 w 34"/>
                    <a:gd name="T7" fmla="*/ 88771520 h 31"/>
                    <a:gd name="T8" fmla="*/ 103273741 w 34"/>
                    <a:gd name="T9" fmla="*/ 0 h 31"/>
                    <a:gd name="T10" fmla="*/ 398345419 w 34"/>
                    <a:gd name="T11" fmla="*/ 0 h 31"/>
                    <a:gd name="T12" fmla="*/ 501619131 w 34"/>
                    <a:gd name="T13" fmla="*/ 88771520 h 31"/>
                    <a:gd name="T14" fmla="*/ 501619131 w 34"/>
                    <a:gd name="T15" fmla="*/ 355078389 h 31"/>
                    <a:gd name="T16" fmla="*/ 398345419 w 34"/>
                    <a:gd name="T17" fmla="*/ 458643205 h 31"/>
                    <a:gd name="T18" fmla="*/ 132780546 w 34"/>
                    <a:gd name="T19" fmla="*/ 340285064 h 31"/>
                    <a:gd name="T20" fmla="*/ 383592032 w 34"/>
                    <a:gd name="T21" fmla="*/ 340285064 h 31"/>
                    <a:gd name="T22" fmla="*/ 383592032 w 34"/>
                    <a:gd name="T23" fmla="*/ 118358171 h 31"/>
                    <a:gd name="T24" fmla="*/ 132780546 w 34"/>
                    <a:gd name="T25" fmla="*/ 118358171 h 31"/>
                    <a:gd name="T26" fmla="*/ 132780546 w 34"/>
                    <a:gd name="T27" fmla="*/ 340285064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4"/>
                    <a:gd name="T43" fmla="*/ 0 h 31"/>
                    <a:gd name="T44" fmla="*/ 34 w 34"/>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4" h="31">
                      <a:moveTo>
                        <a:pt x="27" y="31"/>
                      </a:moveTo>
                      <a:cubicBezTo>
                        <a:pt x="7" y="31"/>
                        <a:pt x="7" y="31"/>
                        <a:pt x="7" y="31"/>
                      </a:cubicBezTo>
                      <a:cubicBezTo>
                        <a:pt x="3" y="31"/>
                        <a:pt x="0" y="28"/>
                        <a:pt x="0" y="24"/>
                      </a:cubicBezTo>
                      <a:cubicBezTo>
                        <a:pt x="0" y="6"/>
                        <a:pt x="0" y="6"/>
                        <a:pt x="0" y="6"/>
                      </a:cubicBezTo>
                      <a:cubicBezTo>
                        <a:pt x="0" y="3"/>
                        <a:pt x="3" y="0"/>
                        <a:pt x="7" y="0"/>
                      </a:cubicBezTo>
                      <a:cubicBezTo>
                        <a:pt x="27" y="0"/>
                        <a:pt x="27" y="0"/>
                        <a:pt x="27" y="0"/>
                      </a:cubicBezTo>
                      <a:cubicBezTo>
                        <a:pt x="31" y="0"/>
                        <a:pt x="34" y="3"/>
                        <a:pt x="34" y="6"/>
                      </a:cubicBezTo>
                      <a:cubicBezTo>
                        <a:pt x="34" y="24"/>
                        <a:pt x="34" y="24"/>
                        <a:pt x="34" y="24"/>
                      </a:cubicBezTo>
                      <a:cubicBezTo>
                        <a:pt x="34" y="28"/>
                        <a:pt x="31" y="31"/>
                        <a:pt x="27" y="31"/>
                      </a:cubicBezTo>
                      <a:close/>
                      <a:moveTo>
                        <a:pt x="9" y="23"/>
                      </a:moveTo>
                      <a:cubicBezTo>
                        <a:pt x="26" y="23"/>
                        <a:pt x="26" y="23"/>
                        <a:pt x="26" y="23"/>
                      </a:cubicBezTo>
                      <a:cubicBezTo>
                        <a:pt x="26" y="8"/>
                        <a:pt x="26" y="8"/>
                        <a:pt x="26" y="8"/>
                      </a:cubicBezTo>
                      <a:cubicBezTo>
                        <a:pt x="9" y="8"/>
                        <a:pt x="9" y="8"/>
                        <a:pt x="9" y="8"/>
                      </a:cubicBezTo>
                      <a:lnTo>
                        <a:pt x="9" y="2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sz="1013">
                    <a:solidFill>
                      <a:schemeClr val="bg1"/>
                    </a:solidFill>
                    <a:latin typeface="+mj-lt"/>
                    <a:ea typeface="+mn-ea"/>
                  </a:endParaRPr>
                </a:p>
              </p:txBody>
            </p:sp>
            <p:sp>
              <p:nvSpPr>
                <p:cNvPr id="17" name="Freeform 9"/>
                <p:cNvSpPr>
                  <a:spLocks noEditPoints="1"/>
                </p:cNvSpPr>
                <p:nvPr/>
              </p:nvSpPr>
              <p:spPr bwMode="auto">
                <a:xfrm>
                  <a:off x="350620" y="42585"/>
                  <a:ext cx="119239" cy="197313"/>
                </a:xfrm>
                <a:custGeom>
                  <a:avLst/>
                  <a:gdLst>
                    <a:gd name="T0" fmla="*/ 458643205 w 31"/>
                    <a:gd name="T1" fmla="*/ 763380797 h 51"/>
                    <a:gd name="T2" fmla="*/ 0 w 31"/>
                    <a:gd name="T3" fmla="*/ 299366410 h 51"/>
                    <a:gd name="T4" fmla="*/ 0 w 31"/>
                    <a:gd name="T5" fmla="*/ 104777071 h 51"/>
                    <a:gd name="T6" fmla="*/ 88771520 w 31"/>
                    <a:gd name="T7" fmla="*/ 0 h 51"/>
                    <a:gd name="T8" fmla="*/ 369871714 w 31"/>
                    <a:gd name="T9" fmla="*/ 0 h 51"/>
                    <a:gd name="T10" fmla="*/ 458643205 w 31"/>
                    <a:gd name="T11" fmla="*/ 104777071 h 51"/>
                    <a:gd name="T12" fmla="*/ 458643205 w 31"/>
                    <a:gd name="T13" fmla="*/ 763380797 h 51"/>
                    <a:gd name="T14" fmla="*/ 118358171 w 31"/>
                    <a:gd name="T15" fmla="*/ 254460306 h 51"/>
                    <a:gd name="T16" fmla="*/ 340285064 w 31"/>
                    <a:gd name="T17" fmla="*/ 478983088 h 51"/>
                    <a:gd name="T18" fmla="*/ 340285064 w 31"/>
                    <a:gd name="T19" fmla="*/ 119745772 h 51"/>
                    <a:gd name="T20" fmla="*/ 118358171 w 31"/>
                    <a:gd name="T21" fmla="*/ 119745772 h 51"/>
                    <a:gd name="T22" fmla="*/ 118358171 w 31"/>
                    <a:gd name="T23" fmla="*/ 254460306 h 5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31"/>
                    <a:gd name="T37" fmla="*/ 0 h 51"/>
                    <a:gd name="T38" fmla="*/ 31 w 31"/>
                    <a:gd name="T39" fmla="*/ 51 h 5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31" h="51">
                      <a:moveTo>
                        <a:pt x="31" y="51"/>
                      </a:moveTo>
                      <a:cubicBezTo>
                        <a:pt x="0" y="20"/>
                        <a:pt x="0" y="20"/>
                        <a:pt x="0" y="20"/>
                      </a:cubicBezTo>
                      <a:cubicBezTo>
                        <a:pt x="0" y="7"/>
                        <a:pt x="0" y="7"/>
                        <a:pt x="0" y="7"/>
                      </a:cubicBezTo>
                      <a:cubicBezTo>
                        <a:pt x="0" y="3"/>
                        <a:pt x="3" y="0"/>
                        <a:pt x="6" y="0"/>
                      </a:cubicBezTo>
                      <a:cubicBezTo>
                        <a:pt x="25" y="0"/>
                        <a:pt x="25" y="0"/>
                        <a:pt x="25" y="0"/>
                      </a:cubicBezTo>
                      <a:cubicBezTo>
                        <a:pt x="28" y="0"/>
                        <a:pt x="31" y="3"/>
                        <a:pt x="31" y="7"/>
                      </a:cubicBezTo>
                      <a:lnTo>
                        <a:pt x="31" y="51"/>
                      </a:lnTo>
                      <a:close/>
                      <a:moveTo>
                        <a:pt x="8" y="17"/>
                      </a:moveTo>
                      <a:cubicBezTo>
                        <a:pt x="23" y="32"/>
                        <a:pt x="23" y="32"/>
                        <a:pt x="23" y="32"/>
                      </a:cubicBezTo>
                      <a:cubicBezTo>
                        <a:pt x="23" y="8"/>
                        <a:pt x="23" y="8"/>
                        <a:pt x="23" y="8"/>
                      </a:cubicBezTo>
                      <a:cubicBezTo>
                        <a:pt x="8" y="8"/>
                        <a:pt x="8" y="8"/>
                        <a:pt x="8" y="8"/>
                      </a:cubicBezTo>
                      <a:lnTo>
                        <a:pt x="8"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sz="1013">
                    <a:solidFill>
                      <a:schemeClr val="bg1"/>
                    </a:solidFill>
                    <a:latin typeface="+mj-lt"/>
                    <a:ea typeface="+mn-ea"/>
                  </a:endParaRPr>
                </a:p>
              </p:txBody>
            </p:sp>
          </p:grpSp>
        </p:grpSp>
        <p:grpSp>
          <p:nvGrpSpPr>
            <p:cNvPr id="9" name="组合 26"/>
            <p:cNvGrpSpPr>
              <a:grpSpLocks/>
            </p:cNvGrpSpPr>
            <p:nvPr/>
          </p:nvGrpSpPr>
          <p:grpSpPr bwMode="auto">
            <a:xfrm>
              <a:off x="238622" y="414657"/>
              <a:ext cx="1988118" cy="1349624"/>
              <a:chOff x="0" y="0"/>
              <a:chExt cx="1988118" cy="1349624"/>
            </a:xfrm>
          </p:grpSpPr>
          <p:sp>
            <p:nvSpPr>
              <p:cNvPr id="10" name="文本框 24"/>
              <p:cNvSpPr txBox="1">
                <a:spLocks noChangeArrowheads="1"/>
              </p:cNvSpPr>
              <p:nvPr/>
            </p:nvSpPr>
            <p:spPr bwMode="auto">
              <a:xfrm>
                <a:off x="0" y="0"/>
                <a:ext cx="1298016" cy="400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eaLnBrk="1" hangingPunct="1">
                  <a:buFont typeface="Arial" panose="020B0604020202020204" pitchFamily="34" charset="0"/>
                  <a:buNone/>
                </a:pPr>
                <a:r>
                  <a:rPr lang="en-US" altLang="zh-CN" sz="1013">
                    <a:solidFill>
                      <a:schemeClr val="bg1"/>
                    </a:solidFill>
                    <a:latin typeface="+mj-lt"/>
                    <a:ea typeface="+mn-ea"/>
                  </a:rPr>
                  <a:t>Information</a:t>
                </a:r>
                <a:endParaRPr lang="zh-CN" altLang="en-US" sz="1013" dirty="0">
                  <a:solidFill>
                    <a:schemeClr val="bg1"/>
                  </a:solidFill>
                  <a:latin typeface="+mj-lt"/>
                  <a:ea typeface="+mn-ea"/>
                </a:endParaRPr>
              </a:p>
            </p:txBody>
          </p:sp>
          <p:sp>
            <p:nvSpPr>
              <p:cNvPr id="11" name="文本框 25"/>
              <p:cNvSpPr txBox="1">
                <a:spLocks noChangeArrowheads="1"/>
              </p:cNvSpPr>
              <p:nvPr/>
            </p:nvSpPr>
            <p:spPr bwMode="auto">
              <a:xfrm>
                <a:off x="0" y="307777"/>
                <a:ext cx="1988118" cy="104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eaLnBrk="1" hangingPunct="1">
                  <a:buFont typeface="Arial" panose="020B0604020202020204" pitchFamily="34" charset="0"/>
                  <a:buNone/>
                </a:pPr>
                <a:r>
                  <a:rPr lang="en-US" altLang="zh-CN" sz="3600" dirty="0">
                    <a:solidFill>
                      <a:schemeClr val="bg1"/>
                    </a:solidFill>
                    <a:latin typeface="+mj-lt"/>
                    <a:ea typeface="+mn-ea"/>
                  </a:rPr>
                  <a:t>1,372</a:t>
                </a:r>
                <a:endParaRPr lang="zh-CN" altLang="en-US" sz="3600" dirty="0">
                  <a:solidFill>
                    <a:schemeClr val="bg1"/>
                  </a:solidFill>
                  <a:latin typeface="+mj-lt"/>
                  <a:ea typeface="+mn-ea"/>
                </a:endParaRPr>
              </a:p>
            </p:txBody>
          </p:sp>
        </p:grpSp>
      </p:grpSp>
      <p:grpSp>
        <p:nvGrpSpPr>
          <p:cNvPr id="18" name="组合 37"/>
          <p:cNvGrpSpPr>
            <a:grpSpLocks/>
          </p:cNvGrpSpPr>
          <p:nvPr/>
        </p:nvGrpSpPr>
        <p:grpSpPr bwMode="auto">
          <a:xfrm>
            <a:off x="3286125" y="1638300"/>
            <a:ext cx="2614613" cy="1276350"/>
            <a:chOff x="0" y="0"/>
            <a:chExt cx="4214912" cy="2057400"/>
          </a:xfrm>
        </p:grpSpPr>
        <p:grpSp>
          <p:nvGrpSpPr>
            <p:cNvPr id="19" name="组合 21"/>
            <p:cNvGrpSpPr>
              <a:grpSpLocks/>
            </p:cNvGrpSpPr>
            <p:nvPr/>
          </p:nvGrpSpPr>
          <p:grpSpPr bwMode="auto">
            <a:xfrm>
              <a:off x="0" y="0"/>
              <a:ext cx="4214912" cy="2057400"/>
              <a:chOff x="0" y="0"/>
              <a:chExt cx="4214911" cy="2057400"/>
            </a:xfrm>
          </p:grpSpPr>
          <p:sp>
            <p:nvSpPr>
              <p:cNvPr id="23" name="圆角矩形 12"/>
              <p:cNvSpPr>
                <a:spLocks noChangeArrowheads="1"/>
              </p:cNvSpPr>
              <p:nvPr/>
            </p:nvSpPr>
            <p:spPr bwMode="auto">
              <a:xfrm>
                <a:off x="0" y="0"/>
                <a:ext cx="4214911" cy="2057400"/>
              </a:xfrm>
              <a:prstGeom prst="roundRect">
                <a:avLst>
                  <a:gd name="adj" fmla="val 4167"/>
                </a:avLst>
              </a:prstGeom>
              <a:solidFill>
                <a:schemeClr val="accent2"/>
              </a:solidFill>
              <a:ln w="12700">
                <a:solidFill>
                  <a:srgbClr val="D9D9D9">
                    <a:alpha val="52156"/>
                  </a:srgbClr>
                </a:solidFill>
                <a:round/>
                <a:headEnd/>
                <a:tailEnd/>
              </a:ln>
              <a:effectLst>
                <a:outerShdw dist="12700" dir="5400000" algn="ctr" rotWithShape="0">
                  <a:srgbClr val="000000">
                    <a:alpha val="26999"/>
                  </a:srgbClr>
                </a:outerShdw>
              </a:effectLst>
            </p:spPr>
            <p:txBody>
              <a:bodyPr anchor="ctr"/>
              <a:lstStyle/>
              <a:p>
                <a:pPr algn="ctr" eaLnBrk="1" hangingPunct="1">
                  <a:buFont typeface="Arial" pitchFamily="34" charset="0"/>
                  <a:buNone/>
                  <a:defRPr/>
                </a:pPr>
                <a:endParaRPr lang="zh-CN" altLang="en-US" sz="1013" dirty="0">
                  <a:solidFill>
                    <a:schemeClr val="bg1"/>
                  </a:solidFill>
                  <a:latin typeface="+mj-lt"/>
                </a:endParaRPr>
              </a:p>
            </p:txBody>
          </p:sp>
          <p:sp>
            <p:nvSpPr>
              <p:cNvPr id="24" name="圆角矩形 13"/>
              <p:cNvSpPr>
                <a:spLocks noChangeArrowheads="1"/>
              </p:cNvSpPr>
              <p:nvPr/>
            </p:nvSpPr>
            <p:spPr bwMode="auto">
              <a:xfrm>
                <a:off x="2364678" y="217885"/>
                <a:ext cx="1621631" cy="1621631"/>
              </a:xfrm>
              <a:prstGeom prst="roundRect">
                <a:avLst>
                  <a:gd name="adj" fmla="val 4333"/>
                </a:avLst>
              </a:prstGeom>
              <a:solidFill>
                <a:schemeClr val="accent2"/>
              </a:solidFill>
              <a:ln w="9525">
                <a:solidFill>
                  <a:schemeClr val="bg1"/>
                </a:solidFill>
                <a:round/>
                <a:headEnd/>
                <a:tailEnd/>
              </a:ln>
              <a:extLst/>
            </p:spPr>
            <p:txBody>
              <a:bodyPr anchor="ct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algn="ctr" eaLnBrk="1" hangingPunct="1">
                  <a:buFont typeface="Arial" panose="020B0604020202020204" pitchFamily="34" charset="0"/>
                  <a:buNone/>
                </a:pPr>
                <a:endParaRPr lang="zh-CN" altLang="en-US" sz="1013">
                  <a:solidFill>
                    <a:schemeClr val="bg1"/>
                  </a:solidFill>
                  <a:latin typeface="+mj-lt"/>
                  <a:ea typeface="+mn-ea"/>
                </a:endParaRPr>
              </a:p>
            </p:txBody>
          </p:sp>
          <p:sp>
            <p:nvSpPr>
              <p:cNvPr id="25" name="Freeform 6"/>
              <p:cNvSpPr>
                <a:spLocks noEditPoints="1"/>
              </p:cNvSpPr>
              <p:nvPr/>
            </p:nvSpPr>
            <p:spPr bwMode="auto">
              <a:xfrm>
                <a:off x="2740744" y="603750"/>
                <a:ext cx="869498" cy="849900"/>
              </a:xfrm>
              <a:custGeom>
                <a:avLst/>
                <a:gdLst>
                  <a:gd name="T0" fmla="*/ 2147483647 w 131"/>
                  <a:gd name="T1" fmla="*/ 264524713 h 128"/>
                  <a:gd name="T2" fmla="*/ 2147483647 w 131"/>
                  <a:gd name="T3" fmla="*/ 2147483647 h 128"/>
                  <a:gd name="T4" fmla="*/ 2147483647 w 131"/>
                  <a:gd name="T5" fmla="*/ 2147483647 h 128"/>
                  <a:gd name="T6" fmla="*/ 2147483647 w 131"/>
                  <a:gd name="T7" fmla="*/ 2147483647 h 128"/>
                  <a:gd name="T8" fmla="*/ 2147483647 w 131"/>
                  <a:gd name="T9" fmla="*/ 2147483647 h 128"/>
                  <a:gd name="T10" fmla="*/ 2147483647 w 131"/>
                  <a:gd name="T11" fmla="*/ 2147483647 h 128"/>
                  <a:gd name="T12" fmla="*/ 2147483647 w 131"/>
                  <a:gd name="T13" fmla="*/ 2147483647 h 128"/>
                  <a:gd name="T14" fmla="*/ 2147483647 w 131"/>
                  <a:gd name="T15" fmla="*/ 2147483647 h 128"/>
                  <a:gd name="T16" fmla="*/ 2147483647 w 131"/>
                  <a:gd name="T17" fmla="*/ 2147483647 h 128"/>
                  <a:gd name="T18" fmla="*/ 2147483647 w 131"/>
                  <a:gd name="T19" fmla="*/ 2147483647 h 128"/>
                  <a:gd name="T20" fmla="*/ 2147483647 w 131"/>
                  <a:gd name="T21" fmla="*/ 2147483647 h 128"/>
                  <a:gd name="T22" fmla="*/ 2147483647 w 131"/>
                  <a:gd name="T23" fmla="*/ 2147483647 h 128"/>
                  <a:gd name="T24" fmla="*/ 1497866001 w 131"/>
                  <a:gd name="T25" fmla="*/ 2147483647 h 128"/>
                  <a:gd name="T26" fmla="*/ 1630029635 w 131"/>
                  <a:gd name="T27" fmla="*/ 2147483647 h 128"/>
                  <a:gd name="T28" fmla="*/ 2026527591 w 131"/>
                  <a:gd name="T29" fmla="*/ 2147483647 h 128"/>
                  <a:gd name="T30" fmla="*/ 1453813668 w 131"/>
                  <a:gd name="T31" fmla="*/ 2147483647 h 128"/>
                  <a:gd name="T32" fmla="*/ 748936319 w 131"/>
                  <a:gd name="T33" fmla="*/ 2147483647 h 128"/>
                  <a:gd name="T34" fmla="*/ 1409754699 w 131"/>
                  <a:gd name="T35" fmla="*/ 2147483647 h 128"/>
                  <a:gd name="T36" fmla="*/ 1233538732 w 131"/>
                  <a:gd name="T37" fmla="*/ 2147483647 h 128"/>
                  <a:gd name="T38" fmla="*/ 2147483647 w 131"/>
                  <a:gd name="T39" fmla="*/ 2147483647 h 128"/>
                  <a:gd name="T40" fmla="*/ 2147483647 w 131"/>
                  <a:gd name="T41" fmla="*/ 2147483647 h 128"/>
                  <a:gd name="T42" fmla="*/ 2147483647 w 131"/>
                  <a:gd name="T43" fmla="*/ 2147483647 h 128"/>
                  <a:gd name="T44" fmla="*/ 2147483647 w 131"/>
                  <a:gd name="T45" fmla="*/ 2147483647 h 128"/>
                  <a:gd name="T46" fmla="*/ 1630029635 w 131"/>
                  <a:gd name="T47" fmla="*/ 2147483647 h 128"/>
                  <a:gd name="T48" fmla="*/ 1497866001 w 131"/>
                  <a:gd name="T49" fmla="*/ 2147483647 h 128"/>
                  <a:gd name="T50" fmla="*/ 1630029635 w 131"/>
                  <a:gd name="T51" fmla="*/ 2147483647 h 128"/>
                  <a:gd name="T52" fmla="*/ 2147483647 w 131"/>
                  <a:gd name="T53" fmla="*/ 2147483647 h 128"/>
                  <a:gd name="T54" fmla="*/ 2147483647 w 131"/>
                  <a:gd name="T55" fmla="*/ 1983938718 h 128"/>
                  <a:gd name="T56" fmla="*/ 2147483647 w 131"/>
                  <a:gd name="T57" fmla="*/ 2072115801 h 128"/>
                  <a:gd name="T58" fmla="*/ 2147483647 w 131"/>
                  <a:gd name="T59" fmla="*/ 2147483647 h 128"/>
                  <a:gd name="T60" fmla="*/ 2147483647 w 131"/>
                  <a:gd name="T61" fmla="*/ 2147483647 h 128"/>
                  <a:gd name="T62" fmla="*/ 528661382 w 131"/>
                  <a:gd name="T63" fmla="*/ 1851673093 h 128"/>
                  <a:gd name="T64" fmla="*/ 837040984 w 131"/>
                  <a:gd name="T65" fmla="*/ 2147483647 h 128"/>
                  <a:gd name="T66" fmla="*/ 1189486399 w 131"/>
                  <a:gd name="T67" fmla="*/ 2147483647 h 128"/>
                  <a:gd name="T68" fmla="*/ 1321650034 w 131"/>
                  <a:gd name="T69" fmla="*/ 2147483647 h 128"/>
                  <a:gd name="T70" fmla="*/ 2147483647 w 131"/>
                  <a:gd name="T71" fmla="*/ 1851673093 h 128"/>
                  <a:gd name="T72" fmla="*/ 2147483647 w 131"/>
                  <a:gd name="T73" fmla="*/ 2147483647 h 128"/>
                  <a:gd name="T74" fmla="*/ 2147483647 w 131"/>
                  <a:gd name="T75" fmla="*/ 2147483647 h 128"/>
                  <a:gd name="T76" fmla="*/ 2147483647 w 131"/>
                  <a:gd name="T77" fmla="*/ 1983938718 h 128"/>
                  <a:gd name="T78" fmla="*/ 2147483647 w 131"/>
                  <a:gd name="T79" fmla="*/ 1851673093 h 128"/>
                  <a:gd name="T80" fmla="*/ 2147483647 w 131"/>
                  <a:gd name="T81" fmla="*/ 1543066167 h 128"/>
                  <a:gd name="T82" fmla="*/ 1894363956 w 131"/>
                  <a:gd name="T83" fmla="*/ 2072115801 h 128"/>
                  <a:gd name="T84" fmla="*/ 2147483647 w 131"/>
                  <a:gd name="T85" fmla="*/ 1587148069 h 128"/>
                  <a:gd name="T86" fmla="*/ 2147483647 w 131"/>
                  <a:gd name="T87" fmla="*/ 1322623460 h 128"/>
                  <a:gd name="T88" fmla="*/ 1585977303 w 131"/>
                  <a:gd name="T89" fmla="*/ 2072115801 h 128"/>
                  <a:gd name="T90" fmla="*/ 1938416288 w 131"/>
                  <a:gd name="T91" fmla="*/ 1543066167 h 128"/>
                  <a:gd name="T92" fmla="*/ 2147483647 w 131"/>
                  <a:gd name="T93" fmla="*/ 1058098851 h 128"/>
                  <a:gd name="T94" fmla="*/ 2070579923 w 131"/>
                  <a:gd name="T95" fmla="*/ 573137967 h 128"/>
                  <a:gd name="T96" fmla="*/ 2147483647 w 131"/>
                  <a:gd name="T97" fmla="*/ 1278534919 h 128"/>
                  <a:gd name="T98" fmla="*/ 2147483647 w 131"/>
                  <a:gd name="T99" fmla="*/ 1763502650 h 128"/>
                  <a:gd name="T100" fmla="*/ 2147483647 w 131"/>
                  <a:gd name="T101" fmla="*/ 1719413694 h 128"/>
                  <a:gd name="T102" fmla="*/ 2147483647 w 131"/>
                  <a:gd name="T103" fmla="*/ 1675325152 h 128"/>
                  <a:gd name="T104" fmla="*/ 2147483647 w 131"/>
                  <a:gd name="T105" fmla="*/ 1763502650 h 128"/>
                  <a:gd name="T106" fmla="*/ 2147483647 w 131"/>
                  <a:gd name="T107" fmla="*/ 1190364476 h 128"/>
                  <a:gd name="T108" fmla="*/ 2147483647 w 131"/>
                  <a:gd name="T109" fmla="*/ 617226508 h 128"/>
                  <a:gd name="T110" fmla="*/ 2147483647 w 131"/>
                  <a:gd name="T111" fmla="*/ 881751325 h 128"/>
                  <a:gd name="T112" fmla="*/ 2147483647 w 131"/>
                  <a:gd name="T113" fmla="*/ 1234453017 h 128"/>
                  <a:gd name="T114" fmla="*/ 2147483647 w 131"/>
                  <a:gd name="T115" fmla="*/ 1454889085 h 128"/>
                  <a:gd name="T116" fmla="*/ 2147483647 w 131"/>
                  <a:gd name="T117" fmla="*/ 484960884 h 128"/>
                  <a:gd name="T118" fmla="*/ 2147483647 w 131"/>
                  <a:gd name="T119" fmla="*/ 837662576 h 128"/>
                  <a:gd name="T120" fmla="*/ 2147483647 w 131"/>
                  <a:gd name="T121" fmla="*/ 484960884 h 128"/>
                  <a:gd name="T122" fmla="*/ 2147483647 w 131"/>
                  <a:gd name="T123" fmla="*/ 264524713 h 12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31"/>
                  <a:gd name="T187" fmla="*/ 0 h 128"/>
                  <a:gd name="T188" fmla="*/ 131 w 131"/>
                  <a:gd name="T189" fmla="*/ 128 h 12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31" h="128">
                    <a:moveTo>
                      <a:pt x="65" y="128"/>
                    </a:moveTo>
                    <a:cubicBezTo>
                      <a:pt x="56" y="128"/>
                      <a:pt x="47" y="126"/>
                      <a:pt x="39" y="122"/>
                    </a:cubicBezTo>
                    <a:cubicBezTo>
                      <a:pt x="24" y="115"/>
                      <a:pt x="13" y="103"/>
                      <a:pt x="7" y="88"/>
                    </a:cubicBezTo>
                    <a:cubicBezTo>
                      <a:pt x="0" y="71"/>
                      <a:pt x="0" y="53"/>
                      <a:pt x="8" y="37"/>
                    </a:cubicBezTo>
                    <a:cubicBezTo>
                      <a:pt x="15" y="21"/>
                      <a:pt x="29" y="8"/>
                      <a:pt x="46" y="3"/>
                    </a:cubicBezTo>
                    <a:cubicBezTo>
                      <a:pt x="52" y="1"/>
                      <a:pt x="59" y="0"/>
                      <a:pt x="66" y="0"/>
                    </a:cubicBezTo>
                    <a:cubicBezTo>
                      <a:pt x="75" y="0"/>
                      <a:pt x="84" y="2"/>
                      <a:pt x="93" y="6"/>
                    </a:cubicBezTo>
                    <a:cubicBezTo>
                      <a:pt x="107" y="13"/>
                      <a:pt x="118" y="25"/>
                      <a:pt x="125" y="40"/>
                    </a:cubicBezTo>
                    <a:cubicBezTo>
                      <a:pt x="131" y="56"/>
                      <a:pt x="131" y="75"/>
                      <a:pt x="123" y="91"/>
                    </a:cubicBezTo>
                    <a:cubicBezTo>
                      <a:pt x="116" y="107"/>
                      <a:pt x="102" y="119"/>
                      <a:pt x="85" y="124"/>
                    </a:cubicBezTo>
                    <a:cubicBezTo>
                      <a:pt x="79" y="127"/>
                      <a:pt x="72" y="128"/>
                      <a:pt x="65" y="128"/>
                    </a:cubicBezTo>
                    <a:close/>
                    <a:moveTo>
                      <a:pt x="70" y="110"/>
                    </a:moveTo>
                    <a:cubicBezTo>
                      <a:pt x="69" y="110"/>
                      <a:pt x="69" y="110"/>
                      <a:pt x="69" y="110"/>
                    </a:cubicBezTo>
                    <a:cubicBezTo>
                      <a:pt x="69" y="111"/>
                      <a:pt x="67" y="112"/>
                      <a:pt x="67" y="112"/>
                    </a:cubicBezTo>
                    <a:cubicBezTo>
                      <a:pt x="67" y="112"/>
                      <a:pt x="65" y="113"/>
                      <a:pt x="65" y="113"/>
                    </a:cubicBezTo>
                    <a:cubicBezTo>
                      <a:pt x="64" y="114"/>
                      <a:pt x="63" y="114"/>
                      <a:pt x="62" y="115"/>
                    </a:cubicBezTo>
                    <a:cubicBezTo>
                      <a:pt x="62" y="115"/>
                      <a:pt x="62" y="115"/>
                      <a:pt x="62" y="115"/>
                    </a:cubicBezTo>
                    <a:cubicBezTo>
                      <a:pt x="61" y="115"/>
                      <a:pt x="61" y="115"/>
                      <a:pt x="60" y="116"/>
                    </a:cubicBezTo>
                    <a:cubicBezTo>
                      <a:pt x="60" y="116"/>
                      <a:pt x="58" y="117"/>
                      <a:pt x="58" y="117"/>
                    </a:cubicBezTo>
                    <a:cubicBezTo>
                      <a:pt x="57" y="117"/>
                      <a:pt x="57" y="117"/>
                      <a:pt x="57" y="117"/>
                    </a:cubicBezTo>
                    <a:cubicBezTo>
                      <a:pt x="56" y="117"/>
                      <a:pt x="54" y="118"/>
                      <a:pt x="54" y="118"/>
                    </a:cubicBezTo>
                    <a:cubicBezTo>
                      <a:pt x="54" y="119"/>
                      <a:pt x="53" y="119"/>
                      <a:pt x="52" y="119"/>
                    </a:cubicBezTo>
                    <a:cubicBezTo>
                      <a:pt x="51" y="119"/>
                      <a:pt x="51" y="119"/>
                      <a:pt x="51" y="119"/>
                    </a:cubicBezTo>
                    <a:cubicBezTo>
                      <a:pt x="52" y="120"/>
                      <a:pt x="52" y="120"/>
                      <a:pt x="52" y="120"/>
                    </a:cubicBezTo>
                    <a:cubicBezTo>
                      <a:pt x="56" y="121"/>
                      <a:pt x="61" y="121"/>
                      <a:pt x="65" y="121"/>
                    </a:cubicBezTo>
                    <a:cubicBezTo>
                      <a:pt x="70" y="121"/>
                      <a:pt x="75" y="121"/>
                      <a:pt x="79" y="120"/>
                    </a:cubicBezTo>
                    <a:cubicBezTo>
                      <a:pt x="80" y="120"/>
                      <a:pt x="80" y="120"/>
                      <a:pt x="80" y="120"/>
                    </a:cubicBezTo>
                    <a:cubicBezTo>
                      <a:pt x="79" y="119"/>
                      <a:pt x="79" y="119"/>
                      <a:pt x="79" y="119"/>
                    </a:cubicBezTo>
                    <a:cubicBezTo>
                      <a:pt x="79" y="118"/>
                      <a:pt x="79" y="118"/>
                      <a:pt x="78" y="117"/>
                    </a:cubicBezTo>
                    <a:cubicBezTo>
                      <a:pt x="78" y="116"/>
                      <a:pt x="78" y="116"/>
                      <a:pt x="78" y="116"/>
                    </a:cubicBezTo>
                    <a:cubicBezTo>
                      <a:pt x="78" y="115"/>
                      <a:pt x="77" y="115"/>
                      <a:pt x="77" y="114"/>
                    </a:cubicBezTo>
                    <a:cubicBezTo>
                      <a:pt x="76" y="113"/>
                      <a:pt x="76" y="113"/>
                      <a:pt x="76" y="113"/>
                    </a:cubicBezTo>
                    <a:cubicBezTo>
                      <a:pt x="76" y="113"/>
                      <a:pt x="75" y="112"/>
                      <a:pt x="75" y="111"/>
                    </a:cubicBezTo>
                    <a:cubicBezTo>
                      <a:pt x="74" y="111"/>
                      <a:pt x="74" y="111"/>
                      <a:pt x="74" y="111"/>
                    </a:cubicBezTo>
                    <a:cubicBezTo>
                      <a:pt x="74" y="110"/>
                      <a:pt x="74" y="109"/>
                      <a:pt x="73" y="109"/>
                    </a:cubicBezTo>
                    <a:cubicBezTo>
                      <a:pt x="73" y="108"/>
                      <a:pt x="73" y="108"/>
                      <a:pt x="73" y="108"/>
                    </a:cubicBezTo>
                    <a:cubicBezTo>
                      <a:pt x="73" y="108"/>
                      <a:pt x="71" y="109"/>
                      <a:pt x="70" y="110"/>
                    </a:cubicBezTo>
                    <a:close/>
                    <a:moveTo>
                      <a:pt x="94" y="82"/>
                    </a:moveTo>
                    <a:cubicBezTo>
                      <a:pt x="94" y="83"/>
                      <a:pt x="94" y="83"/>
                      <a:pt x="94" y="83"/>
                    </a:cubicBezTo>
                    <a:cubicBezTo>
                      <a:pt x="93" y="84"/>
                      <a:pt x="93" y="85"/>
                      <a:pt x="92" y="86"/>
                    </a:cubicBezTo>
                    <a:cubicBezTo>
                      <a:pt x="91" y="87"/>
                      <a:pt x="91" y="87"/>
                      <a:pt x="91" y="87"/>
                    </a:cubicBezTo>
                    <a:cubicBezTo>
                      <a:pt x="91" y="88"/>
                      <a:pt x="91" y="89"/>
                      <a:pt x="90" y="89"/>
                    </a:cubicBezTo>
                    <a:cubicBezTo>
                      <a:pt x="90" y="90"/>
                      <a:pt x="89" y="90"/>
                      <a:pt x="89" y="91"/>
                    </a:cubicBezTo>
                    <a:cubicBezTo>
                      <a:pt x="89" y="91"/>
                      <a:pt x="88" y="92"/>
                      <a:pt x="88" y="93"/>
                    </a:cubicBezTo>
                    <a:cubicBezTo>
                      <a:pt x="87" y="93"/>
                      <a:pt x="87" y="94"/>
                      <a:pt x="86" y="94"/>
                    </a:cubicBezTo>
                    <a:cubicBezTo>
                      <a:pt x="86" y="95"/>
                      <a:pt x="85" y="96"/>
                      <a:pt x="85" y="96"/>
                    </a:cubicBezTo>
                    <a:cubicBezTo>
                      <a:pt x="85" y="97"/>
                      <a:pt x="84" y="97"/>
                      <a:pt x="84" y="98"/>
                    </a:cubicBezTo>
                    <a:cubicBezTo>
                      <a:pt x="83" y="98"/>
                      <a:pt x="83" y="99"/>
                      <a:pt x="82" y="99"/>
                    </a:cubicBezTo>
                    <a:cubicBezTo>
                      <a:pt x="81" y="100"/>
                      <a:pt x="81" y="100"/>
                      <a:pt x="81" y="101"/>
                    </a:cubicBezTo>
                    <a:cubicBezTo>
                      <a:pt x="80" y="101"/>
                      <a:pt x="80" y="102"/>
                      <a:pt x="79" y="102"/>
                    </a:cubicBezTo>
                    <a:cubicBezTo>
                      <a:pt x="78" y="104"/>
                      <a:pt x="78" y="104"/>
                      <a:pt x="78" y="104"/>
                    </a:cubicBezTo>
                    <a:cubicBezTo>
                      <a:pt x="77" y="104"/>
                      <a:pt x="77" y="104"/>
                      <a:pt x="77" y="104"/>
                    </a:cubicBezTo>
                    <a:cubicBezTo>
                      <a:pt x="78" y="105"/>
                      <a:pt x="78" y="105"/>
                      <a:pt x="78" y="105"/>
                    </a:cubicBezTo>
                    <a:cubicBezTo>
                      <a:pt x="78" y="106"/>
                      <a:pt x="79" y="106"/>
                      <a:pt x="79" y="107"/>
                    </a:cubicBezTo>
                    <a:cubicBezTo>
                      <a:pt x="80" y="108"/>
                      <a:pt x="80" y="108"/>
                      <a:pt x="80" y="108"/>
                    </a:cubicBezTo>
                    <a:cubicBezTo>
                      <a:pt x="81" y="109"/>
                      <a:pt x="81" y="110"/>
                      <a:pt x="82" y="111"/>
                    </a:cubicBezTo>
                    <a:cubicBezTo>
                      <a:pt x="83" y="112"/>
                      <a:pt x="83" y="113"/>
                      <a:pt x="84" y="114"/>
                    </a:cubicBezTo>
                    <a:cubicBezTo>
                      <a:pt x="84" y="114"/>
                      <a:pt x="84" y="114"/>
                      <a:pt x="84" y="114"/>
                    </a:cubicBezTo>
                    <a:cubicBezTo>
                      <a:pt x="85" y="115"/>
                      <a:pt x="85" y="116"/>
                      <a:pt x="85" y="117"/>
                    </a:cubicBezTo>
                    <a:cubicBezTo>
                      <a:pt x="85" y="117"/>
                      <a:pt x="85" y="117"/>
                      <a:pt x="85" y="117"/>
                    </a:cubicBezTo>
                    <a:cubicBezTo>
                      <a:pt x="86" y="118"/>
                      <a:pt x="86" y="118"/>
                      <a:pt x="86" y="118"/>
                    </a:cubicBezTo>
                    <a:cubicBezTo>
                      <a:pt x="99" y="113"/>
                      <a:pt x="110" y="103"/>
                      <a:pt x="116" y="91"/>
                    </a:cubicBezTo>
                    <a:cubicBezTo>
                      <a:pt x="117" y="91"/>
                      <a:pt x="117" y="91"/>
                      <a:pt x="117" y="91"/>
                    </a:cubicBezTo>
                    <a:cubicBezTo>
                      <a:pt x="95" y="81"/>
                      <a:pt x="95" y="81"/>
                      <a:pt x="95" y="81"/>
                    </a:cubicBezTo>
                    <a:lnTo>
                      <a:pt x="94" y="82"/>
                    </a:lnTo>
                    <a:close/>
                    <a:moveTo>
                      <a:pt x="55" y="94"/>
                    </a:moveTo>
                    <a:cubicBezTo>
                      <a:pt x="45" y="115"/>
                      <a:pt x="45" y="115"/>
                      <a:pt x="45" y="115"/>
                    </a:cubicBezTo>
                    <a:cubicBezTo>
                      <a:pt x="47" y="114"/>
                      <a:pt x="47" y="114"/>
                      <a:pt x="47" y="114"/>
                    </a:cubicBezTo>
                    <a:cubicBezTo>
                      <a:pt x="48" y="114"/>
                      <a:pt x="48" y="114"/>
                      <a:pt x="48" y="114"/>
                    </a:cubicBezTo>
                    <a:cubicBezTo>
                      <a:pt x="49" y="114"/>
                      <a:pt x="50" y="113"/>
                      <a:pt x="52" y="113"/>
                    </a:cubicBezTo>
                    <a:cubicBezTo>
                      <a:pt x="53" y="112"/>
                      <a:pt x="54" y="112"/>
                      <a:pt x="56" y="111"/>
                    </a:cubicBezTo>
                    <a:cubicBezTo>
                      <a:pt x="57" y="111"/>
                      <a:pt x="57" y="111"/>
                      <a:pt x="57" y="111"/>
                    </a:cubicBezTo>
                    <a:cubicBezTo>
                      <a:pt x="58" y="110"/>
                      <a:pt x="58" y="110"/>
                      <a:pt x="59" y="109"/>
                    </a:cubicBezTo>
                    <a:cubicBezTo>
                      <a:pt x="60" y="109"/>
                      <a:pt x="60" y="109"/>
                      <a:pt x="61" y="109"/>
                    </a:cubicBezTo>
                    <a:cubicBezTo>
                      <a:pt x="61" y="108"/>
                      <a:pt x="62" y="108"/>
                      <a:pt x="63" y="107"/>
                    </a:cubicBezTo>
                    <a:cubicBezTo>
                      <a:pt x="63" y="107"/>
                      <a:pt x="64" y="107"/>
                      <a:pt x="64" y="106"/>
                    </a:cubicBezTo>
                    <a:cubicBezTo>
                      <a:pt x="65" y="106"/>
                      <a:pt x="66" y="105"/>
                      <a:pt x="67" y="105"/>
                    </a:cubicBezTo>
                    <a:cubicBezTo>
                      <a:pt x="68" y="104"/>
                      <a:pt x="68" y="104"/>
                      <a:pt x="68" y="104"/>
                    </a:cubicBezTo>
                    <a:cubicBezTo>
                      <a:pt x="68" y="103"/>
                      <a:pt x="68" y="103"/>
                      <a:pt x="68" y="103"/>
                    </a:cubicBezTo>
                    <a:cubicBezTo>
                      <a:pt x="68" y="103"/>
                      <a:pt x="66" y="102"/>
                      <a:pt x="66" y="102"/>
                    </a:cubicBezTo>
                    <a:cubicBezTo>
                      <a:pt x="66" y="101"/>
                      <a:pt x="65" y="101"/>
                      <a:pt x="64" y="100"/>
                    </a:cubicBezTo>
                    <a:cubicBezTo>
                      <a:pt x="64" y="100"/>
                      <a:pt x="64" y="100"/>
                      <a:pt x="64" y="100"/>
                    </a:cubicBezTo>
                    <a:cubicBezTo>
                      <a:pt x="64" y="99"/>
                      <a:pt x="63" y="99"/>
                      <a:pt x="62" y="98"/>
                    </a:cubicBezTo>
                    <a:cubicBezTo>
                      <a:pt x="62" y="98"/>
                      <a:pt x="61" y="97"/>
                      <a:pt x="60" y="97"/>
                    </a:cubicBezTo>
                    <a:cubicBezTo>
                      <a:pt x="60" y="97"/>
                      <a:pt x="58" y="96"/>
                      <a:pt x="58" y="95"/>
                    </a:cubicBezTo>
                    <a:cubicBezTo>
                      <a:pt x="57" y="95"/>
                      <a:pt x="57" y="95"/>
                      <a:pt x="57" y="95"/>
                    </a:cubicBezTo>
                    <a:cubicBezTo>
                      <a:pt x="56" y="94"/>
                      <a:pt x="56" y="94"/>
                      <a:pt x="55" y="94"/>
                    </a:cubicBezTo>
                    <a:cubicBezTo>
                      <a:pt x="55" y="94"/>
                      <a:pt x="55" y="94"/>
                      <a:pt x="55" y="94"/>
                    </a:cubicBezTo>
                    <a:close/>
                    <a:moveTo>
                      <a:pt x="33" y="88"/>
                    </a:moveTo>
                    <a:cubicBezTo>
                      <a:pt x="33" y="89"/>
                      <a:pt x="33" y="89"/>
                      <a:pt x="33" y="89"/>
                    </a:cubicBezTo>
                    <a:cubicBezTo>
                      <a:pt x="33" y="90"/>
                      <a:pt x="34" y="91"/>
                      <a:pt x="34" y="92"/>
                    </a:cubicBezTo>
                    <a:cubicBezTo>
                      <a:pt x="34" y="93"/>
                      <a:pt x="34" y="93"/>
                      <a:pt x="34" y="94"/>
                    </a:cubicBezTo>
                    <a:cubicBezTo>
                      <a:pt x="34" y="95"/>
                      <a:pt x="34" y="95"/>
                      <a:pt x="34" y="96"/>
                    </a:cubicBezTo>
                    <a:cubicBezTo>
                      <a:pt x="35" y="98"/>
                      <a:pt x="35" y="98"/>
                      <a:pt x="35" y="98"/>
                    </a:cubicBezTo>
                    <a:cubicBezTo>
                      <a:pt x="35" y="99"/>
                      <a:pt x="35" y="100"/>
                      <a:pt x="35" y="101"/>
                    </a:cubicBezTo>
                    <a:cubicBezTo>
                      <a:pt x="36" y="102"/>
                      <a:pt x="36" y="102"/>
                      <a:pt x="36" y="102"/>
                    </a:cubicBezTo>
                    <a:cubicBezTo>
                      <a:pt x="36" y="103"/>
                      <a:pt x="36" y="104"/>
                      <a:pt x="37" y="106"/>
                    </a:cubicBezTo>
                    <a:cubicBezTo>
                      <a:pt x="37" y="106"/>
                      <a:pt x="37" y="106"/>
                      <a:pt x="37" y="106"/>
                    </a:cubicBezTo>
                    <a:cubicBezTo>
                      <a:pt x="37" y="107"/>
                      <a:pt x="38" y="108"/>
                      <a:pt x="38" y="109"/>
                    </a:cubicBezTo>
                    <a:cubicBezTo>
                      <a:pt x="39" y="112"/>
                      <a:pt x="39" y="112"/>
                      <a:pt x="39" y="112"/>
                    </a:cubicBezTo>
                    <a:cubicBezTo>
                      <a:pt x="40" y="111"/>
                      <a:pt x="40" y="111"/>
                      <a:pt x="40" y="111"/>
                    </a:cubicBezTo>
                    <a:cubicBezTo>
                      <a:pt x="49" y="91"/>
                      <a:pt x="49" y="91"/>
                      <a:pt x="49" y="91"/>
                    </a:cubicBezTo>
                    <a:cubicBezTo>
                      <a:pt x="49" y="91"/>
                      <a:pt x="49" y="91"/>
                      <a:pt x="49" y="91"/>
                    </a:cubicBezTo>
                    <a:cubicBezTo>
                      <a:pt x="48" y="91"/>
                      <a:pt x="48" y="90"/>
                      <a:pt x="47" y="90"/>
                    </a:cubicBezTo>
                    <a:cubicBezTo>
                      <a:pt x="46" y="90"/>
                      <a:pt x="46" y="90"/>
                      <a:pt x="46" y="90"/>
                    </a:cubicBezTo>
                    <a:cubicBezTo>
                      <a:pt x="46" y="90"/>
                      <a:pt x="45" y="90"/>
                      <a:pt x="45" y="89"/>
                    </a:cubicBezTo>
                    <a:cubicBezTo>
                      <a:pt x="44" y="89"/>
                      <a:pt x="44" y="89"/>
                      <a:pt x="44" y="89"/>
                    </a:cubicBezTo>
                    <a:cubicBezTo>
                      <a:pt x="43" y="89"/>
                      <a:pt x="41" y="88"/>
                      <a:pt x="41" y="88"/>
                    </a:cubicBezTo>
                    <a:cubicBezTo>
                      <a:pt x="40" y="88"/>
                      <a:pt x="40" y="88"/>
                      <a:pt x="39" y="88"/>
                    </a:cubicBezTo>
                    <a:cubicBezTo>
                      <a:pt x="38" y="88"/>
                      <a:pt x="38" y="88"/>
                      <a:pt x="38" y="88"/>
                    </a:cubicBezTo>
                    <a:cubicBezTo>
                      <a:pt x="38" y="88"/>
                      <a:pt x="37" y="88"/>
                      <a:pt x="36" y="87"/>
                    </a:cubicBezTo>
                    <a:cubicBezTo>
                      <a:pt x="33" y="87"/>
                      <a:pt x="33" y="87"/>
                      <a:pt x="33" y="87"/>
                    </a:cubicBezTo>
                    <a:lnTo>
                      <a:pt x="33" y="88"/>
                    </a:lnTo>
                    <a:close/>
                    <a:moveTo>
                      <a:pt x="26" y="87"/>
                    </a:moveTo>
                    <a:cubicBezTo>
                      <a:pt x="25" y="87"/>
                      <a:pt x="25" y="87"/>
                      <a:pt x="24" y="87"/>
                    </a:cubicBezTo>
                    <a:cubicBezTo>
                      <a:pt x="23" y="87"/>
                      <a:pt x="23" y="87"/>
                      <a:pt x="23" y="87"/>
                    </a:cubicBezTo>
                    <a:cubicBezTo>
                      <a:pt x="22" y="87"/>
                      <a:pt x="21" y="87"/>
                      <a:pt x="21" y="87"/>
                    </a:cubicBezTo>
                    <a:cubicBezTo>
                      <a:pt x="20" y="87"/>
                      <a:pt x="20" y="87"/>
                      <a:pt x="20" y="87"/>
                    </a:cubicBezTo>
                    <a:cubicBezTo>
                      <a:pt x="19" y="88"/>
                      <a:pt x="18" y="88"/>
                      <a:pt x="17" y="88"/>
                    </a:cubicBezTo>
                    <a:cubicBezTo>
                      <a:pt x="17" y="88"/>
                      <a:pt x="17" y="88"/>
                      <a:pt x="17" y="88"/>
                    </a:cubicBezTo>
                    <a:cubicBezTo>
                      <a:pt x="16" y="88"/>
                      <a:pt x="15" y="88"/>
                      <a:pt x="14" y="88"/>
                    </a:cubicBezTo>
                    <a:cubicBezTo>
                      <a:pt x="13" y="89"/>
                      <a:pt x="13" y="89"/>
                      <a:pt x="13" y="89"/>
                    </a:cubicBezTo>
                    <a:cubicBezTo>
                      <a:pt x="14" y="89"/>
                      <a:pt x="14" y="89"/>
                      <a:pt x="14" y="89"/>
                    </a:cubicBezTo>
                    <a:cubicBezTo>
                      <a:pt x="18" y="97"/>
                      <a:pt x="24" y="105"/>
                      <a:pt x="31" y="110"/>
                    </a:cubicBezTo>
                    <a:cubicBezTo>
                      <a:pt x="32" y="111"/>
                      <a:pt x="32" y="111"/>
                      <a:pt x="32" y="111"/>
                    </a:cubicBezTo>
                    <a:cubicBezTo>
                      <a:pt x="32" y="110"/>
                      <a:pt x="32" y="110"/>
                      <a:pt x="32" y="110"/>
                    </a:cubicBezTo>
                    <a:cubicBezTo>
                      <a:pt x="31" y="108"/>
                      <a:pt x="31" y="108"/>
                      <a:pt x="31" y="108"/>
                    </a:cubicBezTo>
                    <a:cubicBezTo>
                      <a:pt x="31" y="106"/>
                      <a:pt x="30" y="105"/>
                      <a:pt x="30" y="104"/>
                    </a:cubicBezTo>
                    <a:cubicBezTo>
                      <a:pt x="30" y="103"/>
                      <a:pt x="30" y="103"/>
                      <a:pt x="30" y="103"/>
                    </a:cubicBezTo>
                    <a:cubicBezTo>
                      <a:pt x="29" y="101"/>
                      <a:pt x="29" y="100"/>
                      <a:pt x="29" y="99"/>
                    </a:cubicBezTo>
                    <a:cubicBezTo>
                      <a:pt x="29" y="98"/>
                      <a:pt x="29" y="98"/>
                      <a:pt x="29" y="98"/>
                    </a:cubicBezTo>
                    <a:cubicBezTo>
                      <a:pt x="28" y="97"/>
                      <a:pt x="28" y="96"/>
                      <a:pt x="28" y="94"/>
                    </a:cubicBezTo>
                    <a:cubicBezTo>
                      <a:pt x="28" y="94"/>
                      <a:pt x="28" y="94"/>
                      <a:pt x="28" y="94"/>
                    </a:cubicBezTo>
                    <a:cubicBezTo>
                      <a:pt x="28" y="92"/>
                      <a:pt x="27" y="91"/>
                      <a:pt x="27" y="89"/>
                    </a:cubicBezTo>
                    <a:cubicBezTo>
                      <a:pt x="27" y="87"/>
                      <a:pt x="27" y="87"/>
                      <a:pt x="27" y="87"/>
                    </a:cubicBezTo>
                    <a:lnTo>
                      <a:pt x="26" y="87"/>
                    </a:lnTo>
                    <a:close/>
                    <a:moveTo>
                      <a:pt x="58" y="88"/>
                    </a:moveTo>
                    <a:cubicBezTo>
                      <a:pt x="58" y="89"/>
                      <a:pt x="58" y="89"/>
                      <a:pt x="58" y="89"/>
                    </a:cubicBezTo>
                    <a:cubicBezTo>
                      <a:pt x="59" y="89"/>
                      <a:pt x="60" y="89"/>
                      <a:pt x="60" y="90"/>
                    </a:cubicBezTo>
                    <a:cubicBezTo>
                      <a:pt x="60" y="90"/>
                      <a:pt x="62" y="91"/>
                      <a:pt x="63" y="91"/>
                    </a:cubicBezTo>
                    <a:cubicBezTo>
                      <a:pt x="64" y="92"/>
                      <a:pt x="64" y="92"/>
                      <a:pt x="64" y="92"/>
                    </a:cubicBezTo>
                    <a:cubicBezTo>
                      <a:pt x="64" y="92"/>
                      <a:pt x="65" y="93"/>
                      <a:pt x="65" y="93"/>
                    </a:cubicBezTo>
                    <a:cubicBezTo>
                      <a:pt x="66" y="94"/>
                      <a:pt x="66" y="94"/>
                      <a:pt x="66" y="94"/>
                    </a:cubicBezTo>
                    <a:cubicBezTo>
                      <a:pt x="67" y="94"/>
                      <a:pt x="67" y="94"/>
                      <a:pt x="68" y="95"/>
                    </a:cubicBezTo>
                    <a:cubicBezTo>
                      <a:pt x="68" y="95"/>
                      <a:pt x="68" y="95"/>
                      <a:pt x="68" y="95"/>
                    </a:cubicBezTo>
                    <a:cubicBezTo>
                      <a:pt x="69" y="96"/>
                      <a:pt x="70" y="96"/>
                      <a:pt x="70" y="97"/>
                    </a:cubicBezTo>
                    <a:cubicBezTo>
                      <a:pt x="71" y="97"/>
                      <a:pt x="71" y="97"/>
                      <a:pt x="71" y="97"/>
                    </a:cubicBezTo>
                    <a:cubicBezTo>
                      <a:pt x="71" y="98"/>
                      <a:pt x="72" y="99"/>
                      <a:pt x="73" y="99"/>
                    </a:cubicBezTo>
                    <a:cubicBezTo>
                      <a:pt x="73" y="100"/>
                      <a:pt x="73" y="100"/>
                      <a:pt x="73" y="100"/>
                    </a:cubicBezTo>
                    <a:cubicBezTo>
                      <a:pt x="74" y="99"/>
                      <a:pt x="74" y="99"/>
                      <a:pt x="74" y="99"/>
                    </a:cubicBezTo>
                    <a:cubicBezTo>
                      <a:pt x="75" y="98"/>
                      <a:pt x="75" y="98"/>
                      <a:pt x="75" y="98"/>
                    </a:cubicBezTo>
                    <a:cubicBezTo>
                      <a:pt x="76" y="97"/>
                      <a:pt x="76" y="97"/>
                      <a:pt x="77" y="96"/>
                    </a:cubicBezTo>
                    <a:cubicBezTo>
                      <a:pt x="78" y="95"/>
                      <a:pt x="78" y="95"/>
                      <a:pt x="78" y="95"/>
                    </a:cubicBezTo>
                    <a:cubicBezTo>
                      <a:pt x="78" y="95"/>
                      <a:pt x="79" y="94"/>
                      <a:pt x="79" y="94"/>
                    </a:cubicBezTo>
                    <a:cubicBezTo>
                      <a:pt x="80" y="93"/>
                      <a:pt x="80" y="93"/>
                      <a:pt x="80" y="92"/>
                    </a:cubicBezTo>
                    <a:cubicBezTo>
                      <a:pt x="81" y="92"/>
                      <a:pt x="81" y="91"/>
                      <a:pt x="82" y="91"/>
                    </a:cubicBezTo>
                    <a:cubicBezTo>
                      <a:pt x="83" y="89"/>
                      <a:pt x="83" y="89"/>
                      <a:pt x="83" y="89"/>
                    </a:cubicBezTo>
                    <a:cubicBezTo>
                      <a:pt x="83" y="89"/>
                      <a:pt x="84" y="87"/>
                      <a:pt x="84" y="87"/>
                    </a:cubicBezTo>
                    <a:cubicBezTo>
                      <a:pt x="85" y="86"/>
                      <a:pt x="85" y="86"/>
                      <a:pt x="85" y="86"/>
                    </a:cubicBezTo>
                    <a:cubicBezTo>
                      <a:pt x="85" y="85"/>
                      <a:pt x="86" y="85"/>
                      <a:pt x="86" y="84"/>
                    </a:cubicBezTo>
                    <a:cubicBezTo>
                      <a:pt x="87" y="83"/>
                      <a:pt x="87" y="83"/>
                      <a:pt x="87" y="83"/>
                    </a:cubicBezTo>
                    <a:cubicBezTo>
                      <a:pt x="88" y="82"/>
                      <a:pt x="88" y="81"/>
                      <a:pt x="88" y="80"/>
                    </a:cubicBezTo>
                    <a:cubicBezTo>
                      <a:pt x="89" y="79"/>
                      <a:pt x="89" y="79"/>
                      <a:pt x="89" y="79"/>
                    </a:cubicBezTo>
                    <a:cubicBezTo>
                      <a:pt x="89" y="78"/>
                      <a:pt x="89" y="78"/>
                      <a:pt x="89" y="78"/>
                    </a:cubicBezTo>
                    <a:cubicBezTo>
                      <a:pt x="67" y="68"/>
                      <a:pt x="67" y="68"/>
                      <a:pt x="67" y="68"/>
                    </a:cubicBezTo>
                    <a:lnTo>
                      <a:pt x="58" y="88"/>
                    </a:lnTo>
                    <a:close/>
                    <a:moveTo>
                      <a:pt x="38" y="57"/>
                    </a:moveTo>
                    <a:cubicBezTo>
                      <a:pt x="38" y="58"/>
                      <a:pt x="37" y="58"/>
                      <a:pt x="37" y="59"/>
                    </a:cubicBezTo>
                    <a:cubicBezTo>
                      <a:pt x="37" y="60"/>
                      <a:pt x="37" y="60"/>
                      <a:pt x="37" y="61"/>
                    </a:cubicBezTo>
                    <a:cubicBezTo>
                      <a:pt x="36" y="62"/>
                      <a:pt x="36" y="62"/>
                      <a:pt x="36" y="63"/>
                    </a:cubicBezTo>
                    <a:cubicBezTo>
                      <a:pt x="36" y="64"/>
                      <a:pt x="36" y="64"/>
                      <a:pt x="36" y="65"/>
                    </a:cubicBezTo>
                    <a:cubicBezTo>
                      <a:pt x="35" y="65"/>
                      <a:pt x="35" y="66"/>
                      <a:pt x="35" y="67"/>
                    </a:cubicBezTo>
                    <a:cubicBezTo>
                      <a:pt x="35" y="67"/>
                      <a:pt x="35" y="68"/>
                      <a:pt x="35" y="69"/>
                    </a:cubicBezTo>
                    <a:cubicBezTo>
                      <a:pt x="34" y="69"/>
                      <a:pt x="34" y="70"/>
                      <a:pt x="34" y="71"/>
                    </a:cubicBezTo>
                    <a:cubicBezTo>
                      <a:pt x="34" y="71"/>
                      <a:pt x="34" y="72"/>
                      <a:pt x="34" y="72"/>
                    </a:cubicBezTo>
                    <a:cubicBezTo>
                      <a:pt x="34" y="73"/>
                      <a:pt x="34" y="74"/>
                      <a:pt x="34" y="75"/>
                    </a:cubicBezTo>
                    <a:cubicBezTo>
                      <a:pt x="33" y="76"/>
                      <a:pt x="33" y="76"/>
                      <a:pt x="33" y="76"/>
                    </a:cubicBezTo>
                    <a:cubicBezTo>
                      <a:pt x="33" y="77"/>
                      <a:pt x="33" y="78"/>
                      <a:pt x="33" y="79"/>
                    </a:cubicBezTo>
                    <a:cubicBezTo>
                      <a:pt x="33" y="81"/>
                      <a:pt x="33" y="81"/>
                      <a:pt x="33" y="81"/>
                    </a:cubicBezTo>
                    <a:cubicBezTo>
                      <a:pt x="33" y="81"/>
                      <a:pt x="33" y="81"/>
                      <a:pt x="33" y="81"/>
                    </a:cubicBezTo>
                    <a:cubicBezTo>
                      <a:pt x="34" y="81"/>
                      <a:pt x="35" y="81"/>
                      <a:pt x="36" y="81"/>
                    </a:cubicBezTo>
                    <a:cubicBezTo>
                      <a:pt x="37" y="81"/>
                      <a:pt x="37" y="81"/>
                      <a:pt x="37" y="81"/>
                    </a:cubicBezTo>
                    <a:cubicBezTo>
                      <a:pt x="38" y="82"/>
                      <a:pt x="39" y="82"/>
                      <a:pt x="39" y="82"/>
                    </a:cubicBezTo>
                    <a:cubicBezTo>
                      <a:pt x="39" y="82"/>
                      <a:pt x="42" y="82"/>
                      <a:pt x="42" y="82"/>
                    </a:cubicBezTo>
                    <a:cubicBezTo>
                      <a:pt x="43" y="83"/>
                      <a:pt x="43" y="83"/>
                      <a:pt x="43" y="83"/>
                    </a:cubicBezTo>
                    <a:cubicBezTo>
                      <a:pt x="44" y="83"/>
                      <a:pt x="45" y="83"/>
                      <a:pt x="45" y="83"/>
                    </a:cubicBezTo>
                    <a:cubicBezTo>
                      <a:pt x="46" y="84"/>
                      <a:pt x="46" y="84"/>
                      <a:pt x="46" y="84"/>
                    </a:cubicBezTo>
                    <a:cubicBezTo>
                      <a:pt x="47" y="84"/>
                      <a:pt x="49" y="84"/>
                      <a:pt x="49" y="84"/>
                    </a:cubicBezTo>
                    <a:cubicBezTo>
                      <a:pt x="49" y="85"/>
                      <a:pt x="49" y="85"/>
                      <a:pt x="49" y="85"/>
                    </a:cubicBezTo>
                    <a:cubicBezTo>
                      <a:pt x="50" y="85"/>
                      <a:pt x="50" y="85"/>
                      <a:pt x="51" y="85"/>
                    </a:cubicBezTo>
                    <a:cubicBezTo>
                      <a:pt x="51" y="85"/>
                      <a:pt x="51" y="85"/>
                      <a:pt x="51" y="85"/>
                    </a:cubicBezTo>
                    <a:cubicBezTo>
                      <a:pt x="52" y="85"/>
                      <a:pt x="52" y="85"/>
                      <a:pt x="52" y="85"/>
                    </a:cubicBezTo>
                    <a:cubicBezTo>
                      <a:pt x="62" y="65"/>
                      <a:pt x="62" y="65"/>
                      <a:pt x="62" y="65"/>
                    </a:cubicBezTo>
                    <a:cubicBezTo>
                      <a:pt x="39" y="55"/>
                      <a:pt x="39" y="55"/>
                      <a:pt x="39" y="55"/>
                    </a:cubicBezTo>
                    <a:lnTo>
                      <a:pt x="38" y="57"/>
                    </a:lnTo>
                    <a:close/>
                    <a:moveTo>
                      <a:pt x="119" y="45"/>
                    </a:moveTo>
                    <a:cubicBezTo>
                      <a:pt x="118" y="45"/>
                      <a:pt x="117" y="45"/>
                      <a:pt x="116" y="45"/>
                    </a:cubicBezTo>
                    <a:cubicBezTo>
                      <a:pt x="116" y="45"/>
                      <a:pt x="116" y="45"/>
                      <a:pt x="116" y="45"/>
                    </a:cubicBezTo>
                    <a:cubicBezTo>
                      <a:pt x="115" y="46"/>
                      <a:pt x="114" y="46"/>
                      <a:pt x="112" y="46"/>
                    </a:cubicBezTo>
                    <a:cubicBezTo>
                      <a:pt x="112" y="46"/>
                      <a:pt x="112" y="46"/>
                      <a:pt x="112" y="46"/>
                    </a:cubicBezTo>
                    <a:cubicBezTo>
                      <a:pt x="111" y="46"/>
                      <a:pt x="109" y="46"/>
                      <a:pt x="108" y="46"/>
                    </a:cubicBezTo>
                    <a:cubicBezTo>
                      <a:pt x="107" y="47"/>
                      <a:pt x="106" y="47"/>
                      <a:pt x="105" y="47"/>
                    </a:cubicBezTo>
                    <a:cubicBezTo>
                      <a:pt x="104" y="47"/>
                      <a:pt x="104" y="47"/>
                      <a:pt x="104" y="47"/>
                    </a:cubicBezTo>
                    <a:cubicBezTo>
                      <a:pt x="104" y="47"/>
                      <a:pt x="104" y="47"/>
                      <a:pt x="104" y="47"/>
                    </a:cubicBezTo>
                    <a:cubicBezTo>
                      <a:pt x="104" y="49"/>
                      <a:pt x="104" y="49"/>
                      <a:pt x="104" y="49"/>
                    </a:cubicBezTo>
                    <a:cubicBezTo>
                      <a:pt x="104" y="50"/>
                      <a:pt x="104" y="51"/>
                      <a:pt x="104" y="52"/>
                    </a:cubicBezTo>
                    <a:cubicBezTo>
                      <a:pt x="103" y="53"/>
                      <a:pt x="103" y="53"/>
                      <a:pt x="103" y="53"/>
                    </a:cubicBezTo>
                    <a:cubicBezTo>
                      <a:pt x="103" y="54"/>
                      <a:pt x="103" y="55"/>
                      <a:pt x="103" y="56"/>
                    </a:cubicBezTo>
                    <a:cubicBezTo>
                      <a:pt x="103" y="57"/>
                      <a:pt x="103" y="57"/>
                      <a:pt x="103" y="58"/>
                    </a:cubicBezTo>
                    <a:cubicBezTo>
                      <a:pt x="103" y="59"/>
                      <a:pt x="103" y="59"/>
                      <a:pt x="102" y="60"/>
                    </a:cubicBezTo>
                    <a:cubicBezTo>
                      <a:pt x="102" y="61"/>
                      <a:pt x="102" y="61"/>
                      <a:pt x="102" y="62"/>
                    </a:cubicBezTo>
                    <a:cubicBezTo>
                      <a:pt x="102" y="63"/>
                      <a:pt x="102" y="64"/>
                      <a:pt x="101" y="64"/>
                    </a:cubicBezTo>
                    <a:cubicBezTo>
                      <a:pt x="101" y="66"/>
                      <a:pt x="101" y="66"/>
                      <a:pt x="101" y="66"/>
                    </a:cubicBezTo>
                    <a:cubicBezTo>
                      <a:pt x="101" y="67"/>
                      <a:pt x="100" y="68"/>
                      <a:pt x="100" y="69"/>
                    </a:cubicBezTo>
                    <a:cubicBezTo>
                      <a:pt x="100" y="69"/>
                      <a:pt x="100" y="70"/>
                      <a:pt x="100" y="70"/>
                    </a:cubicBezTo>
                    <a:cubicBezTo>
                      <a:pt x="99" y="71"/>
                      <a:pt x="99" y="72"/>
                      <a:pt x="99" y="73"/>
                    </a:cubicBezTo>
                    <a:cubicBezTo>
                      <a:pt x="98" y="74"/>
                      <a:pt x="98" y="74"/>
                      <a:pt x="98" y="74"/>
                    </a:cubicBezTo>
                    <a:cubicBezTo>
                      <a:pt x="98" y="75"/>
                      <a:pt x="98" y="75"/>
                      <a:pt x="98" y="75"/>
                    </a:cubicBezTo>
                    <a:cubicBezTo>
                      <a:pt x="119" y="85"/>
                      <a:pt x="119" y="85"/>
                      <a:pt x="119" y="85"/>
                    </a:cubicBezTo>
                    <a:cubicBezTo>
                      <a:pt x="119" y="85"/>
                      <a:pt x="119" y="85"/>
                      <a:pt x="119" y="85"/>
                    </a:cubicBezTo>
                    <a:cubicBezTo>
                      <a:pt x="124" y="72"/>
                      <a:pt x="125" y="58"/>
                      <a:pt x="120" y="45"/>
                    </a:cubicBezTo>
                    <a:cubicBezTo>
                      <a:pt x="120" y="44"/>
                      <a:pt x="120" y="44"/>
                      <a:pt x="120" y="44"/>
                    </a:cubicBezTo>
                    <a:lnTo>
                      <a:pt x="119" y="45"/>
                    </a:lnTo>
                    <a:close/>
                    <a:moveTo>
                      <a:pt x="12" y="42"/>
                    </a:moveTo>
                    <a:cubicBezTo>
                      <a:pt x="7" y="55"/>
                      <a:pt x="6" y="70"/>
                      <a:pt x="11" y="83"/>
                    </a:cubicBezTo>
                    <a:cubicBezTo>
                      <a:pt x="11" y="83"/>
                      <a:pt x="11" y="83"/>
                      <a:pt x="11" y="83"/>
                    </a:cubicBezTo>
                    <a:cubicBezTo>
                      <a:pt x="12" y="83"/>
                      <a:pt x="12" y="83"/>
                      <a:pt x="12" y="83"/>
                    </a:cubicBezTo>
                    <a:cubicBezTo>
                      <a:pt x="13" y="83"/>
                      <a:pt x="14" y="82"/>
                      <a:pt x="15" y="82"/>
                    </a:cubicBezTo>
                    <a:cubicBezTo>
                      <a:pt x="16" y="82"/>
                      <a:pt x="16" y="82"/>
                      <a:pt x="16" y="82"/>
                    </a:cubicBezTo>
                    <a:cubicBezTo>
                      <a:pt x="17" y="82"/>
                      <a:pt x="18" y="82"/>
                      <a:pt x="19" y="82"/>
                    </a:cubicBezTo>
                    <a:cubicBezTo>
                      <a:pt x="19" y="81"/>
                      <a:pt x="19" y="81"/>
                      <a:pt x="19" y="81"/>
                    </a:cubicBezTo>
                    <a:cubicBezTo>
                      <a:pt x="20" y="81"/>
                      <a:pt x="21" y="81"/>
                      <a:pt x="22" y="81"/>
                    </a:cubicBezTo>
                    <a:cubicBezTo>
                      <a:pt x="23" y="81"/>
                      <a:pt x="23" y="81"/>
                      <a:pt x="23" y="81"/>
                    </a:cubicBezTo>
                    <a:cubicBezTo>
                      <a:pt x="24" y="81"/>
                      <a:pt x="25" y="81"/>
                      <a:pt x="26" y="81"/>
                    </a:cubicBezTo>
                    <a:cubicBezTo>
                      <a:pt x="26" y="81"/>
                      <a:pt x="26" y="81"/>
                      <a:pt x="26" y="81"/>
                    </a:cubicBezTo>
                    <a:cubicBezTo>
                      <a:pt x="27" y="80"/>
                      <a:pt x="27" y="80"/>
                      <a:pt x="27" y="80"/>
                    </a:cubicBezTo>
                    <a:cubicBezTo>
                      <a:pt x="27" y="78"/>
                      <a:pt x="27" y="78"/>
                      <a:pt x="27" y="78"/>
                    </a:cubicBezTo>
                    <a:cubicBezTo>
                      <a:pt x="27" y="77"/>
                      <a:pt x="27" y="77"/>
                      <a:pt x="27" y="76"/>
                    </a:cubicBezTo>
                    <a:cubicBezTo>
                      <a:pt x="28" y="74"/>
                      <a:pt x="28" y="74"/>
                      <a:pt x="28" y="74"/>
                    </a:cubicBezTo>
                    <a:cubicBezTo>
                      <a:pt x="28" y="73"/>
                      <a:pt x="28" y="72"/>
                      <a:pt x="28" y="72"/>
                    </a:cubicBezTo>
                    <a:cubicBezTo>
                      <a:pt x="28" y="71"/>
                      <a:pt x="28" y="70"/>
                      <a:pt x="28" y="70"/>
                    </a:cubicBezTo>
                    <a:cubicBezTo>
                      <a:pt x="28" y="69"/>
                      <a:pt x="29" y="68"/>
                      <a:pt x="29" y="67"/>
                    </a:cubicBezTo>
                    <a:cubicBezTo>
                      <a:pt x="29" y="66"/>
                      <a:pt x="29" y="66"/>
                      <a:pt x="29" y="66"/>
                    </a:cubicBezTo>
                    <a:cubicBezTo>
                      <a:pt x="29" y="65"/>
                      <a:pt x="30" y="64"/>
                      <a:pt x="30" y="63"/>
                    </a:cubicBezTo>
                    <a:cubicBezTo>
                      <a:pt x="30" y="61"/>
                      <a:pt x="30" y="61"/>
                      <a:pt x="30" y="61"/>
                    </a:cubicBezTo>
                    <a:cubicBezTo>
                      <a:pt x="30" y="61"/>
                      <a:pt x="31" y="60"/>
                      <a:pt x="31" y="59"/>
                    </a:cubicBezTo>
                    <a:cubicBezTo>
                      <a:pt x="31" y="57"/>
                      <a:pt x="31" y="57"/>
                      <a:pt x="31" y="57"/>
                    </a:cubicBezTo>
                    <a:cubicBezTo>
                      <a:pt x="32" y="57"/>
                      <a:pt x="32" y="56"/>
                      <a:pt x="32" y="55"/>
                    </a:cubicBezTo>
                    <a:cubicBezTo>
                      <a:pt x="33" y="53"/>
                      <a:pt x="33" y="53"/>
                      <a:pt x="33" y="53"/>
                    </a:cubicBezTo>
                    <a:cubicBezTo>
                      <a:pt x="33" y="52"/>
                      <a:pt x="33" y="52"/>
                      <a:pt x="33" y="52"/>
                    </a:cubicBezTo>
                    <a:cubicBezTo>
                      <a:pt x="12" y="42"/>
                      <a:pt x="12" y="42"/>
                      <a:pt x="12" y="42"/>
                    </a:cubicBezTo>
                    <a:close/>
                    <a:moveTo>
                      <a:pt x="79" y="42"/>
                    </a:moveTo>
                    <a:cubicBezTo>
                      <a:pt x="70" y="62"/>
                      <a:pt x="70" y="62"/>
                      <a:pt x="70" y="62"/>
                    </a:cubicBezTo>
                    <a:cubicBezTo>
                      <a:pt x="92" y="73"/>
                      <a:pt x="92" y="73"/>
                      <a:pt x="92" y="73"/>
                    </a:cubicBezTo>
                    <a:cubicBezTo>
                      <a:pt x="93" y="72"/>
                      <a:pt x="93" y="72"/>
                      <a:pt x="93" y="72"/>
                    </a:cubicBezTo>
                    <a:cubicBezTo>
                      <a:pt x="93" y="71"/>
                      <a:pt x="93" y="71"/>
                      <a:pt x="93" y="71"/>
                    </a:cubicBezTo>
                    <a:cubicBezTo>
                      <a:pt x="93" y="70"/>
                      <a:pt x="94" y="69"/>
                      <a:pt x="94" y="68"/>
                    </a:cubicBezTo>
                    <a:cubicBezTo>
                      <a:pt x="94" y="67"/>
                      <a:pt x="94" y="67"/>
                      <a:pt x="94" y="67"/>
                    </a:cubicBezTo>
                    <a:cubicBezTo>
                      <a:pt x="95" y="66"/>
                      <a:pt x="95" y="65"/>
                      <a:pt x="95" y="64"/>
                    </a:cubicBezTo>
                    <a:cubicBezTo>
                      <a:pt x="95" y="63"/>
                      <a:pt x="95" y="63"/>
                      <a:pt x="95" y="63"/>
                    </a:cubicBezTo>
                    <a:cubicBezTo>
                      <a:pt x="96" y="62"/>
                      <a:pt x="96" y="61"/>
                      <a:pt x="96" y="61"/>
                    </a:cubicBezTo>
                    <a:cubicBezTo>
                      <a:pt x="96" y="59"/>
                      <a:pt x="96" y="59"/>
                      <a:pt x="96" y="59"/>
                    </a:cubicBezTo>
                    <a:cubicBezTo>
                      <a:pt x="97" y="58"/>
                      <a:pt x="97" y="57"/>
                      <a:pt x="97" y="57"/>
                    </a:cubicBezTo>
                    <a:cubicBezTo>
                      <a:pt x="97" y="56"/>
                      <a:pt x="97" y="56"/>
                      <a:pt x="97" y="55"/>
                    </a:cubicBezTo>
                    <a:cubicBezTo>
                      <a:pt x="97" y="54"/>
                      <a:pt x="97" y="54"/>
                      <a:pt x="97" y="53"/>
                    </a:cubicBezTo>
                    <a:cubicBezTo>
                      <a:pt x="98" y="52"/>
                      <a:pt x="98" y="52"/>
                      <a:pt x="98" y="51"/>
                    </a:cubicBezTo>
                    <a:cubicBezTo>
                      <a:pt x="98" y="50"/>
                      <a:pt x="98" y="50"/>
                      <a:pt x="98" y="49"/>
                    </a:cubicBezTo>
                    <a:cubicBezTo>
                      <a:pt x="98" y="47"/>
                      <a:pt x="98" y="47"/>
                      <a:pt x="98" y="47"/>
                    </a:cubicBezTo>
                    <a:cubicBezTo>
                      <a:pt x="98" y="46"/>
                      <a:pt x="98" y="46"/>
                      <a:pt x="98" y="46"/>
                    </a:cubicBezTo>
                    <a:cubicBezTo>
                      <a:pt x="97" y="46"/>
                      <a:pt x="96" y="46"/>
                      <a:pt x="95" y="46"/>
                    </a:cubicBezTo>
                    <a:cubicBezTo>
                      <a:pt x="94" y="46"/>
                      <a:pt x="94" y="46"/>
                      <a:pt x="94" y="46"/>
                    </a:cubicBezTo>
                    <a:cubicBezTo>
                      <a:pt x="93" y="46"/>
                      <a:pt x="92" y="46"/>
                      <a:pt x="92" y="46"/>
                    </a:cubicBezTo>
                    <a:cubicBezTo>
                      <a:pt x="91" y="45"/>
                      <a:pt x="91" y="45"/>
                      <a:pt x="91" y="45"/>
                    </a:cubicBezTo>
                    <a:cubicBezTo>
                      <a:pt x="90" y="45"/>
                      <a:pt x="89" y="45"/>
                      <a:pt x="89" y="45"/>
                    </a:cubicBezTo>
                    <a:cubicBezTo>
                      <a:pt x="88" y="45"/>
                      <a:pt x="88" y="45"/>
                      <a:pt x="88" y="45"/>
                    </a:cubicBezTo>
                    <a:cubicBezTo>
                      <a:pt x="87" y="45"/>
                      <a:pt x="86" y="44"/>
                      <a:pt x="86" y="44"/>
                    </a:cubicBezTo>
                    <a:cubicBezTo>
                      <a:pt x="85" y="44"/>
                      <a:pt x="85" y="44"/>
                      <a:pt x="85" y="44"/>
                    </a:cubicBezTo>
                    <a:cubicBezTo>
                      <a:pt x="84" y="44"/>
                      <a:pt x="84" y="44"/>
                      <a:pt x="83" y="43"/>
                    </a:cubicBezTo>
                    <a:cubicBezTo>
                      <a:pt x="82" y="43"/>
                      <a:pt x="82" y="43"/>
                      <a:pt x="82" y="43"/>
                    </a:cubicBezTo>
                    <a:cubicBezTo>
                      <a:pt x="81" y="43"/>
                      <a:pt x="81" y="42"/>
                      <a:pt x="80" y="42"/>
                    </a:cubicBezTo>
                    <a:cubicBezTo>
                      <a:pt x="80" y="42"/>
                      <a:pt x="80" y="42"/>
                      <a:pt x="80" y="42"/>
                    </a:cubicBezTo>
                    <a:lnTo>
                      <a:pt x="79" y="42"/>
                    </a:lnTo>
                    <a:close/>
                    <a:moveTo>
                      <a:pt x="56" y="29"/>
                    </a:moveTo>
                    <a:cubicBezTo>
                      <a:pt x="56" y="30"/>
                      <a:pt x="55" y="30"/>
                      <a:pt x="55" y="31"/>
                    </a:cubicBezTo>
                    <a:cubicBezTo>
                      <a:pt x="53" y="32"/>
                      <a:pt x="53" y="32"/>
                      <a:pt x="53" y="32"/>
                    </a:cubicBezTo>
                    <a:cubicBezTo>
                      <a:pt x="53" y="33"/>
                      <a:pt x="52" y="33"/>
                      <a:pt x="52" y="34"/>
                    </a:cubicBezTo>
                    <a:cubicBezTo>
                      <a:pt x="51" y="35"/>
                      <a:pt x="51" y="35"/>
                      <a:pt x="51" y="35"/>
                    </a:cubicBezTo>
                    <a:cubicBezTo>
                      <a:pt x="50" y="36"/>
                      <a:pt x="50" y="36"/>
                      <a:pt x="49" y="37"/>
                    </a:cubicBezTo>
                    <a:cubicBezTo>
                      <a:pt x="48" y="38"/>
                      <a:pt x="48" y="38"/>
                      <a:pt x="48" y="38"/>
                    </a:cubicBezTo>
                    <a:cubicBezTo>
                      <a:pt x="48" y="39"/>
                      <a:pt x="47" y="40"/>
                      <a:pt x="47" y="40"/>
                    </a:cubicBezTo>
                    <a:cubicBezTo>
                      <a:pt x="46" y="42"/>
                      <a:pt x="46" y="42"/>
                      <a:pt x="46" y="42"/>
                    </a:cubicBezTo>
                    <a:cubicBezTo>
                      <a:pt x="46" y="42"/>
                      <a:pt x="45" y="43"/>
                      <a:pt x="45" y="43"/>
                    </a:cubicBezTo>
                    <a:cubicBezTo>
                      <a:pt x="44" y="45"/>
                      <a:pt x="44" y="45"/>
                      <a:pt x="44" y="45"/>
                    </a:cubicBezTo>
                    <a:cubicBezTo>
                      <a:pt x="43" y="46"/>
                      <a:pt x="43" y="46"/>
                      <a:pt x="43" y="47"/>
                    </a:cubicBezTo>
                    <a:cubicBezTo>
                      <a:pt x="42" y="49"/>
                      <a:pt x="42" y="49"/>
                      <a:pt x="42" y="49"/>
                    </a:cubicBezTo>
                    <a:cubicBezTo>
                      <a:pt x="42" y="49"/>
                      <a:pt x="42" y="49"/>
                      <a:pt x="42" y="49"/>
                    </a:cubicBezTo>
                    <a:cubicBezTo>
                      <a:pt x="64" y="60"/>
                      <a:pt x="64" y="60"/>
                      <a:pt x="64" y="60"/>
                    </a:cubicBezTo>
                    <a:cubicBezTo>
                      <a:pt x="74" y="39"/>
                      <a:pt x="74" y="39"/>
                      <a:pt x="74" y="39"/>
                    </a:cubicBezTo>
                    <a:cubicBezTo>
                      <a:pt x="73" y="39"/>
                      <a:pt x="73" y="39"/>
                      <a:pt x="73" y="39"/>
                    </a:cubicBezTo>
                    <a:cubicBezTo>
                      <a:pt x="72" y="39"/>
                      <a:pt x="72" y="38"/>
                      <a:pt x="71" y="38"/>
                    </a:cubicBezTo>
                    <a:cubicBezTo>
                      <a:pt x="71" y="38"/>
                      <a:pt x="69" y="37"/>
                      <a:pt x="68" y="36"/>
                    </a:cubicBezTo>
                    <a:cubicBezTo>
                      <a:pt x="68" y="36"/>
                      <a:pt x="68" y="36"/>
                      <a:pt x="67" y="36"/>
                    </a:cubicBezTo>
                    <a:cubicBezTo>
                      <a:pt x="67" y="35"/>
                      <a:pt x="66" y="35"/>
                      <a:pt x="66" y="35"/>
                    </a:cubicBezTo>
                    <a:cubicBezTo>
                      <a:pt x="65" y="34"/>
                      <a:pt x="65" y="34"/>
                      <a:pt x="65" y="34"/>
                    </a:cubicBezTo>
                    <a:cubicBezTo>
                      <a:pt x="64" y="33"/>
                      <a:pt x="64" y="33"/>
                      <a:pt x="63" y="33"/>
                    </a:cubicBezTo>
                    <a:cubicBezTo>
                      <a:pt x="63" y="32"/>
                      <a:pt x="63" y="32"/>
                      <a:pt x="63" y="32"/>
                    </a:cubicBezTo>
                    <a:cubicBezTo>
                      <a:pt x="62" y="32"/>
                      <a:pt x="62" y="31"/>
                      <a:pt x="61" y="31"/>
                    </a:cubicBezTo>
                    <a:cubicBezTo>
                      <a:pt x="60" y="30"/>
                      <a:pt x="60" y="30"/>
                      <a:pt x="60" y="30"/>
                    </a:cubicBezTo>
                    <a:cubicBezTo>
                      <a:pt x="60" y="29"/>
                      <a:pt x="59" y="29"/>
                      <a:pt x="58" y="28"/>
                    </a:cubicBezTo>
                    <a:cubicBezTo>
                      <a:pt x="58" y="28"/>
                      <a:pt x="58" y="28"/>
                      <a:pt x="58" y="28"/>
                    </a:cubicBezTo>
                    <a:lnTo>
                      <a:pt x="56" y="29"/>
                    </a:lnTo>
                    <a:close/>
                    <a:moveTo>
                      <a:pt x="45" y="10"/>
                    </a:moveTo>
                    <a:cubicBezTo>
                      <a:pt x="32" y="15"/>
                      <a:pt x="21" y="24"/>
                      <a:pt x="15" y="36"/>
                    </a:cubicBezTo>
                    <a:cubicBezTo>
                      <a:pt x="15" y="37"/>
                      <a:pt x="15" y="37"/>
                      <a:pt x="15" y="37"/>
                    </a:cubicBezTo>
                    <a:cubicBezTo>
                      <a:pt x="36" y="47"/>
                      <a:pt x="36" y="47"/>
                      <a:pt x="36" y="47"/>
                    </a:cubicBezTo>
                    <a:cubicBezTo>
                      <a:pt x="37" y="46"/>
                      <a:pt x="37" y="46"/>
                      <a:pt x="37" y="46"/>
                    </a:cubicBezTo>
                    <a:cubicBezTo>
                      <a:pt x="37" y="44"/>
                      <a:pt x="37" y="44"/>
                      <a:pt x="37" y="44"/>
                    </a:cubicBezTo>
                    <a:cubicBezTo>
                      <a:pt x="38" y="43"/>
                      <a:pt x="38" y="43"/>
                      <a:pt x="39" y="42"/>
                    </a:cubicBezTo>
                    <a:cubicBezTo>
                      <a:pt x="39" y="41"/>
                      <a:pt x="39" y="41"/>
                      <a:pt x="40" y="41"/>
                    </a:cubicBezTo>
                    <a:cubicBezTo>
                      <a:pt x="40" y="40"/>
                      <a:pt x="41" y="39"/>
                      <a:pt x="41" y="38"/>
                    </a:cubicBezTo>
                    <a:cubicBezTo>
                      <a:pt x="42" y="37"/>
                      <a:pt x="42" y="37"/>
                      <a:pt x="42" y="37"/>
                    </a:cubicBezTo>
                    <a:cubicBezTo>
                      <a:pt x="43" y="36"/>
                      <a:pt x="43" y="35"/>
                      <a:pt x="44" y="35"/>
                    </a:cubicBezTo>
                    <a:cubicBezTo>
                      <a:pt x="44" y="34"/>
                      <a:pt x="44" y="34"/>
                      <a:pt x="45" y="33"/>
                    </a:cubicBezTo>
                    <a:cubicBezTo>
                      <a:pt x="45" y="33"/>
                      <a:pt x="46" y="32"/>
                      <a:pt x="46" y="31"/>
                    </a:cubicBezTo>
                    <a:cubicBezTo>
                      <a:pt x="47" y="31"/>
                      <a:pt x="47" y="30"/>
                      <a:pt x="47" y="30"/>
                    </a:cubicBezTo>
                    <a:cubicBezTo>
                      <a:pt x="48" y="29"/>
                      <a:pt x="48" y="29"/>
                      <a:pt x="49" y="28"/>
                    </a:cubicBezTo>
                    <a:cubicBezTo>
                      <a:pt x="50" y="27"/>
                      <a:pt x="50" y="27"/>
                      <a:pt x="50" y="27"/>
                    </a:cubicBezTo>
                    <a:cubicBezTo>
                      <a:pt x="51" y="26"/>
                      <a:pt x="51" y="26"/>
                      <a:pt x="52" y="25"/>
                    </a:cubicBezTo>
                    <a:cubicBezTo>
                      <a:pt x="54" y="24"/>
                      <a:pt x="54" y="24"/>
                      <a:pt x="54" y="24"/>
                    </a:cubicBezTo>
                    <a:cubicBezTo>
                      <a:pt x="54" y="23"/>
                      <a:pt x="54" y="23"/>
                      <a:pt x="54" y="23"/>
                    </a:cubicBezTo>
                    <a:cubicBezTo>
                      <a:pt x="53" y="23"/>
                      <a:pt x="53" y="23"/>
                      <a:pt x="53" y="23"/>
                    </a:cubicBezTo>
                    <a:cubicBezTo>
                      <a:pt x="53" y="22"/>
                      <a:pt x="52" y="21"/>
                      <a:pt x="52" y="20"/>
                    </a:cubicBezTo>
                    <a:cubicBezTo>
                      <a:pt x="51" y="20"/>
                      <a:pt x="51" y="20"/>
                      <a:pt x="51" y="20"/>
                    </a:cubicBezTo>
                    <a:cubicBezTo>
                      <a:pt x="50" y="19"/>
                      <a:pt x="50" y="18"/>
                      <a:pt x="49" y="17"/>
                    </a:cubicBezTo>
                    <a:cubicBezTo>
                      <a:pt x="49" y="16"/>
                      <a:pt x="48" y="15"/>
                      <a:pt x="47" y="14"/>
                    </a:cubicBezTo>
                    <a:cubicBezTo>
                      <a:pt x="47" y="13"/>
                      <a:pt x="47" y="13"/>
                      <a:pt x="47" y="13"/>
                    </a:cubicBezTo>
                    <a:cubicBezTo>
                      <a:pt x="47" y="12"/>
                      <a:pt x="46" y="11"/>
                      <a:pt x="46" y="10"/>
                    </a:cubicBezTo>
                    <a:cubicBezTo>
                      <a:pt x="46" y="10"/>
                      <a:pt x="46" y="10"/>
                      <a:pt x="46" y="10"/>
                    </a:cubicBezTo>
                    <a:lnTo>
                      <a:pt x="45" y="10"/>
                    </a:lnTo>
                    <a:close/>
                    <a:moveTo>
                      <a:pt x="100" y="20"/>
                    </a:moveTo>
                    <a:cubicBezTo>
                      <a:pt x="100" y="21"/>
                      <a:pt x="101" y="23"/>
                      <a:pt x="101" y="24"/>
                    </a:cubicBezTo>
                    <a:cubicBezTo>
                      <a:pt x="101" y="25"/>
                      <a:pt x="101" y="25"/>
                      <a:pt x="101" y="25"/>
                    </a:cubicBezTo>
                    <a:cubicBezTo>
                      <a:pt x="102" y="26"/>
                      <a:pt x="102" y="27"/>
                      <a:pt x="103" y="29"/>
                    </a:cubicBezTo>
                    <a:cubicBezTo>
                      <a:pt x="103" y="29"/>
                      <a:pt x="103" y="29"/>
                      <a:pt x="103" y="29"/>
                    </a:cubicBezTo>
                    <a:cubicBezTo>
                      <a:pt x="103" y="31"/>
                      <a:pt x="103" y="32"/>
                      <a:pt x="103" y="33"/>
                    </a:cubicBezTo>
                    <a:cubicBezTo>
                      <a:pt x="103" y="34"/>
                      <a:pt x="103" y="34"/>
                      <a:pt x="103" y="34"/>
                    </a:cubicBezTo>
                    <a:cubicBezTo>
                      <a:pt x="104" y="35"/>
                      <a:pt x="104" y="37"/>
                      <a:pt x="104" y="38"/>
                    </a:cubicBezTo>
                    <a:cubicBezTo>
                      <a:pt x="104" y="41"/>
                      <a:pt x="104" y="41"/>
                      <a:pt x="104" y="41"/>
                    </a:cubicBezTo>
                    <a:cubicBezTo>
                      <a:pt x="105" y="41"/>
                      <a:pt x="105" y="41"/>
                      <a:pt x="105" y="41"/>
                    </a:cubicBezTo>
                    <a:cubicBezTo>
                      <a:pt x="106" y="41"/>
                      <a:pt x="106" y="41"/>
                      <a:pt x="107" y="40"/>
                    </a:cubicBezTo>
                    <a:cubicBezTo>
                      <a:pt x="108" y="40"/>
                      <a:pt x="108" y="40"/>
                      <a:pt x="108" y="40"/>
                    </a:cubicBezTo>
                    <a:cubicBezTo>
                      <a:pt x="109" y="40"/>
                      <a:pt x="110" y="40"/>
                      <a:pt x="110" y="40"/>
                    </a:cubicBezTo>
                    <a:cubicBezTo>
                      <a:pt x="111" y="40"/>
                      <a:pt x="111" y="40"/>
                      <a:pt x="111" y="40"/>
                    </a:cubicBezTo>
                    <a:cubicBezTo>
                      <a:pt x="112" y="40"/>
                      <a:pt x="113" y="40"/>
                      <a:pt x="114" y="40"/>
                    </a:cubicBezTo>
                    <a:cubicBezTo>
                      <a:pt x="114" y="39"/>
                      <a:pt x="114" y="39"/>
                      <a:pt x="114" y="39"/>
                    </a:cubicBezTo>
                    <a:cubicBezTo>
                      <a:pt x="115" y="39"/>
                      <a:pt x="116" y="39"/>
                      <a:pt x="117" y="39"/>
                    </a:cubicBezTo>
                    <a:cubicBezTo>
                      <a:pt x="118" y="39"/>
                      <a:pt x="118" y="39"/>
                      <a:pt x="118" y="39"/>
                    </a:cubicBezTo>
                    <a:cubicBezTo>
                      <a:pt x="117" y="38"/>
                      <a:pt x="117" y="38"/>
                      <a:pt x="117" y="38"/>
                    </a:cubicBezTo>
                    <a:cubicBezTo>
                      <a:pt x="113" y="30"/>
                      <a:pt x="107" y="23"/>
                      <a:pt x="100" y="17"/>
                    </a:cubicBezTo>
                    <a:cubicBezTo>
                      <a:pt x="99" y="16"/>
                      <a:pt x="99" y="16"/>
                      <a:pt x="99" y="16"/>
                    </a:cubicBezTo>
                    <a:lnTo>
                      <a:pt x="100" y="20"/>
                    </a:lnTo>
                    <a:close/>
                    <a:moveTo>
                      <a:pt x="82" y="36"/>
                    </a:moveTo>
                    <a:cubicBezTo>
                      <a:pt x="82" y="36"/>
                      <a:pt x="83" y="37"/>
                      <a:pt x="84" y="37"/>
                    </a:cubicBezTo>
                    <a:cubicBezTo>
                      <a:pt x="85" y="38"/>
                      <a:pt x="85" y="38"/>
                      <a:pt x="85" y="38"/>
                    </a:cubicBezTo>
                    <a:cubicBezTo>
                      <a:pt x="85" y="38"/>
                      <a:pt x="86" y="38"/>
                      <a:pt x="86" y="38"/>
                    </a:cubicBezTo>
                    <a:cubicBezTo>
                      <a:pt x="87" y="38"/>
                      <a:pt x="87" y="38"/>
                      <a:pt x="87" y="38"/>
                    </a:cubicBezTo>
                    <a:cubicBezTo>
                      <a:pt x="88" y="39"/>
                      <a:pt x="90" y="39"/>
                      <a:pt x="90" y="39"/>
                    </a:cubicBezTo>
                    <a:cubicBezTo>
                      <a:pt x="91" y="39"/>
                      <a:pt x="91" y="39"/>
                      <a:pt x="92" y="40"/>
                    </a:cubicBezTo>
                    <a:cubicBezTo>
                      <a:pt x="93" y="40"/>
                      <a:pt x="93" y="40"/>
                      <a:pt x="93" y="40"/>
                    </a:cubicBezTo>
                    <a:cubicBezTo>
                      <a:pt x="93" y="40"/>
                      <a:pt x="94" y="40"/>
                      <a:pt x="95" y="40"/>
                    </a:cubicBezTo>
                    <a:cubicBezTo>
                      <a:pt x="98" y="40"/>
                      <a:pt x="98" y="40"/>
                      <a:pt x="98" y="40"/>
                    </a:cubicBezTo>
                    <a:cubicBezTo>
                      <a:pt x="98" y="39"/>
                      <a:pt x="98" y="39"/>
                      <a:pt x="98" y="39"/>
                    </a:cubicBezTo>
                    <a:cubicBezTo>
                      <a:pt x="98" y="38"/>
                      <a:pt x="98" y="38"/>
                      <a:pt x="98" y="38"/>
                    </a:cubicBezTo>
                    <a:cubicBezTo>
                      <a:pt x="98" y="37"/>
                      <a:pt x="98" y="36"/>
                      <a:pt x="97" y="35"/>
                    </a:cubicBezTo>
                    <a:cubicBezTo>
                      <a:pt x="97" y="34"/>
                      <a:pt x="97" y="34"/>
                      <a:pt x="97" y="34"/>
                    </a:cubicBezTo>
                    <a:cubicBezTo>
                      <a:pt x="97" y="33"/>
                      <a:pt x="97" y="32"/>
                      <a:pt x="97" y="31"/>
                    </a:cubicBezTo>
                    <a:cubicBezTo>
                      <a:pt x="96" y="30"/>
                      <a:pt x="96" y="30"/>
                      <a:pt x="96" y="30"/>
                    </a:cubicBezTo>
                    <a:cubicBezTo>
                      <a:pt x="96" y="29"/>
                      <a:pt x="96" y="28"/>
                      <a:pt x="96" y="27"/>
                    </a:cubicBezTo>
                    <a:cubicBezTo>
                      <a:pt x="96" y="26"/>
                      <a:pt x="96" y="26"/>
                      <a:pt x="96" y="26"/>
                    </a:cubicBezTo>
                    <a:cubicBezTo>
                      <a:pt x="95" y="24"/>
                      <a:pt x="95" y="23"/>
                      <a:pt x="94" y="22"/>
                    </a:cubicBezTo>
                    <a:cubicBezTo>
                      <a:pt x="94" y="21"/>
                      <a:pt x="94" y="21"/>
                      <a:pt x="94" y="21"/>
                    </a:cubicBezTo>
                    <a:cubicBezTo>
                      <a:pt x="94" y="20"/>
                      <a:pt x="93" y="19"/>
                      <a:pt x="93" y="18"/>
                    </a:cubicBezTo>
                    <a:cubicBezTo>
                      <a:pt x="91" y="15"/>
                      <a:pt x="91" y="15"/>
                      <a:pt x="91" y="15"/>
                    </a:cubicBezTo>
                    <a:lnTo>
                      <a:pt x="82" y="36"/>
                    </a:lnTo>
                    <a:close/>
                    <a:moveTo>
                      <a:pt x="83" y="14"/>
                    </a:moveTo>
                    <a:cubicBezTo>
                      <a:pt x="82" y="14"/>
                      <a:pt x="81" y="14"/>
                      <a:pt x="80" y="15"/>
                    </a:cubicBezTo>
                    <a:cubicBezTo>
                      <a:pt x="79" y="15"/>
                      <a:pt x="79" y="15"/>
                      <a:pt x="79" y="15"/>
                    </a:cubicBezTo>
                    <a:cubicBezTo>
                      <a:pt x="78" y="15"/>
                      <a:pt x="77" y="16"/>
                      <a:pt x="75" y="16"/>
                    </a:cubicBezTo>
                    <a:cubicBezTo>
                      <a:pt x="74" y="17"/>
                      <a:pt x="74" y="17"/>
                      <a:pt x="74" y="17"/>
                    </a:cubicBezTo>
                    <a:cubicBezTo>
                      <a:pt x="73" y="17"/>
                      <a:pt x="73" y="18"/>
                      <a:pt x="72" y="18"/>
                    </a:cubicBezTo>
                    <a:cubicBezTo>
                      <a:pt x="70" y="19"/>
                      <a:pt x="70" y="19"/>
                      <a:pt x="70" y="19"/>
                    </a:cubicBezTo>
                    <a:cubicBezTo>
                      <a:pt x="70" y="19"/>
                      <a:pt x="69" y="20"/>
                      <a:pt x="68" y="20"/>
                    </a:cubicBezTo>
                    <a:cubicBezTo>
                      <a:pt x="68" y="20"/>
                      <a:pt x="67" y="21"/>
                      <a:pt x="67" y="21"/>
                    </a:cubicBezTo>
                    <a:cubicBezTo>
                      <a:pt x="66" y="22"/>
                      <a:pt x="65" y="22"/>
                      <a:pt x="65" y="23"/>
                    </a:cubicBezTo>
                    <a:cubicBezTo>
                      <a:pt x="63" y="24"/>
                      <a:pt x="63" y="24"/>
                      <a:pt x="63" y="24"/>
                    </a:cubicBezTo>
                    <a:cubicBezTo>
                      <a:pt x="63" y="24"/>
                      <a:pt x="63" y="24"/>
                      <a:pt x="63" y="24"/>
                    </a:cubicBezTo>
                    <a:cubicBezTo>
                      <a:pt x="64" y="26"/>
                      <a:pt x="64" y="26"/>
                      <a:pt x="64" y="26"/>
                    </a:cubicBezTo>
                    <a:cubicBezTo>
                      <a:pt x="65" y="26"/>
                      <a:pt x="66" y="27"/>
                      <a:pt x="67" y="28"/>
                    </a:cubicBezTo>
                    <a:cubicBezTo>
                      <a:pt x="67" y="28"/>
                      <a:pt x="67" y="28"/>
                      <a:pt x="67" y="28"/>
                    </a:cubicBezTo>
                    <a:cubicBezTo>
                      <a:pt x="68" y="28"/>
                      <a:pt x="68" y="29"/>
                      <a:pt x="69" y="29"/>
                    </a:cubicBezTo>
                    <a:cubicBezTo>
                      <a:pt x="69" y="29"/>
                      <a:pt x="70" y="30"/>
                      <a:pt x="71" y="31"/>
                    </a:cubicBezTo>
                    <a:cubicBezTo>
                      <a:pt x="72" y="31"/>
                      <a:pt x="72" y="31"/>
                      <a:pt x="72" y="31"/>
                    </a:cubicBezTo>
                    <a:cubicBezTo>
                      <a:pt x="73" y="32"/>
                      <a:pt x="73" y="32"/>
                      <a:pt x="73" y="32"/>
                    </a:cubicBezTo>
                    <a:cubicBezTo>
                      <a:pt x="74" y="33"/>
                      <a:pt x="74" y="33"/>
                      <a:pt x="74" y="33"/>
                    </a:cubicBezTo>
                    <a:cubicBezTo>
                      <a:pt x="75" y="33"/>
                      <a:pt x="76" y="34"/>
                      <a:pt x="76" y="34"/>
                    </a:cubicBezTo>
                    <a:cubicBezTo>
                      <a:pt x="76" y="33"/>
                      <a:pt x="76" y="33"/>
                      <a:pt x="76" y="33"/>
                    </a:cubicBezTo>
                    <a:cubicBezTo>
                      <a:pt x="86" y="13"/>
                      <a:pt x="86" y="13"/>
                      <a:pt x="86" y="13"/>
                    </a:cubicBezTo>
                    <a:lnTo>
                      <a:pt x="83" y="14"/>
                    </a:lnTo>
                    <a:close/>
                    <a:moveTo>
                      <a:pt x="66" y="6"/>
                    </a:moveTo>
                    <a:cubicBezTo>
                      <a:pt x="61" y="6"/>
                      <a:pt x="56" y="7"/>
                      <a:pt x="52" y="8"/>
                    </a:cubicBezTo>
                    <a:cubicBezTo>
                      <a:pt x="51" y="8"/>
                      <a:pt x="51" y="8"/>
                      <a:pt x="51" y="8"/>
                    </a:cubicBezTo>
                    <a:cubicBezTo>
                      <a:pt x="52" y="9"/>
                      <a:pt x="52" y="9"/>
                      <a:pt x="52" y="9"/>
                    </a:cubicBezTo>
                    <a:cubicBezTo>
                      <a:pt x="52" y="9"/>
                      <a:pt x="52" y="10"/>
                      <a:pt x="53" y="11"/>
                    </a:cubicBezTo>
                    <a:cubicBezTo>
                      <a:pt x="53" y="11"/>
                      <a:pt x="53" y="11"/>
                      <a:pt x="53" y="11"/>
                    </a:cubicBezTo>
                    <a:cubicBezTo>
                      <a:pt x="53" y="12"/>
                      <a:pt x="54" y="13"/>
                      <a:pt x="54" y="14"/>
                    </a:cubicBezTo>
                    <a:cubicBezTo>
                      <a:pt x="55" y="14"/>
                      <a:pt x="55" y="14"/>
                      <a:pt x="55" y="14"/>
                    </a:cubicBezTo>
                    <a:cubicBezTo>
                      <a:pt x="55" y="15"/>
                      <a:pt x="56" y="16"/>
                      <a:pt x="56" y="16"/>
                    </a:cubicBezTo>
                    <a:cubicBezTo>
                      <a:pt x="57" y="17"/>
                      <a:pt x="57" y="17"/>
                      <a:pt x="57" y="17"/>
                    </a:cubicBezTo>
                    <a:cubicBezTo>
                      <a:pt x="57" y="18"/>
                      <a:pt x="58" y="18"/>
                      <a:pt x="58" y="19"/>
                    </a:cubicBezTo>
                    <a:cubicBezTo>
                      <a:pt x="59" y="19"/>
                      <a:pt x="59" y="19"/>
                      <a:pt x="59" y="19"/>
                    </a:cubicBezTo>
                    <a:cubicBezTo>
                      <a:pt x="61" y="18"/>
                      <a:pt x="61" y="18"/>
                      <a:pt x="61" y="18"/>
                    </a:cubicBezTo>
                    <a:cubicBezTo>
                      <a:pt x="62" y="17"/>
                      <a:pt x="62" y="17"/>
                      <a:pt x="62" y="17"/>
                    </a:cubicBezTo>
                    <a:cubicBezTo>
                      <a:pt x="62" y="17"/>
                      <a:pt x="64" y="16"/>
                      <a:pt x="64" y="16"/>
                    </a:cubicBezTo>
                    <a:cubicBezTo>
                      <a:pt x="65" y="15"/>
                      <a:pt x="66" y="14"/>
                      <a:pt x="66" y="14"/>
                    </a:cubicBezTo>
                    <a:cubicBezTo>
                      <a:pt x="67" y="14"/>
                      <a:pt x="68" y="13"/>
                      <a:pt x="69" y="13"/>
                    </a:cubicBezTo>
                    <a:cubicBezTo>
                      <a:pt x="69" y="13"/>
                      <a:pt x="70" y="12"/>
                      <a:pt x="71" y="12"/>
                    </a:cubicBezTo>
                    <a:cubicBezTo>
                      <a:pt x="71" y="12"/>
                      <a:pt x="73" y="11"/>
                      <a:pt x="73" y="11"/>
                    </a:cubicBezTo>
                    <a:cubicBezTo>
                      <a:pt x="74" y="10"/>
                      <a:pt x="74" y="10"/>
                      <a:pt x="74" y="10"/>
                    </a:cubicBezTo>
                    <a:cubicBezTo>
                      <a:pt x="75" y="10"/>
                      <a:pt x="75" y="10"/>
                      <a:pt x="76" y="10"/>
                    </a:cubicBezTo>
                    <a:cubicBezTo>
                      <a:pt x="77" y="9"/>
                      <a:pt x="77" y="9"/>
                      <a:pt x="77" y="9"/>
                    </a:cubicBezTo>
                    <a:cubicBezTo>
                      <a:pt x="78" y="9"/>
                      <a:pt x="78" y="9"/>
                      <a:pt x="79" y="8"/>
                    </a:cubicBezTo>
                    <a:cubicBezTo>
                      <a:pt x="80" y="8"/>
                      <a:pt x="80" y="8"/>
                      <a:pt x="80" y="8"/>
                    </a:cubicBezTo>
                    <a:cubicBezTo>
                      <a:pt x="79" y="8"/>
                      <a:pt x="79" y="8"/>
                      <a:pt x="79" y="8"/>
                    </a:cubicBezTo>
                    <a:cubicBezTo>
                      <a:pt x="75" y="7"/>
                      <a:pt x="70" y="6"/>
                      <a:pt x="66" y="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sz="1013">
                  <a:solidFill>
                    <a:schemeClr val="bg1"/>
                  </a:solidFill>
                  <a:latin typeface="+mj-lt"/>
                  <a:ea typeface="+mn-ea"/>
                </a:endParaRPr>
              </a:p>
            </p:txBody>
          </p:sp>
        </p:grpSp>
        <p:grpSp>
          <p:nvGrpSpPr>
            <p:cNvPr id="20" name="组合 27"/>
            <p:cNvGrpSpPr>
              <a:grpSpLocks/>
            </p:cNvGrpSpPr>
            <p:nvPr/>
          </p:nvGrpSpPr>
          <p:grpSpPr bwMode="auto">
            <a:xfrm>
              <a:off x="238116" y="430800"/>
              <a:ext cx="1987718" cy="1349624"/>
              <a:chOff x="0" y="0"/>
              <a:chExt cx="1987717" cy="1349624"/>
            </a:xfrm>
          </p:grpSpPr>
          <p:sp>
            <p:nvSpPr>
              <p:cNvPr id="21" name="文本框 28"/>
              <p:cNvSpPr txBox="1">
                <a:spLocks noChangeArrowheads="1"/>
              </p:cNvSpPr>
              <p:nvPr/>
            </p:nvSpPr>
            <p:spPr bwMode="auto">
              <a:xfrm>
                <a:off x="0" y="0"/>
                <a:ext cx="1297754" cy="400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eaLnBrk="1" hangingPunct="1">
                  <a:buFont typeface="Arial" panose="020B0604020202020204" pitchFamily="34" charset="0"/>
                  <a:buNone/>
                </a:pPr>
                <a:r>
                  <a:rPr lang="en-US" altLang="zh-CN" sz="1013" dirty="0">
                    <a:solidFill>
                      <a:schemeClr val="bg1"/>
                    </a:solidFill>
                    <a:latin typeface="+mj-lt"/>
                    <a:ea typeface="+mn-ea"/>
                  </a:rPr>
                  <a:t>Information</a:t>
                </a:r>
                <a:endParaRPr lang="zh-CN" altLang="en-US" sz="1013" dirty="0">
                  <a:solidFill>
                    <a:schemeClr val="bg1"/>
                  </a:solidFill>
                  <a:latin typeface="+mj-lt"/>
                  <a:ea typeface="+mn-ea"/>
                </a:endParaRPr>
              </a:p>
            </p:txBody>
          </p:sp>
          <p:sp>
            <p:nvSpPr>
              <p:cNvPr id="22" name="文本框 29"/>
              <p:cNvSpPr txBox="1">
                <a:spLocks noChangeArrowheads="1"/>
              </p:cNvSpPr>
              <p:nvPr/>
            </p:nvSpPr>
            <p:spPr bwMode="auto">
              <a:xfrm>
                <a:off x="0" y="307777"/>
                <a:ext cx="1987717" cy="104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eaLnBrk="1" hangingPunct="1">
                  <a:buFont typeface="Arial" panose="020B0604020202020204" pitchFamily="34" charset="0"/>
                  <a:buNone/>
                </a:pPr>
                <a:r>
                  <a:rPr lang="en-US" altLang="zh-CN" sz="3600" dirty="0">
                    <a:solidFill>
                      <a:schemeClr val="bg1"/>
                    </a:solidFill>
                    <a:latin typeface="+mj-lt"/>
                    <a:ea typeface="+mn-ea"/>
                  </a:rPr>
                  <a:t>9,454</a:t>
                </a:r>
                <a:endParaRPr lang="zh-CN" altLang="en-US" sz="3600" dirty="0">
                  <a:solidFill>
                    <a:schemeClr val="bg1"/>
                  </a:solidFill>
                  <a:latin typeface="+mj-lt"/>
                  <a:ea typeface="+mn-ea"/>
                </a:endParaRPr>
              </a:p>
            </p:txBody>
          </p:sp>
        </p:grpSp>
      </p:grpSp>
      <p:grpSp>
        <p:nvGrpSpPr>
          <p:cNvPr id="26" name="组合 39"/>
          <p:cNvGrpSpPr>
            <a:grpSpLocks/>
          </p:cNvGrpSpPr>
          <p:nvPr/>
        </p:nvGrpSpPr>
        <p:grpSpPr bwMode="auto">
          <a:xfrm>
            <a:off x="6144816" y="1628775"/>
            <a:ext cx="2614613" cy="1276350"/>
            <a:chOff x="0" y="0"/>
            <a:chExt cx="4215758" cy="2057400"/>
          </a:xfrm>
        </p:grpSpPr>
        <p:grpSp>
          <p:nvGrpSpPr>
            <p:cNvPr id="27" name="组合 23"/>
            <p:cNvGrpSpPr>
              <a:grpSpLocks/>
            </p:cNvGrpSpPr>
            <p:nvPr/>
          </p:nvGrpSpPr>
          <p:grpSpPr bwMode="auto">
            <a:xfrm>
              <a:off x="0" y="0"/>
              <a:ext cx="4215758" cy="2057400"/>
              <a:chOff x="0" y="0"/>
              <a:chExt cx="4215757" cy="2057400"/>
            </a:xfrm>
          </p:grpSpPr>
          <p:sp>
            <p:nvSpPr>
              <p:cNvPr id="31" name="圆角矩形 15"/>
              <p:cNvSpPr>
                <a:spLocks noChangeArrowheads="1"/>
              </p:cNvSpPr>
              <p:nvPr/>
            </p:nvSpPr>
            <p:spPr bwMode="auto">
              <a:xfrm>
                <a:off x="0" y="0"/>
                <a:ext cx="4215757" cy="2057400"/>
              </a:xfrm>
              <a:prstGeom prst="roundRect">
                <a:avLst>
                  <a:gd name="adj" fmla="val 4167"/>
                </a:avLst>
              </a:prstGeom>
              <a:solidFill>
                <a:schemeClr val="accent3"/>
              </a:solidFill>
              <a:ln w="12700">
                <a:solidFill>
                  <a:srgbClr val="D9D9D9">
                    <a:alpha val="52156"/>
                  </a:srgbClr>
                </a:solidFill>
                <a:round/>
                <a:headEnd/>
                <a:tailEnd/>
              </a:ln>
              <a:effectLst>
                <a:outerShdw dist="12700" dir="5400000" algn="ctr" rotWithShape="0">
                  <a:srgbClr val="000000">
                    <a:alpha val="26999"/>
                  </a:srgbClr>
                </a:outerShdw>
              </a:effectLst>
            </p:spPr>
            <p:txBody>
              <a:bodyPr anchor="ctr"/>
              <a:lstStyle/>
              <a:p>
                <a:pPr algn="ctr" eaLnBrk="1" hangingPunct="1">
                  <a:buFont typeface="Arial" pitchFamily="34" charset="0"/>
                  <a:buNone/>
                  <a:defRPr/>
                </a:pPr>
                <a:endParaRPr lang="zh-CN" altLang="en-US" sz="1013">
                  <a:solidFill>
                    <a:schemeClr val="bg1"/>
                  </a:solidFill>
                  <a:latin typeface="+mj-lt"/>
                </a:endParaRPr>
              </a:p>
            </p:txBody>
          </p:sp>
          <p:sp>
            <p:nvSpPr>
              <p:cNvPr id="32" name="圆角矩形 16"/>
              <p:cNvSpPr>
                <a:spLocks noChangeArrowheads="1"/>
              </p:cNvSpPr>
              <p:nvPr/>
            </p:nvSpPr>
            <p:spPr bwMode="auto">
              <a:xfrm>
                <a:off x="2365526" y="217885"/>
                <a:ext cx="1621631" cy="1621631"/>
              </a:xfrm>
              <a:prstGeom prst="roundRect">
                <a:avLst>
                  <a:gd name="adj" fmla="val 4333"/>
                </a:avLst>
              </a:prstGeom>
              <a:solidFill>
                <a:schemeClr val="accent3"/>
              </a:solidFill>
              <a:ln w="9525">
                <a:solidFill>
                  <a:schemeClr val="bg1"/>
                </a:solidFill>
                <a:round/>
                <a:headEnd/>
                <a:tailEnd/>
              </a:ln>
              <a:extLst/>
            </p:spPr>
            <p:txBody>
              <a:bodyPr anchor="ct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algn="ctr" eaLnBrk="1" hangingPunct="1">
                  <a:buFont typeface="Arial" panose="020B0604020202020204" pitchFamily="34" charset="0"/>
                  <a:buNone/>
                </a:pPr>
                <a:endParaRPr lang="zh-CN" altLang="en-US" sz="1013">
                  <a:solidFill>
                    <a:schemeClr val="bg1"/>
                  </a:solidFill>
                  <a:latin typeface="+mj-lt"/>
                  <a:ea typeface="+mn-ea"/>
                </a:endParaRPr>
              </a:p>
            </p:txBody>
          </p:sp>
          <p:sp>
            <p:nvSpPr>
              <p:cNvPr id="33" name="Freeform 5"/>
              <p:cNvSpPr>
                <a:spLocks noEditPoints="1"/>
              </p:cNvSpPr>
              <p:nvPr/>
            </p:nvSpPr>
            <p:spPr bwMode="auto">
              <a:xfrm>
                <a:off x="2734245" y="603750"/>
                <a:ext cx="884192" cy="849900"/>
              </a:xfrm>
              <a:custGeom>
                <a:avLst/>
                <a:gdLst>
                  <a:gd name="T0" fmla="*/ 1739710241 w 361"/>
                  <a:gd name="T1" fmla="*/ 2081642560 h 347"/>
                  <a:gd name="T2" fmla="*/ 1073820511 w 361"/>
                  <a:gd name="T3" fmla="*/ 1709707347 h 347"/>
                  <a:gd name="T4" fmla="*/ 389936041 w 361"/>
                  <a:gd name="T5" fmla="*/ 2069643544 h 347"/>
                  <a:gd name="T6" fmla="*/ 533909882 w 361"/>
                  <a:gd name="T7" fmla="*/ 1319772384 h 347"/>
                  <a:gd name="T8" fmla="*/ 0 w 361"/>
                  <a:gd name="T9" fmla="*/ 779865333 h 347"/>
                  <a:gd name="T10" fmla="*/ 749875695 w 361"/>
                  <a:gd name="T11" fmla="*/ 683883000 h 347"/>
                  <a:gd name="T12" fmla="*/ 1091817853 w 361"/>
                  <a:gd name="T13" fmla="*/ 0 h 347"/>
                  <a:gd name="T14" fmla="*/ 1415762976 w 361"/>
                  <a:gd name="T15" fmla="*/ 683883000 h 347"/>
                  <a:gd name="T16" fmla="*/ 2147483647 w 361"/>
                  <a:gd name="T17" fmla="*/ 797862632 h 347"/>
                  <a:gd name="T18" fmla="*/ 1625727888 w 361"/>
                  <a:gd name="T19" fmla="*/ 1319772384 h 347"/>
                  <a:gd name="T20" fmla="*/ 1739710241 w 361"/>
                  <a:gd name="T21" fmla="*/ 2081642560 h 347"/>
                  <a:gd name="T22" fmla="*/ 1073820511 w 361"/>
                  <a:gd name="T23" fmla="*/ 1577730414 h 347"/>
                  <a:gd name="T24" fmla="*/ 1577736608 w 361"/>
                  <a:gd name="T25" fmla="*/ 1841684279 h 347"/>
                  <a:gd name="T26" fmla="*/ 1481751598 w 361"/>
                  <a:gd name="T27" fmla="*/ 1289778517 h 347"/>
                  <a:gd name="T28" fmla="*/ 1901681424 w 361"/>
                  <a:gd name="T29" fmla="*/ 881848398 h 347"/>
                  <a:gd name="T30" fmla="*/ 1331777010 w 361"/>
                  <a:gd name="T31" fmla="*/ 797862632 h 347"/>
                  <a:gd name="T32" fmla="*/ 1091817853 w 361"/>
                  <a:gd name="T33" fmla="*/ 275952957 h 347"/>
                  <a:gd name="T34" fmla="*/ 827860913 w 361"/>
                  <a:gd name="T35" fmla="*/ 797862632 h 347"/>
                  <a:gd name="T36" fmla="*/ 257956270 w 361"/>
                  <a:gd name="T37" fmla="*/ 863851099 h 347"/>
                  <a:gd name="T38" fmla="*/ 665889730 w 361"/>
                  <a:gd name="T39" fmla="*/ 1271780912 h 347"/>
                  <a:gd name="T40" fmla="*/ 569904567 w 361"/>
                  <a:gd name="T41" fmla="*/ 1841684279 h 347"/>
                  <a:gd name="T42" fmla="*/ 1073820511 w 361"/>
                  <a:gd name="T43" fmla="*/ 1577730414 h 34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361"/>
                  <a:gd name="T67" fmla="*/ 0 h 347"/>
                  <a:gd name="T68" fmla="*/ 361 w 361"/>
                  <a:gd name="T69" fmla="*/ 347 h 34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361" h="347">
                    <a:moveTo>
                      <a:pt x="290" y="347"/>
                    </a:moveTo>
                    <a:lnTo>
                      <a:pt x="179" y="285"/>
                    </a:lnTo>
                    <a:lnTo>
                      <a:pt x="65" y="345"/>
                    </a:lnTo>
                    <a:lnTo>
                      <a:pt x="89" y="220"/>
                    </a:lnTo>
                    <a:lnTo>
                      <a:pt x="0" y="130"/>
                    </a:lnTo>
                    <a:lnTo>
                      <a:pt x="125" y="114"/>
                    </a:lnTo>
                    <a:lnTo>
                      <a:pt x="182" y="0"/>
                    </a:lnTo>
                    <a:lnTo>
                      <a:pt x="236" y="114"/>
                    </a:lnTo>
                    <a:lnTo>
                      <a:pt x="361" y="133"/>
                    </a:lnTo>
                    <a:lnTo>
                      <a:pt x="271" y="220"/>
                    </a:lnTo>
                    <a:lnTo>
                      <a:pt x="290" y="347"/>
                    </a:lnTo>
                    <a:close/>
                    <a:moveTo>
                      <a:pt x="179" y="263"/>
                    </a:moveTo>
                    <a:lnTo>
                      <a:pt x="263" y="307"/>
                    </a:lnTo>
                    <a:lnTo>
                      <a:pt x="247" y="215"/>
                    </a:lnTo>
                    <a:lnTo>
                      <a:pt x="317" y="147"/>
                    </a:lnTo>
                    <a:lnTo>
                      <a:pt x="222" y="133"/>
                    </a:lnTo>
                    <a:lnTo>
                      <a:pt x="182" y="46"/>
                    </a:lnTo>
                    <a:lnTo>
                      <a:pt x="138" y="133"/>
                    </a:lnTo>
                    <a:lnTo>
                      <a:pt x="43" y="144"/>
                    </a:lnTo>
                    <a:lnTo>
                      <a:pt x="111" y="212"/>
                    </a:lnTo>
                    <a:lnTo>
                      <a:pt x="95" y="307"/>
                    </a:lnTo>
                    <a:lnTo>
                      <a:pt x="179" y="26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endParaRPr lang="zh-CN" altLang="en-US" sz="1013">
                  <a:solidFill>
                    <a:schemeClr val="bg1"/>
                  </a:solidFill>
                  <a:latin typeface="+mj-lt"/>
                  <a:ea typeface="+mn-ea"/>
                </a:endParaRPr>
              </a:p>
            </p:txBody>
          </p:sp>
        </p:grpSp>
        <p:grpSp>
          <p:nvGrpSpPr>
            <p:cNvPr id="28" name="组合 30"/>
            <p:cNvGrpSpPr>
              <a:grpSpLocks/>
            </p:cNvGrpSpPr>
            <p:nvPr/>
          </p:nvGrpSpPr>
          <p:grpSpPr bwMode="auto">
            <a:xfrm>
              <a:off x="234320" y="458181"/>
              <a:ext cx="1429834" cy="1349624"/>
              <a:chOff x="0" y="0"/>
              <a:chExt cx="1429834" cy="1349624"/>
            </a:xfrm>
          </p:grpSpPr>
          <p:sp>
            <p:nvSpPr>
              <p:cNvPr id="29" name="文本框 31"/>
              <p:cNvSpPr txBox="1">
                <a:spLocks noChangeArrowheads="1"/>
              </p:cNvSpPr>
              <p:nvPr/>
            </p:nvSpPr>
            <p:spPr bwMode="auto">
              <a:xfrm>
                <a:off x="0" y="0"/>
                <a:ext cx="1298016" cy="4000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eaLnBrk="1" hangingPunct="1">
                  <a:buFont typeface="Arial" panose="020B0604020202020204" pitchFamily="34" charset="0"/>
                  <a:buNone/>
                </a:pPr>
                <a:r>
                  <a:rPr lang="en-US" altLang="zh-CN" sz="1013" dirty="0">
                    <a:solidFill>
                      <a:schemeClr val="bg1"/>
                    </a:solidFill>
                    <a:latin typeface="+mj-lt"/>
                    <a:ea typeface="+mn-ea"/>
                  </a:rPr>
                  <a:t>Information</a:t>
                </a:r>
                <a:endParaRPr lang="zh-CN" altLang="en-US" sz="1013" dirty="0">
                  <a:solidFill>
                    <a:schemeClr val="bg1"/>
                  </a:solidFill>
                  <a:latin typeface="+mj-lt"/>
                  <a:ea typeface="+mn-ea"/>
                </a:endParaRPr>
              </a:p>
            </p:txBody>
          </p:sp>
          <p:sp>
            <p:nvSpPr>
              <p:cNvPr id="30" name="文本框 32"/>
              <p:cNvSpPr txBox="1">
                <a:spLocks noChangeArrowheads="1"/>
              </p:cNvSpPr>
              <p:nvPr/>
            </p:nvSpPr>
            <p:spPr bwMode="auto">
              <a:xfrm>
                <a:off x="2" y="307777"/>
                <a:ext cx="1429832" cy="10418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Light" panose="020B0502040204020203" pitchFamily="34" charset="-122"/>
                  </a:defRPr>
                </a:lvl1pPr>
                <a:lvl2pPr marL="742950" indent="-285750">
                  <a:defRPr>
                    <a:solidFill>
                      <a:schemeClr val="tx1"/>
                    </a:solidFill>
                    <a:latin typeface="Calibri" panose="020F0502020204030204" pitchFamily="34" charset="0"/>
                    <a:ea typeface="微软雅黑 Light" panose="020B0502040204020203" pitchFamily="34" charset="-122"/>
                  </a:defRPr>
                </a:lvl2pPr>
                <a:lvl3pPr marL="1143000" indent="-228600">
                  <a:defRPr>
                    <a:solidFill>
                      <a:schemeClr val="tx1"/>
                    </a:solidFill>
                    <a:latin typeface="Calibri" panose="020F0502020204030204" pitchFamily="34" charset="0"/>
                    <a:ea typeface="微软雅黑 Light" panose="020B0502040204020203" pitchFamily="34" charset="-122"/>
                  </a:defRPr>
                </a:lvl3pPr>
                <a:lvl4pPr marL="1600200" indent="-228600">
                  <a:defRPr>
                    <a:solidFill>
                      <a:schemeClr val="tx1"/>
                    </a:solidFill>
                    <a:latin typeface="Calibri" panose="020F0502020204030204" pitchFamily="34" charset="0"/>
                    <a:ea typeface="微软雅黑 Light" panose="020B0502040204020203" pitchFamily="34" charset="-122"/>
                  </a:defRPr>
                </a:lvl4pPr>
                <a:lvl5pPr marL="2057400" indent="-228600">
                  <a:defRPr>
                    <a:solidFill>
                      <a:schemeClr val="tx1"/>
                    </a:solidFill>
                    <a:latin typeface="Calibri" panose="020F0502020204030204" pitchFamily="34" charset="0"/>
                    <a:ea typeface="微软雅黑 Light" panose="020B0502040204020203"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Light" panose="020B0502040204020203" pitchFamily="34" charset="-122"/>
                  </a:defRPr>
                </a:lvl9pPr>
              </a:lstStyle>
              <a:p>
                <a:pPr eaLnBrk="1" hangingPunct="1">
                  <a:buFont typeface="Arial" panose="020B0604020202020204" pitchFamily="34" charset="0"/>
                  <a:buNone/>
                </a:pPr>
                <a:r>
                  <a:rPr lang="en-US" altLang="zh-CN" sz="3600" dirty="0">
                    <a:solidFill>
                      <a:schemeClr val="bg1"/>
                    </a:solidFill>
                    <a:latin typeface="+mj-lt"/>
                    <a:ea typeface="+mn-ea"/>
                  </a:rPr>
                  <a:t>563</a:t>
                </a:r>
                <a:endParaRPr lang="zh-CN" altLang="en-US" sz="3600" dirty="0">
                  <a:solidFill>
                    <a:schemeClr val="bg1"/>
                  </a:solidFill>
                  <a:latin typeface="+mj-lt"/>
                  <a:ea typeface="+mn-ea"/>
                </a:endParaRPr>
              </a:p>
            </p:txBody>
          </p:sp>
        </p:grpSp>
      </p:grpSp>
      <p:grpSp>
        <p:nvGrpSpPr>
          <p:cNvPr id="34" name="组合 33"/>
          <p:cNvGrpSpPr/>
          <p:nvPr/>
        </p:nvGrpSpPr>
        <p:grpSpPr>
          <a:xfrm>
            <a:off x="913298" y="3115897"/>
            <a:ext cx="1638269" cy="1072141"/>
            <a:chOff x="689469" y="3690075"/>
            <a:chExt cx="2184359" cy="1429521"/>
          </a:xfrm>
        </p:grpSpPr>
        <p:sp>
          <p:nvSpPr>
            <p:cNvPr id="35" name="TextBox 14"/>
            <p:cNvSpPr txBox="1"/>
            <p:nvPr/>
          </p:nvSpPr>
          <p:spPr>
            <a:xfrm>
              <a:off x="689469" y="4134711"/>
              <a:ext cx="2184359" cy="98488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ctr">
                <a:lnSpc>
                  <a:spcPct val="120000"/>
                </a:lnSpc>
              </a:pPr>
              <a:r>
                <a:rPr lang="zh-CN" altLang="en-US" sz="1000" dirty="0">
                  <a:solidFill>
                    <a:schemeClr val="tx1">
                      <a:lumMod val="75000"/>
                      <a:lumOff val="25000"/>
                    </a:schemeClr>
                  </a:solidFill>
                  <a:latin typeface="+mn-ea"/>
                  <a:ea typeface="+mn-ea"/>
                </a:rPr>
                <a:t>点击输入简要文字内容，文字内容需概括精炼，不用多余的文字修饰，言简意赅的说明该项内容。</a:t>
              </a:r>
              <a:endParaRPr lang="en-US" altLang="zh-CN" sz="1000" dirty="0">
                <a:solidFill>
                  <a:schemeClr val="tx1">
                    <a:lumMod val="75000"/>
                    <a:lumOff val="25000"/>
                  </a:schemeClr>
                </a:solidFill>
                <a:latin typeface="+mn-ea"/>
                <a:ea typeface="+mn-ea"/>
              </a:endParaRPr>
            </a:p>
          </p:txBody>
        </p:sp>
        <p:sp>
          <p:nvSpPr>
            <p:cNvPr id="36" name="文本框 35"/>
            <p:cNvSpPr txBox="1"/>
            <p:nvPr/>
          </p:nvSpPr>
          <p:spPr>
            <a:xfrm>
              <a:off x="996818" y="3690075"/>
              <a:ext cx="1284967" cy="330945"/>
            </a:xfrm>
            <a:prstGeom prst="rect">
              <a:avLst/>
            </a:prstGeom>
            <a:noFill/>
          </p:spPr>
          <p:txBody>
            <a:bodyPr wrap="none" rtlCol="0">
              <a:spAutoFit/>
            </a:bodyPr>
            <a:lstStyle/>
            <a:p>
              <a:r>
                <a:rPr lang="zh-CN" altLang="en-US" sz="1013" b="1" dirty="0">
                  <a:solidFill>
                    <a:schemeClr val="accent1"/>
                  </a:solidFill>
                  <a:latin typeface="+mn-ea"/>
                </a:rPr>
                <a:t>此处添加文字</a:t>
              </a:r>
            </a:p>
          </p:txBody>
        </p:sp>
      </p:grpSp>
      <p:grpSp>
        <p:nvGrpSpPr>
          <p:cNvPr id="37" name="组合 36"/>
          <p:cNvGrpSpPr/>
          <p:nvPr/>
        </p:nvGrpSpPr>
        <p:grpSpPr>
          <a:xfrm>
            <a:off x="3752866" y="3115897"/>
            <a:ext cx="1638269" cy="1072141"/>
            <a:chOff x="689469" y="3690075"/>
            <a:chExt cx="2184359" cy="1429521"/>
          </a:xfrm>
        </p:grpSpPr>
        <p:sp>
          <p:nvSpPr>
            <p:cNvPr id="38" name="TextBox 14"/>
            <p:cNvSpPr txBox="1"/>
            <p:nvPr/>
          </p:nvSpPr>
          <p:spPr>
            <a:xfrm>
              <a:off x="689469" y="4134711"/>
              <a:ext cx="2184359" cy="98488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ctr">
                <a:lnSpc>
                  <a:spcPct val="120000"/>
                </a:lnSpc>
              </a:pPr>
              <a:r>
                <a:rPr lang="zh-CN" altLang="en-US" sz="1000" dirty="0">
                  <a:solidFill>
                    <a:schemeClr val="tx1">
                      <a:lumMod val="75000"/>
                      <a:lumOff val="25000"/>
                    </a:schemeClr>
                  </a:solidFill>
                  <a:latin typeface="+mn-ea"/>
                  <a:ea typeface="+mn-ea"/>
                </a:rPr>
                <a:t>点击输入简要文字内容，文字内容需概括精炼，不用多余的文字修饰，言简意赅的说明该项内容。</a:t>
              </a:r>
              <a:endParaRPr lang="en-US" altLang="zh-CN" sz="1000" dirty="0">
                <a:solidFill>
                  <a:schemeClr val="tx1">
                    <a:lumMod val="75000"/>
                    <a:lumOff val="25000"/>
                  </a:schemeClr>
                </a:solidFill>
                <a:latin typeface="+mn-ea"/>
                <a:ea typeface="+mn-ea"/>
              </a:endParaRPr>
            </a:p>
          </p:txBody>
        </p:sp>
        <p:sp>
          <p:nvSpPr>
            <p:cNvPr id="39" name="文本框 38"/>
            <p:cNvSpPr txBox="1"/>
            <p:nvPr/>
          </p:nvSpPr>
          <p:spPr>
            <a:xfrm>
              <a:off x="996818" y="3690075"/>
              <a:ext cx="1284967" cy="330945"/>
            </a:xfrm>
            <a:prstGeom prst="rect">
              <a:avLst/>
            </a:prstGeom>
            <a:noFill/>
          </p:spPr>
          <p:txBody>
            <a:bodyPr wrap="none" rtlCol="0">
              <a:spAutoFit/>
            </a:bodyPr>
            <a:lstStyle/>
            <a:p>
              <a:r>
                <a:rPr lang="zh-CN" altLang="en-US" sz="1013" b="1" dirty="0">
                  <a:solidFill>
                    <a:schemeClr val="accent2"/>
                  </a:solidFill>
                  <a:latin typeface="+mn-ea"/>
                </a:rPr>
                <a:t>此处添加文字</a:t>
              </a:r>
            </a:p>
          </p:txBody>
        </p:sp>
      </p:grpSp>
      <p:grpSp>
        <p:nvGrpSpPr>
          <p:cNvPr id="40" name="组合 39"/>
          <p:cNvGrpSpPr/>
          <p:nvPr/>
        </p:nvGrpSpPr>
        <p:grpSpPr>
          <a:xfrm>
            <a:off x="6632988" y="3115897"/>
            <a:ext cx="1638269" cy="1072141"/>
            <a:chOff x="689469" y="3690075"/>
            <a:chExt cx="2184359" cy="1429521"/>
          </a:xfrm>
        </p:grpSpPr>
        <p:sp>
          <p:nvSpPr>
            <p:cNvPr id="41" name="TextBox 14"/>
            <p:cNvSpPr txBox="1"/>
            <p:nvPr/>
          </p:nvSpPr>
          <p:spPr>
            <a:xfrm>
              <a:off x="689469" y="4134711"/>
              <a:ext cx="2184359" cy="984885"/>
            </a:xfrm>
            <a:prstGeom prst="rect">
              <a:avLst/>
            </a:prstGeom>
            <a:noFill/>
          </p:spPr>
          <p:txBody>
            <a:bodyPr wrap="square" lIns="0" tIns="0" rIns="0" bIns="0" rtlCol="0">
              <a:spAutoFit/>
            </a:bodyPr>
            <a:lstStyle>
              <a:defPPr>
                <a:defRPr lang="zh-CN"/>
              </a:defPPr>
              <a:lvl1pPr algn="just">
                <a:defRPr sz="900">
                  <a:solidFill>
                    <a:schemeClr val="tx1">
                      <a:lumMod val="65000"/>
                      <a:lumOff val="35000"/>
                    </a:schemeClr>
                  </a:solidFill>
                  <a:latin typeface="微软雅黑" pitchFamily="34" charset="-122"/>
                  <a:ea typeface="微软雅黑" pitchFamily="34" charset="-122"/>
                </a:defRPr>
              </a:lvl1pPr>
            </a:lstStyle>
            <a:p>
              <a:pPr algn="ctr">
                <a:lnSpc>
                  <a:spcPct val="120000"/>
                </a:lnSpc>
              </a:pPr>
              <a:r>
                <a:rPr lang="zh-CN" altLang="en-US" sz="1000" dirty="0">
                  <a:solidFill>
                    <a:schemeClr val="tx1">
                      <a:lumMod val="75000"/>
                      <a:lumOff val="25000"/>
                    </a:schemeClr>
                  </a:solidFill>
                  <a:latin typeface="+mn-ea"/>
                  <a:ea typeface="+mn-ea"/>
                </a:rPr>
                <a:t>点击输入简要文字内容，文字内容需概括精炼，不用多余的文字修饰，言简意赅的说明该项内容。</a:t>
              </a:r>
              <a:endParaRPr lang="en-US" altLang="zh-CN" sz="1000" dirty="0">
                <a:solidFill>
                  <a:schemeClr val="tx1">
                    <a:lumMod val="75000"/>
                    <a:lumOff val="25000"/>
                  </a:schemeClr>
                </a:solidFill>
                <a:latin typeface="+mn-ea"/>
                <a:ea typeface="+mn-ea"/>
              </a:endParaRPr>
            </a:p>
          </p:txBody>
        </p:sp>
        <p:sp>
          <p:nvSpPr>
            <p:cNvPr id="42" name="文本框 41"/>
            <p:cNvSpPr txBox="1"/>
            <p:nvPr/>
          </p:nvSpPr>
          <p:spPr>
            <a:xfrm>
              <a:off x="996818" y="3690075"/>
              <a:ext cx="1284967" cy="330945"/>
            </a:xfrm>
            <a:prstGeom prst="rect">
              <a:avLst/>
            </a:prstGeom>
            <a:noFill/>
          </p:spPr>
          <p:txBody>
            <a:bodyPr wrap="none" rtlCol="0">
              <a:spAutoFit/>
            </a:bodyPr>
            <a:lstStyle/>
            <a:p>
              <a:r>
                <a:rPr lang="zh-CN" altLang="en-US" sz="1013" b="1" dirty="0">
                  <a:solidFill>
                    <a:schemeClr val="accent3"/>
                  </a:solidFill>
                  <a:latin typeface="+mn-ea"/>
                </a:rPr>
                <a:t>此处添加文字</a:t>
              </a:r>
            </a:p>
          </p:txBody>
        </p:sp>
      </p:grpSp>
    </p:spTree>
    <p:extLst>
      <p:ext uri="{BB962C8B-B14F-4D97-AF65-F5344CB8AC3E}">
        <p14:creationId xmlns:p14="http://schemas.microsoft.com/office/powerpoint/2010/main" val="255856802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ppt_x</p:attrName>
                                        </p:attrNameLst>
                                      </p:cBhvr>
                                      <p:tavLst>
                                        <p:tav tm="0">
                                          <p:val>
                                            <p:fltVal val="0.5"/>
                                          </p:val>
                                        </p:tav>
                                        <p:tav tm="100000">
                                          <p:val>
                                            <p:strVal val="#ppt_x"/>
                                          </p:val>
                                        </p:tav>
                                      </p:tavLst>
                                    </p:anim>
                                    <p:anim calcmode="lin" valueType="num">
                                      <p:cBhvr>
                                        <p:cTn id="10" dur="500" fill="hold"/>
                                        <p:tgtEl>
                                          <p:spTgt spid="7"/>
                                        </p:tgtEl>
                                        <p:attrNameLst>
                                          <p:attrName>ppt_y</p:attrName>
                                        </p:attrNameLst>
                                      </p:cBhvr>
                                      <p:tavLst>
                                        <p:tav tm="0">
                                          <p:val>
                                            <p:fltVal val="0.5"/>
                                          </p:val>
                                        </p:tav>
                                        <p:tav tm="100000">
                                          <p:val>
                                            <p:strVal val="#ppt_y"/>
                                          </p:val>
                                        </p:tav>
                                      </p:tavLst>
                                    </p:anim>
                                  </p:childTnLst>
                                </p:cTn>
                              </p:par>
                              <p:par>
                                <p:cTn id="11" presetID="23" presetClass="entr" presetSubtype="528" fill="hold" nodeType="withEffect">
                                  <p:stCondLst>
                                    <p:cond delay="25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 calcmode="lin" valueType="num">
                                      <p:cBhvr>
                                        <p:cTn id="15" dur="500" fill="hold"/>
                                        <p:tgtEl>
                                          <p:spTgt spid="18"/>
                                        </p:tgtEl>
                                        <p:attrNameLst>
                                          <p:attrName>ppt_x</p:attrName>
                                        </p:attrNameLst>
                                      </p:cBhvr>
                                      <p:tavLst>
                                        <p:tav tm="0">
                                          <p:val>
                                            <p:fltVal val="0.5"/>
                                          </p:val>
                                        </p:tav>
                                        <p:tav tm="100000">
                                          <p:val>
                                            <p:strVal val="#ppt_x"/>
                                          </p:val>
                                        </p:tav>
                                      </p:tavLst>
                                    </p:anim>
                                    <p:anim calcmode="lin" valueType="num">
                                      <p:cBhvr>
                                        <p:cTn id="16" dur="500" fill="hold"/>
                                        <p:tgtEl>
                                          <p:spTgt spid="18"/>
                                        </p:tgtEl>
                                        <p:attrNameLst>
                                          <p:attrName>ppt_y</p:attrName>
                                        </p:attrNameLst>
                                      </p:cBhvr>
                                      <p:tavLst>
                                        <p:tav tm="0">
                                          <p:val>
                                            <p:fltVal val="0.5"/>
                                          </p:val>
                                        </p:tav>
                                        <p:tav tm="100000">
                                          <p:val>
                                            <p:strVal val="#ppt_y"/>
                                          </p:val>
                                        </p:tav>
                                      </p:tavLst>
                                    </p:anim>
                                  </p:childTnLst>
                                </p:cTn>
                              </p:par>
                              <p:par>
                                <p:cTn id="17" presetID="23" presetClass="entr" presetSubtype="528" fill="hold" nodeType="withEffect">
                                  <p:stCondLst>
                                    <p:cond delay="50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fltVal val="0"/>
                                          </p:val>
                                        </p:tav>
                                        <p:tav tm="100000">
                                          <p:val>
                                            <p:strVal val="#ppt_w"/>
                                          </p:val>
                                        </p:tav>
                                      </p:tavLst>
                                    </p:anim>
                                    <p:anim calcmode="lin" valueType="num">
                                      <p:cBhvr>
                                        <p:cTn id="20" dur="500" fill="hold"/>
                                        <p:tgtEl>
                                          <p:spTgt spid="26"/>
                                        </p:tgtEl>
                                        <p:attrNameLst>
                                          <p:attrName>ppt_h</p:attrName>
                                        </p:attrNameLst>
                                      </p:cBhvr>
                                      <p:tavLst>
                                        <p:tav tm="0">
                                          <p:val>
                                            <p:fltVal val="0"/>
                                          </p:val>
                                        </p:tav>
                                        <p:tav tm="100000">
                                          <p:val>
                                            <p:strVal val="#ppt_h"/>
                                          </p:val>
                                        </p:tav>
                                      </p:tavLst>
                                    </p:anim>
                                    <p:anim calcmode="lin" valueType="num">
                                      <p:cBhvr>
                                        <p:cTn id="21" dur="500" fill="hold"/>
                                        <p:tgtEl>
                                          <p:spTgt spid="26"/>
                                        </p:tgtEl>
                                        <p:attrNameLst>
                                          <p:attrName>ppt_x</p:attrName>
                                        </p:attrNameLst>
                                      </p:cBhvr>
                                      <p:tavLst>
                                        <p:tav tm="0">
                                          <p:val>
                                            <p:fltVal val="0.5"/>
                                          </p:val>
                                        </p:tav>
                                        <p:tav tm="100000">
                                          <p:val>
                                            <p:strVal val="#ppt_x"/>
                                          </p:val>
                                        </p:tav>
                                      </p:tavLst>
                                    </p:anim>
                                    <p:anim calcmode="lin" valueType="num">
                                      <p:cBhvr>
                                        <p:cTn id="22" dur="500" fill="hold"/>
                                        <p:tgtEl>
                                          <p:spTgt spid="26"/>
                                        </p:tgtEl>
                                        <p:attrNameLst>
                                          <p:attrName>ppt_y</p:attrName>
                                        </p:attrNameLst>
                                      </p:cBhvr>
                                      <p:tavLst>
                                        <p:tav tm="0">
                                          <p:val>
                                            <p:fltVal val="0.5"/>
                                          </p:val>
                                        </p:tav>
                                        <p:tav tm="100000">
                                          <p:val>
                                            <p:strVal val="#ppt_y"/>
                                          </p:val>
                                        </p:tav>
                                      </p:tavLst>
                                    </p:anim>
                                  </p:childTnLst>
                                </p:cTn>
                              </p:par>
                            </p:childTnLst>
                          </p:cTn>
                        </p:par>
                        <p:par>
                          <p:cTn id="23" fill="hold">
                            <p:stCondLst>
                              <p:cond delay="1000"/>
                            </p:stCondLst>
                            <p:childTnLst>
                              <p:par>
                                <p:cTn id="24" presetID="50" presetClass="entr" presetSubtype="0" decel="100000"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p:cTn id="26" dur="750" fill="hold"/>
                                        <p:tgtEl>
                                          <p:spTgt spid="34"/>
                                        </p:tgtEl>
                                        <p:attrNameLst>
                                          <p:attrName>ppt_w</p:attrName>
                                        </p:attrNameLst>
                                      </p:cBhvr>
                                      <p:tavLst>
                                        <p:tav tm="0">
                                          <p:val>
                                            <p:strVal val="#ppt_w+.3"/>
                                          </p:val>
                                        </p:tav>
                                        <p:tav tm="100000">
                                          <p:val>
                                            <p:strVal val="#ppt_w"/>
                                          </p:val>
                                        </p:tav>
                                      </p:tavLst>
                                    </p:anim>
                                    <p:anim calcmode="lin" valueType="num">
                                      <p:cBhvr>
                                        <p:cTn id="27" dur="750" fill="hold"/>
                                        <p:tgtEl>
                                          <p:spTgt spid="34"/>
                                        </p:tgtEl>
                                        <p:attrNameLst>
                                          <p:attrName>ppt_h</p:attrName>
                                        </p:attrNameLst>
                                      </p:cBhvr>
                                      <p:tavLst>
                                        <p:tav tm="0">
                                          <p:val>
                                            <p:strVal val="#ppt_h"/>
                                          </p:val>
                                        </p:tav>
                                        <p:tav tm="100000">
                                          <p:val>
                                            <p:strVal val="#ppt_h"/>
                                          </p:val>
                                        </p:tav>
                                      </p:tavLst>
                                    </p:anim>
                                    <p:animEffect transition="in" filter="fade">
                                      <p:cBhvr>
                                        <p:cTn id="28" dur="750"/>
                                        <p:tgtEl>
                                          <p:spTgt spid="34"/>
                                        </p:tgtEl>
                                      </p:cBhvr>
                                    </p:animEffect>
                                  </p:childTnLst>
                                </p:cTn>
                              </p:par>
                              <p:par>
                                <p:cTn id="29" presetID="50" presetClass="entr" presetSubtype="0" decel="100000" fill="hold" nodeType="withEffect">
                                  <p:stCondLst>
                                    <p:cond delay="250"/>
                                  </p:stCondLst>
                                  <p:childTnLst>
                                    <p:set>
                                      <p:cBhvr>
                                        <p:cTn id="30" dur="1" fill="hold">
                                          <p:stCondLst>
                                            <p:cond delay="0"/>
                                          </p:stCondLst>
                                        </p:cTn>
                                        <p:tgtEl>
                                          <p:spTgt spid="37"/>
                                        </p:tgtEl>
                                        <p:attrNameLst>
                                          <p:attrName>style.visibility</p:attrName>
                                        </p:attrNameLst>
                                      </p:cBhvr>
                                      <p:to>
                                        <p:strVal val="visible"/>
                                      </p:to>
                                    </p:set>
                                    <p:anim calcmode="lin" valueType="num">
                                      <p:cBhvr>
                                        <p:cTn id="31" dur="750" fill="hold"/>
                                        <p:tgtEl>
                                          <p:spTgt spid="37"/>
                                        </p:tgtEl>
                                        <p:attrNameLst>
                                          <p:attrName>ppt_w</p:attrName>
                                        </p:attrNameLst>
                                      </p:cBhvr>
                                      <p:tavLst>
                                        <p:tav tm="0">
                                          <p:val>
                                            <p:strVal val="#ppt_w+.3"/>
                                          </p:val>
                                        </p:tav>
                                        <p:tav tm="100000">
                                          <p:val>
                                            <p:strVal val="#ppt_w"/>
                                          </p:val>
                                        </p:tav>
                                      </p:tavLst>
                                    </p:anim>
                                    <p:anim calcmode="lin" valueType="num">
                                      <p:cBhvr>
                                        <p:cTn id="32" dur="750" fill="hold"/>
                                        <p:tgtEl>
                                          <p:spTgt spid="37"/>
                                        </p:tgtEl>
                                        <p:attrNameLst>
                                          <p:attrName>ppt_h</p:attrName>
                                        </p:attrNameLst>
                                      </p:cBhvr>
                                      <p:tavLst>
                                        <p:tav tm="0">
                                          <p:val>
                                            <p:strVal val="#ppt_h"/>
                                          </p:val>
                                        </p:tav>
                                        <p:tav tm="100000">
                                          <p:val>
                                            <p:strVal val="#ppt_h"/>
                                          </p:val>
                                        </p:tav>
                                      </p:tavLst>
                                    </p:anim>
                                    <p:animEffect transition="in" filter="fade">
                                      <p:cBhvr>
                                        <p:cTn id="33" dur="750"/>
                                        <p:tgtEl>
                                          <p:spTgt spid="37"/>
                                        </p:tgtEl>
                                      </p:cBhvr>
                                    </p:animEffect>
                                  </p:childTnLst>
                                </p:cTn>
                              </p:par>
                              <p:par>
                                <p:cTn id="34" presetID="50" presetClass="entr" presetSubtype="0" decel="100000" fill="hold" nodeType="withEffect">
                                  <p:stCondLst>
                                    <p:cond delay="500"/>
                                  </p:stCondLst>
                                  <p:childTnLst>
                                    <p:set>
                                      <p:cBhvr>
                                        <p:cTn id="35" dur="1" fill="hold">
                                          <p:stCondLst>
                                            <p:cond delay="0"/>
                                          </p:stCondLst>
                                        </p:cTn>
                                        <p:tgtEl>
                                          <p:spTgt spid="40"/>
                                        </p:tgtEl>
                                        <p:attrNameLst>
                                          <p:attrName>style.visibility</p:attrName>
                                        </p:attrNameLst>
                                      </p:cBhvr>
                                      <p:to>
                                        <p:strVal val="visible"/>
                                      </p:to>
                                    </p:set>
                                    <p:anim calcmode="lin" valueType="num">
                                      <p:cBhvr>
                                        <p:cTn id="36" dur="750" fill="hold"/>
                                        <p:tgtEl>
                                          <p:spTgt spid="40"/>
                                        </p:tgtEl>
                                        <p:attrNameLst>
                                          <p:attrName>ppt_w</p:attrName>
                                        </p:attrNameLst>
                                      </p:cBhvr>
                                      <p:tavLst>
                                        <p:tav tm="0">
                                          <p:val>
                                            <p:strVal val="#ppt_w+.3"/>
                                          </p:val>
                                        </p:tav>
                                        <p:tav tm="100000">
                                          <p:val>
                                            <p:strVal val="#ppt_w"/>
                                          </p:val>
                                        </p:tav>
                                      </p:tavLst>
                                    </p:anim>
                                    <p:anim calcmode="lin" valueType="num">
                                      <p:cBhvr>
                                        <p:cTn id="37" dur="750" fill="hold"/>
                                        <p:tgtEl>
                                          <p:spTgt spid="40"/>
                                        </p:tgtEl>
                                        <p:attrNameLst>
                                          <p:attrName>ppt_h</p:attrName>
                                        </p:attrNameLst>
                                      </p:cBhvr>
                                      <p:tavLst>
                                        <p:tav tm="0">
                                          <p:val>
                                            <p:strVal val="#ppt_h"/>
                                          </p:val>
                                        </p:tav>
                                        <p:tav tm="100000">
                                          <p:val>
                                            <p:strVal val="#ppt_h"/>
                                          </p:val>
                                        </p:tav>
                                      </p:tavLst>
                                    </p:anim>
                                    <p:animEffect transition="in" filter="fade">
                                      <p:cBhvr>
                                        <p:cTn id="38"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58018" y="2461247"/>
            <a:ext cx="3353972" cy="1104427"/>
            <a:chOff x="744023" y="3281662"/>
            <a:chExt cx="4471963" cy="1472569"/>
          </a:xfrm>
        </p:grpSpPr>
        <p:grpSp>
          <p:nvGrpSpPr>
            <p:cNvPr id="8" name="Group 14"/>
            <p:cNvGrpSpPr/>
            <p:nvPr/>
          </p:nvGrpSpPr>
          <p:grpSpPr>
            <a:xfrm>
              <a:off x="744023" y="3281662"/>
              <a:ext cx="4471963" cy="1472569"/>
              <a:chOff x="0" y="2903219"/>
              <a:chExt cx="4472208" cy="1472650"/>
            </a:xfrm>
          </p:grpSpPr>
          <p:sp>
            <p:nvSpPr>
              <p:cNvPr id="14" name="Rectangle 12"/>
              <p:cNvSpPr/>
              <p:nvPr/>
            </p:nvSpPr>
            <p:spPr>
              <a:xfrm>
                <a:off x="0" y="2903219"/>
                <a:ext cx="3713871" cy="1472650"/>
              </a:xfrm>
              <a:prstGeom prst="rect">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a:solidFill>
                    <a:schemeClr val="bg1"/>
                  </a:solidFill>
                  <a:latin typeface="+mn-ea"/>
                  <a:sym typeface="Arial" panose="020B0604020202020204" pitchFamily="34" charset="0"/>
                </a:endParaRPr>
              </a:p>
            </p:txBody>
          </p:sp>
          <p:sp>
            <p:nvSpPr>
              <p:cNvPr id="15" name="Oval 13"/>
              <p:cNvSpPr/>
              <p:nvPr/>
            </p:nvSpPr>
            <p:spPr>
              <a:xfrm>
                <a:off x="2999558" y="2903219"/>
                <a:ext cx="1472650" cy="1472650"/>
              </a:xfrm>
              <a:prstGeom prst="ellipse">
                <a:avLst/>
              </a:pr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a:solidFill>
                    <a:schemeClr val="bg1"/>
                  </a:solidFill>
                  <a:latin typeface="+mn-ea"/>
                  <a:sym typeface="Arial" panose="020B0604020202020204" pitchFamily="34" charset="0"/>
                </a:endParaRPr>
              </a:p>
            </p:txBody>
          </p:sp>
        </p:grpSp>
        <p:sp>
          <p:nvSpPr>
            <p:cNvPr id="9" name="Oval 15"/>
            <p:cNvSpPr/>
            <p:nvPr/>
          </p:nvSpPr>
          <p:spPr>
            <a:xfrm>
              <a:off x="3871202" y="3409447"/>
              <a:ext cx="1216999" cy="1216999"/>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569">
                <a:solidFill>
                  <a:schemeClr val="bg1"/>
                </a:solidFill>
                <a:latin typeface="+mn-ea"/>
                <a:cs typeface="+mn-ea"/>
                <a:sym typeface="Arial" panose="020B0604020202020204" pitchFamily="34" charset="0"/>
              </a:endParaRPr>
            </a:p>
          </p:txBody>
        </p:sp>
        <p:sp>
          <p:nvSpPr>
            <p:cNvPr id="10" name="AutoShape 117"/>
            <p:cNvSpPr>
              <a:spLocks/>
            </p:cNvSpPr>
            <p:nvPr/>
          </p:nvSpPr>
          <p:spPr bwMode="auto">
            <a:xfrm>
              <a:off x="4200498" y="3786061"/>
              <a:ext cx="561825" cy="463769"/>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accent1"/>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4287" tIns="14287" rIns="14287" bIns="14287" anchor="ctr"/>
            <a:lstStyle/>
            <a:p>
              <a:pPr algn="just" defTabSz="171428" hangingPunct="0">
                <a:lnSpc>
                  <a:spcPct val="120000"/>
                </a:lnSpc>
              </a:pPr>
              <a:endParaRPr lang="en-US" sz="569">
                <a:solidFill>
                  <a:schemeClr val="bg1"/>
                </a:solidFill>
                <a:effectLst>
                  <a:outerShdw blurRad="38100" dist="38100" dir="2700000" algn="tl">
                    <a:srgbClr val="000000"/>
                  </a:outerShdw>
                </a:effectLst>
                <a:latin typeface="+mn-ea"/>
                <a:cs typeface="+mn-ea"/>
                <a:sym typeface="Arial" panose="020B0604020202020204" pitchFamily="34" charset="0"/>
              </a:endParaRPr>
            </a:p>
          </p:txBody>
        </p:sp>
        <p:grpSp>
          <p:nvGrpSpPr>
            <p:cNvPr id="11" name="Group 24"/>
            <p:cNvGrpSpPr/>
            <p:nvPr/>
          </p:nvGrpSpPr>
          <p:grpSpPr>
            <a:xfrm>
              <a:off x="871719" y="3437068"/>
              <a:ext cx="2651309" cy="1185416"/>
              <a:chOff x="354974" y="3119284"/>
              <a:chExt cx="2651455" cy="1185481"/>
            </a:xfrm>
          </p:grpSpPr>
          <p:sp>
            <p:nvSpPr>
              <p:cNvPr id="12" name="TextBox 22"/>
              <p:cNvSpPr txBox="1"/>
              <p:nvPr/>
            </p:nvSpPr>
            <p:spPr>
              <a:xfrm>
                <a:off x="354974" y="3119284"/>
                <a:ext cx="1443210" cy="368155"/>
              </a:xfrm>
              <a:prstGeom prst="rect">
                <a:avLst/>
              </a:prstGeom>
              <a:noFill/>
            </p:spPr>
            <p:txBody>
              <a:bodyPr wrap="none" rtlCol="0">
                <a:spAutoFit/>
              </a:bodyPr>
              <a:lstStyle/>
              <a:p>
                <a:pPr>
                  <a:lnSpc>
                    <a:spcPct val="120000"/>
                  </a:lnSpc>
                </a:pPr>
                <a:r>
                  <a:rPr lang="zh-CN" altLang="en-US" sz="995" dirty="0">
                    <a:solidFill>
                      <a:schemeClr val="bg1"/>
                    </a:solidFill>
                    <a:latin typeface="+mn-ea"/>
                    <a:cs typeface="+mn-ea"/>
                    <a:sym typeface="Arial" panose="020B0604020202020204" pitchFamily="34" charset="0"/>
                  </a:rPr>
                  <a:t>请替换文字内容</a:t>
                </a:r>
                <a:endParaRPr lang="en-GB" sz="995" dirty="0">
                  <a:solidFill>
                    <a:schemeClr val="bg1"/>
                  </a:solidFill>
                  <a:latin typeface="+mn-ea"/>
                  <a:cs typeface="+mn-ea"/>
                  <a:sym typeface="Arial" panose="020B0604020202020204" pitchFamily="34" charset="0"/>
                </a:endParaRPr>
              </a:p>
            </p:txBody>
          </p:sp>
          <p:sp>
            <p:nvSpPr>
              <p:cNvPr id="13" name="Rectangle 23"/>
              <p:cNvSpPr/>
              <p:nvPr/>
            </p:nvSpPr>
            <p:spPr>
              <a:xfrm>
                <a:off x="354974" y="3405666"/>
                <a:ext cx="2651455" cy="899099"/>
              </a:xfrm>
              <a:prstGeom prst="rect">
                <a:avLst/>
              </a:prstGeom>
            </p:spPr>
            <p:txBody>
              <a:bodyPr wrap="square">
                <a:spAutoFit/>
              </a:bodyPr>
              <a:lstStyle/>
              <a:p>
                <a:pPr algn="just">
                  <a:lnSpc>
                    <a:spcPct val="120000"/>
                  </a:lnSpc>
                </a:pPr>
                <a:r>
                  <a:rPr lang="zh-CN" altLang="en-US" sz="788" dirty="0">
                    <a:solidFill>
                      <a:schemeClr val="bg1"/>
                    </a:solidFill>
                    <a:latin typeface="+mn-ea"/>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sz="788" dirty="0">
                  <a:solidFill>
                    <a:schemeClr val="bg1"/>
                  </a:solidFill>
                  <a:latin typeface="+mn-ea"/>
                  <a:cs typeface="+mn-ea"/>
                  <a:sym typeface="Arial" panose="020B0604020202020204" pitchFamily="34" charset="0"/>
                </a:endParaRPr>
              </a:p>
            </p:txBody>
          </p:sp>
        </p:grpSp>
      </p:grpSp>
      <p:grpSp>
        <p:nvGrpSpPr>
          <p:cNvPr id="16" name="组合 15"/>
          <p:cNvGrpSpPr/>
          <p:nvPr/>
        </p:nvGrpSpPr>
        <p:grpSpPr>
          <a:xfrm>
            <a:off x="3758622" y="1715862"/>
            <a:ext cx="4495496" cy="763294"/>
            <a:chOff x="5011495" y="2287815"/>
            <a:chExt cx="5993995" cy="1017725"/>
          </a:xfrm>
        </p:grpSpPr>
        <p:sp>
          <p:nvSpPr>
            <p:cNvPr id="17" name="Freeform 6"/>
            <p:cNvSpPr/>
            <p:nvPr/>
          </p:nvSpPr>
          <p:spPr>
            <a:xfrm>
              <a:off x="5520358" y="2389587"/>
              <a:ext cx="5485132" cy="814180"/>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2"/>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a:solidFill>
                  <a:schemeClr val="bg1"/>
                </a:solidFill>
                <a:latin typeface="+mn-ea"/>
                <a:sym typeface="Arial" panose="020B0604020202020204" pitchFamily="34" charset="0"/>
              </a:endParaRPr>
            </a:p>
          </p:txBody>
        </p:sp>
        <p:sp>
          <p:nvSpPr>
            <p:cNvPr id="18" name="Oval 7"/>
            <p:cNvSpPr/>
            <p:nvPr/>
          </p:nvSpPr>
          <p:spPr>
            <a:xfrm>
              <a:off x="5011495" y="2287815"/>
              <a:ext cx="1017725" cy="1017725"/>
            </a:xfrm>
            <a:prstGeom prst="ellipse">
              <a:avLst/>
            </a:prstGeom>
            <a:ln>
              <a:solidFill>
                <a:schemeClr val="accent2"/>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711">
                <a:solidFill>
                  <a:schemeClr val="bg1"/>
                </a:solidFill>
                <a:latin typeface="+mn-ea"/>
                <a:cs typeface="+mn-ea"/>
                <a:sym typeface="Arial" panose="020B0604020202020204" pitchFamily="34" charset="0"/>
              </a:endParaRPr>
            </a:p>
          </p:txBody>
        </p:sp>
        <p:sp>
          <p:nvSpPr>
            <p:cNvPr id="19" name="TextBox 18"/>
            <p:cNvSpPr txBox="1"/>
            <p:nvPr/>
          </p:nvSpPr>
          <p:spPr>
            <a:xfrm>
              <a:off x="5200975" y="2510858"/>
              <a:ext cx="609569" cy="640174"/>
            </a:xfrm>
            <a:prstGeom prst="rect">
              <a:avLst/>
            </a:prstGeom>
            <a:noFill/>
          </p:spPr>
          <p:txBody>
            <a:bodyPr wrap="none" rtlCol="0">
              <a:spAutoFit/>
            </a:bodyPr>
            <a:lstStyle/>
            <a:p>
              <a:pPr algn="ctr">
                <a:lnSpc>
                  <a:spcPct val="120000"/>
                </a:lnSpc>
              </a:pPr>
              <a:r>
                <a:rPr lang="en-US" sz="2100" dirty="0">
                  <a:solidFill>
                    <a:schemeClr val="accent2"/>
                  </a:solidFill>
                  <a:latin typeface="+mj-lt"/>
                  <a:cs typeface="+mn-ea"/>
                  <a:sym typeface="Arial" panose="020B0604020202020204" pitchFamily="34" charset="0"/>
                </a:rPr>
                <a:t>01</a:t>
              </a:r>
              <a:endParaRPr lang="en-GB" sz="2100" dirty="0">
                <a:solidFill>
                  <a:schemeClr val="accent2"/>
                </a:solidFill>
                <a:latin typeface="+mj-lt"/>
                <a:cs typeface="+mn-ea"/>
                <a:sym typeface="Arial" panose="020B0604020202020204" pitchFamily="34" charset="0"/>
              </a:endParaRPr>
            </a:p>
          </p:txBody>
        </p:sp>
        <p:sp>
          <p:nvSpPr>
            <p:cNvPr id="20" name="Rectangle 25"/>
            <p:cNvSpPr/>
            <p:nvPr/>
          </p:nvSpPr>
          <p:spPr>
            <a:xfrm>
              <a:off x="6451414" y="2450998"/>
              <a:ext cx="3988238" cy="732508"/>
            </a:xfrm>
            <a:prstGeom prst="rect">
              <a:avLst/>
            </a:prstGeom>
          </p:spPr>
          <p:txBody>
            <a:bodyPr wrap="square">
              <a:spAutoFit/>
            </a:bodyPr>
            <a:lstStyle/>
            <a:p>
              <a:pPr algn="just">
                <a:lnSpc>
                  <a:spcPct val="120000"/>
                </a:lnSpc>
              </a:pPr>
              <a:r>
                <a:rPr lang="zh-CN" altLang="en-US" sz="825" dirty="0">
                  <a:solidFill>
                    <a:schemeClr val="bg1"/>
                  </a:solidFill>
                  <a:latin typeface="+mn-ea"/>
                  <a:cs typeface="+mn-ea"/>
                  <a:sym typeface="Arial" panose="020B0604020202020204" pitchFamily="34" charset="0"/>
                </a:rPr>
                <a:t>请替换文字内容，点击添加相关标题文字，修改文字内容，也可以直接复制你的内容到此。，点击添加相关标题文字，修改文字内容，也可以直接复制你的内容到此。</a:t>
              </a:r>
              <a:endParaRPr lang="en-GB" sz="825" dirty="0">
                <a:solidFill>
                  <a:schemeClr val="bg1"/>
                </a:solidFill>
                <a:latin typeface="+mn-ea"/>
                <a:cs typeface="+mn-ea"/>
                <a:sym typeface="Arial" panose="020B0604020202020204" pitchFamily="34" charset="0"/>
              </a:endParaRPr>
            </a:p>
          </p:txBody>
        </p:sp>
      </p:grpSp>
      <p:grpSp>
        <p:nvGrpSpPr>
          <p:cNvPr id="21" name="组合 20"/>
          <p:cNvGrpSpPr/>
          <p:nvPr/>
        </p:nvGrpSpPr>
        <p:grpSpPr>
          <a:xfrm>
            <a:off x="3980588" y="2631814"/>
            <a:ext cx="4273531" cy="763294"/>
            <a:chOff x="5307450" y="3509085"/>
            <a:chExt cx="5698041" cy="1017725"/>
          </a:xfrm>
        </p:grpSpPr>
        <p:sp>
          <p:nvSpPr>
            <p:cNvPr id="22" name="Freeform 8"/>
            <p:cNvSpPr/>
            <p:nvPr/>
          </p:nvSpPr>
          <p:spPr>
            <a:xfrm>
              <a:off x="5816313" y="3610857"/>
              <a:ext cx="5189178" cy="814180"/>
            </a:xfrm>
            <a:custGeom>
              <a:avLst/>
              <a:gdLst>
                <a:gd name="connsiteX0" fmla="*/ 0 w 6907174"/>
                <a:gd name="connsiteY0" fmla="*/ 0 h 1083733"/>
                <a:gd name="connsiteX1" fmla="*/ 6907174 w 6907174"/>
                <a:gd name="connsiteY1" fmla="*/ 0 h 1083733"/>
                <a:gd name="connsiteX2" fmla="*/ 6907174 w 6907174"/>
                <a:gd name="connsiteY2" fmla="*/ 1083733 h 1083733"/>
                <a:gd name="connsiteX3" fmla="*/ 0 w 6907174"/>
                <a:gd name="connsiteY3" fmla="*/ 1083733 h 1083733"/>
                <a:gd name="connsiteX4" fmla="*/ 0 w 6907174"/>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07174" h="1083733">
                  <a:moveTo>
                    <a:pt x="0" y="0"/>
                  </a:moveTo>
                  <a:lnTo>
                    <a:pt x="6907174" y="0"/>
                  </a:lnTo>
                  <a:lnTo>
                    <a:pt x="6907174" y="1083733"/>
                  </a:lnTo>
                  <a:lnTo>
                    <a:pt x="0" y="1083733"/>
                  </a:lnTo>
                  <a:lnTo>
                    <a:pt x="0" y="0"/>
                  </a:lnTo>
                  <a:close/>
                </a:path>
              </a:pathLst>
            </a:custGeom>
            <a:solidFill>
              <a:schemeClr val="accent1"/>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a:solidFill>
                  <a:schemeClr val="bg1"/>
                </a:solidFill>
                <a:latin typeface="+mn-ea"/>
                <a:sym typeface="Arial" panose="020B0604020202020204" pitchFamily="34" charset="0"/>
              </a:endParaRPr>
            </a:p>
          </p:txBody>
        </p:sp>
        <p:sp>
          <p:nvSpPr>
            <p:cNvPr id="23" name="Oval 9"/>
            <p:cNvSpPr/>
            <p:nvPr/>
          </p:nvSpPr>
          <p:spPr>
            <a:xfrm>
              <a:off x="5307450" y="3509085"/>
              <a:ext cx="1017725" cy="1017725"/>
            </a:xfrm>
            <a:prstGeom prst="ellipse">
              <a:avLst/>
            </a:prstGeom>
            <a:ln>
              <a:solidFill>
                <a:schemeClr val="accent1"/>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711">
                <a:solidFill>
                  <a:schemeClr val="bg1"/>
                </a:solidFill>
                <a:latin typeface="+mn-ea"/>
                <a:cs typeface="+mn-ea"/>
                <a:sym typeface="Arial" panose="020B0604020202020204" pitchFamily="34" charset="0"/>
              </a:endParaRPr>
            </a:p>
          </p:txBody>
        </p:sp>
        <p:sp>
          <p:nvSpPr>
            <p:cNvPr id="24" name="TextBox 19"/>
            <p:cNvSpPr txBox="1"/>
            <p:nvPr/>
          </p:nvSpPr>
          <p:spPr>
            <a:xfrm>
              <a:off x="5510601" y="3736309"/>
              <a:ext cx="609569" cy="640174"/>
            </a:xfrm>
            <a:prstGeom prst="rect">
              <a:avLst/>
            </a:prstGeom>
            <a:noFill/>
          </p:spPr>
          <p:txBody>
            <a:bodyPr wrap="none" rtlCol="0">
              <a:spAutoFit/>
            </a:bodyPr>
            <a:lstStyle/>
            <a:p>
              <a:pPr algn="ctr">
                <a:lnSpc>
                  <a:spcPct val="120000"/>
                </a:lnSpc>
              </a:pPr>
              <a:r>
                <a:rPr lang="en-US" sz="2100" dirty="0">
                  <a:solidFill>
                    <a:schemeClr val="accent1"/>
                  </a:solidFill>
                  <a:latin typeface="+mj-lt"/>
                  <a:cs typeface="+mn-ea"/>
                  <a:sym typeface="Arial" panose="020B0604020202020204" pitchFamily="34" charset="0"/>
                </a:rPr>
                <a:t>02</a:t>
              </a:r>
              <a:endParaRPr lang="en-GB" sz="2100" dirty="0">
                <a:solidFill>
                  <a:schemeClr val="accent1"/>
                </a:solidFill>
                <a:latin typeface="+mj-lt"/>
                <a:cs typeface="+mn-ea"/>
                <a:sym typeface="Arial" panose="020B0604020202020204" pitchFamily="34" charset="0"/>
              </a:endParaRPr>
            </a:p>
          </p:txBody>
        </p:sp>
        <p:sp>
          <p:nvSpPr>
            <p:cNvPr id="25" name="Rectangle 26"/>
            <p:cNvSpPr/>
            <p:nvPr/>
          </p:nvSpPr>
          <p:spPr>
            <a:xfrm>
              <a:off x="6451414" y="3641328"/>
              <a:ext cx="3988237" cy="732508"/>
            </a:xfrm>
            <a:prstGeom prst="rect">
              <a:avLst/>
            </a:prstGeom>
          </p:spPr>
          <p:txBody>
            <a:bodyPr wrap="square">
              <a:spAutoFit/>
            </a:bodyPr>
            <a:lstStyle/>
            <a:p>
              <a:pPr algn="just">
                <a:lnSpc>
                  <a:spcPct val="120000"/>
                </a:lnSpc>
              </a:pPr>
              <a:r>
                <a:rPr lang="zh-CN" altLang="en-US" sz="825" dirty="0">
                  <a:solidFill>
                    <a:schemeClr val="bg1"/>
                  </a:solidFill>
                  <a:latin typeface="+mn-ea"/>
                  <a:cs typeface="+mn-ea"/>
                  <a:sym typeface="Arial" panose="020B0604020202020204" pitchFamily="34" charset="0"/>
                </a:rPr>
                <a:t>请替换文字内容</a:t>
              </a:r>
              <a:r>
                <a:rPr lang="zh-CN" altLang="en-US" sz="825">
                  <a:solidFill>
                    <a:schemeClr val="bg1"/>
                  </a:solidFill>
                  <a:latin typeface="+mn-ea"/>
                  <a:cs typeface="+mn-ea"/>
                  <a:sym typeface="Arial" panose="020B0604020202020204" pitchFamily="34" charset="0"/>
                </a:rPr>
                <a:t>，点击添加相关</a:t>
              </a:r>
              <a:r>
                <a:rPr lang="zh-CN" altLang="en-US" sz="825" dirty="0">
                  <a:solidFill>
                    <a:schemeClr val="bg1"/>
                  </a:solidFill>
                  <a:latin typeface="+mn-ea"/>
                  <a:cs typeface="+mn-ea"/>
                  <a:sym typeface="Arial" panose="020B0604020202020204" pitchFamily="34" charset="0"/>
                </a:rPr>
                <a:t>标题文字，修改文字内容，也可以直接复制你的内容到此。</a:t>
              </a:r>
              <a:r>
                <a:rPr lang="zh-CN" altLang="en-US" sz="825">
                  <a:solidFill>
                    <a:schemeClr val="bg1"/>
                  </a:solidFill>
                  <a:latin typeface="+mn-ea"/>
                  <a:cs typeface="+mn-ea"/>
                  <a:sym typeface="Arial" panose="020B0604020202020204" pitchFamily="34" charset="0"/>
                </a:rPr>
                <a:t>，点击添加相关</a:t>
              </a:r>
              <a:r>
                <a:rPr lang="zh-CN" altLang="en-US" sz="825" dirty="0">
                  <a:solidFill>
                    <a:schemeClr val="bg1"/>
                  </a:solidFill>
                  <a:latin typeface="+mn-ea"/>
                  <a:cs typeface="+mn-ea"/>
                  <a:sym typeface="Arial" panose="020B0604020202020204" pitchFamily="34" charset="0"/>
                </a:rPr>
                <a:t>标题文字，修改文字内容，也可以直接复制你的内容到此。</a:t>
              </a:r>
              <a:endParaRPr lang="en-GB" sz="825" dirty="0">
                <a:solidFill>
                  <a:schemeClr val="bg1"/>
                </a:solidFill>
                <a:latin typeface="+mn-ea"/>
                <a:cs typeface="+mn-ea"/>
                <a:sym typeface="Arial" panose="020B0604020202020204" pitchFamily="34" charset="0"/>
              </a:endParaRPr>
            </a:p>
          </p:txBody>
        </p:sp>
      </p:grpSp>
      <p:grpSp>
        <p:nvGrpSpPr>
          <p:cNvPr id="26" name="组合 25"/>
          <p:cNvGrpSpPr/>
          <p:nvPr/>
        </p:nvGrpSpPr>
        <p:grpSpPr>
          <a:xfrm>
            <a:off x="3758622" y="3547767"/>
            <a:ext cx="4495496" cy="763294"/>
            <a:chOff x="5011495" y="4730355"/>
            <a:chExt cx="5993995" cy="1017725"/>
          </a:xfrm>
        </p:grpSpPr>
        <p:sp>
          <p:nvSpPr>
            <p:cNvPr id="27" name="Freeform 10"/>
            <p:cNvSpPr/>
            <p:nvPr/>
          </p:nvSpPr>
          <p:spPr>
            <a:xfrm>
              <a:off x="5520358" y="4832127"/>
              <a:ext cx="5485132" cy="814180"/>
            </a:xfrm>
            <a:custGeom>
              <a:avLst/>
              <a:gdLst>
                <a:gd name="connsiteX0" fmla="*/ 0 w 7301111"/>
                <a:gd name="connsiteY0" fmla="*/ 0 h 1083733"/>
                <a:gd name="connsiteX1" fmla="*/ 7301111 w 7301111"/>
                <a:gd name="connsiteY1" fmla="*/ 0 h 1083733"/>
                <a:gd name="connsiteX2" fmla="*/ 7301111 w 7301111"/>
                <a:gd name="connsiteY2" fmla="*/ 1083733 h 1083733"/>
                <a:gd name="connsiteX3" fmla="*/ 0 w 7301111"/>
                <a:gd name="connsiteY3" fmla="*/ 1083733 h 1083733"/>
                <a:gd name="connsiteX4" fmla="*/ 0 w 7301111"/>
                <a:gd name="connsiteY4" fmla="*/ 0 h 10837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01111" h="1083733">
                  <a:moveTo>
                    <a:pt x="0" y="0"/>
                  </a:moveTo>
                  <a:lnTo>
                    <a:pt x="7301111" y="0"/>
                  </a:lnTo>
                  <a:lnTo>
                    <a:pt x="7301111" y="1083733"/>
                  </a:lnTo>
                  <a:lnTo>
                    <a:pt x="0" y="1083733"/>
                  </a:lnTo>
                  <a:lnTo>
                    <a:pt x="0" y="0"/>
                  </a:lnTo>
                  <a:close/>
                </a:path>
              </a:pathLst>
            </a:custGeom>
            <a:solidFill>
              <a:schemeClr val="accent3"/>
            </a:solidFill>
            <a:ln>
              <a:noFill/>
            </a:ln>
            <a:effectLst>
              <a:outerShdw blurRad="635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49" dirty="0">
                <a:solidFill>
                  <a:schemeClr val="bg1"/>
                </a:solidFill>
                <a:latin typeface="+mn-ea"/>
                <a:sym typeface="Arial" panose="020B0604020202020204" pitchFamily="34" charset="0"/>
              </a:endParaRPr>
            </a:p>
          </p:txBody>
        </p:sp>
        <p:sp>
          <p:nvSpPr>
            <p:cNvPr id="28" name="Oval 11"/>
            <p:cNvSpPr/>
            <p:nvPr/>
          </p:nvSpPr>
          <p:spPr>
            <a:xfrm>
              <a:off x="5011495" y="4730355"/>
              <a:ext cx="1017725" cy="1017725"/>
            </a:xfrm>
            <a:prstGeom prst="ellipse">
              <a:avLst/>
            </a:prstGeom>
            <a:ln>
              <a:solidFill>
                <a:schemeClr val="accent3"/>
              </a:solidFill>
            </a:ln>
          </p:spPr>
          <p:style>
            <a:lnRef idx="2">
              <a:schemeClr val="accent1">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pPr algn="just">
                <a:lnSpc>
                  <a:spcPct val="120000"/>
                </a:lnSpc>
              </a:pPr>
              <a:endParaRPr lang="zh-CN" altLang="en-US" sz="711" dirty="0">
                <a:solidFill>
                  <a:schemeClr val="bg1"/>
                </a:solidFill>
                <a:latin typeface="+mn-ea"/>
                <a:cs typeface="+mn-ea"/>
                <a:sym typeface="Arial" panose="020B0604020202020204" pitchFamily="34" charset="0"/>
              </a:endParaRPr>
            </a:p>
          </p:txBody>
        </p:sp>
        <p:sp>
          <p:nvSpPr>
            <p:cNvPr id="29" name="TextBox 20"/>
            <p:cNvSpPr txBox="1"/>
            <p:nvPr/>
          </p:nvSpPr>
          <p:spPr>
            <a:xfrm>
              <a:off x="5214647" y="4953398"/>
              <a:ext cx="609569" cy="640174"/>
            </a:xfrm>
            <a:prstGeom prst="rect">
              <a:avLst/>
            </a:prstGeom>
            <a:noFill/>
          </p:spPr>
          <p:txBody>
            <a:bodyPr wrap="none" rtlCol="0">
              <a:spAutoFit/>
            </a:bodyPr>
            <a:lstStyle/>
            <a:p>
              <a:pPr algn="ctr">
                <a:lnSpc>
                  <a:spcPct val="120000"/>
                </a:lnSpc>
              </a:pPr>
              <a:r>
                <a:rPr lang="en-US" sz="2100" dirty="0">
                  <a:solidFill>
                    <a:schemeClr val="accent3"/>
                  </a:solidFill>
                  <a:latin typeface="+mj-lt"/>
                  <a:cs typeface="+mn-ea"/>
                  <a:sym typeface="Arial" panose="020B0604020202020204" pitchFamily="34" charset="0"/>
                </a:rPr>
                <a:t>03</a:t>
              </a:r>
              <a:endParaRPr lang="en-GB" sz="2100" dirty="0">
                <a:solidFill>
                  <a:schemeClr val="accent3"/>
                </a:solidFill>
                <a:latin typeface="+mj-lt"/>
                <a:cs typeface="+mn-ea"/>
                <a:sym typeface="Arial" panose="020B0604020202020204" pitchFamily="34" charset="0"/>
              </a:endParaRPr>
            </a:p>
          </p:txBody>
        </p:sp>
        <p:sp>
          <p:nvSpPr>
            <p:cNvPr id="30" name="Rectangle 27"/>
            <p:cNvSpPr/>
            <p:nvPr/>
          </p:nvSpPr>
          <p:spPr>
            <a:xfrm>
              <a:off x="6451414" y="4893535"/>
              <a:ext cx="3988238" cy="732508"/>
            </a:xfrm>
            <a:prstGeom prst="rect">
              <a:avLst/>
            </a:prstGeom>
          </p:spPr>
          <p:txBody>
            <a:bodyPr wrap="square">
              <a:spAutoFit/>
            </a:bodyPr>
            <a:lstStyle/>
            <a:p>
              <a:pPr algn="just">
                <a:lnSpc>
                  <a:spcPct val="120000"/>
                </a:lnSpc>
              </a:pPr>
              <a:r>
                <a:rPr lang="zh-CN" altLang="en-US" sz="825" dirty="0">
                  <a:solidFill>
                    <a:schemeClr val="bg1"/>
                  </a:solidFill>
                  <a:latin typeface="+mn-ea"/>
                  <a:cs typeface="+mn-ea"/>
                  <a:sym typeface="Arial" panose="020B0604020202020204" pitchFamily="34" charset="0"/>
                </a:rPr>
                <a:t>请替换文字内容</a:t>
              </a:r>
              <a:r>
                <a:rPr lang="zh-CN" altLang="en-US" sz="825">
                  <a:solidFill>
                    <a:schemeClr val="bg1"/>
                  </a:solidFill>
                  <a:latin typeface="+mn-ea"/>
                  <a:cs typeface="+mn-ea"/>
                  <a:sym typeface="Arial" panose="020B0604020202020204" pitchFamily="34" charset="0"/>
                </a:rPr>
                <a:t>，点击添加相关</a:t>
              </a:r>
              <a:r>
                <a:rPr lang="zh-CN" altLang="en-US" sz="825" dirty="0">
                  <a:solidFill>
                    <a:schemeClr val="bg1"/>
                  </a:solidFill>
                  <a:latin typeface="+mn-ea"/>
                  <a:cs typeface="+mn-ea"/>
                  <a:sym typeface="Arial" panose="020B0604020202020204" pitchFamily="34" charset="0"/>
                </a:rPr>
                <a:t>标题文字，修改文字内容，也可以直接复制你的内容到此。</a:t>
              </a:r>
              <a:r>
                <a:rPr lang="zh-CN" altLang="en-US" sz="825">
                  <a:solidFill>
                    <a:schemeClr val="bg1"/>
                  </a:solidFill>
                  <a:latin typeface="+mn-ea"/>
                  <a:cs typeface="+mn-ea"/>
                  <a:sym typeface="Arial" panose="020B0604020202020204" pitchFamily="34" charset="0"/>
                </a:rPr>
                <a:t>，点击添加相关</a:t>
              </a:r>
              <a:r>
                <a:rPr lang="zh-CN" altLang="en-US" sz="825" dirty="0">
                  <a:solidFill>
                    <a:schemeClr val="bg1"/>
                  </a:solidFill>
                  <a:latin typeface="+mn-ea"/>
                  <a:cs typeface="+mn-ea"/>
                  <a:sym typeface="Arial" panose="020B0604020202020204" pitchFamily="34" charset="0"/>
                </a:rPr>
                <a:t>标题文字，修改文字内容，也可以直接复制你的内容到此。</a:t>
              </a:r>
              <a:endParaRPr lang="en-GB" sz="825" dirty="0">
                <a:solidFill>
                  <a:schemeClr val="bg1"/>
                </a:solidFill>
                <a:latin typeface="+mn-ea"/>
                <a:cs typeface="+mn-ea"/>
                <a:sym typeface="Arial" panose="020B0604020202020204" pitchFamily="34" charset="0"/>
              </a:endParaRPr>
            </a:p>
          </p:txBody>
        </p:sp>
      </p:grpSp>
    </p:spTree>
    <p:extLst>
      <p:ext uri="{BB962C8B-B14F-4D97-AF65-F5344CB8AC3E}">
        <p14:creationId xmlns:p14="http://schemas.microsoft.com/office/powerpoint/2010/main" val="418730167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28000">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14:bounceEnd="28000">
                                          <p:cBhvr additive="base">
                                            <p:cTn id="12" dur="500" fill="hold"/>
                                            <p:tgtEl>
                                              <p:spTgt spid="16"/>
                                            </p:tgtEl>
                                            <p:attrNameLst>
                                              <p:attrName>ppt_x</p:attrName>
                                            </p:attrNameLst>
                                          </p:cBhvr>
                                          <p:tavLst>
                                            <p:tav tm="0">
                                              <p:val>
                                                <p:strVal val="1+#ppt_w/2"/>
                                              </p:val>
                                            </p:tav>
                                            <p:tav tm="100000">
                                              <p:val>
                                                <p:strVal val="#ppt_x"/>
                                              </p:val>
                                            </p:tav>
                                          </p:tavLst>
                                        </p:anim>
                                        <p:anim calcmode="lin" valueType="num" p14:bounceEnd="28000">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14:presetBounceEnd="28000">
                                      <p:stCondLst>
                                        <p:cond delay="250"/>
                                      </p:stCondLst>
                                      <p:childTnLst>
                                        <p:set>
                                          <p:cBhvr>
                                            <p:cTn id="15" dur="1" fill="hold">
                                              <p:stCondLst>
                                                <p:cond delay="0"/>
                                              </p:stCondLst>
                                            </p:cTn>
                                            <p:tgtEl>
                                              <p:spTgt spid="21"/>
                                            </p:tgtEl>
                                            <p:attrNameLst>
                                              <p:attrName>style.visibility</p:attrName>
                                            </p:attrNameLst>
                                          </p:cBhvr>
                                          <p:to>
                                            <p:strVal val="visible"/>
                                          </p:to>
                                        </p:set>
                                        <p:anim calcmode="lin" valueType="num" p14:bounceEnd="28000">
                                          <p:cBhvr additive="base">
                                            <p:cTn id="16" dur="500" fill="hold"/>
                                            <p:tgtEl>
                                              <p:spTgt spid="21"/>
                                            </p:tgtEl>
                                            <p:attrNameLst>
                                              <p:attrName>ppt_x</p:attrName>
                                            </p:attrNameLst>
                                          </p:cBhvr>
                                          <p:tavLst>
                                            <p:tav tm="0">
                                              <p:val>
                                                <p:strVal val="1+#ppt_w/2"/>
                                              </p:val>
                                            </p:tav>
                                            <p:tav tm="100000">
                                              <p:val>
                                                <p:strVal val="#ppt_x"/>
                                              </p:val>
                                            </p:tav>
                                          </p:tavLst>
                                        </p:anim>
                                        <p:anim calcmode="lin" valueType="num" p14:bounceEnd="28000">
                                          <p:cBhvr additive="base">
                                            <p:cTn id="17" dur="500" fill="hold"/>
                                            <p:tgtEl>
                                              <p:spTgt spid="21"/>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28000">
                                      <p:stCondLst>
                                        <p:cond delay="500"/>
                                      </p:stCondLst>
                                      <p:childTnLst>
                                        <p:set>
                                          <p:cBhvr>
                                            <p:cTn id="19" dur="1" fill="hold">
                                              <p:stCondLst>
                                                <p:cond delay="0"/>
                                              </p:stCondLst>
                                            </p:cTn>
                                            <p:tgtEl>
                                              <p:spTgt spid="26"/>
                                            </p:tgtEl>
                                            <p:attrNameLst>
                                              <p:attrName>style.visibility</p:attrName>
                                            </p:attrNameLst>
                                          </p:cBhvr>
                                          <p:to>
                                            <p:strVal val="visible"/>
                                          </p:to>
                                        </p:set>
                                        <p:anim calcmode="lin" valueType="num" p14:bounceEnd="28000">
                                          <p:cBhvr additive="base">
                                            <p:cTn id="20" dur="500" fill="hold"/>
                                            <p:tgtEl>
                                              <p:spTgt spid="26"/>
                                            </p:tgtEl>
                                            <p:attrNameLst>
                                              <p:attrName>ppt_x</p:attrName>
                                            </p:attrNameLst>
                                          </p:cBhvr>
                                          <p:tavLst>
                                            <p:tav tm="0">
                                              <p:val>
                                                <p:strVal val="1+#ppt_w/2"/>
                                              </p:val>
                                            </p:tav>
                                            <p:tav tm="100000">
                                              <p:val>
                                                <p:strVal val="#ppt_x"/>
                                              </p:val>
                                            </p:tav>
                                          </p:tavLst>
                                        </p:anim>
                                        <p:anim calcmode="lin" valueType="num" p14:bounceEnd="28000">
                                          <p:cBhvr additive="base">
                                            <p:cTn id="21"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additive="base">
                                            <p:cTn id="12" dur="500" fill="hold"/>
                                            <p:tgtEl>
                                              <p:spTgt spid="16"/>
                                            </p:tgtEl>
                                            <p:attrNameLst>
                                              <p:attrName>ppt_x</p:attrName>
                                            </p:attrNameLst>
                                          </p:cBhvr>
                                          <p:tavLst>
                                            <p:tav tm="0">
                                              <p:val>
                                                <p:strVal val="1+#ppt_w/2"/>
                                              </p:val>
                                            </p:tav>
                                            <p:tav tm="100000">
                                              <p:val>
                                                <p:strVal val="#ppt_x"/>
                                              </p:val>
                                            </p:tav>
                                          </p:tavLst>
                                        </p:anim>
                                        <p:anim calcmode="lin" valueType="num">
                                          <p:cBhvr additive="base">
                                            <p:cTn id="13" dur="500" fill="hold"/>
                                            <p:tgtEl>
                                              <p:spTgt spid="16"/>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25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1+#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50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1+#ppt_w/2"/>
                                              </p:val>
                                            </p:tav>
                                            <p:tav tm="100000">
                                              <p:val>
                                                <p:strVal val="#ppt_x"/>
                                              </p:val>
                                            </p:tav>
                                          </p:tavLst>
                                        </p:anim>
                                        <p:anim calcmode="lin" valueType="num">
                                          <p:cBhvr additive="base">
                                            <p:cTn id="21"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燕尾形 28"/>
          <p:cNvSpPr/>
          <p:nvPr/>
        </p:nvSpPr>
        <p:spPr>
          <a:xfrm>
            <a:off x="3765945" y="2415355"/>
            <a:ext cx="634959" cy="634959"/>
          </a:xfrm>
          <a:prstGeom prst="chevron">
            <a:avLst/>
          </a:prstGeom>
          <a:solidFill>
            <a:schemeClr val="accent3"/>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599">
              <a:latin typeface="Arial" panose="020B0604020202020204" pitchFamily="34" charset="0"/>
              <a:ea typeface="微软雅黑" panose="020B0503020204020204" pitchFamily="34" charset="-122"/>
              <a:sym typeface="Arial" panose="020B0604020202020204" pitchFamily="34" charset="0"/>
            </a:endParaRPr>
          </a:p>
        </p:txBody>
      </p:sp>
      <p:sp>
        <p:nvSpPr>
          <p:cNvPr id="8" name="燕尾形 29"/>
          <p:cNvSpPr/>
          <p:nvPr/>
        </p:nvSpPr>
        <p:spPr>
          <a:xfrm>
            <a:off x="3334010" y="2416868"/>
            <a:ext cx="634959" cy="634959"/>
          </a:xfrm>
          <a:prstGeom prst="chevron">
            <a:avLst/>
          </a:prstGeom>
          <a:solidFill>
            <a:schemeClr val="accent1"/>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599">
              <a:latin typeface="Arial" panose="020B0604020202020204" pitchFamily="34" charset="0"/>
              <a:ea typeface="微软雅黑" panose="020B0503020204020204" pitchFamily="34" charset="-122"/>
              <a:sym typeface="Arial" panose="020B0604020202020204" pitchFamily="34" charset="0"/>
            </a:endParaRPr>
          </a:p>
        </p:txBody>
      </p:sp>
      <p:sp>
        <p:nvSpPr>
          <p:cNvPr id="9" name="燕尾形 30"/>
          <p:cNvSpPr/>
          <p:nvPr/>
        </p:nvSpPr>
        <p:spPr>
          <a:xfrm>
            <a:off x="2902074" y="2418777"/>
            <a:ext cx="634959" cy="634959"/>
          </a:xfrm>
          <a:prstGeom prst="chevron">
            <a:avLst/>
          </a:pr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599">
              <a:latin typeface="Arial" panose="020B0604020202020204" pitchFamily="34" charset="0"/>
              <a:ea typeface="微软雅黑" panose="020B0503020204020204" pitchFamily="34" charset="-122"/>
              <a:sym typeface="Arial" panose="020B0604020202020204" pitchFamily="34" charset="0"/>
            </a:endParaRPr>
          </a:p>
        </p:txBody>
      </p:sp>
      <p:sp>
        <p:nvSpPr>
          <p:cNvPr id="10" name="圆角矩形 31"/>
          <p:cNvSpPr/>
          <p:nvPr/>
        </p:nvSpPr>
        <p:spPr>
          <a:xfrm rot="19005917">
            <a:off x="666087" y="1872403"/>
            <a:ext cx="2385517" cy="2362667"/>
          </a:xfrm>
          <a:custGeom>
            <a:avLst/>
            <a:gdLst/>
            <a:ahLst/>
            <a:cxnLst/>
            <a:rect l="l" t="t" r="r" b="b"/>
            <a:pathLst>
              <a:path w="1734279" h="1717667">
                <a:moveTo>
                  <a:pt x="1212420" y="152024"/>
                </a:moveTo>
                <a:cubicBezTo>
                  <a:pt x="1217532" y="156660"/>
                  <a:pt x="1221756" y="162122"/>
                  <a:pt x="1224582" y="168319"/>
                </a:cubicBezTo>
                <a:cubicBezTo>
                  <a:pt x="1229663" y="170804"/>
                  <a:pt x="1233819" y="174749"/>
                  <a:pt x="1237416" y="179383"/>
                </a:cubicBezTo>
                <a:lnTo>
                  <a:pt x="1380858" y="364166"/>
                </a:lnTo>
                <a:cubicBezTo>
                  <a:pt x="1390204" y="376205"/>
                  <a:pt x="1394109" y="390745"/>
                  <a:pt x="1392514" y="404790"/>
                </a:cubicBezTo>
                <a:cubicBezTo>
                  <a:pt x="1394443" y="408362"/>
                  <a:pt x="1394844" y="412299"/>
                  <a:pt x="1394844" y="416330"/>
                </a:cubicBezTo>
                <a:lnTo>
                  <a:pt x="1394843" y="674381"/>
                </a:lnTo>
                <a:cubicBezTo>
                  <a:pt x="1489202" y="693926"/>
                  <a:pt x="1583561" y="713471"/>
                  <a:pt x="1677919" y="733015"/>
                </a:cubicBezTo>
                <a:cubicBezTo>
                  <a:pt x="1710064" y="739673"/>
                  <a:pt x="1730725" y="771129"/>
                  <a:pt x="1724067" y="803273"/>
                </a:cubicBezTo>
                <a:lnTo>
                  <a:pt x="1724066" y="803272"/>
                </a:lnTo>
                <a:cubicBezTo>
                  <a:pt x="1717408" y="835417"/>
                  <a:pt x="1685952" y="856077"/>
                  <a:pt x="1653808" y="849419"/>
                </a:cubicBezTo>
                <a:lnTo>
                  <a:pt x="1334656" y="783314"/>
                </a:lnTo>
                <a:cubicBezTo>
                  <a:pt x="1317603" y="779782"/>
                  <a:pt x="1303782" y="769271"/>
                  <a:pt x="1295965" y="755140"/>
                </a:cubicBezTo>
                <a:cubicBezTo>
                  <a:pt x="1283553" y="744645"/>
                  <a:pt x="1275968" y="728891"/>
                  <a:pt x="1275968" y="711366"/>
                </a:cubicBezTo>
                <a:lnTo>
                  <a:pt x="1275968" y="519624"/>
                </a:lnTo>
                <a:lnTo>
                  <a:pt x="906856" y="806156"/>
                </a:lnTo>
                <a:lnTo>
                  <a:pt x="1065815" y="1141673"/>
                </a:lnTo>
                <a:cubicBezTo>
                  <a:pt x="1072320" y="1155404"/>
                  <a:pt x="1074348" y="1170104"/>
                  <a:pt x="1071105" y="1183939"/>
                </a:cubicBezTo>
                <a:cubicBezTo>
                  <a:pt x="1072773" y="1191573"/>
                  <a:pt x="1072227" y="1199522"/>
                  <a:pt x="1070359" y="1207468"/>
                </a:cubicBezTo>
                <a:lnTo>
                  <a:pt x="964177" y="1659082"/>
                </a:lnTo>
                <a:cubicBezTo>
                  <a:pt x="954576" y="1699916"/>
                  <a:pt x="913692" y="1725234"/>
                  <a:pt x="872859" y="1715634"/>
                </a:cubicBezTo>
                <a:cubicBezTo>
                  <a:pt x="832025" y="1706033"/>
                  <a:pt x="806707" y="1665149"/>
                  <a:pt x="816307" y="1624316"/>
                </a:cubicBezTo>
                <a:lnTo>
                  <a:pt x="919152" y="1186894"/>
                </a:lnTo>
                <a:lnTo>
                  <a:pt x="694543" y="712807"/>
                </a:lnTo>
                <a:lnTo>
                  <a:pt x="206298" y="912259"/>
                </a:lnTo>
                <a:lnTo>
                  <a:pt x="205161" y="912476"/>
                </a:lnTo>
                <a:cubicBezTo>
                  <a:pt x="201570" y="915619"/>
                  <a:pt x="197179" y="917026"/>
                  <a:pt x="192600" y="918039"/>
                </a:cubicBezTo>
                <a:cubicBezTo>
                  <a:pt x="151643" y="927102"/>
                  <a:pt x="111096" y="901247"/>
                  <a:pt x="102034" y="860290"/>
                </a:cubicBezTo>
                <a:lnTo>
                  <a:pt x="1810" y="407318"/>
                </a:lnTo>
                <a:cubicBezTo>
                  <a:pt x="-7253" y="366361"/>
                  <a:pt x="18602" y="325814"/>
                  <a:pt x="59559" y="316752"/>
                </a:cubicBezTo>
                <a:cubicBezTo>
                  <a:pt x="100515" y="307690"/>
                  <a:pt x="141062" y="333545"/>
                  <a:pt x="150124" y="374501"/>
                </a:cubicBezTo>
                <a:lnTo>
                  <a:pt x="230606" y="738241"/>
                </a:lnTo>
                <a:lnTo>
                  <a:pt x="645176" y="568886"/>
                </a:lnTo>
                <a:cubicBezTo>
                  <a:pt x="647355" y="564266"/>
                  <a:pt x="650942" y="560611"/>
                  <a:pt x="655077" y="557402"/>
                </a:cubicBezTo>
                <a:lnTo>
                  <a:pt x="1080746" y="226967"/>
                </a:lnTo>
                <a:lnTo>
                  <a:pt x="799166" y="128506"/>
                </a:lnTo>
                <a:lnTo>
                  <a:pt x="795830" y="126527"/>
                </a:lnTo>
                <a:cubicBezTo>
                  <a:pt x="715067" y="196803"/>
                  <a:pt x="634305" y="267079"/>
                  <a:pt x="553543" y="337355"/>
                </a:cubicBezTo>
                <a:cubicBezTo>
                  <a:pt x="528779" y="358904"/>
                  <a:pt x="491236" y="356298"/>
                  <a:pt x="469687" y="331533"/>
                </a:cubicBezTo>
                <a:lnTo>
                  <a:pt x="469688" y="331534"/>
                </a:lnTo>
                <a:cubicBezTo>
                  <a:pt x="448139" y="306770"/>
                  <a:pt x="450746" y="269226"/>
                  <a:pt x="475510" y="247677"/>
                </a:cubicBezTo>
                <a:lnTo>
                  <a:pt x="743505" y="14477"/>
                </a:lnTo>
                <a:cubicBezTo>
                  <a:pt x="765419" y="-4592"/>
                  <a:pt x="797339" y="-4746"/>
                  <a:pt x="818596" y="13559"/>
                </a:cubicBezTo>
                <a:cubicBezTo>
                  <a:pt x="825164" y="12925"/>
                  <a:pt x="831849" y="14001"/>
                  <a:pt x="838403" y="16293"/>
                </a:cubicBezTo>
                <a:cubicBezTo>
                  <a:pt x="956310" y="57521"/>
                  <a:pt x="1074215" y="98750"/>
                  <a:pt x="1192122" y="139979"/>
                </a:cubicBezTo>
                <a:cubicBezTo>
                  <a:pt x="1199869" y="142688"/>
                  <a:pt x="1206700" y="146838"/>
                  <a:pt x="1212420" y="152024"/>
                </a:cubicBezTo>
                <a:close/>
                <a:moveTo>
                  <a:pt x="1681771" y="50445"/>
                </a:moveTo>
                <a:cubicBezTo>
                  <a:pt x="1748841" y="113504"/>
                  <a:pt x="1752092" y="218996"/>
                  <a:pt x="1689033" y="286066"/>
                </a:cubicBezTo>
                <a:cubicBezTo>
                  <a:pt x="1625973" y="353135"/>
                  <a:pt x="1520482" y="356387"/>
                  <a:pt x="1453412" y="293327"/>
                </a:cubicBezTo>
                <a:cubicBezTo>
                  <a:pt x="1386342" y="230268"/>
                  <a:pt x="1383091" y="124777"/>
                  <a:pt x="1446150" y="57707"/>
                </a:cubicBezTo>
                <a:cubicBezTo>
                  <a:pt x="1509210" y="-9363"/>
                  <a:pt x="1614701" y="-12614"/>
                  <a:pt x="1681771" y="50445"/>
                </a:cubicBezTo>
                <a:close/>
              </a:path>
            </a:pathLst>
          </a:custGeom>
          <a:solidFill>
            <a:schemeClr val="accent2">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3599">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32"/>
          <p:cNvSpPr txBox="1"/>
          <p:nvPr/>
        </p:nvSpPr>
        <p:spPr>
          <a:xfrm>
            <a:off x="5511079" y="1347934"/>
            <a:ext cx="2779083" cy="677108"/>
          </a:xfrm>
          <a:prstGeom prst="rect">
            <a:avLst/>
          </a:prstGeom>
          <a:noFill/>
        </p:spPr>
        <p:txBody>
          <a:bodyPr wrap="square" rtlCol="0">
            <a:spAutoFit/>
          </a:bodyPr>
          <a:lstStyle/>
          <a:p>
            <a:r>
              <a:rPr lang="en-US" altLang="zh-CN" sz="1400" b="1" dirty="0">
                <a:solidFill>
                  <a:schemeClr val="tx1">
                    <a:lumMod val="75000"/>
                    <a:lumOff val="25000"/>
                  </a:schemeClr>
                </a:solidFill>
                <a:latin typeface="+mn-ea"/>
                <a:sym typeface="Arial" panose="020B0604020202020204" pitchFamily="34" charset="0"/>
              </a:rPr>
              <a:t>01</a:t>
            </a:r>
          </a:p>
          <a:p>
            <a:r>
              <a:rPr lang="zh-CN" altLang="en-US" sz="1200" dirty="0">
                <a:solidFill>
                  <a:schemeClr val="tx1">
                    <a:lumMod val="75000"/>
                    <a:lumOff val="25000"/>
                  </a:schemeClr>
                </a:solidFill>
                <a:latin typeface="+mn-ea"/>
                <a:sym typeface="Arial" panose="020B0604020202020204" pitchFamily="34" charset="0"/>
              </a:rPr>
              <a:t>单击此处添加文本单击此处添加文本</a:t>
            </a:r>
            <a:endParaRPr lang="en-US" altLang="zh-CN" sz="1200" dirty="0">
              <a:solidFill>
                <a:schemeClr val="tx1">
                  <a:lumMod val="75000"/>
                  <a:lumOff val="25000"/>
                </a:schemeClr>
              </a:solidFill>
              <a:latin typeface="+mn-ea"/>
              <a:sym typeface="Arial" panose="020B0604020202020204" pitchFamily="34" charset="0"/>
            </a:endParaRPr>
          </a:p>
          <a:p>
            <a:r>
              <a:rPr lang="zh-CN" altLang="en-US" sz="1200" dirty="0">
                <a:solidFill>
                  <a:schemeClr val="tx1">
                    <a:lumMod val="75000"/>
                    <a:lumOff val="25000"/>
                  </a:schemeClr>
                </a:solidFill>
                <a:latin typeface="+mn-ea"/>
                <a:sym typeface="Arial" panose="020B0604020202020204" pitchFamily="34" charset="0"/>
              </a:rPr>
              <a:t>单击此处添加文本</a:t>
            </a:r>
            <a:endParaRPr lang="en-US" altLang="zh-CN" sz="1200" dirty="0">
              <a:solidFill>
                <a:schemeClr val="tx1">
                  <a:lumMod val="75000"/>
                  <a:lumOff val="25000"/>
                </a:schemeClr>
              </a:solidFill>
              <a:latin typeface="+mn-ea"/>
              <a:sym typeface="Arial" panose="020B0604020202020204" pitchFamily="34" charset="0"/>
            </a:endParaRPr>
          </a:p>
        </p:txBody>
      </p:sp>
      <p:sp>
        <p:nvSpPr>
          <p:cNvPr id="12" name="TextBox 33"/>
          <p:cNvSpPr txBox="1"/>
          <p:nvPr/>
        </p:nvSpPr>
        <p:spPr>
          <a:xfrm>
            <a:off x="5512981" y="2441434"/>
            <a:ext cx="2779083" cy="677108"/>
          </a:xfrm>
          <a:prstGeom prst="rect">
            <a:avLst/>
          </a:prstGeom>
          <a:noFill/>
        </p:spPr>
        <p:txBody>
          <a:bodyPr wrap="square" rtlCol="0">
            <a:spAutoFit/>
          </a:bodyPr>
          <a:lstStyle/>
          <a:p>
            <a:r>
              <a:rPr lang="en-US" altLang="zh-CN" sz="1400" b="1" dirty="0">
                <a:solidFill>
                  <a:schemeClr val="tx1">
                    <a:lumMod val="75000"/>
                    <a:lumOff val="25000"/>
                  </a:schemeClr>
                </a:solidFill>
                <a:latin typeface="+mn-ea"/>
                <a:sym typeface="Arial" panose="020B0604020202020204" pitchFamily="34" charset="0"/>
              </a:rPr>
              <a:t>02</a:t>
            </a:r>
          </a:p>
          <a:p>
            <a:r>
              <a:rPr lang="zh-CN" altLang="en-US" sz="1200" dirty="0">
                <a:solidFill>
                  <a:schemeClr val="tx1">
                    <a:lumMod val="75000"/>
                    <a:lumOff val="25000"/>
                  </a:schemeClr>
                </a:solidFill>
                <a:latin typeface="+mn-ea"/>
                <a:sym typeface="Arial" panose="020B0604020202020204" pitchFamily="34" charset="0"/>
              </a:rPr>
              <a:t>单击此处添加文本单击此处添加文本</a:t>
            </a:r>
            <a:endParaRPr lang="en-US" altLang="zh-CN" sz="1200" dirty="0">
              <a:solidFill>
                <a:schemeClr val="tx1">
                  <a:lumMod val="75000"/>
                  <a:lumOff val="25000"/>
                </a:schemeClr>
              </a:solidFill>
              <a:latin typeface="+mn-ea"/>
              <a:sym typeface="Arial" panose="020B0604020202020204" pitchFamily="34" charset="0"/>
            </a:endParaRPr>
          </a:p>
          <a:p>
            <a:r>
              <a:rPr lang="zh-CN" altLang="en-US" sz="1200" dirty="0">
                <a:solidFill>
                  <a:schemeClr val="tx1">
                    <a:lumMod val="75000"/>
                    <a:lumOff val="25000"/>
                  </a:schemeClr>
                </a:solidFill>
                <a:latin typeface="+mn-ea"/>
                <a:sym typeface="Arial" panose="020B0604020202020204" pitchFamily="34" charset="0"/>
              </a:rPr>
              <a:t>单击此处添加文本</a:t>
            </a:r>
            <a:endParaRPr lang="en-US" altLang="zh-CN" sz="1200" dirty="0">
              <a:solidFill>
                <a:schemeClr val="tx1">
                  <a:lumMod val="75000"/>
                  <a:lumOff val="25000"/>
                </a:schemeClr>
              </a:solidFill>
              <a:latin typeface="+mn-ea"/>
              <a:sym typeface="Arial" panose="020B0604020202020204" pitchFamily="34" charset="0"/>
            </a:endParaRPr>
          </a:p>
        </p:txBody>
      </p:sp>
      <p:sp>
        <p:nvSpPr>
          <p:cNvPr id="13" name="TextBox 34"/>
          <p:cNvSpPr txBox="1"/>
          <p:nvPr/>
        </p:nvSpPr>
        <p:spPr>
          <a:xfrm>
            <a:off x="5512981" y="3499757"/>
            <a:ext cx="2779083" cy="677108"/>
          </a:xfrm>
          <a:prstGeom prst="rect">
            <a:avLst/>
          </a:prstGeom>
          <a:noFill/>
        </p:spPr>
        <p:txBody>
          <a:bodyPr wrap="square" rtlCol="0">
            <a:spAutoFit/>
          </a:bodyPr>
          <a:lstStyle/>
          <a:p>
            <a:r>
              <a:rPr lang="en-US" altLang="zh-CN" sz="1400" b="1" dirty="0">
                <a:solidFill>
                  <a:schemeClr val="tx1">
                    <a:lumMod val="75000"/>
                    <a:lumOff val="25000"/>
                  </a:schemeClr>
                </a:solidFill>
                <a:latin typeface="+mn-ea"/>
                <a:sym typeface="Arial" panose="020B0604020202020204" pitchFamily="34" charset="0"/>
              </a:rPr>
              <a:t>03</a:t>
            </a:r>
          </a:p>
          <a:p>
            <a:r>
              <a:rPr lang="zh-CN" altLang="en-US" sz="1200" dirty="0">
                <a:solidFill>
                  <a:schemeClr val="tx1">
                    <a:lumMod val="75000"/>
                    <a:lumOff val="25000"/>
                  </a:schemeClr>
                </a:solidFill>
                <a:latin typeface="+mn-ea"/>
                <a:sym typeface="Arial" panose="020B0604020202020204" pitchFamily="34" charset="0"/>
              </a:rPr>
              <a:t>单击此处添加文本单击此处添加文本</a:t>
            </a:r>
            <a:endParaRPr lang="en-US" altLang="zh-CN" sz="1200" dirty="0">
              <a:solidFill>
                <a:schemeClr val="tx1">
                  <a:lumMod val="75000"/>
                  <a:lumOff val="25000"/>
                </a:schemeClr>
              </a:solidFill>
              <a:latin typeface="+mn-ea"/>
              <a:sym typeface="Arial" panose="020B0604020202020204" pitchFamily="34" charset="0"/>
            </a:endParaRPr>
          </a:p>
          <a:p>
            <a:r>
              <a:rPr lang="zh-CN" altLang="en-US" sz="1200" dirty="0">
                <a:solidFill>
                  <a:schemeClr val="tx1">
                    <a:lumMod val="75000"/>
                    <a:lumOff val="25000"/>
                  </a:schemeClr>
                </a:solidFill>
                <a:latin typeface="+mn-ea"/>
                <a:sym typeface="Arial" panose="020B0604020202020204" pitchFamily="34" charset="0"/>
              </a:rPr>
              <a:t>单击此处添加文本</a:t>
            </a:r>
            <a:endParaRPr lang="en-US" altLang="zh-CN" sz="1200" dirty="0">
              <a:solidFill>
                <a:schemeClr val="tx1">
                  <a:lumMod val="75000"/>
                  <a:lumOff val="25000"/>
                </a:schemeClr>
              </a:solidFill>
              <a:latin typeface="+mn-ea"/>
              <a:sym typeface="Arial" panose="020B0604020202020204" pitchFamily="34" charset="0"/>
            </a:endParaRPr>
          </a:p>
        </p:txBody>
      </p:sp>
      <p:cxnSp>
        <p:nvCxnSpPr>
          <p:cNvPr id="14" name="直接连接符 13"/>
          <p:cNvCxnSpPr/>
          <p:nvPr/>
        </p:nvCxnSpPr>
        <p:spPr>
          <a:xfrm>
            <a:off x="4829769" y="2200546"/>
            <a:ext cx="3318316" cy="0"/>
          </a:xfrm>
          <a:prstGeom prst="line">
            <a:avLst/>
          </a:prstGeom>
          <a:noFill/>
          <a:ln w="9525" cap="flat" cmpd="sng" algn="ctr">
            <a:solidFill>
              <a:schemeClr val="tx1">
                <a:lumMod val="50000"/>
                <a:lumOff val="50000"/>
              </a:schemeClr>
            </a:solidFill>
            <a:prstDash val="dash"/>
          </a:ln>
          <a:effectLst/>
        </p:spPr>
      </p:cxnSp>
      <p:cxnSp>
        <p:nvCxnSpPr>
          <p:cNvPr id="15" name="直接连接符 14"/>
          <p:cNvCxnSpPr/>
          <p:nvPr/>
        </p:nvCxnSpPr>
        <p:spPr>
          <a:xfrm>
            <a:off x="4829159" y="3354932"/>
            <a:ext cx="3318927" cy="0"/>
          </a:xfrm>
          <a:prstGeom prst="line">
            <a:avLst/>
          </a:prstGeom>
          <a:noFill/>
          <a:ln w="9525" cap="flat" cmpd="sng" algn="ctr">
            <a:solidFill>
              <a:schemeClr val="tx1">
                <a:lumMod val="50000"/>
                <a:lumOff val="50000"/>
              </a:schemeClr>
            </a:solidFill>
            <a:prstDash val="dash"/>
          </a:ln>
          <a:effectLst/>
        </p:spPr>
      </p:cxnSp>
      <p:grpSp>
        <p:nvGrpSpPr>
          <p:cNvPr id="16" name="组合 15"/>
          <p:cNvGrpSpPr/>
          <p:nvPr/>
        </p:nvGrpSpPr>
        <p:grpSpPr>
          <a:xfrm>
            <a:off x="4787968" y="1385865"/>
            <a:ext cx="599292" cy="599292"/>
            <a:chOff x="4499992" y="267494"/>
            <a:chExt cx="599448" cy="599448"/>
          </a:xfrm>
        </p:grpSpPr>
        <p:grpSp>
          <p:nvGrpSpPr>
            <p:cNvPr id="17" name="组合 16"/>
            <p:cNvGrpSpPr/>
            <p:nvPr/>
          </p:nvGrpSpPr>
          <p:grpSpPr>
            <a:xfrm>
              <a:off x="4499992" y="267494"/>
              <a:ext cx="599448" cy="599448"/>
              <a:chOff x="4131160" y="713581"/>
              <a:chExt cx="881684" cy="881684"/>
            </a:xfrm>
          </p:grpSpPr>
          <p:sp>
            <p:nvSpPr>
              <p:cNvPr id="19" name="椭圆 1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4237176" y="819597"/>
                <a:ext cx="669652" cy="669652"/>
              </a:xfrm>
              <a:prstGeom prst="ellipse">
                <a:avLst/>
              </a:prstGeom>
              <a:solidFill>
                <a:schemeClr val="accent2"/>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Freeform 70"/>
            <p:cNvSpPr>
              <a:spLocks noEditPoints="1"/>
            </p:cNvSpPr>
            <p:nvPr/>
          </p:nvSpPr>
          <p:spPr bwMode="auto">
            <a:xfrm>
              <a:off x="4679089" y="422857"/>
              <a:ext cx="241254" cy="288722"/>
            </a:xfrm>
            <a:custGeom>
              <a:avLst/>
              <a:gdLst>
                <a:gd name="T0" fmla="*/ 346 w 346"/>
                <a:gd name="T1" fmla="*/ 77 h 414"/>
                <a:gd name="T2" fmla="*/ 345 w 346"/>
                <a:gd name="T3" fmla="*/ 75 h 414"/>
                <a:gd name="T4" fmla="*/ 345 w 346"/>
                <a:gd name="T5" fmla="*/ 74 h 414"/>
                <a:gd name="T6" fmla="*/ 343 w 346"/>
                <a:gd name="T7" fmla="*/ 72 h 414"/>
                <a:gd name="T8" fmla="*/ 273 w 346"/>
                <a:gd name="T9" fmla="*/ 2 h 414"/>
                <a:gd name="T10" fmla="*/ 271 w 346"/>
                <a:gd name="T11" fmla="*/ 0 h 414"/>
                <a:gd name="T12" fmla="*/ 270 w 346"/>
                <a:gd name="T13" fmla="*/ 0 h 414"/>
                <a:gd name="T14" fmla="*/ 268 w 346"/>
                <a:gd name="T15" fmla="*/ 0 h 414"/>
                <a:gd name="T16" fmla="*/ 268 w 346"/>
                <a:gd name="T17" fmla="*/ 0 h 414"/>
                <a:gd name="T18" fmla="*/ 7 w 346"/>
                <a:gd name="T19" fmla="*/ 0 h 414"/>
                <a:gd name="T20" fmla="*/ 0 w 346"/>
                <a:gd name="T21" fmla="*/ 7 h 414"/>
                <a:gd name="T22" fmla="*/ 0 w 346"/>
                <a:gd name="T23" fmla="*/ 407 h 414"/>
                <a:gd name="T24" fmla="*/ 7 w 346"/>
                <a:gd name="T25" fmla="*/ 414 h 414"/>
                <a:gd name="T26" fmla="*/ 338 w 346"/>
                <a:gd name="T27" fmla="*/ 414 h 414"/>
                <a:gd name="T28" fmla="*/ 346 w 346"/>
                <a:gd name="T29" fmla="*/ 407 h 414"/>
                <a:gd name="T30" fmla="*/ 346 w 346"/>
                <a:gd name="T31" fmla="*/ 77 h 414"/>
                <a:gd name="T32" fmla="*/ 346 w 346"/>
                <a:gd name="T33" fmla="*/ 77 h 414"/>
                <a:gd name="T34" fmla="*/ 275 w 346"/>
                <a:gd name="T35" fmla="*/ 25 h 414"/>
                <a:gd name="T36" fmla="*/ 320 w 346"/>
                <a:gd name="T37" fmla="*/ 70 h 414"/>
                <a:gd name="T38" fmla="*/ 275 w 346"/>
                <a:gd name="T39" fmla="*/ 70 h 414"/>
                <a:gd name="T40" fmla="*/ 275 w 346"/>
                <a:gd name="T41" fmla="*/ 25 h 414"/>
                <a:gd name="T42" fmla="*/ 14 w 346"/>
                <a:gd name="T43" fmla="*/ 400 h 414"/>
                <a:gd name="T44" fmla="*/ 14 w 346"/>
                <a:gd name="T45" fmla="*/ 14 h 414"/>
                <a:gd name="T46" fmla="*/ 260 w 346"/>
                <a:gd name="T47" fmla="*/ 14 h 414"/>
                <a:gd name="T48" fmla="*/ 260 w 346"/>
                <a:gd name="T49" fmla="*/ 77 h 414"/>
                <a:gd name="T50" fmla="*/ 268 w 346"/>
                <a:gd name="T51" fmla="*/ 85 h 414"/>
                <a:gd name="T52" fmla="*/ 331 w 346"/>
                <a:gd name="T53" fmla="*/ 85 h 414"/>
                <a:gd name="T54" fmla="*/ 331 w 346"/>
                <a:gd name="T55" fmla="*/ 400 h 414"/>
                <a:gd name="T56" fmla="*/ 14 w 346"/>
                <a:gd name="T57" fmla="*/ 400 h 4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46" h="414">
                  <a:moveTo>
                    <a:pt x="346" y="77"/>
                  </a:moveTo>
                  <a:cubicBezTo>
                    <a:pt x="345" y="76"/>
                    <a:pt x="345" y="76"/>
                    <a:pt x="345" y="75"/>
                  </a:cubicBezTo>
                  <a:cubicBezTo>
                    <a:pt x="345" y="75"/>
                    <a:pt x="345" y="75"/>
                    <a:pt x="345" y="74"/>
                  </a:cubicBezTo>
                  <a:cubicBezTo>
                    <a:pt x="345" y="74"/>
                    <a:pt x="344" y="73"/>
                    <a:pt x="343" y="72"/>
                  </a:cubicBezTo>
                  <a:cubicBezTo>
                    <a:pt x="273" y="2"/>
                    <a:pt x="273" y="2"/>
                    <a:pt x="273" y="2"/>
                  </a:cubicBezTo>
                  <a:cubicBezTo>
                    <a:pt x="272" y="1"/>
                    <a:pt x="272" y="1"/>
                    <a:pt x="271" y="0"/>
                  </a:cubicBezTo>
                  <a:cubicBezTo>
                    <a:pt x="271" y="0"/>
                    <a:pt x="270" y="0"/>
                    <a:pt x="270" y="0"/>
                  </a:cubicBezTo>
                  <a:cubicBezTo>
                    <a:pt x="270" y="0"/>
                    <a:pt x="269" y="0"/>
                    <a:pt x="268" y="0"/>
                  </a:cubicBezTo>
                  <a:cubicBezTo>
                    <a:pt x="268" y="0"/>
                    <a:pt x="268" y="0"/>
                    <a:pt x="268" y="0"/>
                  </a:cubicBezTo>
                  <a:cubicBezTo>
                    <a:pt x="7" y="0"/>
                    <a:pt x="7" y="0"/>
                    <a:pt x="7" y="0"/>
                  </a:cubicBezTo>
                  <a:cubicBezTo>
                    <a:pt x="3" y="0"/>
                    <a:pt x="0" y="3"/>
                    <a:pt x="0" y="7"/>
                  </a:cubicBezTo>
                  <a:cubicBezTo>
                    <a:pt x="0" y="407"/>
                    <a:pt x="0" y="407"/>
                    <a:pt x="0" y="407"/>
                  </a:cubicBezTo>
                  <a:cubicBezTo>
                    <a:pt x="0" y="411"/>
                    <a:pt x="3" y="414"/>
                    <a:pt x="7" y="414"/>
                  </a:cubicBezTo>
                  <a:cubicBezTo>
                    <a:pt x="338" y="414"/>
                    <a:pt x="338" y="414"/>
                    <a:pt x="338" y="414"/>
                  </a:cubicBezTo>
                  <a:cubicBezTo>
                    <a:pt x="342" y="414"/>
                    <a:pt x="346" y="411"/>
                    <a:pt x="346" y="407"/>
                  </a:cubicBezTo>
                  <a:cubicBezTo>
                    <a:pt x="346" y="77"/>
                    <a:pt x="346" y="77"/>
                    <a:pt x="346" y="77"/>
                  </a:cubicBezTo>
                  <a:cubicBezTo>
                    <a:pt x="346" y="77"/>
                    <a:pt x="346" y="77"/>
                    <a:pt x="346" y="77"/>
                  </a:cubicBezTo>
                  <a:close/>
                  <a:moveTo>
                    <a:pt x="275" y="25"/>
                  </a:moveTo>
                  <a:cubicBezTo>
                    <a:pt x="320" y="70"/>
                    <a:pt x="320" y="70"/>
                    <a:pt x="320" y="70"/>
                  </a:cubicBezTo>
                  <a:cubicBezTo>
                    <a:pt x="275" y="70"/>
                    <a:pt x="275" y="70"/>
                    <a:pt x="275" y="70"/>
                  </a:cubicBezTo>
                  <a:lnTo>
                    <a:pt x="275" y="25"/>
                  </a:lnTo>
                  <a:close/>
                  <a:moveTo>
                    <a:pt x="14" y="400"/>
                  </a:moveTo>
                  <a:cubicBezTo>
                    <a:pt x="14" y="14"/>
                    <a:pt x="14" y="14"/>
                    <a:pt x="14" y="14"/>
                  </a:cubicBezTo>
                  <a:cubicBezTo>
                    <a:pt x="260" y="14"/>
                    <a:pt x="260" y="14"/>
                    <a:pt x="260" y="14"/>
                  </a:cubicBezTo>
                  <a:cubicBezTo>
                    <a:pt x="260" y="77"/>
                    <a:pt x="260" y="77"/>
                    <a:pt x="260" y="77"/>
                  </a:cubicBezTo>
                  <a:cubicBezTo>
                    <a:pt x="260" y="81"/>
                    <a:pt x="264" y="85"/>
                    <a:pt x="268" y="85"/>
                  </a:cubicBezTo>
                  <a:cubicBezTo>
                    <a:pt x="331" y="85"/>
                    <a:pt x="331" y="85"/>
                    <a:pt x="331" y="85"/>
                  </a:cubicBezTo>
                  <a:cubicBezTo>
                    <a:pt x="331" y="400"/>
                    <a:pt x="331" y="400"/>
                    <a:pt x="331" y="400"/>
                  </a:cubicBezTo>
                  <a:lnTo>
                    <a:pt x="14" y="400"/>
                  </a:lnTo>
                  <a:close/>
                </a:path>
              </a:pathLst>
            </a:custGeom>
            <a:solidFill>
              <a:srgbClr val="FFFFFF"/>
            </a:solidFill>
            <a:ln>
              <a:noFill/>
            </a:ln>
          </p:spPr>
          <p:txBody>
            <a:bodyPr vert="horz" wrap="square" lIns="68553" tIns="34277" rIns="68553" bIns="34277" numCol="1" anchor="t" anchorCtr="0" compatLnSpc="1">
              <a:prstTxWarp prst="textNoShape">
                <a:avLst/>
              </a:prstTxWarp>
            </a:bodyPr>
            <a:lstStyle/>
            <a:p>
              <a:endParaRPr lang="en-US" sz="35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1" name="组合 20"/>
          <p:cNvGrpSpPr/>
          <p:nvPr/>
        </p:nvGrpSpPr>
        <p:grpSpPr>
          <a:xfrm>
            <a:off x="4803394" y="2441433"/>
            <a:ext cx="599292" cy="599292"/>
            <a:chOff x="5418452" y="307702"/>
            <a:chExt cx="599448" cy="599448"/>
          </a:xfrm>
        </p:grpSpPr>
        <p:grpSp>
          <p:nvGrpSpPr>
            <p:cNvPr id="22" name="组合 21"/>
            <p:cNvGrpSpPr/>
            <p:nvPr/>
          </p:nvGrpSpPr>
          <p:grpSpPr>
            <a:xfrm>
              <a:off x="5418452" y="307702"/>
              <a:ext cx="599448" cy="599448"/>
              <a:chOff x="4131160" y="713581"/>
              <a:chExt cx="881684" cy="881684"/>
            </a:xfrm>
          </p:grpSpPr>
          <p:sp>
            <p:nvSpPr>
              <p:cNvPr id="24" name="椭圆 23"/>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4237176" y="819597"/>
                <a:ext cx="669652" cy="669652"/>
              </a:xfrm>
              <a:prstGeom prst="ellipse">
                <a:avLst/>
              </a:prstGeom>
              <a:solidFill>
                <a:schemeClr val="accent1"/>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Freeform 72"/>
            <p:cNvSpPr>
              <a:spLocks noEditPoints="1"/>
            </p:cNvSpPr>
            <p:nvPr/>
          </p:nvSpPr>
          <p:spPr bwMode="auto">
            <a:xfrm>
              <a:off x="5580112" y="455050"/>
              <a:ext cx="297176" cy="29771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p:spPr>
          <p:txBody>
            <a:bodyPr vert="horz" wrap="square" lIns="68553" tIns="34277" rIns="68553" bIns="34277" numCol="1" anchor="t" anchorCtr="0" compatLnSpc="1">
              <a:prstTxWarp prst="textNoShape">
                <a:avLst/>
              </a:prstTxWarp>
            </a:bodyPr>
            <a:lstStyle/>
            <a:p>
              <a:endParaRPr lang="en-US" sz="359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4821144" y="3478818"/>
            <a:ext cx="599292" cy="599292"/>
            <a:chOff x="6516216" y="334289"/>
            <a:chExt cx="599448" cy="599448"/>
          </a:xfrm>
        </p:grpSpPr>
        <p:grpSp>
          <p:nvGrpSpPr>
            <p:cNvPr id="27" name="组合 26"/>
            <p:cNvGrpSpPr/>
            <p:nvPr/>
          </p:nvGrpSpPr>
          <p:grpSpPr>
            <a:xfrm>
              <a:off x="6516216" y="334289"/>
              <a:ext cx="599448" cy="599448"/>
              <a:chOff x="4131160" y="713581"/>
              <a:chExt cx="881684" cy="881684"/>
            </a:xfrm>
          </p:grpSpPr>
          <p:sp>
            <p:nvSpPr>
              <p:cNvPr id="29" name="椭圆 28"/>
              <p:cNvSpPr/>
              <p:nvPr/>
            </p:nvSpPr>
            <p:spPr>
              <a:xfrm>
                <a:off x="4131160" y="713581"/>
                <a:ext cx="881684" cy="881684"/>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0" name="椭圆 29"/>
              <p:cNvSpPr/>
              <p:nvPr/>
            </p:nvSpPr>
            <p:spPr>
              <a:xfrm>
                <a:off x="4237176" y="819597"/>
                <a:ext cx="669652" cy="669652"/>
              </a:xfrm>
              <a:prstGeom prst="ellipse">
                <a:avLst/>
              </a:prstGeom>
              <a:solidFill>
                <a:schemeClr val="accent3"/>
              </a:solidFill>
              <a:ln>
                <a:noFill/>
              </a:ln>
              <a:effectLst>
                <a:innerShdw blurRad="63500" dist="50800" dir="18900000">
                  <a:prstClr val="black">
                    <a:alpha val="35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8" name="Freeform 13"/>
            <p:cNvSpPr>
              <a:spLocks noEditPoints="1"/>
            </p:cNvSpPr>
            <p:nvPr/>
          </p:nvSpPr>
          <p:spPr bwMode="auto">
            <a:xfrm>
              <a:off x="6723586" y="474407"/>
              <a:ext cx="184708" cy="340466"/>
            </a:xfrm>
            <a:custGeom>
              <a:avLst/>
              <a:gdLst>
                <a:gd name="T0" fmla="*/ 2 w 122"/>
                <a:gd name="T1" fmla="*/ 65 h 225"/>
                <a:gd name="T2" fmla="*/ 14 w 122"/>
                <a:gd name="T3" fmla="*/ 77 h 225"/>
                <a:gd name="T4" fmla="*/ 17 w 122"/>
                <a:gd name="T5" fmla="*/ 76 h 225"/>
                <a:gd name="T6" fmla="*/ 119 w 122"/>
                <a:gd name="T7" fmla="*/ 42 h 225"/>
                <a:gd name="T8" fmla="*/ 119 w 122"/>
                <a:gd name="T9" fmla="*/ 30 h 225"/>
                <a:gd name="T10" fmla="*/ 105 w 122"/>
                <a:gd name="T11" fmla="*/ 23 h 225"/>
                <a:gd name="T12" fmla="*/ 3 w 122"/>
                <a:gd name="T13" fmla="*/ 57 h 225"/>
                <a:gd name="T14" fmla="*/ 108 w 122"/>
                <a:gd name="T15" fmla="*/ 28 h 225"/>
                <a:gd name="T16" fmla="*/ 114 w 122"/>
                <a:gd name="T17" fmla="*/ 35 h 225"/>
                <a:gd name="T18" fmla="*/ 111 w 122"/>
                <a:gd name="T19" fmla="*/ 42 h 225"/>
                <a:gd name="T20" fmla="*/ 14 w 122"/>
                <a:gd name="T21" fmla="*/ 71 h 225"/>
                <a:gd name="T22" fmla="*/ 9 w 122"/>
                <a:gd name="T23" fmla="*/ 67 h 225"/>
                <a:gd name="T24" fmla="*/ 8 w 122"/>
                <a:gd name="T25" fmla="*/ 59 h 225"/>
                <a:gd name="T26" fmla="*/ 106 w 122"/>
                <a:gd name="T27" fmla="*/ 28 h 225"/>
                <a:gd name="T28" fmla="*/ 14 w 122"/>
                <a:gd name="T29" fmla="*/ 43 h 225"/>
                <a:gd name="T30" fmla="*/ 66 w 122"/>
                <a:gd name="T31" fmla="*/ 28 h 225"/>
                <a:gd name="T32" fmla="*/ 73 w 122"/>
                <a:gd name="T33" fmla="*/ 10 h 225"/>
                <a:gd name="T34" fmla="*/ 9 w 122"/>
                <a:gd name="T35" fmla="*/ 17 h 225"/>
                <a:gd name="T36" fmla="*/ 3 w 122"/>
                <a:gd name="T37" fmla="*/ 35 h 225"/>
                <a:gd name="T38" fmla="*/ 61 w 122"/>
                <a:gd name="T39" fmla="*/ 8 h 225"/>
                <a:gd name="T40" fmla="*/ 67 w 122"/>
                <a:gd name="T41" fmla="*/ 12 h 225"/>
                <a:gd name="T42" fmla="*/ 65 w 122"/>
                <a:gd name="T43" fmla="*/ 22 h 225"/>
                <a:gd name="T44" fmla="*/ 14 w 122"/>
                <a:gd name="T45" fmla="*/ 37 h 225"/>
                <a:gd name="T46" fmla="*/ 8 w 122"/>
                <a:gd name="T47" fmla="*/ 30 h 225"/>
                <a:gd name="T48" fmla="*/ 120 w 122"/>
                <a:gd name="T49" fmla="*/ 101 h 225"/>
                <a:gd name="T50" fmla="*/ 105 w 122"/>
                <a:gd name="T51" fmla="*/ 90 h 225"/>
                <a:gd name="T52" fmla="*/ 72 w 122"/>
                <a:gd name="T53" fmla="*/ 110 h 225"/>
                <a:gd name="T54" fmla="*/ 55 w 122"/>
                <a:gd name="T55" fmla="*/ 138 h 225"/>
                <a:gd name="T56" fmla="*/ 53 w 122"/>
                <a:gd name="T57" fmla="*/ 99 h 225"/>
                <a:gd name="T58" fmla="*/ 119 w 122"/>
                <a:gd name="T59" fmla="*/ 76 h 225"/>
                <a:gd name="T60" fmla="*/ 119 w 122"/>
                <a:gd name="T61" fmla="*/ 64 h 225"/>
                <a:gd name="T62" fmla="*/ 9 w 122"/>
                <a:gd name="T63" fmla="*/ 85 h 225"/>
                <a:gd name="T64" fmla="*/ 1 w 122"/>
                <a:gd name="T65" fmla="*/ 97 h 225"/>
                <a:gd name="T66" fmla="*/ 3 w 122"/>
                <a:gd name="T67" fmla="*/ 102 h 225"/>
                <a:gd name="T68" fmla="*/ 11 w 122"/>
                <a:gd name="T69" fmla="*/ 110 h 225"/>
                <a:gd name="T70" fmla="*/ 28 w 122"/>
                <a:gd name="T71" fmla="*/ 121 h 225"/>
                <a:gd name="T72" fmla="*/ 17 w 122"/>
                <a:gd name="T73" fmla="*/ 138 h 225"/>
                <a:gd name="T74" fmla="*/ 40 w 122"/>
                <a:gd name="T75" fmla="*/ 209 h 225"/>
                <a:gd name="T76" fmla="*/ 53 w 122"/>
                <a:gd name="T77" fmla="*/ 225 h 225"/>
                <a:gd name="T78" fmla="*/ 87 w 122"/>
                <a:gd name="T79" fmla="*/ 214 h 225"/>
                <a:gd name="T80" fmla="*/ 110 w 122"/>
                <a:gd name="T81" fmla="*/ 187 h 225"/>
                <a:gd name="T82" fmla="*/ 99 w 122"/>
                <a:gd name="T83" fmla="*/ 138 h 225"/>
                <a:gd name="T84" fmla="*/ 104 w 122"/>
                <a:gd name="T85" fmla="*/ 117 h 225"/>
                <a:gd name="T86" fmla="*/ 120 w 122"/>
                <a:gd name="T87" fmla="*/ 101 h 225"/>
                <a:gd name="T88" fmla="*/ 47 w 122"/>
                <a:gd name="T89" fmla="*/ 101 h 225"/>
                <a:gd name="T90" fmla="*/ 49 w 122"/>
                <a:gd name="T91" fmla="*/ 138 h 225"/>
                <a:gd name="T92" fmla="*/ 35 w 122"/>
                <a:gd name="T93" fmla="*/ 121 h 225"/>
                <a:gd name="T94" fmla="*/ 24 w 122"/>
                <a:gd name="T95" fmla="*/ 108 h 225"/>
                <a:gd name="T96" fmla="*/ 12 w 122"/>
                <a:gd name="T97" fmla="*/ 104 h 225"/>
                <a:gd name="T98" fmla="*/ 8 w 122"/>
                <a:gd name="T99" fmla="*/ 97 h 225"/>
                <a:gd name="T100" fmla="*/ 8 w 122"/>
                <a:gd name="T101" fmla="*/ 93 h 225"/>
                <a:gd name="T102" fmla="*/ 12 w 122"/>
                <a:gd name="T103" fmla="*/ 90 h 225"/>
                <a:gd name="T104" fmla="*/ 24 w 122"/>
                <a:gd name="T105" fmla="*/ 86 h 225"/>
                <a:gd name="T106" fmla="*/ 108 w 122"/>
                <a:gd name="T107" fmla="*/ 62 h 225"/>
                <a:gd name="T108" fmla="*/ 114 w 122"/>
                <a:gd name="T109" fmla="*/ 69 h 225"/>
                <a:gd name="T110" fmla="*/ 111 w 122"/>
                <a:gd name="T111" fmla="*/ 76 h 225"/>
                <a:gd name="T112" fmla="*/ 43 w 122"/>
                <a:gd name="T113" fmla="*/ 98 h 225"/>
                <a:gd name="T114" fmla="*/ 103 w 122"/>
                <a:gd name="T115" fmla="*/ 111 h 225"/>
                <a:gd name="T116" fmla="*/ 92 w 122"/>
                <a:gd name="T117" fmla="*/ 138 h 225"/>
                <a:gd name="T118" fmla="*/ 78 w 122"/>
                <a:gd name="T119" fmla="*/ 110 h 225"/>
                <a:gd name="T120" fmla="*/ 106 w 122"/>
                <a:gd name="T121" fmla="*/ 96 h 225"/>
                <a:gd name="T122" fmla="*/ 114 w 122"/>
                <a:gd name="T123" fmla="*/ 103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2" h="225">
                  <a:moveTo>
                    <a:pt x="3" y="57"/>
                  </a:moveTo>
                  <a:cubicBezTo>
                    <a:pt x="1" y="59"/>
                    <a:pt x="1" y="62"/>
                    <a:pt x="2" y="65"/>
                  </a:cubicBezTo>
                  <a:cubicBezTo>
                    <a:pt x="3" y="69"/>
                    <a:pt x="3" y="69"/>
                    <a:pt x="3" y="69"/>
                  </a:cubicBezTo>
                  <a:cubicBezTo>
                    <a:pt x="4" y="74"/>
                    <a:pt x="9" y="77"/>
                    <a:pt x="14" y="77"/>
                  </a:cubicBezTo>
                  <a:cubicBezTo>
                    <a:pt x="14" y="77"/>
                    <a:pt x="14" y="77"/>
                    <a:pt x="14" y="77"/>
                  </a:cubicBezTo>
                  <a:cubicBezTo>
                    <a:pt x="15" y="77"/>
                    <a:pt x="16" y="77"/>
                    <a:pt x="17" y="76"/>
                  </a:cubicBezTo>
                  <a:cubicBezTo>
                    <a:pt x="112" y="48"/>
                    <a:pt x="112" y="48"/>
                    <a:pt x="112" y="48"/>
                  </a:cubicBezTo>
                  <a:cubicBezTo>
                    <a:pt x="115" y="47"/>
                    <a:pt x="118" y="45"/>
                    <a:pt x="119" y="42"/>
                  </a:cubicBezTo>
                  <a:cubicBezTo>
                    <a:pt x="120" y="40"/>
                    <a:pt x="121" y="37"/>
                    <a:pt x="120" y="34"/>
                  </a:cubicBezTo>
                  <a:cubicBezTo>
                    <a:pt x="119" y="30"/>
                    <a:pt x="119" y="30"/>
                    <a:pt x="119" y="30"/>
                  </a:cubicBezTo>
                  <a:cubicBezTo>
                    <a:pt x="117" y="25"/>
                    <a:pt x="113" y="22"/>
                    <a:pt x="108" y="22"/>
                  </a:cubicBezTo>
                  <a:cubicBezTo>
                    <a:pt x="107" y="22"/>
                    <a:pt x="106" y="22"/>
                    <a:pt x="105" y="23"/>
                  </a:cubicBezTo>
                  <a:cubicBezTo>
                    <a:pt x="9" y="51"/>
                    <a:pt x="9" y="51"/>
                    <a:pt x="9" y="51"/>
                  </a:cubicBezTo>
                  <a:cubicBezTo>
                    <a:pt x="6" y="52"/>
                    <a:pt x="4" y="54"/>
                    <a:pt x="3" y="57"/>
                  </a:cubicBezTo>
                  <a:close/>
                  <a:moveTo>
                    <a:pt x="106" y="28"/>
                  </a:moveTo>
                  <a:cubicBezTo>
                    <a:pt x="107" y="28"/>
                    <a:pt x="107" y="28"/>
                    <a:pt x="108" y="28"/>
                  </a:cubicBezTo>
                  <a:cubicBezTo>
                    <a:pt x="110" y="28"/>
                    <a:pt x="112" y="30"/>
                    <a:pt x="113" y="32"/>
                  </a:cubicBezTo>
                  <a:cubicBezTo>
                    <a:pt x="114" y="35"/>
                    <a:pt x="114" y="35"/>
                    <a:pt x="114" y="35"/>
                  </a:cubicBezTo>
                  <a:cubicBezTo>
                    <a:pt x="115" y="37"/>
                    <a:pt x="114" y="38"/>
                    <a:pt x="114" y="40"/>
                  </a:cubicBezTo>
                  <a:cubicBezTo>
                    <a:pt x="113" y="41"/>
                    <a:pt x="112" y="42"/>
                    <a:pt x="111" y="42"/>
                  </a:cubicBezTo>
                  <a:cubicBezTo>
                    <a:pt x="15" y="71"/>
                    <a:pt x="15" y="71"/>
                    <a:pt x="15" y="71"/>
                  </a:cubicBezTo>
                  <a:cubicBezTo>
                    <a:pt x="15" y="71"/>
                    <a:pt x="14" y="71"/>
                    <a:pt x="14" y="71"/>
                  </a:cubicBezTo>
                  <a:cubicBezTo>
                    <a:pt x="14" y="71"/>
                    <a:pt x="14" y="71"/>
                    <a:pt x="14" y="71"/>
                  </a:cubicBezTo>
                  <a:cubicBezTo>
                    <a:pt x="11" y="71"/>
                    <a:pt x="9" y="69"/>
                    <a:pt x="9" y="67"/>
                  </a:cubicBezTo>
                  <a:cubicBezTo>
                    <a:pt x="8" y="63"/>
                    <a:pt x="8" y="63"/>
                    <a:pt x="8" y="63"/>
                  </a:cubicBezTo>
                  <a:cubicBezTo>
                    <a:pt x="7" y="62"/>
                    <a:pt x="7" y="61"/>
                    <a:pt x="8" y="59"/>
                  </a:cubicBezTo>
                  <a:cubicBezTo>
                    <a:pt x="9" y="58"/>
                    <a:pt x="10" y="57"/>
                    <a:pt x="11" y="57"/>
                  </a:cubicBezTo>
                  <a:lnTo>
                    <a:pt x="106" y="28"/>
                  </a:lnTo>
                  <a:close/>
                  <a:moveTo>
                    <a:pt x="3" y="35"/>
                  </a:moveTo>
                  <a:cubicBezTo>
                    <a:pt x="4" y="40"/>
                    <a:pt x="9" y="43"/>
                    <a:pt x="14" y="43"/>
                  </a:cubicBezTo>
                  <a:cubicBezTo>
                    <a:pt x="15" y="43"/>
                    <a:pt x="16" y="43"/>
                    <a:pt x="17" y="43"/>
                  </a:cubicBezTo>
                  <a:cubicBezTo>
                    <a:pt x="66" y="28"/>
                    <a:pt x="66" y="28"/>
                    <a:pt x="66" y="28"/>
                  </a:cubicBezTo>
                  <a:cubicBezTo>
                    <a:pt x="72" y="26"/>
                    <a:pt x="76" y="19"/>
                    <a:pt x="74" y="13"/>
                  </a:cubicBezTo>
                  <a:cubicBezTo>
                    <a:pt x="73" y="10"/>
                    <a:pt x="73" y="10"/>
                    <a:pt x="73" y="10"/>
                  </a:cubicBezTo>
                  <a:cubicBezTo>
                    <a:pt x="71" y="4"/>
                    <a:pt x="65" y="0"/>
                    <a:pt x="59" y="2"/>
                  </a:cubicBezTo>
                  <a:cubicBezTo>
                    <a:pt x="9" y="17"/>
                    <a:pt x="9" y="17"/>
                    <a:pt x="9" y="17"/>
                  </a:cubicBezTo>
                  <a:cubicBezTo>
                    <a:pt x="3" y="19"/>
                    <a:pt x="0" y="25"/>
                    <a:pt x="2" y="31"/>
                  </a:cubicBezTo>
                  <a:lnTo>
                    <a:pt x="3" y="35"/>
                  </a:lnTo>
                  <a:close/>
                  <a:moveTo>
                    <a:pt x="11" y="23"/>
                  </a:moveTo>
                  <a:cubicBezTo>
                    <a:pt x="61" y="8"/>
                    <a:pt x="61" y="8"/>
                    <a:pt x="61" y="8"/>
                  </a:cubicBezTo>
                  <a:cubicBezTo>
                    <a:pt x="61" y="8"/>
                    <a:pt x="62" y="8"/>
                    <a:pt x="62" y="8"/>
                  </a:cubicBezTo>
                  <a:cubicBezTo>
                    <a:pt x="64" y="8"/>
                    <a:pt x="67" y="9"/>
                    <a:pt x="67" y="12"/>
                  </a:cubicBezTo>
                  <a:cubicBezTo>
                    <a:pt x="68" y="15"/>
                    <a:pt x="68" y="15"/>
                    <a:pt x="68" y="15"/>
                  </a:cubicBezTo>
                  <a:cubicBezTo>
                    <a:pt x="69" y="18"/>
                    <a:pt x="68" y="21"/>
                    <a:pt x="65" y="22"/>
                  </a:cubicBezTo>
                  <a:cubicBezTo>
                    <a:pt x="15" y="37"/>
                    <a:pt x="15" y="37"/>
                    <a:pt x="15" y="37"/>
                  </a:cubicBezTo>
                  <a:cubicBezTo>
                    <a:pt x="15" y="37"/>
                    <a:pt x="14" y="37"/>
                    <a:pt x="14" y="37"/>
                  </a:cubicBezTo>
                  <a:cubicBezTo>
                    <a:pt x="11" y="37"/>
                    <a:pt x="9" y="36"/>
                    <a:pt x="9" y="33"/>
                  </a:cubicBezTo>
                  <a:cubicBezTo>
                    <a:pt x="8" y="30"/>
                    <a:pt x="8" y="30"/>
                    <a:pt x="8" y="30"/>
                  </a:cubicBezTo>
                  <a:cubicBezTo>
                    <a:pt x="7" y="27"/>
                    <a:pt x="8" y="24"/>
                    <a:pt x="11" y="23"/>
                  </a:cubicBezTo>
                  <a:close/>
                  <a:moveTo>
                    <a:pt x="120" y="101"/>
                  </a:moveTo>
                  <a:cubicBezTo>
                    <a:pt x="119" y="97"/>
                    <a:pt x="119" y="97"/>
                    <a:pt x="119" y="97"/>
                  </a:cubicBezTo>
                  <a:cubicBezTo>
                    <a:pt x="117" y="92"/>
                    <a:pt x="110" y="88"/>
                    <a:pt x="105" y="90"/>
                  </a:cubicBezTo>
                  <a:cubicBezTo>
                    <a:pt x="82" y="96"/>
                    <a:pt x="82" y="96"/>
                    <a:pt x="82" y="96"/>
                  </a:cubicBezTo>
                  <a:cubicBezTo>
                    <a:pt x="76" y="98"/>
                    <a:pt x="72" y="104"/>
                    <a:pt x="72" y="110"/>
                  </a:cubicBezTo>
                  <a:cubicBezTo>
                    <a:pt x="72" y="138"/>
                    <a:pt x="72" y="138"/>
                    <a:pt x="72" y="138"/>
                  </a:cubicBezTo>
                  <a:cubicBezTo>
                    <a:pt x="55" y="138"/>
                    <a:pt x="55" y="138"/>
                    <a:pt x="55" y="138"/>
                  </a:cubicBezTo>
                  <a:cubicBezTo>
                    <a:pt x="55" y="106"/>
                    <a:pt x="55" y="106"/>
                    <a:pt x="55" y="106"/>
                  </a:cubicBezTo>
                  <a:cubicBezTo>
                    <a:pt x="55" y="104"/>
                    <a:pt x="54" y="101"/>
                    <a:pt x="53" y="99"/>
                  </a:cubicBezTo>
                  <a:cubicBezTo>
                    <a:pt x="112" y="82"/>
                    <a:pt x="112" y="82"/>
                    <a:pt x="112" y="82"/>
                  </a:cubicBezTo>
                  <a:cubicBezTo>
                    <a:pt x="115" y="81"/>
                    <a:pt x="118" y="79"/>
                    <a:pt x="119" y="76"/>
                  </a:cubicBezTo>
                  <a:cubicBezTo>
                    <a:pt x="120" y="73"/>
                    <a:pt x="121" y="70"/>
                    <a:pt x="120" y="67"/>
                  </a:cubicBezTo>
                  <a:cubicBezTo>
                    <a:pt x="119" y="64"/>
                    <a:pt x="119" y="64"/>
                    <a:pt x="119" y="64"/>
                  </a:cubicBezTo>
                  <a:cubicBezTo>
                    <a:pt x="117" y="58"/>
                    <a:pt x="110" y="54"/>
                    <a:pt x="105" y="56"/>
                  </a:cubicBezTo>
                  <a:cubicBezTo>
                    <a:pt x="9" y="85"/>
                    <a:pt x="9" y="85"/>
                    <a:pt x="9" y="85"/>
                  </a:cubicBezTo>
                  <a:cubicBezTo>
                    <a:pt x="6" y="86"/>
                    <a:pt x="4" y="88"/>
                    <a:pt x="3" y="90"/>
                  </a:cubicBezTo>
                  <a:cubicBezTo>
                    <a:pt x="1" y="92"/>
                    <a:pt x="1" y="95"/>
                    <a:pt x="1" y="97"/>
                  </a:cubicBezTo>
                  <a:cubicBezTo>
                    <a:pt x="2" y="98"/>
                    <a:pt x="2" y="98"/>
                    <a:pt x="2" y="99"/>
                  </a:cubicBezTo>
                  <a:cubicBezTo>
                    <a:pt x="3" y="102"/>
                    <a:pt x="3" y="102"/>
                    <a:pt x="3" y="102"/>
                  </a:cubicBezTo>
                  <a:cubicBezTo>
                    <a:pt x="4" y="106"/>
                    <a:pt x="7" y="109"/>
                    <a:pt x="10" y="110"/>
                  </a:cubicBezTo>
                  <a:cubicBezTo>
                    <a:pt x="11" y="110"/>
                    <a:pt x="11" y="110"/>
                    <a:pt x="11" y="110"/>
                  </a:cubicBezTo>
                  <a:cubicBezTo>
                    <a:pt x="23" y="113"/>
                    <a:pt x="23" y="113"/>
                    <a:pt x="23" y="113"/>
                  </a:cubicBezTo>
                  <a:cubicBezTo>
                    <a:pt x="26" y="114"/>
                    <a:pt x="28" y="118"/>
                    <a:pt x="28" y="121"/>
                  </a:cubicBezTo>
                  <a:cubicBezTo>
                    <a:pt x="28" y="138"/>
                    <a:pt x="28" y="138"/>
                    <a:pt x="28" y="138"/>
                  </a:cubicBezTo>
                  <a:cubicBezTo>
                    <a:pt x="17" y="138"/>
                    <a:pt x="17" y="138"/>
                    <a:pt x="17" y="138"/>
                  </a:cubicBezTo>
                  <a:cubicBezTo>
                    <a:pt x="17" y="187"/>
                    <a:pt x="17" y="187"/>
                    <a:pt x="17" y="187"/>
                  </a:cubicBezTo>
                  <a:cubicBezTo>
                    <a:pt x="17" y="199"/>
                    <a:pt x="28" y="208"/>
                    <a:pt x="40" y="209"/>
                  </a:cubicBezTo>
                  <a:cubicBezTo>
                    <a:pt x="40" y="214"/>
                    <a:pt x="40" y="214"/>
                    <a:pt x="40" y="214"/>
                  </a:cubicBezTo>
                  <a:cubicBezTo>
                    <a:pt x="40" y="220"/>
                    <a:pt x="46" y="225"/>
                    <a:pt x="53" y="225"/>
                  </a:cubicBezTo>
                  <a:cubicBezTo>
                    <a:pt x="74" y="225"/>
                    <a:pt x="74" y="225"/>
                    <a:pt x="74" y="225"/>
                  </a:cubicBezTo>
                  <a:cubicBezTo>
                    <a:pt x="81" y="225"/>
                    <a:pt x="87" y="220"/>
                    <a:pt x="87" y="214"/>
                  </a:cubicBezTo>
                  <a:cubicBezTo>
                    <a:pt x="87" y="209"/>
                    <a:pt x="87" y="209"/>
                    <a:pt x="87" y="209"/>
                  </a:cubicBezTo>
                  <a:cubicBezTo>
                    <a:pt x="99" y="208"/>
                    <a:pt x="110" y="199"/>
                    <a:pt x="110" y="187"/>
                  </a:cubicBezTo>
                  <a:cubicBezTo>
                    <a:pt x="110" y="138"/>
                    <a:pt x="110" y="138"/>
                    <a:pt x="110" y="138"/>
                  </a:cubicBezTo>
                  <a:cubicBezTo>
                    <a:pt x="99" y="138"/>
                    <a:pt x="99" y="138"/>
                    <a:pt x="99" y="138"/>
                  </a:cubicBezTo>
                  <a:cubicBezTo>
                    <a:pt x="99" y="125"/>
                    <a:pt x="99" y="125"/>
                    <a:pt x="99" y="125"/>
                  </a:cubicBezTo>
                  <a:cubicBezTo>
                    <a:pt x="99" y="122"/>
                    <a:pt x="101" y="118"/>
                    <a:pt x="104" y="117"/>
                  </a:cubicBezTo>
                  <a:cubicBezTo>
                    <a:pt x="112" y="115"/>
                    <a:pt x="112" y="115"/>
                    <a:pt x="112" y="115"/>
                  </a:cubicBezTo>
                  <a:cubicBezTo>
                    <a:pt x="118" y="113"/>
                    <a:pt x="122" y="107"/>
                    <a:pt x="120" y="101"/>
                  </a:cubicBezTo>
                  <a:close/>
                  <a:moveTo>
                    <a:pt x="43" y="98"/>
                  </a:moveTo>
                  <a:cubicBezTo>
                    <a:pt x="45" y="99"/>
                    <a:pt x="46" y="100"/>
                    <a:pt x="47" y="101"/>
                  </a:cubicBezTo>
                  <a:cubicBezTo>
                    <a:pt x="48" y="103"/>
                    <a:pt x="49" y="104"/>
                    <a:pt x="49" y="106"/>
                  </a:cubicBezTo>
                  <a:cubicBezTo>
                    <a:pt x="49" y="138"/>
                    <a:pt x="49" y="138"/>
                    <a:pt x="49" y="138"/>
                  </a:cubicBezTo>
                  <a:cubicBezTo>
                    <a:pt x="35" y="138"/>
                    <a:pt x="35" y="138"/>
                    <a:pt x="35" y="138"/>
                  </a:cubicBezTo>
                  <a:cubicBezTo>
                    <a:pt x="35" y="121"/>
                    <a:pt x="35" y="121"/>
                    <a:pt x="35" y="121"/>
                  </a:cubicBezTo>
                  <a:cubicBezTo>
                    <a:pt x="35" y="116"/>
                    <a:pt x="30" y="110"/>
                    <a:pt x="25" y="108"/>
                  </a:cubicBezTo>
                  <a:cubicBezTo>
                    <a:pt x="25" y="108"/>
                    <a:pt x="24" y="108"/>
                    <a:pt x="24" y="108"/>
                  </a:cubicBezTo>
                  <a:cubicBezTo>
                    <a:pt x="13" y="104"/>
                    <a:pt x="13" y="104"/>
                    <a:pt x="13" y="104"/>
                  </a:cubicBezTo>
                  <a:cubicBezTo>
                    <a:pt x="12" y="104"/>
                    <a:pt x="12" y="104"/>
                    <a:pt x="12" y="104"/>
                  </a:cubicBezTo>
                  <a:cubicBezTo>
                    <a:pt x="10" y="104"/>
                    <a:pt x="9" y="102"/>
                    <a:pt x="9" y="101"/>
                  </a:cubicBezTo>
                  <a:cubicBezTo>
                    <a:pt x="8" y="97"/>
                    <a:pt x="8" y="97"/>
                    <a:pt x="8" y="97"/>
                  </a:cubicBezTo>
                  <a:cubicBezTo>
                    <a:pt x="8" y="97"/>
                    <a:pt x="8" y="97"/>
                    <a:pt x="8" y="97"/>
                  </a:cubicBezTo>
                  <a:cubicBezTo>
                    <a:pt x="7" y="96"/>
                    <a:pt x="7" y="94"/>
                    <a:pt x="8" y="93"/>
                  </a:cubicBezTo>
                  <a:cubicBezTo>
                    <a:pt x="9" y="92"/>
                    <a:pt x="10" y="91"/>
                    <a:pt x="11" y="90"/>
                  </a:cubicBezTo>
                  <a:cubicBezTo>
                    <a:pt x="12" y="90"/>
                    <a:pt x="12" y="90"/>
                    <a:pt x="12" y="90"/>
                  </a:cubicBezTo>
                  <a:cubicBezTo>
                    <a:pt x="13" y="90"/>
                    <a:pt x="13" y="90"/>
                    <a:pt x="13" y="90"/>
                  </a:cubicBezTo>
                  <a:cubicBezTo>
                    <a:pt x="24" y="86"/>
                    <a:pt x="24" y="86"/>
                    <a:pt x="24" y="86"/>
                  </a:cubicBezTo>
                  <a:cubicBezTo>
                    <a:pt x="106" y="62"/>
                    <a:pt x="106" y="62"/>
                    <a:pt x="106" y="62"/>
                  </a:cubicBezTo>
                  <a:cubicBezTo>
                    <a:pt x="107" y="62"/>
                    <a:pt x="107" y="62"/>
                    <a:pt x="108" y="62"/>
                  </a:cubicBezTo>
                  <a:cubicBezTo>
                    <a:pt x="110" y="62"/>
                    <a:pt x="112" y="63"/>
                    <a:pt x="113" y="66"/>
                  </a:cubicBezTo>
                  <a:cubicBezTo>
                    <a:pt x="114" y="69"/>
                    <a:pt x="114" y="69"/>
                    <a:pt x="114" y="69"/>
                  </a:cubicBezTo>
                  <a:cubicBezTo>
                    <a:pt x="115" y="71"/>
                    <a:pt x="114" y="72"/>
                    <a:pt x="114" y="73"/>
                  </a:cubicBezTo>
                  <a:cubicBezTo>
                    <a:pt x="113" y="74"/>
                    <a:pt x="112" y="75"/>
                    <a:pt x="111" y="76"/>
                  </a:cubicBezTo>
                  <a:cubicBezTo>
                    <a:pt x="49" y="94"/>
                    <a:pt x="49" y="94"/>
                    <a:pt x="49" y="94"/>
                  </a:cubicBezTo>
                  <a:cubicBezTo>
                    <a:pt x="39" y="97"/>
                    <a:pt x="43" y="98"/>
                    <a:pt x="43" y="98"/>
                  </a:cubicBezTo>
                  <a:close/>
                  <a:moveTo>
                    <a:pt x="111" y="109"/>
                  </a:moveTo>
                  <a:cubicBezTo>
                    <a:pt x="103" y="111"/>
                    <a:pt x="103" y="111"/>
                    <a:pt x="103" y="111"/>
                  </a:cubicBezTo>
                  <a:cubicBezTo>
                    <a:pt x="97" y="113"/>
                    <a:pt x="92" y="119"/>
                    <a:pt x="92" y="125"/>
                  </a:cubicBezTo>
                  <a:cubicBezTo>
                    <a:pt x="92" y="138"/>
                    <a:pt x="92" y="138"/>
                    <a:pt x="92" y="138"/>
                  </a:cubicBezTo>
                  <a:cubicBezTo>
                    <a:pt x="78" y="138"/>
                    <a:pt x="78" y="138"/>
                    <a:pt x="78" y="138"/>
                  </a:cubicBezTo>
                  <a:cubicBezTo>
                    <a:pt x="78" y="110"/>
                    <a:pt x="78" y="110"/>
                    <a:pt x="78" y="110"/>
                  </a:cubicBezTo>
                  <a:cubicBezTo>
                    <a:pt x="78" y="107"/>
                    <a:pt x="81" y="103"/>
                    <a:pt x="84" y="102"/>
                  </a:cubicBezTo>
                  <a:cubicBezTo>
                    <a:pt x="106" y="96"/>
                    <a:pt x="106" y="96"/>
                    <a:pt x="106" y="96"/>
                  </a:cubicBezTo>
                  <a:cubicBezTo>
                    <a:pt x="109" y="95"/>
                    <a:pt x="112" y="96"/>
                    <a:pt x="113" y="99"/>
                  </a:cubicBezTo>
                  <a:cubicBezTo>
                    <a:pt x="114" y="103"/>
                    <a:pt x="114" y="103"/>
                    <a:pt x="114" y="103"/>
                  </a:cubicBezTo>
                  <a:cubicBezTo>
                    <a:pt x="115" y="106"/>
                    <a:pt x="113" y="109"/>
                    <a:pt x="111" y="109"/>
                  </a:cubicBezTo>
                  <a:close/>
                </a:path>
              </a:pathLst>
            </a:custGeom>
            <a:solidFill>
              <a:srgbClr val="FFFFFF"/>
            </a:solidFill>
            <a:ln>
              <a:noFill/>
            </a:ln>
          </p:spPr>
          <p:txBody>
            <a:bodyPr vert="horz" wrap="square" lIns="68553" tIns="34277" rIns="68553" bIns="34277" numCol="1" anchor="t" anchorCtr="0" compatLnSpc="1">
              <a:prstTxWarp prst="textNoShape">
                <a:avLst/>
              </a:prstTxWarp>
            </a:bodyPr>
            <a:lstStyle/>
            <a:p>
              <a:endParaRPr lang="en-US" sz="3599">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216290993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0-#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0-#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par>
                                <p:cTn id="24" presetID="22" presetClass="entr" presetSubtype="8" fill="hold" nodeType="withEffect">
                                  <p:stCondLst>
                                    <p:cond delay="500"/>
                                  </p:stCondLst>
                                  <p:childTnLst>
                                    <p:set>
                                      <p:cBhvr>
                                        <p:cTn id="25" dur="1" fill="hold">
                                          <p:stCondLst>
                                            <p:cond delay="0"/>
                                          </p:stCondLst>
                                        </p:cTn>
                                        <p:tgtEl>
                                          <p:spTgt spid="14"/>
                                        </p:tgtEl>
                                        <p:attrNameLst>
                                          <p:attrName>style.visibility</p:attrName>
                                        </p:attrNameLst>
                                      </p:cBhvr>
                                      <p:to>
                                        <p:strVal val="visible"/>
                                      </p:to>
                                    </p:set>
                                    <p:animEffect transition="in" filter="wipe(left)">
                                      <p:cBhvr>
                                        <p:cTn id="26" dur="500"/>
                                        <p:tgtEl>
                                          <p:spTgt spid="14"/>
                                        </p:tgtEl>
                                      </p:cBhvr>
                                    </p:animEffect>
                                  </p:childTnLst>
                                </p:cTn>
                              </p:par>
                              <p:par>
                                <p:cTn id="27" presetID="10" presetClass="entr" presetSubtype="0" fill="hold" nodeType="withEffect">
                                  <p:stCondLst>
                                    <p:cond delay="50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par>
                                <p:cTn id="33" presetID="10" presetClass="entr" presetSubtype="0" fill="hold" grpId="0" nodeType="withEffect">
                                  <p:stCondLst>
                                    <p:cond delay="100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par>
                                <p:cTn id="36" presetID="22" presetClass="entr" presetSubtype="8" fill="hold" nodeType="withEffect">
                                  <p:stCondLst>
                                    <p:cond delay="1000"/>
                                  </p:stCondLst>
                                  <p:childTnLst>
                                    <p:set>
                                      <p:cBhvr>
                                        <p:cTn id="37" dur="1" fill="hold">
                                          <p:stCondLst>
                                            <p:cond delay="0"/>
                                          </p:stCondLst>
                                        </p:cTn>
                                        <p:tgtEl>
                                          <p:spTgt spid="15"/>
                                        </p:tgtEl>
                                        <p:attrNameLst>
                                          <p:attrName>style.visibility</p:attrName>
                                        </p:attrNameLst>
                                      </p:cBhvr>
                                      <p:to>
                                        <p:strVal val="visible"/>
                                      </p:to>
                                    </p:set>
                                    <p:animEffect transition="in" filter="wipe(left)">
                                      <p:cBhvr>
                                        <p:cTn id="38" dur="500"/>
                                        <p:tgtEl>
                                          <p:spTgt spid="15"/>
                                        </p:tgtEl>
                                      </p:cBhvr>
                                    </p:animEffect>
                                  </p:childTnLst>
                                </p:cTn>
                              </p:par>
                              <p:par>
                                <p:cTn id="39" presetID="10" presetClass="entr" presetSubtype="0" fill="hold" nodeType="withEffect">
                                  <p:stCondLst>
                                    <p:cond delay="100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par>
                                <p:cTn id="42" presetID="10" presetClass="entr" presetSubtype="0" fill="hold" grpId="0" nodeType="withEffect">
                                  <p:stCondLst>
                                    <p:cond delay="150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500"/>
                                        <p:tgtEl>
                                          <p:spTgt spid="13"/>
                                        </p:tgtEl>
                                      </p:cBhvr>
                                    </p:animEffect>
                                  </p:childTnLst>
                                </p:cTn>
                              </p:par>
                              <p:par>
                                <p:cTn id="45" presetID="10" presetClass="entr" presetSubtype="0" fill="hold" nodeType="withEffect">
                                  <p:stCondLst>
                                    <p:cond delay="150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9"/>
          <p:cNvSpPr>
            <a:spLocks noEditPoints="1"/>
          </p:cNvSpPr>
          <p:nvPr/>
        </p:nvSpPr>
        <p:spPr bwMode="auto">
          <a:xfrm rot="20049179">
            <a:off x="1667472" y="1864519"/>
            <a:ext cx="1220013" cy="2818210"/>
          </a:xfrm>
          <a:custGeom>
            <a:avLst/>
            <a:gdLst/>
            <a:ahLst/>
            <a:cxnLst>
              <a:cxn ang="0">
                <a:pos x="0" y="84"/>
              </a:cxn>
              <a:cxn ang="0">
                <a:pos x="50" y="134"/>
              </a:cxn>
              <a:cxn ang="0">
                <a:pos x="61" y="133"/>
              </a:cxn>
              <a:cxn ang="0">
                <a:pos x="61" y="148"/>
              </a:cxn>
              <a:cxn ang="0">
                <a:pos x="73" y="154"/>
              </a:cxn>
              <a:cxn ang="0">
                <a:pos x="73" y="278"/>
              </a:cxn>
              <a:cxn ang="0">
                <a:pos x="61" y="284"/>
              </a:cxn>
              <a:cxn ang="0">
                <a:pos x="61" y="377"/>
              </a:cxn>
              <a:cxn ang="0">
                <a:pos x="75" y="392"/>
              </a:cxn>
              <a:cxn ang="0">
                <a:pos x="93" y="392"/>
              </a:cxn>
              <a:cxn ang="0">
                <a:pos x="107" y="377"/>
              </a:cxn>
              <a:cxn ang="0">
                <a:pos x="107" y="357"/>
              </a:cxn>
              <a:cxn ang="0">
                <a:pos x="143" y="357"/>
              </a:cxn>
              <a:cxn ang="0">
                <a:pos x="157" y="343"/>
              </a:cxn>
              <a:cxn ang="0">
                <a:pos x="143" y="329"/>
              </a:cxn>
              <a:cxn ang="0">
                <a:pos x="107" y="329"/>
              </a:cxn>
              <a:cxn ang="0">
                <a:pos x="107" y="321"/>
              </a:cxn>
              <a:cxn ang="0">
                <a:pos x="143" y="321"/>
              </a:cxn>
              <a:cxn ang="0">
                <a:pos x="157" y="307"/>
              </a:cxn>
              <a:cxn ang="0">
                <a:pos x="143" y="293"/>
              </a:cxn>
              <a:cxn ang="0">
                <a:pos x="107" y="293"/>
              </a:cxn>
              <a:cxn ang="0">
                <a:pos x="107" y="283"/>
              </a:cxn>
              <a:cxn ang="0">
                <a:pos x="95" y="277"/>
              </a:cxn>
              <a:cxn ang="0">
                <a:pos x="95" y="156"/>
              </a:cxn>
              <a:cxn ang="0">
                <a:pos x="107" y="150"/>
              </a:cxn>
              <a:cxn ang="0">
                <a:pos x="107" y="133"/>
              </a:cxn>
              <a:cxn ang="0">
                <a:pos x="117" y="134"/>
              </a:cxn>
              <a:cxn ang="0">
                <a:pos x="168" y="84"/>
              </a:cxn>
              <a:cxn ang="0">
                <a:pos x="132" y="36"/>
              </a:cxn>
              <a:cxn ang="0">
                <a:pos x="84" y="0"/>
              </a:cxn>
              <a:cxn ang="0">
                <a:pos x="36" y="36"/>
              </a:cxn>
              <a:cxn ang="0">
                <a:pos x="0" y="84"/>
              </a:cxn>
              <a:cxn ang="0">
                <a:pos x="84" y="31"/>
              </a:cxn>
              <a:cxn ang="0">
                <a:pos x="107" y="54"/>
              </a:cxn>
              <a:cxn ang="0">
                <a:pos x="106" y="62"/>
              </a:cxn>
              <a:cxn ang="0">
                <a:pos x="129" y="87"/>
              </a:cxn>
              <a:cxn ang="0">
                <a:pos x="105" y="111"/>
              </a:cxn>
              <a:cxn ang="0">
                <a:pos x="84" y="100"/>
              </a:cxn>
              <a:cxn ang="0">
                <a:pos x="63" y="111"/>
              </a:cxn>
              <a:cxn ang="0">
                <a:pos x="38" y="87"/>
              </a:cxn>
              <a:cxn ang="0">
                <a:pos x="62" y="62"/>
              </a:cxn>
              <a:cxn ang="0">
                <a:pos x="61" y="54"/>
              </a:cxn>
              <a:cxn ang="0">
                <a:pos x="84" y="31"/>
              </a:cxn>
              <a:cxn ang="0">
                <a:pos x="84" y="31"/>
              </a:cxn>
              <a:cxn ang="0">
                <a:pos x="84" y="31"/>
              </a:cxn>
            </a:cxnLst>
            <a:rect l="0" t="0" r="r" b="b"/>
            <a:pathLst>
              <a:path w="168" h="392">
                <a:moveTo>
                  <a:pt x="0" y="84"/>
                </a:moveTo>
                <a:cubicBezTo>
                  <a:pt x="0" y="112"/>
                  <a:pt x="23" y="134"/>
                  <a:pt x="50" y="134"/>
                </a:cubicBezTo>
                <a:cubicBezTo>
                  <a:pt x="54" y="134"/>
                  <a:pt x="57" y="134"/>
                  <a:pt x="61" y="133"/>
                </a:cubicBezTo>
                <a:cubicBezTo>
                  <a:pt x="61" y="148"/>
                  <a:pt x="61" y="148"/>
                  <a:pt x="61" y="148"/>
                </a:cubicBezTo>
                <a:cubicBezTo>
                  <a:pt x="73" y="154"/>
                  <a:pt x="73" y="154"/>
                  <a:pt x="73" y="154"/>
                </a:cubicBezTo>
                <a:cubicBezTo>
                  <a:pt x="73" y="278"/>
                  <a:pt x="73" y="278"/>
                  <a:pt x="73" y="278"/>
                </a:cubicBezTo>
                <a:cubicBezTo>
                  <a:pt x="61" y="284"/>
                  <a:pt x="61" y="284"/>
                  <a:pt x="61" y="284"/>
                </a:cubicBezTo>
                <a:cubicBezTo>
                  <a:pt x="61" y="377"/>
                  <a:pt x="61" y="377"/>
                  <a:pt x="61" y="377"/>
                </a:cubicBezTo>
                <a:cubicBezTo>
                  <a:pt x="61" y="385"/>
                  <a:pt x="67" y="392"/>
                  <a:pt x="75" y="392"/>
                </a:cubicBezTo>
                <a:cubicBezTo>
                  <a:pt x="93" y="392"/>
                  <a:pt x="93" y="392"/>
                  <a:pt x="93" y="392"/>
                </a:cubicBezTo>
                <a:cubicBezTo>
                  <a:pt x="101" y="392"/>
                  <a:pt x="107" y="385"/>
                  <a:pt x="107" y="377"/>
                </a:cubicBezTo>
                <a:cubicBezTo>
                  <a:pt x="107" y="357"/>
                  <a:pt x="107" y="357"/>
                  <a:pt x="107" y="357"/>
                </a:cubicBezTo>
                <a:cubicBezTo>
                  <a:pt x="143" y="357"/>
                  <a:pt x="143" y="357"/>
                  <a:pt x="143" y="357"/>
                </a:cubicBezTo>
                <a:cubicBezTo>
                  <a:pt x="150" y="357"/>
                  <a:pt x="157" y="350"/>
                  <a:pt x="157" y="343"/>
                </a:cubicBezTo>
                <a:cubicBezTo>
                  <a:pt x="157" y="335"/>
                  <a:pt x="150" y="329"/>
                  <a:pt x="143" y="329"/>
                </a:cubicBezTo>
                <a:cubicBezTo>
                  <a:pt x="107" y="329"/>
                  <a:pt x="107" y="329"/>
                  <a:pt x="107" y="329"/>
                </a:cubicBezTo>
                <a:cubicBezTo>
                  <a:pt x="107" y="321"/>
                  <a:pt x="107" y="321"/>
                  <a:pt x="107" y="321"/>
                </a:cubicBezTo>
                <a:cubicBezTo>
                  <a:pt x="143" y="321"/>
                  <a:pt x="143" y="321"/>
                  <a:pt x="143" y="321"/>
                </a:cubicBezTo>
                <a:cubicBezTo>
                  <a:pt x="150" y="321"/>
                  <a:pt x="157" y="314"/>
                  <a:pt x="157" y="307"/>
                </a:cubicBezTo>
                <a:cubicBezTo>
                  <a:pt x="157" y="299"/>
                  <a:pt x="150" y="293"/>
                  <a:pt x="143" y="293"/>
                </a:cubicBezTo>
                <a:cubicBezTo>
                  <a:pt x="107" y="293"/>
                  <a:pt x="107" y="293"/>
                  <a:pt x="107" y="293"/>
                </a:cubicBezTo>
                <a:cubicBezTo>
                  <a:pt x="107" y="283"/>
                  <a:pt x="107" y="283"/>
                  <a:pt x="107" y="283"/>
                </a:cubicBezTo>
                <a:cubicBezTo>
                  <a:pt x="95" y="277"/>
                  <a:pt x="95" y="277"/>
                  <a:pt x="95" y="277"/>
                </a:cubicBezTo>
                <a:cubicBezTo>
                  <a:pt x="95" y="156"/>
                  <a:pt x="95" y="156"/>
                  <a:pt x="95" y="156"/>
                </a:cubicBezTo>
                <a:cubicBezTo>
                  <a:pt x="107" y="150"/>
                  <a:pt x="107" y="150"/>
                  <a:pt x="107" y="150"/>
                </a:cubicBezTo>
                <a:cubicBezTo>
                  <a:pt x="107" y="133"/>
                  <a:pt x="107" y="133"/>
                  <a:pt x="107" y="133"/>
                </a:cubicBezTo>
                <a:cubicBezTo>
                  <a:pt x="110" y="134"/>
                  <a:pt x="114" y="134"/>
                  <a:pt x="117" y="134"/>
                </a:cubicBezTo>
                <a:cubicBezTo>
                  <a:pt x="145" y="134"/>
                  <a:pt x="168" y="112"/>
                  <a:pt x="168" y="84"/>
                </a:cubicBezTo>
                <a:cubicBezTo>
                  <a:pt x="168" y="61"/>
                  <a:pt x="153" y="42"/>
                  <a:pt x="132" y="36"/>
                </a:cubicBezTo>
                <a:cubicBezTo>
                  <a:pt x="126" y="15"/>
                  <a:pt x="107" y="0"/>
                  <a:pt x="84" y="0"/>
                </a:cubicBezTo>
                <a:cubicBezTo>
                  <a:pt x="61" y="0"/>
                  <a:pt x="42" y="15"/>
                  <a:pt x="36" y="36"/>
                </a:cubicBezTo>
                <a:cubicBezTo>
                  <a:pt x="15" y="42"/>
                  <a:pt x="0" y="61"/>
                  <a:pt x="0" y="84"/>
                </a:cubicBezTo>
                <a:close/>
                <a:moveTo>
                  <a:pt x="84" y="31"/>
                </a:moveTo>
                <a:cubicBezTo>
                  <a:pt x="97" y="31"/>
                  <a:pt x="107" y="41"/>
                  <a:pt x="107" y="54"/>
                </a:cubicBezTo>
                <a:cubicBezTo>
                  <a:pt x="107" y="57"/>
                  <a:pt x="106" y="59"/>
                  <a:pt x="106" y="62"/>
                </a:cubicBezTo>
                <a:cubicBezTo>
                  <a:pt x="119" y="62"/>
                  <a:pt x="129" y="73"/>
                  <a:pt x="129" y="87"/>
                </a:cubicBezTo>
                <a:cubicBezTo>
                  <a:pt x="129" y="100"/>
                  <a:pt x="118" y="111"/>
                  <a:pt x="105" y="111"/>
                </a:cubicBezTo>
                <a:cubicBezTo>
                  <a:pt x="96" y="111"/>
                  <a:pt x="88" y="107"/>
                  <a:pt x="84" y="100"/>
                </a:cubicBezTo>
                <a:cubicBezTo>
                  <a:pt x="79" y="107"/>
                  <a:pt x="72" y="111"/>
                  <a:pt x="63" y="111"/>
                </a:cubicBezTo>
                <a:cubicBezTo>
                  <a:pt x="49" y="111"/>
                  <a:pt x="38" y="100"/>
                  <a:pt x="38" y="87"/>
                </a:cubicBezTo>
                <a:cubicBezTo>
                  <a:pt x="38" y="73"/>
                  <a:pt x="49" y="62"/>
                  <a:pt x="62" y="62"/>
                </a:cubicBezTo>
                <a:cubicBezTo>
                  <a:pt x="61" y="59"/>
                  <a:pt x="61" y="57"/>
                  <a:pt x="61" y="54"/>
                </a:cubicBezTo>
                <a:cubicBezTo>
                  <a:pt x="61" y="41"/>
                  <a:pt x="71" y="31"/>
                  <a:pt x="84" y="31"/>
                </a:cubicBezTo>
                <a:close/>
                <a:moveTo>
                  <a:pt x="84" y="31"/>
                </a:moveTo>
                <a:cubicBezTo>
                  <a:pt x="84" y="31"/>
                  <a:pt x="84" y="31"/>
                  <a:pt x="84" y="31"/>
                </a:cubicBezTo>
              </a:path>
            </a:pathLst>
          </a:custGeom>
          <a:solidFill>
            <a:schemeClr val="tx1">
              <a:lumMod val="50000"/>
              <a:lumOff val="50000"/>
            </a:schemeClr>
          </a:solidFill>
          <a:ln w="9525">
            <a:noFill/>
            <a:round/>
            <a:headEnd/>
            <a:tailEnd/>
          </a:ln>
        </p:spPr>
        <p:txBody>
          <a:bodyPr lIns="68559" tIns="34279" rIns="68559" bIns="34279"/>
          <a:lstStyle/>
          <a:p>
            <a:pPr defTabSz="685577">
              <a:defRPr/>
            </a:pPr>
            <a:endParaRPr lang="en-US"/>
          </a:p>
        </p:txBody>
      </p:sp>
      <p:grpSp>
        <p:nvGrpSpPr>
          <p:cNvPr id="6" name="Group 17"/>
          <p:cNvGrpSpPr>
            <a:grpSpLocks/>
          </p:cNvGrpSpPr>
          <p:nvPr/>
        </p:nvGrpSpPr>
        <p:grpSpPr bwMode="auto">
          <a:xfrm rot="1568449">
            <a:off x="1852818" y="2741690"/>
            <a:ext cx="2618684" cy="748903"/>
            <a:chOff x="3047999" y="2196748"/>
            <a:chExt cx="2626886" cy="751437"/>
          </a:xfrm>
        </p:grpSpPr>
        <p:sp>
          <p:nvSpPr>
            <p:cNvPr id="8" name="Rounded Rectangle 7"/>
            <p:cNvSpPr/>
            <p:nvPr/>
          </p:nvSpPr>
          <p:spPr bwMode="auto">
            <a:xfrm>
              <a:off x="3580633" y="2196748"/>
              <a:ext cx="2094252" cy="751437"/>
            </a:xfrm>
            <a:prstGeom prst="roundRect">
              <a:avLst/>
            </a:prstGeom>
            <a:solidFill>
              <a:schemeClr val="accent2"/>
            </a:solidFill>
            <a:ln w="9525">
              <a:noFill/>
              <a:round/>
              <a:headEnd/>
              <a:tailEnd/>
            </a:ln>
          </p:spPr>
          <p:txBody>
            <a:bodyPr anchor="ctr"/>
            <a:lstStyle/>
            <a:p>
              <a:pPr algn="r" defTabSz="685577">
                <a:defRPr/>
              </a:pPr>
              <a:r>
                <a:rPr lang="zh-CN" altLang="en-US"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grpSp>
          <p:nvGrpSpPr>
            <p:cNvPr id="27693" name="Group 22"/>
            <p:cNvGrpSpPr>
              <a:grpSpLocks/>
            </p:cNvGrpSpPr>
            <p:nvPr/>
          </p:nvGrpSpPr>
          <p:grpSpPr bwMode="auto">
            <a:xfrm rot="-5400000">
              <a:off x="3369279" y="2174269"/>
              <a:ext cx="195640" cy="838200"/>
              <a:chOff x="3686186" y="1166322"/>
              <a:chExt cx="152400" cy="652944"/>
            </a:xfrm>
          </p:grpSpPr>
          <p:sp>
            <p:nvSpPr>
              <p:cNvPr id="10" name="Oval 9"/>
              <p:cNvSpPr/>
              <p:nvPr/>
            </p:nvSpPr>
            <p:spPr>
              <a:xfrm>
                <a:off x="3686869" y="1665402"/>
                <a:ext cx="151690" cy="15253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rgbClr val="FFFFFF"/>
                  </a:solidFill>
                </a:endParaRPr>
              </a:p>
            </p:txBody>
          </p:sp>
          <p:sp>
            <p:nvSpPr>
              <p:cNvPr id="11" name="Rounded Rectangle 10"/>
              <p:cNvSpPr/>
              <p:nvPr/>
            </p:nvSpPr>
            <p:spPr>
              <a:xfrm>
                <a:off x="3737770" y="1165339"/>
                <a:ext cx="49323" cy="611072"/>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rgbClr val="FFFFFF"/>
                  </a:solidFill>
                </a:endParaRPr>
              </a:p>
            </p:txBody>
          </p:sp>
        </p:grpSp>
      </p:grpSp>
      <p:grpSp>
        <p:nvGrpSpPr>
          <p:cNvPr id="12" name="Group 18"/>
          <p:cNvGrpSpPr>
            <a:grpSpLocks/>
          </p:cNvGrpSpPr>
          <p:nvPr/>
        </p:nvGrpSpPr>
        <p:grpSpPr bwMode="auto">
          <a:xfrm rot="140878">
            <a:off x="2118283" y="2157241"/>
            <a:ext cx="2620275" cy="750093"/>
            <a:chOff x="3047997" y="2195590"/>
            <a:chExt cx="2627731" cy="751192"/>
          </a:xfrm>
        </p:grpSpPr>
        <p:sp>
          <p:nvSpPr>
            <p:cNvPr id="14" name="Rounded Rectangle 13"/>
            <p:cNvSpPr/>
            <p:nvPr/>
          </p:nvSpPr>
          <p:spPr bwMode="auto">
            <a:xfrm>
              <a:off x="3580882" y="2195590"/>
              <a:ext cx="2094846" cy="751192"/>
            </a:xfrm>
            <a:prstGeom prst="roundRect">
              <a:avLst/>
            </a:prstGeom>
            <a:solidFill>
              <a:schemeClr val="accent3"/>
            </a:solidFill>
            <a:ln w="9525">
              <a:noFill/>
              <a:round/>
              <a:headEnd/>
              <a:tailEnd/>
            </a:ln>
          </p:spPr>
          <p:txBody>
            <a:bodyPr anchor="ctr"/>
            <a:lstStyle/>
            <a:p>
              <a:pPr algn="r" defTabSz="685577">
                <a:defRPr/>
              </a:pPr>
              <a:r>
                <a:rPr lang="zh-CN" altLang="en-US"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grpSp>
          <p:nvGrpSpPr>
            <p:cNvPr id="27688" name="Group 22"/>
            <p:cNvGrpSpPr>
              <a:grpSpLocks/>
            </p:cNvGrpSpPr>
            <p:nvPr/>
          </p:nvGrpSpPr>
          <p:grpSpPr bwMode="auto">
            <a:xfrm rot="-5400000">
              <a:off x="3369277" y="2174270"/>
              <a:ext cx="195640" cy="838199"/>
              <a:chOff x="3686186" y="1166322"/>
              <a:chExt cx="152400" cy="652944"/>
            </a:xfrm>
          </p:grpSpPr>
          <p:sp>
            <p:nvSpPr>
              <p:cNvPr id="16" name="Oval 15"/>
              <p:cNvSpPr/>
              <p:nvPr/>
            </p:nvSpPr>
            <p:spPr>
              <a:xfrm>
                <a:off x="3686865" y="1665247"/>
                <a:ext cx="152329" cy="15249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rgbClr val="FFFFFF"/>
                  </a:solidFill>
                </a:endParaRPr>
              </a:p>
            </p:txBody>
          </p:sp>
          <p:sp>
            <p:nvSpPr>
              <p:cNvPr id="17" name="Rounded Rectangle 16"/>
              <p:cNvSpPr/>
              <p:nvPr/>
            </p:nvSpPr>
            <p:spPr>
              <a:xfrm>
                <a:off x="3738962" y="1165698"/>
                <a:ext cx="48299" cy="610898"/>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rgbClr val="FFFFFF"/>
                  </a:solidFill>
                </a:endParaRPr>
              </a:p>
            </p:txBody>
          </p:sp>
        </p:grpSp>
      </p:grpSp>
      <p:grpSp>
        <p:nvGrpSpPr>
          <p:cNvPr id="18" name="Group 28"/>
          <p:cNvGrpSpPr>
            <a:grpSpLocks/>
          </p:cNvGrpSpPr>
          <p:nvPr/>
        </p:nvGrpSpPr>
        <p:grpSpPr bwMode="auto">
          <a:xfrm rot="-1053712">
            <a:off x="1986964" y="1595958"/>
            <a:ext cx="2620939" cy="748903"/>
            <a:chOff x="3047997" y="2196180"/>
            <a:chExt cx="2628114" cy="750636"/>
          </a:xfrm>
        </p:grpSpPr>
        <p:sp>
          <p:nvSpPr>
            <p:cNvPr id="20" name="Rounded Rectangle 19"/>
            <p:cNvSpPr/>
            <p:nvPr/>
          </p:nvSpPr>
          <p:spPr bwMode="auto">
            <a:xfrm>
              <a:off x="3581490" y="2196180"/>
              <a:ext cx="2094621" cy="750636"/>
            </a:xfrm>
            <a:prstGeom prst="roundRect">
              <a:avLst/>
            </a:prstGeom>
            <a:solidFill>
              <a:schemeClr val="accent4"/>
            </a:solidFill>
            <a:ln w="9525">
              <a:noFill/>
              <a:round/>
              <a:headEnd/>
              <a:tailEnd/>
            </a:ln>
          </p:spPr>
          <p:txBody>
            <a:bodyPr anchor="ctr"/>
            <a:lstStyle/>
            <a:p>
              <a:pPr algn="r" defTabSz="685577">
                <a:defRPr/>
              </a:pPr>
              <a:r>
                <a:rPr lang="zh-CN" altLang="en-US"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grpSp>
          <p:nvGrpSpPr>
            <p:cNvPr id="27683" name="Group 22"/>
            <p:cNvGrpSpPr>
              <a:grpSpLocks/>
            </p:cNvGrpSpPr>
            <p:nvPr/>
          </p:nvGrpSpPr>
          <p:grpSpPr bwMode="auto">
            <a:xfrm rot="-5400000">
              <a:off x="3369277" y="2174271"/>
              <a:ext cx="195640" cy="838199"/>
              <a:chOff x="3686186" y="1166322"/>
              <a:chExt cx="152400" cy="652944"/>
            </a:xfrm>
          </p:grpSpPr>
          <p:sp>
            <p:nvSpPr>
              <p:cNvPr id="22" name="Oval 21"/>
              <p:cNvSpPr/>
              <p:nvPr/>
            </p:nvSpPr>
            <p:spPr>
              <a:xfrm>
                <a:off x="3686744" y="1666339"/>
                <a:ext cx="152458" cy="15247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rgbClr val="FFFFFF"/>
                  </a:solidFill>
                </a:endParaRPr>
              </a:p>
            </p:txBody>
          </p:sp>
          <p:sp>
            <p:nvSpPr>
              <p:cNvPr id="23" name="Rounded Rectangle 22"/>
              <p:cNvSpPr/>
              <p:nvPr/>
            </p:nvSpPr>
            <p:spPr>
              <a:xfrm>
                <a:off x="3738648" y="1166499"/>
                <a:ext cx="48340" cy="610833"/>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rgbClr val="FFFFFF"/>
                  </a:solidFill>
                </a:endParaRPr>
              </a:p>
            </p:txBody>
          </p:sp>
        </p:grpSp>
      </p:grpSp>
      <p:grpSp>
        <p:nvGrpSpPr>
          <p:cNvPr id="49" name="Group 17"/>
          <p:cNvGrpSpPr>
            <a:grpSpLocks/>
          </p:cNvGrpSpPr>
          <p:nvPr/>
        </p:nvGrpSpPr>
        <p:grpSpPr bwMode="auto">
          <a:xfrm rot="18174686" flipH="1">
            <a:off x="-170211" y="3182427"/>
            <a:ext cx="2621940" cy="749863"/>
            <a:chOff x="3047999" y="2195672"/>
            <a:chExt cx="2628163" cy="751505"/>
          </a:xfrm>
        </p:grpSpPr>
        <p:sp>
          <p:nvSpPr>
            <p:cNvPr id="51" name="Rounded Rectangle 50"/>
            <p:cNvSpPr/>
            <p:nvPr/>
          </p:nvSpPr>
          <p:spPr bwMode="auto">
            <a:xfrm>
              <a:off x="3581655" y="2195672"/>
              <a:ext cx="2094507" cy="751505"/>
            </a:xfrm>
            <a:prstGeom prst="roundRect">
              <a:avLst/>
            </a:prstGeom>
            <a:solidFill>
              <a:schemeClr val="accent1"/>
            </a:solidFill>
            <a:ln w="9525">
              <a:noFill/>
              <a:round/>
              <a:headEnd/>
              <a:tailEnd/>
            </a:ln>
          </p:spPr>
          <p:txBody>
            <a:bodyPr anchor="ctr"/>
            <a:lstStyle/>
            <a:p>
              <a:pPr defTabSz="685577">
                <a:defRPr/>
              </a:pPr>
              <a:r>
                <a:rPr lang="zh-CN" altLang="en-US"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bg1">
                    <a:lumMod val="20000"/>
                    <a:lumOff val="8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grpSp>
          <p:nvGrpSpPr>
            <p:cNvPr id="27678" name="Group 22"/>
            <p:cNvGrpSpPr>
              <a:grpSpLocks/>
            </p:cNvGrpSpPr>
            <p:nvPr/>
          </p:nvGrpSpPr>
          <p:grpSpPr bwMode="auto">
            <a:xfrm rot="-5400000">
              <a:off x="3369279" y="2174269"/>
              <a:ext cx="195640" cy="838200"/>
              <a:chOff x="3686186" y="1166322"/>
              <a:chExt cx="152400" cy="652944"/>
            </a:xfrm>
          </p:grpSpPr>
          <p:sp>
            <p:nvSpPr>
              <p:cNvPr id="53" name="Oval 52"/>
              <p:cNvSpPr/>
              <p:nvPr/>
            </p:nvSpPr>
            <p:spPr>
              <a:xfrm>
                <a:off x="3687178" y="1667206"/>
                <a:ext cx="152392" cy="15246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rgbClr val="FFFFFF"/>
                  </a:solidFill>
                </a:endParaRPr>
              </a:p>
            </p:txBody>
          </p:sp>
          <p:sp>
            <p:nvSpPr>
              <p:cNvPr id="54" name="Rounded Rectangle 53"/>
              <p:cNvSpPr/>
              <p:nvPr/>
            </p:nvSpPr>
            <p:spPr>
              <a:xfrm>
                <a:off x="3739404" y="1167403"/>
                <a:ext cx="48320" cy="610798"/>
              </a:xfrm>
              <a:prstGeom prst="roundRect">
                <a:avLst>
                  <a:gd name="adj" fmla="val 38542"/>
                </a:avLst>
              </a:prstGeom>
              <a:gradFill>
                <a:gsLst>
                  <a:gs pos="2000">
                    <a:schemeClr val="tx1">
                      <a:lumMod val="50000"/>
                      <a:lumOff val="5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1200">
                  <a:solidFill>
                    <a:srgbClr val="FFFFFF"/>
                  </a:solidFill>
                </a:endParaRPr>
              </a:p>
            </p:txBody>
          </p:sp>
        </p:grpSp>
      </p:grpSp>
      <p:sp>
        <p:nvSpPr>
          <p:cNvPr id="56" name="Text Placeholder 1"/>
          <p:cNvSpPr txBox="1">
            <a:spLocks/>
          </p:cNvSpPr>
          <p:nvPr/>
        </p:nvSpPr>
        <p:spPr>
          <a:xfrm>
            <a:off x="5859859" y="1566864"/>
            <a:ext cx="2216260" cy="459581"/>
          </a:xfrm>
          <a:prstGeom prst="rect">
            <a:avLst/>
          </a:prstGeom>
        </p:spPr>
        <p:txBody>
          <a:bodyPr lIns="0" tIns="34279" rIns="68559" bIns="34279"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8" name="Text Placeholder 1"/>
          <p:cNvSpPr txBox="1">
            <a:spLocks/>
          </p:cNvSpPr>
          <p:nvPr/>
        </p:nvSpPr>
        <p:spPr>
          <a:xfrm>
            <a:off x="5859859" y="2350295"/>
            <a:ext cx="2216260" cy="460773"/>
          </a:xfrm>
          <a:prstGeom prst="rect">
            <a:avLst/>
          </a:prstGeom>
        </p:spPr>
        <p:txBody>
          <a:bodyPr lIns="0" tIns="34279" rIns="68559" bIns="34279"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0" name="Text Placeholder 1"/>
          <p:cNvSpPr txBox="1">
            <a:spLocks/>
          </p:cNvSpPr>
          <p:nvPr/>
        </p:nvSpPr>
        <p:spPr>
          <a:xfrm>
            <a:off x="5859859" y="3109913"/>
            <a:ext cx="2216260" cy="460773"/>
          </a:xfrm>
          <a:prstGeom prst="rect">
            <a:avLst/>
          </a:prstGeom>
        </p:spPr>
        <p:txBody>
          <a:bodyPr lIns="0" tIns="34279" rIns="68559" bIns="34279"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62" name="Text Placeholder 1"/>
          <p:cNvSpPr txBox="1">
            <a:spLocks/>
          </p:cNvSpPr>
          <p:nvPr/>
        </p:nvSpPr>
        <p:spPr>
          <a:xfrm>
            <a:off x="5859859" y="3875486"/>
            <a:ext cx="2216260" cy="459581"/>
          </a:xfrm>
          <a:prstGeom prst="rect">
            <a:avLst/>
          </a:prstGeom>
        </p:spPr>
        <p:txBody>
          <a:bodyPr lIns="0" tIns="34279" rIns="68559" bIns="34279"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1087879">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24" name="Group 23"/>
          <p:cNvGrpSpPr>
            <a:grpSpLocks/>
          </p:cNvGrpSpPr>
          <p:nvPr/>
        </p:nvGrpSpPr>
        <p:grpSpPr bwMode="auto">
          <a:xfrm>
            <a:off x="5200458" y="1566864"/>
            <a:ext cx="478483" cy="478631"/>
            <a:chOff x="6934860" y="2089070"/>
            <a:chExt cx="638053" cy="638053"/>
          </a:xfrm>
        </p:grpSpPr>
        <p:sp>
          <p:nvSpPr>
            <p:cNvPr id="55" name="Oval 54"/>
            <p:cNvSpPr/>
            <p:nvPr/>
          </p:nvSpPr>
          <p:spPr>
            <a:xfrm>
              <a:off x="6934860" y="2089070"/>
              <a:ext cx="638053" cy="6380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grpSp>
          <p:nvGrpSpPr>
            <p:cNvPr id="40" name="Group 39"/>
            <p:cNvGrpSpPr/>
            <p:nvPr/>
          </p:nvGrpSpPr>
          <p:grpSpPr>
            <a:xfrm>
              <a:off x="7042160" y="2192530"/>
              <a:ext cx="398052" cy="357720"/>
              <a:chOff x="5583238" y="3892551"/>
              <a:chExt cx="360363" cy="323850"/>
            </a:xfrm>
            <a:solidFill>
              <a:schemeClr val="bg1"/>
            </a:solidFill>
          </p:grpSpPr>
          <p:sp>
            <p:nvSpPr>
              <p:cNvPr id="41" name="Freeform 5"/>
              <p:cNvSpPr>
                <a:spLocks/>
              </p:cNvSpPr>
              <p:nvPr/>
            </p:nvSpPr>
            <p:spPr bwMode="auto">
              <a:xfrm>
                <a:off x="5811838" y="3892551"/>
                <a:ext cx="131763" cy="323850"/>
              </a:xfrm>
              <a:custGeom>
                <a:avLst/>
                <a:gdLst>
                  <a:gd name="T0" fmla="*/ 17 w 83"/>
                  <a:gd name="T1" fmla="*/ 57 h 204"/>
                  <a:gd name="T2" fmla="*/ 0 w 83"/>
                  <a:gd name="T3" fmla="*/ 57 h 204"/>
                  <a:gd name="T4" fmla="*/ 43 w 83"/>
                  <a:gd name="T5" fmla="*/ 0 h 204"/>
                  <a:gd name="T6" fmla="*/ 83 w 83"/>
                  <a:gd name="T7" fmla="*/ 57 h 204"/>
                  <a:gd name="T8" fmla="*/ 67 w 83"/>
                  <a:gd name="T9" fmla="*/ 57 h 204"/>
                  <a:gd name="T10" fmla="*/ 67 w 83"/>
                  <a:gd name="T11" fmla="*/ 204 h 204"/>
                  <a:gd name="T12" fmla="*/ 17 w 83"/>
                  <a:gd name="T13" fmla="*/ 204 h 204"/>
                  <a:gd name="T14" fmla="*/ 17 w 83"/>
                  <a:gd name="T15" fmla="*/ 57 h 2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04">
                    <a:moveTo>
                      <a:pt x="17" y="57"/>
                    </a:moveTo>
                    <a:lnTo>
                      <a:pt x="0" y="57"/>
                    </a:lnTo>
                    <a:lnTo>
                      <a:pt x="43" y="0"/>
                    </a:lnTo>
                    <a:lnTo>
                      <a:pt x="83" y="57"/>
                    </a:lnTo>
                    <a:lnTo>
                      <a:pt x="67" y="57"/>
                    </a:lnTo>
                    <a:lnTo>
                      <a:pt x="67" y="204"/>
                    </a:lnTo>
                    <a:lnTo>
                      <a:pt x="17" y="204"/>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42" name="Freeform 6"/>
              <p:cNvSpPr>
                <a:spLocks/>
              </p:cNvSpPr>
              <p:nvPr/>
            </p:nvSpPr>
            <p:spPr bwMode="auto">
              <a:xfrm>
                <a:off x="5695951" y="3978276"/>
                <a:ext cx="131763" cy="238125"/>
              </a:xfrm>
              <a:custGeom>
                <a:avLst/>
                <a:gdLst>
                  <a:gd name="T0" fmla="*/ 66 w 83"/>
                  <a:gd name="T1" fmla="*/ 150 h 150"/>
                  <a:gd name="T2" fmla="*/ 19 w 83"/>
                  <a:gd name="T3" fmla="*/ 150 h 150"/>
                  <a:gd name="T4" fmla="*/ 19 w 83"/>
                  <a:gd name="T5" fmla="*/ 60 h 150"/>
                  <a:gd name="T6" fmla="*/ 0 w 83"/>
                  <a:gd name="T7" fmla="*/ 60 h 150"/>
                  <a:gd name="T8" fmla="*/ 43 w 83"/>
                  <a:gd name="T9" fmla="*/ 0 h 150"/>
                  <a:gd name="T10" fmla="*/ 83 w 83"/>
                  <a:gd name="T11" fmla="*/ 60 h 150"/>
                  <a:gd name="T12" fmla="*/ 66 w 83"/>
                  <a:gd name="T13" fmla="*/ 60 h 150"/>
                  <a:gd name="T14" fmla="*/ 66 w 83"/>
                  <a:gd name="T15" fmla="*/ 150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150">
                    <a:moveTo>
                      <a:pt x="66" y="150"/>
                    </a:moveTo>
                    <a:lnTo>
                      <a:pt x="19" y="150"/>
                    </a:lnTo>
                    <a:lnTo>
                      <a:pt x="19" y="60"/>
                    </a:lnTo>
                    <a:lnTo>
                      <a:pt x="0" y="60"/>
                    </a:lnTo>
                    <a:lnTo>
                      <a:pt x="43" y="0"/>
                    </a:lnTo>
                    <a:lnTo>
                      <a:pt x="83" y="60"/>
                    </a:lnTo>
                    <a:lnTo>
                      <a:pt x="66" y="60"/>
                    </a:lnTo>
                    <a:lnTo>
                      <a:pt x="66" y="1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48" name="Freeform 7"/>
              <p:cNvSpPr>
                <a:spLocks/>
              </p:cNvSpPr>
              <p:nvPr/>
            </p:nvSpPr>
            <p:spPr bwMode="auto">
              <a:xfrm>
                <a:off x="5583238" y="4068763"/>
                <a:ext cx="131763" cy="147638"/>
              </a:xfrm>
              <a:custGeom>
                <a:avLst/>
                <a:gdLst>
                  <a:gd name="T0" fmla="*/ 17 w 83"/>
                  <a:gd name="T1" fmla="*/ 57 h 93"/>
                  <a:gd name="T2" fmla="*/ 0 w 83"/>
                  <a:gd name="T3" fmla="*/ 57 h 93"/>
                  <a:gd name="T4" fmla="*/ 43 w 83"/>
                  <a:gd name="T5" fmla="*/ 0 h 93"/>
                  <a:gd name="T6" fmla="*/ 83 w 83"/>
                  <a:gd name="T7" fmla="*/ 57 h 93"/>
                  <a:gd name="T8" fmla="*/ 66 w 83"/>
                  <a:gd name="T9" fmla="*/ 57 h 93"/>
                  <a:gd name="T10" fmla="*/ 66 w 83"/>
                  <a:gd name="T11" fmla="*/ 93 h 93"/>
                  <a:gd name="T12" fmla="*/ 17 w 83"/>
                  <a:gd name="T13" fmla="*/ 93 h 93"/>
                  <a:gd name="T14" fmla="*/ 17 w 83"/>
                  <a:gd name="T15" fmla="*/ 57 h 9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93">
                    <a:moveTo>
                      <a:pt x="17" y="57"/>
                    </a:moveTo>
                    <a:lnTo>
                      <a:pt x="0" y="57"/>
                    </a:lnTo>
                    <a:lnTo>
                      <a:pt x="43" y="0"/>
                    </a:lnTo>
                    <a:lnTo>
                      <a:pt x="83" y="57"/>
                    </a:lnTo>
                    <a:lnTo>
                      <a:pt x="66" y="57"/>
                    </a:lnTo>
                    <a:lnTo>
                      <a:pt x="66" y="93"/>
                    </a:lnTo>
                    <a:lnTo>
                      <a:pt x="17" y="93"/>
                    </a:lnTo>
                    <a:lnTo>
                      <a:pt x="1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grpSp>
      </p:grpSp>
      <p:grpSp>
        <p:nvGrpSpPr>
          <p:cNvPr id="2" name="Group 1"/>
          <p:cNvGrpSpPr>
            <a:grpSpLocks/>
          </p:cNvGrpSpPr>
          <p:nvPr/>
        </p:nvGrpSpPr>
        <p:grpSpPr bwMode="auto">
          <a:xfrm>
            <a:off x="5200458" y="2330054"/>
            <a:ext cx="478483" cy="478631"/>
            <a:chOff x="6934860" y="3107039"/>
            <a:chExt cx="638053" cy="638053"/>
          </a:xfrm>
        </p:grpSpPr>
        <p:sp>
          <p:nvSpPr>
            <p:cNvPr id="57" name="Oval 56"/>
            <p:cNvSpPr/>
            <p:nvPr/>
          </p:nvSpPr>
          <p:spPr>
            <a:xfrm>
              <a:off x="6934860" y="3107039"/>
              <a:ext cx="638053" cy="63805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7673" name="Freeform 11"/>
            <p:cNvSpPr>
              <a:spLocks noEditPoints="1"/>
            </p:cNvSpPr>
            <p:nvPr/>
          </p:nvSpPr>
          <p:spPr bwMode="auto">
            <a:xfrm>
              <a:off x="7038273" y="3215545"/>
              <a:ext cx="455291" cy="376862"/>
            </a:xfrm>
            <a:custGeom>
              <a:avLst/>
              <a:gdLst>
                <a:gd name="T0" fmla="*/ 412459 w 287"/>
                <a:gd name="T1" fmla="*/ 124031 h 237"/>
                <a:gd name="T2" fmla="*/ 387077 w 287"/>
                <a:gd name="T3" fmla="*/ 149473 h 237"/>
                <a:gd name="T4" fmla="*/ 412459 w 287"/>
                <a:gd name="T5" fmla="*/ 176505 h 237"/>
                <a:gd name="T6" fmla="*/ 439427 w 287"/>
                <a:gd name="T7" fmla="*/ 149473 h 237"/>
                <a:gd name="T8" fmla="*/ 412459 w 287"/>
                <a:gd name="T9" fmla="*/ 124031 h 237"/>
                <a:gd name="T10" fmla="*/ 42832 w 287"/>
                <a:gd name="T11" fmla="*/ 124031 h 237"/>
                <a:gd name="T12" fmla="*/ 17450 w 287"/>
                <a:gd name="T13" fmla="*/ 149473 h 237"/>
                <a:gd name="T14" fmla="*/ 42832 w 287"/>
                <a:gd name="T15" fmla="*/ 176505 h 237"/>
                <a:gd name="T16" fmla="*/ 68214 w 287"/>
                <a:gd name="T17" fmla="*/ 149473 h 237"/>
                <a:gd name="T18" fmla="*/ 42832 w 287"/>
                <a:gd name="T19" fmla="*/ 124031 h 237"/>
                <a:gd name="T20" fmla="*/ 336313 w 287"/>
                <a:gd name="T21" fmla="*/ 77917 h 237"/>
                <a:gd name="T22" fmla="*/ 298239 w 287"/>
                <a:gd name="T23" fmla="*/ 116080 h 237"/>
                <a:gd name="T24" fmla="*/ 336313 w 287"/>
                <a:gd name="T25" fmla="*/ 154243 h 237"/>
                <a:gd name="T26" fmla="*/ 374386 w 287"/>
                <a:gd name="T27" fmla="*/ 116080 h 237"/>
                <a:gd name="T28" fmla="*/ 336313 w 287"/>
                <a:gd name="T29" fmla="*/ 77917 h 237"/>
                <a:gd name="T30" fmla="*/ 455291 w 287"/>
                <a:gd name="T31" fmla="*/ 311666 h 237"/>
                <a:gd name="T32" fmla="*/ 410872 w 287"/>
                <a:gd name="T33" fmla="*/ 311666 h 237"/>
                <a:gd name="T34" fmla="*/ 410872 w 287"/>
                <a:gd name="T35" fmla="*/ 230570 h 237"/>
                <a:gd name="T36" fmla="*/ 401354 w 287"/>
                <a:gd name="T37" fmla="*/ 192406 h 237"/>
                <a:gd name="T38" fmla="*/ 412459 w 287"/>
                <a:gd name="T39" fmla="*/ 190816 h 237"/>
                <a:gd name="T40" fmla="*/ 455291 w 287"/>
                <a:gd name="T41" fmla="*/ 233750 h 237"/>
                <a:gd name="T42" fmla="*/ 455291 w 287"/>
                <a:gd name="T43" fmla="*/ 311666 h 237"/>
                <a:gd name="T44" fmla="*/ 118978 w 287"/>
                <a:gd name="T45" fmla="*/ 77917 h 237"/>
                <a:gd name="T46" fmla="*/ 80905 w 287"/>
                <a:gd name="T47" fmla="*/ 116080 h 237"/>
                <a:gd name="T48" fmla="*/ 118978 w 287"/>
                <a:gd name="T49" fmla="*/ 154243 h 237"/>
                <a:gd name="T50" fmla="*/ 157052 w 287"/>
                <a:gd name="T51" fmla="*/ 116080 h 237"/>
                <a:gd name="T52" fmla="*/ 118978 w 287"/>
                <a:gd name="T53" fmla="*/ 77917 h 237"/>
                <a:gd name="T54" fmla="*/ 42832 w 287"/>
                <a:gd name="T55" fmla="*/ 190816 h 237"/>
                <a:gd name="T56" fmla="*/ 53937 w 287"/>
                <a:gd name="T57" fmla="*/ 192406 h 237"/>
                <a:gd name="T58" fmla="*/ 44419 w 287"/>
                <a:gd name="T59" fmla="*/ 230570 h 237"/>
                <a:gd name="T60" fmla="*/ 44419 w 287"/>
                <a:gd name="T61" fmla="*/ 311666 h 237"/>
                <a:gd name="T62" fmla="*/ 0 w 287"/>
                <a:gd name="T63" fmla="*/ 311666 h 237"/>
                <a:gd name="T64" fmla="*/ 0 w 287"/>
                <a:gd name="T65" fmla="*/ 233750 h 237"/>
                <a:gd name="T66" fmla="*/ 42832 w 287"/>
                <a:gd name="T67" fmla="*/ 190816 h 237"/>
                <a:gd name="T68" fmla="*/ 228439 w 287"/>
                <a:gd name="T69" fmla="*/ 0 h 237"/>
                <a:gd name="T70" fmla="*/ 171329 w 287"/>
                <a:gd name="T71" fmla="*/ 57245 h 237"/>
                <a:gd name="T72" fmla="*/ 228439 w 287"/>
                <a:gd name="T73" fmla="*/ 114490 h 237"/>
                <a:gd name="T74" fmla="*/ 283962 w 287"/>
                <a:gd name="T75" fmla="*/ 57245 h 237"/>
                <a:gd name="T76" fmla="*/ 228439 w 287"/>
                <a:gd name="T77" fmla="*/ 0 h 237"/>
                <a:gd name="T78" fmla="*/ 398181 w 287"/>
                <a:gd name="T79" fmla="*/ 340289 h 237"/>
                <a:gd name="T80" fmla="*/ 329967 w 287"/>
                <a:gd name="T81" fmla="*/ 340289 h 237"/>
                <a:gd name="T82" fmla="*/ 329967 w 287"/>
                <a:gd name="T83" fmla="*/ 217848 h 237"/>
                <a:gd name="T84" fmla="*/ 318862 w 287"/>
                <a:gd name="T85" fmla="*/ 171735 h 237"/>
                <a:gd name="T86" fmla="*/ 336313 w 287"/>
                <a:gd name="T87" fmla="*/ 168554 h 237"/>
                <a:gd name="T88" fmla="*/ 398181 w 287"/>
                <a:gd name="T89" fmla="*/ 230570 h 237"/>
                <a:gd name="T90" fmla="*/ 398181 w 287"/>
                <a:gd name="T91" fmla="*/ 340289 h 237"/>
                <a:gd name="T92" fmla="*/ 125324 w 287"/>
                <a:gd name="T93" fmla="*/ 217848 h 237"/>
                <a:gd name="T94" fmla="*/ 125324 w 287"/>
                <a:gd name="T95" fmla="*/ 340289 h 237"/>
                <a:gd name="T96" fmla="*/ 58696 w 287"/>
                <a:gd name="T97" fmla="*/ 340289 h 237"/>
                <a:gd name="T98" fmla="*/ 58696 w 287"/>
                <a:gd name="T99" fmla="*/ 230570 h 237"/>
                <a:gd name="T100" fmla="*/ 118978 w 287"/>
                <a:gd name="T101" fmla="*/ 168554 h 237"/>
                <a:gd name="T102" fmla="*/ 136429 w 287"/>
                <a:gd name="T103" fmla="*/ 171735 h 237"/>
                <a:gd name="T104" fmla="*/ 125324 w 287"/>
                <a:gd name="T105" fmla="*/ 217848 h 237"/>
                <a:gd name="T106" fmla="*/ 139601 w 287"/>
                <a:gd name="T107" fmla="*/ 376862 h 237"/>
                <a:gd name="T108" fmla="*/ 317276 w 287"/>
                <a:gd name="T109" fmla="*/ 376862 h 237"/>
                <a:gd name="T110" fmla="*/ 317276 w 287"/>
                <a:gd name="T111" fmla="*/ 217848 h 237"/>
                <a:gd name="T112" fmla="*/ 228439 w 287"/>
                <a:gd name="T113" fmla="*/ 128801 h 237"/>
                <a:gd name="T114" fmla="*/ 139601 w 287"/>
                <a:gd name="T115" fmla="*/ 217848 h 237"/>
                <a:gd name="T116" fmla="*/ 139601 w 287"/>
                <a:gd name="T117" fmla="*/ 376862 h 23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 name="Group 2"/>
          <p:cNvGrpSpPr>
            <a:grpSpLocks/>
          </p:cNvGrpSpPr>
          <p:nvPr/>
        </p:nvGrpSpPr>
        <p:grpSpPr bwMode="auto">
          <a:xfrm>
            <a:off x="5200458" y="3100388"/>
            <a:ext cx="478483" cy="478631"/>
            <a:chOff x="6934860" y="4133813"/>
            <a:chExt cx="638053" cy="638053"/>
          </a:xfrm>
        </p:grpSpPr>
        <p:sp>
          <p:nvSpPr>
            <p:cNvPr id="59" name="Oval 58"/>
            <p:cNvSpPr/>
            <p:nvPr/>
          </p:nvSpPr>
          <p:spPr>
            <a:xfrm>
              <a:off x="6934860" y="4133813"/>
              <a:ext cx="638053" cy="63805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sp>
          <p:nvSpPr>
            <p:cNvPr id="27671" name="Freeform 5"/>
            <p:cNvSpPr>
              <a:spLocks noEditPoints="1"/>
            </p:cNvSpPr>
            <p:nvPr/>
          </p:nvSpPr>
          <p:spPr bwMode="auto">
            <a:xfrm>
              <a:off x="7074861" y="4312770"/>
              <a:ext cx="348205" cy="274671"/>
            </a:xfrm>
            <a:custGeom>
              <a:avLst/>
              <a:gdLst>
                <a:gd name="T0" fmla="*/ 347358 w 411"/>
                <a:gd name="T1" fmla="*/ 261955 h 324"/>
                <a:gd name="T2" fmla="*/ 347358 w 411"/>
                <a:gd name="T3" fmla="*/ 38997 h 324"/>
                <a:gd name="T4" fmla="*/ 334650 w 411"/>
                <a:gd name="T5" fmla="*/ 27128 h 324"/>
                <a:gd name="T6" fmla="*/ 177915 w 411"/>
                <a:gd name="T7" fmla="*/ 27128 h 324"/>
                <a:gd name="T8" fmla="*/ 169443 w 411"/>
                <a:gd name="T9" fmla="*/ 14412 h 324"/>
                <a:gd name="T10" fmla="*/ 169443 w 411"/>
                <a:gd name="T11" fmla="*/ 12716 h 324"/>
                <a:gd name="T12" fmla="*/ 155887 w 411"/>
                <a:gd name="T13" fmla="*/ 0 h 324"/>
                <a:gd name="T14" fmla="*/ 72860 w 411"/>
                <a:gd name="T15" fmla="*/ 0 h 324"/>
                <a:gd name="T16" fmla="*/ 59305 w 411"/>
                <a:gd name="T17" fmla="*/ 12716 h 324"/>
                <a:gd name="T18" fmla="*/ 59305 w 411"/>
                <a:gd name="T19" fmla="*/ 14412 h 324"/>
                <a:gd name="T20" fmla="*/ 50833 w 411"/>
                <a:gd name="T21" fmla="*/ 27128 h 324"/>
                <a:gd name="T22" fmla="*/ 50833 w 411"/>
                <a:gd name="T23" fmla="*/ 27128 h 324"/>
                <a:gd name="T24" fmla="*/ 38972 w 411"/>
                <a:gd name="T25" fmla="*/ 38997 h 324"/>
                <a:gd name="T26" fmla="*/ 38972 w 411"/>
                <a:gd name="T27" fmla="*/ 103426 h 324"/>
                <a:gd name="T28" fmla="*/ 11861 w 411"/>
                <a:gd name="T29" fmla="*/ 103426 h 324"/>
                <a:gd name="T30" fmla="*/ 4236 w 411"/>
                <a:gd name="T31" fmla="*/ 116990 h 324"/>
                <a:gd name="T32" fmla="*/ 32194 w 411"/>
                <a:gd name="T33" fmla="*/ 261955 h 324"/>
                <a:gd name="T34" fmla="*/ 44902 w 411"/>
                <a:gd name="T35" fmla="*/ 274671 h 324"/>
                <a:gd name="T36" fmla="*/ 341427 w 411"/>
                <a:gd name="T37" fmla="*/ 274671 h 324"/>
                <a:gd name="T38" fmla="*/ 347358 w 411"/>
                <a:gd name="T39" fmla="*/ 261955 h 324"/>
                <a:gd name="T40" fmla="*/ 332108 w 411"/>
                <a:gd name="T41" fmla="*/ 122076 h 324"/>
                <a:gd name="T42" fmla="*/ 332108 w 411"/>
                <a:gd name="T43" fmla="*/ 267889 h 324"/>
                <a:gd name="T44" fmla="*/ 304150 w 411"/>
                <a:gd name="T45" fmla="*/ 111903 h 324"/>
                <a:gd name="T46" fmla="*/ 292289 w 411"/>
                <a:gd name="T47" fmla="*/ 104273 h 324"/>
                <a:gd name="T48" fmla="*/ 54222 w 411"/>
                <a:gd name="T49" fmla="*/ 104273 h 324"/>
                <a:gd name="T50" fmla="*/ 54222 w 411"/>
                <a:gd name="T51" fmla="*/ 54256 h 324"/>
                <a:gd name="T52" fmla="*/ 332108 w 411"/>
                <a:gd name="T53" fmla="*/ 54256 h 324"/>
                <a:gd name="T54" fmla="*/ 332108 w 411"/>
                <a:gd name="T55" fmla="*/ 122076 h 32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411" h="324">
                  <a:moveTo>
                    <a:pt x="410" y="309"/>
                  </a:moveTo>
                  <a:cubicBezTo>
                    <a:pt x="410" y="46"/>
                    <a:pt x="410" y="46"/>
                    <a:pt x="410" y="46"/>
                  </a:cubicBezTo>
                  <a:cubicBezTo>
                    <a:pt x="410" y="38"/>
                    <a:pt x="403" y="32"/>
                    <a:pt x="395" y="32"/>
                  </a:cubicBezTo>
                  <a:cubicBezTo>
                    <a:pt x="210" y="32"/>
                    <a:pt x="210" y="32"/>
                    <a:pt x="210" y="32"/>
                  </a:cubicBezTo>
                  <a:cubicBezTo>
                    <a:pt x="204" y="32"/>
                    <a:pt x="200" y="21"/>
                    <a:pt x="200" y="17"/>
                  </a:cubicBezTo>
                  <a:cubicBezTo>
                    <a:pt x="200" y="15"/>
                    <a:pt x="200" y="15"/>
                    <a:pt x="200" y="15"/>
                  </a:cubicBezTo>
                  <a:cubicBezTo>
                    <a:pt x="200" y="7"/>
                    <a:pt x="193" y="0"/>
                    <a:pt x="184" y="0"/>
                  </a:cubicBezTo>
                  <a:cubicBezTo>
                    <a:pt x="86" y="0"/>
                    <a:pt x="86" y="0"/>
                    <a:pt x="86" y="0"/>
                  </a:cubicBezTo>
                  <a:cubicBezTo>
                    <a:pt x="77" y="0"/>
                    <a:pt x="70" y="7"/>
                    <a:pt x="70" y="15"/>
                  </a:cubicBezTo>
                  <a:cubicBezTo>
                    <a:pt x="70" y="17"/>
                    <a:pt x="70" y="17"/>
                    <a:pt x="70" y="17"/>
                  </a:cubicBezTo>
                  <a:cubicBezTo>
                    <a:pt x="70" y="21"/>
                    <a:pt x="66" y="32"/>
                    <a:pt x="60" y="32"/>
                  </a:cubicBezTo>
                  <a:cubicBezTo>
                    <a:pt x="60" y="32"/>
                    <a:pt x="60" y="32"/>
                    <a:pt x="60" y="32"/>
                  </a:cubicBezTo>
                  <a:cubicBezTo>
                    <a:pt x="52" y="32"/>
                    <a:pt x="46" y="38"/>
                    <a:pt x="46" y="46"/>
                  </a:cubicBezTo>
                  <a:cubicBezTo>
                    <a:pt x="46" y="122"/>
                    <a:pt x="46" y="122"/>
                    <a:pt x="46" y="122"/>
                  </a:cubicBezTo>
                  <a:cubicBezTo>
                    <a:pt x="14" y="122"/>
                    <a:pt x="14" y="122"/>
                    <a:pt x="14" y="122"/>
                  </a:cubicBezTo>
                  <a:cubicBezTo>
                    <a:pt x="14" y="122"/>
                    <a:pt x="0" y="122"/>
                    <a:pt x="5" y="138"/>
                  </a:cubicBezTo>
                  <a:cubicBezTo>
                    <a:pt x="38" y="309"/>
                    <a:pt x="38" y="309"/>
                    <a:pt x="38" y="309"/>
                  </a:cubicBezTo>
                  <a:cubicBezTo>
                    <a:pt x="38" y="317"/>
                    <a:pt x="44" y="324"/>
                    <a:pt x="53" y="324"/>
                  </a:cubicBezTo>
                  <a:cubicBezTo>
                    <a:pt x="403" y="324"/>
                    <a:pt x="403" y="324"/>
                    <a:pt x="403" y="324"/>
                  </a:cubicBezTo>
                  <a:cubicBezTo>
                    <a:pt x="411" y="324"/>
                    <a:pt x="410" y="309"/>
                    <a:pt x="410" y="309"/>
                  </a:cubicBezTo>
                  <a:close/>
                  <a:moveTo>
                    <a:pt x="392" y="144"/>
                  </a:moveTo>
                  <a:cubicBezTo>
                    <a:pt x="392" y="316"/>
                    <a:pt x="392" y="316"/>
                    <a:pt x="392" y="316"/>
                  </a:cubicBezTo>
                  <a:cubicBezTo>
                    <a:pt x="359" y="132"/>
                    <a:pt x="359" y="132"/>
                    <a:pt x="359" y="132"/>
                  </a:cubicBezTo>
                  <a:cubicBezTo>
                    <a:pt x="356" y="122"/>
                    <a:pt x="345" y="123"/>
                    <a:pt x="345" y="123"/>
                  </a:cubicBezTo>
                  <a:cubicBezTo>
                    <a:pt x="64" y="123"/>
                    <a:pt x="64" y="123"/>
                    <a:pt x="64" y="123"/>
                  </a:cubicBezTo>
                  <a:cubicBezTo>
                    <a:pt x="64" y="64"/>
                    <a:pt x="64" y="64"/>
                    <a:pt x="64" y="64"/>
                  </a:cubicBezTo>
                  <a:cubicBezTo>
                    <a:pt x="392" y="64"/>
                    <a:pt x="392" y="64"/>
                    <a:pt x="392" y="64"/>
                  </a:cubicBezTo>
                  <a:lnTo>
                    <a:pt x="392" y="144"/>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endParaRPr lang="zh-CN" altLang="en-US"/>
            </a:p>
          </p:txBody>
        </p:sp>
      </p:grpSp>
      <p:grpSp>
        <p:nvGrpSpPr>
          <p:cNvPr id="4" name="Group 3"/>
          <p:cNvGrpSpPr>
            <a:grpSpLocks/>
          </p:cNvGrpSpPr>
          <p:nvPr/>
        </p:nvGrpSpPr>
        <p:grpSpPr bwMode="auto">
          <a:xfrm>
            <a:off x="5200458" y="3865961"/>
            <a:ext cx="478483" cy="478631"/>
            <a:chOff x="6934860" y="5154023"/>
            <a:chExt cx="638053" cy="638053"/>
          </a:xfrm>
        </p:grpSpPr>
        <p:sp>
          <p:nvSpPr>
            <p:cNvPr id="61" name="Oval 60"/>
            <p:cNvSpPr/>
            <p:nvPr/>
          </p:nvSpPr>
          <p:spPr>
            <a:xfrm>
              <a:off x="6934860" y="5154023"/>
              <a:ext cx="638053" cy="63805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a:solidFill>
                  <a:srgbClr val="FFFFFF"/>
                </a:solidFill>
              </a:endParaRPr>
            </a:p>
          </p:txBody>
        </p:sp>
        <p:grpSp>
          <p:nvGrpSpPr>
            <p:cNvPr id="65" name="Group 64"/>
            <p:cNvGrpSpPr/>
            <p:nvPr/>
          </p:nvGrpSpPr>
          <p:grpSpPr>
            <a:xfrm>
              <a:off x="7068630" y="5308964"/>
              <a:ext cx="379377" cy="326661"/>
              <a:chOff x="5888038" y="5661025"/>
              <a:chExt cx="1393826" cy="1200151"/>
            </a:xfrm>
            <a:solidFill>
              <a:schemeClr val="bg1"/>
            </a:solidFill>
          </p:grpSpPr>
          <p:sp>
            <p:nvSpPr>
              <p:cNvPr id="66" name="Oval 65"/>
              <p:cNvSpPr>
                <a:spLocks noChangeArrowheads="1"/>
              </p:cNvSpPr>
              <p:nvPr/>
            </p:nvSpPr>
            <p:spPr bwMode="auto">
              <a:xfrm>
                <a:off x="6192838" y="5859463"/>
                <a:ext cx="133350" cy="1254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a:p>
            </p:txBody>
          </p:sp>
          <p:sp>
            <p:nvSpPr>
              <p:cNvPr id="67" name="Oval 66"/>
              <p:cNvSpPr>
                <a:spLocks noChangeArrowheads="1"/>
              </p:cNvSpPr>
              <p:nvPr/>
            </p:nvSpPr>
            <p:spPr bwMode="auto">
              <a:xfrm>
                <a:off x="6454776" y="5661025"/>
                <a:ext cx="230188" cy="211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a:p>
            </p:txBody>
          </p:sp>
          <p:sp>
            <p:nvSpPr>
              <p:cNvPr id="68" name="Oval 67"/>
              <p:cNvSpPr>
                <a:spLocks noChangeArrowheads="1"/>
              </p:cNvSpPr>
              <p:nvPr/>
            </p:nvSpPr>
            <p:spPr bwMode="auto">
              <a:xfrm>
                <a:off x="6837363" y="5862638"/>
                <a:ext cx="136525" cy="1238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a:p>
            </p:txBody>
          </p:sp>
          <p:sp>
            <p:nvSpPr>
              <p:cNvPr id="69" name="Rectangle 68"/>
              <p:cNvSpPr>
                <a:spLocks noChangeArrowheads="1"/>
              </p:cNvSpPr>
              <p:nvPr/>
            </p:nvSpPr>
            <p:spPr bwMode="auto">
              <a:xfrm>
                <a:off x="6149976" y="6653213"/>
                <a:ext cx="839788" cy="2079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lIns="121882" tIns="60941" rIns="121882" bIns="60941"/>
              <a:lstStyle/>
              <a:p>
                <a:pPr defTabSz="685577">
                  <a:defRPr/>
                </a:pPr>
                <a:endParaRPr lang="en-US"/>
              </a:p>
            </p:txBody>
          </p:sp>
          <p:sp>
            <p:nvSpPr>
              <p:cNvPr id="70" name="Oval 69"/>
              <p:cNvSpPr>
                <a:spLocks noChangeArrowheads="1"/>
              </p:cNvSpPr>
              <p:nvPr/>
            </p:nvSpPr>
            <p:spPr bwMode="auto">
              <a:xfrm>
                <a:off x="7048501" y="5797550"/>
                <a:ext cx="233363" cy="207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a:p>
            </p:txBody>
          </p:sp>
          <p:sp>
            <p:nvSpPr>
              <p:cNvPr id="71" name="Oval 70"/>
              <p:cNvSpPr>
                <a:spLocks noChangeArrowheads="1"/>
              </p:cNvSpPr>
              <p:nvPr/>
            </p:nvSpPr>
            <p:spPr bwMode="auto">
              <a:xfrm>
                <a:off x="5888038" y="5800725"/>
                <a:ext cx="233363" cy="21113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a:p>
            </p:txBody>
          </p:sp>
          <p:sp>
            <p:nvSpPr>
              <p:cNvPr id="72" name="Freeform 71"/>
              <p:cNvSpPr>
                <a:spLocks/>
              </p:cNvSpPr>
              <p:nvPr/>
            </p:nvSpPr>
            <p:spPr bwMode="auto">
              <a:xfrm>
                <a:off x="6049963" y="5907088"/>
                <a:ext cx="1076325" cy="704850"/>
              </a:xfrm>
              <a:custGeom>
                <a:avLst/>
                <a:gdLst>
                  <a:gd name="T0" fmla="*/ 316 w 346"/>
                  <a:gd name="T1" fmla="*/ 39 h 227"/>
                  <a:gd name="T2" fmla="*/ 265 w 346"/>
                  <a:gd name="T3" fmla="*/ 85 h 227"/>
                  <a:gd name="T4" fmla="*/ 269 w 346"/>
                  <a:gd name="T5" fmla="*/ 38 h 227"/>
                  <a:gd name="T6" fmla="*/ 253 w 346"/>
                  <a:gd name="T7" fmla="*/ 36 h 227"/>
                  <a:gd name="T8" fmla="*/ 222 w 346"/>
                  <a:gd name="T9" fmla="*/ 75 h 227"/>
                  <a:gd name="T10" fmla="*/ 182 w 346"/>
                  <a:gd name="T11" fmla="*/ 12 h 227"/>
                  <a:gd name="T12" fmla="*/ 152 w 346"/>
                  <a:gd name="T13" fmla="*/ 12 h 227"/>
                  <a:gd name="T14" fmla="*/ 113 w 346"/>
                  <a:gd name="T15" fmla="*/ 74 h 227"/>
                  <a:gd name="T16" fmla="*/ 86 w 346"/>
                  <a:gd name="T17" fmla="*/ 36 h 227"/>
                  <a:gd name="T18" fmla="*/ 71 w 346"/>
                  <a:gd name="T19" fmla="*/ 36 h 227"/>
                  <a:gd name="T20" fmla="*/ 73 w 346"/>
                  <a:gd name="T21" fmla="*/ 88 h 227"/>
                  <a:gd name="T22" fmla="*/ 23 w 346"/>
                  <a:gd name="T23" fmla="*/ 39 h 227"/>
                  <a:gd name="T24" fmla="*/ 0 w 346"/>
                  <a:gd name="T25" fmla="*/ 47 h 227"/>
                  <a:gd name="T26" fmla="*/ 32 w 346"/>
                  <a:gd name="T27" fmla="*/ 227 h 227"/>
                  <a:gd name="T28" fmla="*/ 301 w 346"/>
                  <a:gd name="T29" fmla="*/ 227 h 227"/>
                  <a:gd name="T30" fmla="*/ 346 w 346"/>
                  <a:gd name="T31" fmla="*/ 52 h 227"/>
                  <a:gd name="T32" fmla="*/ 316 w 346"/>
                  <a:gd name="T33" fmla="*/ 39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46" h="227">
                    <a:moveTo>
                      <a:pt x="316" y="39"/>
                    </a:moveTo>
                    <a:cubicBezTo>
                      <a:pt x="265" y="85"/>
                      <a:pt x="265" y="85"/>
                      <a:pt x="265" y="85"/>
                    </a:cubicBezTo>
                    <a:cubicBezTo>
                      <a:pt x="269" y="38"/>
                      <a:pt x="269" y="38"/>
                      <a:pt x="269" y="38"/>
                    </a:cubicBezTo>
                    <a:cubicBezTo>
                      <a:pt x="269" y="38"/>
                      <a:pt x="262" y="27"/>
                      <a:pt x="253" y="36"/>
                    </a:cubicBezTo>
                    <a:cubicBezTo>
                      <a:pt x="222" y="75"/>
                      <a:pt x="222" y="75"/>
                      <a:pt x="222" y="75"/>
                    </a:cubicBezTo>
                    <a:cubicBezTo>
                      <a:pt x="182" y="12"/>
                      <a:pt x="182" y="12"/>
                      <a:pt x="182" y="12"/>
                    </a:cubicBezTo>
                    <a:cubicBezTo>
                      <a:pt x="182" y="12"/>
                      <a:pt x="171" y="0"/>
                      <a:pt x="152" y="12"/>
                    </a:cubicBezTo>
                    <a:cubicBezTo>
                      <a:pt x="113" y="74"/>
                      <a:pt x="113" y="74"/>
                      <a:pt x="113" y="74"/>
                    </a:cubicBezTo>
                    <a:cubicBezTo>
                      <a:pt x="86" y="36"/>
                      <a:pt x="86" y="36"/>
                      <a:pt x="86" y="36"/>
                    </a:cubicBezTo>
                    <a:cubicBezTo>
                      <a:pt x="86" y="36"/>
                      <a:pt x="79" y="25"/>
                      <a:pt x="71" y="36"/>
                    </a:cubicBezTo>
                    <a:cubicBezTo>
                      <a:pt x="73" y="88"/>
                      <a:pt x="73" y="88"/>
                      <a:pt x="73" y="88"/>
                    </a:cubicBezTo>
                    <a:cubicBezTo>
                      <a:pt x="23" y="39"/>
                      <a:pt x="23" y="39"/>
                      <a:pt x="23" y="39"/>
                    </a:cubicBezTo>
                    <a:cubicBezTo>
                      <a:pt x="23" y="39"/>
                      <a:pt x="7" y="32"/>
                      <a:pt x="0" y="47"/>
                    </a:cubicBezTo>
                    <a:cubicBezTo>
                      <a:pt x="32" y="227"/>
                      <a:pt x="32" y="227"/>
                      <a:pt x="32" y="227"/>
                    </a:cubicBezTo>
                    <a:cubicBezTo>
                      <a:pt x="301" y="227"/>
                      <a:pt x="301" y="227"/>
                      <a:pt x="301" y="227"/>
                    </a:cubicBezTo>
                    <a:cubicBezTo>
                      <a:pt x="346" y="52"/>
                      <a:pt x="346" y="52"/>
                      <a:pt x="346" y="52"/>
                    </a:cubicBezTo>
                    <a:cubicBezTo>
                      <a:pt x="346" y="52"/>
                      <a:pt x="341" y="29"/>
                      <a:pt x="316"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pPr defTabSz="685577">
                  <a:defRPr/>
                </a:pPr>
                <a:endParaRPr lang="en-US"/>
              </a:p>
            </p:txBody>
          </p:sp>
        </p:grpSp>
      </p:grpSp>
    </p:spTree>
    <p:extLst>
      <p:ext uri="{BB962C8B-B14F-4D97-AF65-F5344CB8AC3E}">
        <p14:creationId xmlns:p14="http://schemas.microsoft.com/office/powerpoint/2010/main" val="188610224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nodeType="with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childTnLst>
                          </p:cTn>
                        </p:par>
                        <p:par>
                          <p:cTn id="12" fill="hold" nodeType="with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left)">
                                      <p:cBhvr>
                                        <p:cTn id="15" dur="500"/>
                                        <p:tgtEl>
                                          <p:spTgt spid="12"/>
                                        </p:tgtEl>
                                      </p:cBhvr>
                                    </p:animEffect>
                                  </p:childTnLst>
                                </p:cTn>
                              </p:par>
                            </p:childTnLst>
                          </p:cTn>
                        </p:par>
                        <p:par>
                          <p:cTn id="16" fill="hold" nodeType="withGroup">
                            <p:stCondLst>
                              <p:cond delay="1500"/>
                            </p:stCondLst>
                            <p:childTnLst>
                              <p:par>
                                <p:cTn id="17" presetID="18" presetClass="entr" presetSubtype="6"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strips(downRight)">
                                      <p:cBhvr>
                                        <p:cTn id="19" dur="500"/>
                                        <p:tgtEl>
                                          <p:spTgt spid="6"/>
                                        </p:tgtEl>
                                      </p:cBhvr>
                                    </p:animEffect>
                                  </p:childTnLst>
                                </p:cTn>
                              </p:par>
                            </p:childTnLst>
                          </p:cTn>
                        </p:par>
                        <p:par>
                          <p:cTn id="20" fill="hold" nodeType="withGroup">
                            <p:stCondLst>
                              <p:cond delay="2000"/>
                            </p:stCondLst>
                            <p:childTnLst>
                              <p:par>
                                <p:cTn id="21" presetID="22" presetClass="entr" presetSubtype="1"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up)">
                                      <p:cBhvr>
                                        <p:cTn id="23" dur="500"/>
                                        <p:tgtEl>
                                          <p:spTgt spid="49"/>
                                        </p:tgtEl>
                                      </p:cBhvr>
                                    </p:animEffect>
                                  </p:childTnLst>
                                </p:cTn>
                              </p:par>
                            </p:childTnLst>
                          </p:cTn>
                        </p:par>
                        <p:par>
                          <p:cTn id="24" fill="hold" nodeType="withGroup">
                            <p:stCondLst>
                              <p:cond delay="2500"/>
                            </p:stCondLst>
                            <p:childTnLst>
                              <p:par>
                                <p:cTn id="25" presetID="53" presetClass="entr" presetSubtype="16"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p:cTn id="27" dur="500" fill="hold"/>
                                        <p:tgtEl>
                                          <p:spTgt spid="24"/>
                                        </p:tgtEl>
                                        <p:attrNameLst>
                                          <p:attrName>ppt_w</p:attrName>
                                        </p:attrNameLst>
                                      </p:cBhvr>
                                      <p:tavLst>
                                        <p:tav tm="0">
                                          <p:val>
                                            <p:fltVal val="0"/>
                                          </p:val>
                                        </p:tav>
                                        <p:tav tm="100000">
                                          <p:val>
                                            <p:strVal val="#ppt_w"/>
                                          </p:val>
                                        </p:tav>
                                      </p:tavLst>
                                    </p:anim>
                                    <p:anim calcmode="lin" valueType="num">
                                      <p:cBhvr>
                                        <p:cTn id="28" dur="500" fill="hold"/>
                                        <p:tgtEl>
                                          <p:spTgt spid="24"/>
                                        </p:tgtEl>
                                        <p:attrNameLst>
                                          <p:attrName>ppt_h</p:attrName>
                                        </p:attrNameLst>
                                      </p:cBhvr>
                                      <p:tavLst>
                                        <p:tav tm="0">
                                          <p:val>
                                            <p:fltVal val="0"/>
                                          </p:val>
                                        </p:tav>
                                        <p:tav tm="100000">
                                          <p:val>
                                            <p:strVal val="#ppt_h"/>
                                          </p:val>
                                        </p:tav>
                                      </p:tavLst>
                                    </p:anim>
                                    <p:animEffect transition="in" filter="fade">
                                      <p:cBhvr>
                                        <p:cTn id="29" dur="500"/>
                                        <p:tgtEl>
                                          <p:spTgt spid="24"/>
                                        </p:tgtEl>
                                      </p:cBhvr>
                                    </p:animEffect>
                                  </p:childTnLst>
                                </p:cTn>
                              </p:par>
                            </p:childTnLst>
                          </p:cTn>
                        </p:par>
                        <p:par>
                          <p:cTn id="30" fill="hold" nodeType="withGroup">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nodeType="withGroup">
                            <p:stCondLst>
                              <p:cond delay="3500"/>
                            </p:stCondLst>
                            <p:childTnLst>
                              <p:par>
                                <p:cTn id="35" presetID="53" presetClass="entr" presetSubtype="16"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childTnLst>
                          </p:cTn>
                        </p:par>
                        <p:par>
                          <p:cTn id="40" fill="hold" nodeType="withGroup">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58"/>
                                        </p:tgtEl>
                                        <p:attrNameLst>
                                          <p:attrName>style.visibility</p:attrName>
                                        </p:attrNameLst>
                                      </p:cBhvr>
                                      <p:to>
                                        <p:strVal val="visible"/>
                                      </p:to>
                                    </p:set>
                                    <p:animEffect transition="in" filter="fade">
                                      <p:cBhvr>
                                        <p:cTn id="43" dur="500"/>
                                        <p:tgtEl>
                                          <p:spTgt spid="58"/>
                                        </p:tgtEl>
                                      </p:cBhvr>
                                    </p:animEffect>
                                  </p:childTnLst>
                                </p:cTn>
                              </p:par>
                            </p:childTnLst>
                          </p:cTn>
                        </p:par>
                        <p:par>
                          <p:cTn id="44" fill="hold" nodeType="withGroup">
                            <p:stCondLst>
                              <p:cond delay="4500"/>
                            </p:stCondLst>
                            <p:childTnLst>
                              <p:par>
                                <p:cTn id="45" presetID="53" presetClass="entr" presetSubtype="16" fill="hold" nodeType="afterEffect">
                                  <p:stCondLst>
                                    <p:cond delay="0"/>
                                  </p:stCondLst>
                                  <p:childTnLst>
                                    <p:set>
                                      <p:cBhvr>
                                        <p:cTn id="46" dur="1" fill="hold">
                                          <p:stCondLst>
                                            <p:cond delay="0"/>
                                          </p:stCondLst>
                                        </p:cTn>
                                        <p:tgtEl>
                                          <p:spTgt spid="3"/>
                                        </p:tgtEl>
                                        <p:attrNameLst>
                                          <p:attrName>style.visibility</p:attrName>
                                        </p:attrNameLst>
                                      </p:cBhvr>
                                      <p:to>
                                        <p:strVal val="visible"/>
                                      </p:to>
                                    </p:set>
                                    <p:anim calcmode="lin" valueType="num">
                                      <p:cBhvr>
                                        <p:cTn id="47" dur="500" fill="hold"/>
                                        <p:tgtEl>
                                          <p:spTgt spid="3"/>
                                        </p:tgtEl>
                                        <p:attrNameLst>
                                          <p:attrName>ppt_w</p:attrName>
                                        </p:attrNameLst>
                                      </p:cBhvr>
                                      <p:tavLst>
                                        <p:tav tm="0">
                                          <p:val>
                                            <p:fltVal val="0"/>
                                          </p:val>
                                        </p:tav>
                                        <p:tav tm="100000">
                                          <p:val>
                                            <p:strVal val="#ppt_w"/>
                                          </p:val>
                                        </p:tav>
                                      </p:tavLst>
                                    </p:anim>
                                    <p:anim calcmode="lin" valueType="num">
                                      <p:cBhvr>
                                        <p:cTn id="48" dur="500" fill="hold"/>
                                        <p:tgtEl>
                                          <p:spTgt spid="3"/>
                                        </p:tgtEl>
                                        <p:attrNameLst>
                                          <p:attrName>ppt_h</p:attrName>
                                        </p:attrNameLst>
                                      </p:cBhvr>
                                      <p:tavLst>
                                        <p:tav tm="0">
                                          <p:val>
                                            <p:fltVal val="0"/>
                                          </p:val>
                                        </p:tav>
                                        <p:tav tm="100000">
                                          <p:val>
                                            <p:strVal val="#ppt_h"/>
                                          </p:val>
                                        </p:tav>
                                      </p:tavLst>
                                    </p:anim>
                                    <p:animEffect transition="in" filter="fade">
                                      <p:cBhvr>
                                        <p:cTn id="49" dur="500"/>
                                        <p:tgtEl>
                                          <p:spTgt spid="3"/>
                                        </p:tgtEl>
                                      </p:cBhvr>
                                    </p:animEffect>
                                  </p:childTnLst>
                                </p:cTn>
                              </p:par>
                            </p:childTnLst>
                          </p:cTn>
                        </p:par>
                        <p:par>
                          <p:cTn id="50" fill="hold" nodeType="with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childTnLst>
                          </p:cTn>
                        </p:par>
                        <p:par>
                          <p:cTn id="54" fill="hold" nodeType="withGroup">
                            <p:stCondLst>
                              <p:cond delay="5500"/>
                            </p:stCondLst>
                            <p:childTnLst>
                              <p:par>
                                <p:cTn id="55" presetID="53" presetClass="entr" presetSubtype="16"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Effect transition="in" filter="fade">
                                      <p:cBhvr>
                                        <p:cTn id="59" dur="500"/>
                                        <p:tgtEl>
                                          <p:spTgt spid="4"/>
                                        </p:tgtEl>
                                      </p:cBhvr>
                                    </p:animEffect>
                                  </p:childTnLst>
                                </p:cTn>
                              </p:par>
                            </p:childTnLst>
                          </p:cTn>
                        </p:par>
                        <p:par>
                          <p:cTn id="60" fill="hold" nodeType="withGroup">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62"/>
                                        </p:tgtEl>
                                        <p:attrNameLst>
                                          <p:attrName>style.visibility</p:attrName>
                                        </p:attrNameLst>
                                      </p:cBhvr>
                                      <p:to>
                                        <p:strVal val="visible"/>
                                      </p:to>
                                    </p:set>
                                    <p:animEffect transition="in" filter="fade">
                                      <p:cBhvr>
                                        <p:cTn id="6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8" grpId="0"/>
      <p:bldP spid="60" grpId="0"/>
      <p:bldP spid="6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8" name="Group 57"/>
          <p:cNvGrpSpPr>
            <a:grpSpLocks/>
          </p:cNvGrpSpPr>
          <p:nvPr/>
        </p:nvGrpSpPr>
        <p:grpSpPr bwMode="auto">
          <a:xfrm>
            <a:off x="5448583" y="3015854"/>
            <a:ext cx="1207010" cy="323850"/>
            <a:chOff x="7264628" y="4021246"/>
            <a:chExt cx="1610950" cy="432000"/>
          </a:xfrm>
        </p:grpSpPr>
        <p:sp>
          <p:nvSpPr>
            <p:cNvPr id="13" name="AutoShape 5"/>
            <p:cNvSpPr>
              <a:spLocks noChangeArrowheads="1"/>
            </p:cNvSpPr>
            <p:nvPr/>
          </p:nvSpPr>
          <p:spPr bwMode="auto">
            <a:xfrm flipV="1">
              <a:off x="7322671" y="4021246"/>
              <a:ext cx="1496453" cy="432000"/>
            </a:xfrm>
            <a:prstGeom prst="roundRect">
              <a:avLst>
                <a:gd name="adj" fmla="val 50000"/>
              </a:avLst>
            </a:prstGeom>
            <a:solidFill>
              <a:schemeClr val="accent4"/>
            </a:solidFill>
            <a:ln w="9525" algn="ctr">
              <a:noFill/>
              <a:round/>
              <a:headEnd/>
              <a:tailEnd/>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5594"/>
              <a:endParaRPr lang="zh-CN" altLang="en-US">
                <a:solidFill>
                  <a:srgbClr val="111111"/>
                </a:solidFill>
                <a:latin typeface="微软雅黑" pitchFamily="34" charset="-122"/>
                <a:ea typeface="微软雅黑" pitchFamily="34" charset="-122"/>
              </a:endParaRPr>
            </a:p>
          </p:txBody>
        </p:sp>
        <p:sp>
          <p:nvSpPr>
            <p:cNvPr id="15" name="Rektangel 161"/>
            <p:cNvSpPr>
              <a:spLocks noChangeArrowheads="1"/>
            </p:cNvSpPr>
            <p:nvPr/>
          </p:nvSpPr>
          <p:spPr bwMode="auto">
            <a:xfrm>
              <a:off x="7264628" y="4067304"/>
              <a:ext cx="1610950" cy="36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defRPr/>
              </a:pPr>
              <a:r>
                <a:rPr lang="en-US"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rPr>
                <a:t>Development</a:t>
              </a:r>
              <a:endParaRPr lang="id-ID"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endParaRPr>
            </a:p>
          </p:txBody>
        </p:sp>
      </p:grpSp>
      <p:grpSp>
        <p:nvGrpSpPr>
          <p:cNvPr id="56" name="Group 55"/>
          <p:cNvGrpSpPr>
            <a:grpSpLocks/>
          </p:cNvGrpSpPr>
          <p:nvPr/>
        </p:nvGrpSpPr>
        <p:grpSpPr bwMode="auto">
          <a:xfrm>
            <a:off x="2424776" y="3020616"/>
            <a:ext cx="1122414" cy="323850"/>
            <a:chOff x="3232198" y="4026773"/>
            <a:chExt cx="1496453" cy="432000"/>
          </a:xfrm>
        </p:grpSpPr>
        <p:sp>
          <p:nvSpPr>
            <p:cNvPr id="17" name="AutoShape 5"/>
            <p:cNvSpPr>
              <a:spLocks noChangeArrowheads="1"/>
            </p:cNvSpPr>
            <p:nvPr/>
          </p:nvSpPr>
          <p:spPr bwMode="auto">
            <a:xfrm flipV="1">
              <a:off x="3232198" y="4026773"/>
              <a:ext cx="1496453" cy="432000"/>
            </a:xfrm>
            <a:prstGeom prst="roundRect">
              <a:avLst>
                <a:gd name="adj" fmla="val 50000"/>
              </a:avLst>
            </a:prstGeom>
            <a:solidFill>
              <a:schemeClr val="accent2"/>
            </a:solidFill>
            <a:ln w="9525" algn="ctr">
              <a:noFill/>
              <a:round/>
              <a:headEnd/>
              <a:tailEnd/>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5594"/>
              <a:endParaRPr lang="zh-CN" altLang="en-US">
                <a:solidFill>
                  <a:srgbClr val="111111"/>
                </a:solidFill>
                <a:latin typeface="微软雅黑" pitchFamily="34" charset="-122"/>
                <a:ea typeface="微软雅黑" pitchFamily="34" charset="-122"/>
              </a:endParaRPr>
            </a:p>
          </p:txBody>
        </p:sp>
        <p:sp>
          <p:nvSpPr>
            <p:cNvPr id="19" name="Rektangel 161"/>
            <p:cNvSpPr>
              <a:spLocks noChangeArrowheads="1"/>
            </p:cNvSpPr>
            <p:nvPr/>
          </p:nvSpPr>
          <p:spPr bwMode="auto">
            <a:xfrm>
              <a:off x="3426818" y="4066478"/>
              <a:ext cx="1113563" cy="36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defRPr/>
              </a:pPr>
              <a:r>
                <a:rPr lang="en-US"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rPr>
                <a:t>Cheking</a:t>
              </a:r>
              <a:endParaRPr lang="id-ID"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endParaRPr>
            </a:p>
          </p:txBody>
        </p:sp>
      </p:grpSp>
      <p:grpSp>
        <p:nvGrpSpPr>
          <p:cNvPr id="57" name="Group 56"/>
          <p:cNvGrpSpPr>
            <a:grpSpLocks/>
          </p:cNvGrpSpPr>
          <p:nvPr/>
        </p:nvGrpSpPr>
        <p:grpSpPr bwMode="auto">
          <a:xfrm>
            <a:off x="3954257" y="3015854"/>
            <a:ext cx="1122413" cy="323850"/>
            <a:chOff x="5272747" y="4021246"/>
            <a:chExt cx="1496453" cy="432000"/>
          </a:xfrm>
        </p:grpSpPr>
        <p:sp>
          <p:nvSpPr>
            <p:cNvPr id="21" name="AutoShape 5"/>
            <p:cNvSpPr>
              <a:spLocks noChangeArrowheads="1"/>
            </p:cNvSpPr>
            <p:nvPr/>
          </p:nvSpPr>
          <p:spPr bwMode="auto">
            <a:xfrm flipV="1">
              <a:off x="5272747" y="4021246"/>
              <a:ext cx="1496453" cy="432000"/>
            </a:xfrm>
            <a:prstGeom prst="roundRect">
              <a:avLst>
                <a:gd name="adj" fmla="val 50000"/>
              </a:avLst>
            </a:prstGeom>
            <a:solidFill>
              <a:schemeClr val="accent3"/>
            </a:solidFill>
            <a:ln w="9525" algn="ctr">
              <a:noFill/>
              <a:round/>
              <a:headEnd/>
              <a:tailEnd/>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5594"/>
              <a:endParaRPr lang="zh-CN" altLang="en-US">
                <a:solidFill>
                  <a:srgbClr val="111111"/>
                </a:solidFill>
                <a:latin typeface="微软雅黑" pitchFamily="34" charset="-122"/>
                <a:ea typeface="微软雅黑" pitchFamily="34" charset="-122"/>
              </a:endParaRPr>
            </a:p>
          </p:txBody>
        </p:sp>
        <p:sp>
          <p:nvSpPr>
            <p:cNvPr id="23" name="Rektangel 161"/>
            <p:cNvSpPr>
              <a:spLocks noChangeArrowheads="1"/>
            </p:cNvSpPr>
            <p:nvPr/>
          </p:nvSpPr>
          <p:spPr bwMode="auto">
            <a:xfrm>
              <a:off x="5549955" y="4067304"/>
              <a:ext cx="989645" cy="36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defRPr/>
              </a:pPr>
              <a:r>
                <a:rPr lang="en-US"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rPr>
                <a:t>Action</a:t>
              </a:r>
              <a:endParaRPr lang="id-ID"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endParaRPr>
            </a:p>
          </p:txBody>
        </p:sp>
      </p:grpSp>
      <p:grpSp>
        <p:nvGrpSpPr>
          <p:cNvPr id="59" name="Group 58"/>
          <p:cNvGrpSpPr>
            <a:grpSpLocks/>
          </p:cNvGrpSpPr>
          <p:nvPr/>
        </p:nvGrpSpPr>
        <p:grpSpPr bwMode="auto">
          <a:xfrm>
            <a:off x="6900047" y="3015854"/>
            <a:ext cx="1299956" cy="323850"/>
            <a:chOff x="9200833" y="4021246"/>
            <a:chExt cx="1733162" cy="432000"/>
          </a:xfrm>
        </p:grpSpPr>
        <p:sp>
          <p:nvSpPr>
            <p:cNvPr id="25" name="AutoShape 5"/>
            <p:cNvSpPr>
              <a:spLocks noChangeArrowheads="1"/>
            </p:cNvSpPr>
            <p:nvPr/>
          </p:nvSpPr>
          <p:spPr bwMode="auto">
            <a:xfrm flipV="1">
              <a:off x="9323155" y="4021246"/>
              <a:ext cx="1496453" cy="432000"/>
            </a:xfrm>
            <a:prstGeom prst="roundRect">
              <a:avLst>
                <a:gd name="adj" fmla="val 50000"/>
              </a:avLst>
            </a:prstGeom>
            <a:solidFill>
              <a:schemeClr val="accent1"/>
            </a:solidFill>
            <a:ln w="9525" algn="ctr">
              <a:noFill/>
              <a:round/>
              <a:headEnd/>
              <a:tailEnd/>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5594"/>
              <a:endParaRPr lang="zh-CN" altLang="en-US">
                <a:solidFill>
                  <a:srgbClr val="111111"/>
                </a:solidFill>
                <a:latin typeface="微软雅黑" pitchFamily="34" charset="-122"/>
                <a:ea typeface="微软雅黑" pitchFamily="34" charset="-122"/>
              </a:endParaRPr>
            </a:p>
          </p:txBody>
        </p:sp>
        <p:sp>
          <p:nvSpPr>
            <p:cNvPr id="27" name="Rektangel 161"/>
            <p:cNvSpPr>
              <a:spLocks noChangeArrowheads="1"/>
            </p:cNvSpPr>
            <p:nvPr/>
          </p:nvSpPr>
          <p:spPr bwMode="auto">
            <a:xfrm>
              <a:off x="9200833" y="4067304"/>
              <a:ext cx="1733162" cy="36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defRPr/>
              </a:pPr>
              <a:r>
                <a:rPr lang="en-US"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rPr>
                <a:t>Full Support</a:t>
              </a:r>
              <a:endParaRPr lang="id-ID"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endParaRPr>
            </a:p>
          </p:txBody>
        </p:sp>
      </p:grpSp>
      <p:sp>
        <p:nvSpPr>
          <p:cNvPr id="49" name="Rectangle 48"/>
          <p:cNvSpPr/>
          <p:nvPr/>
        </p:nvSpPr>
        <p:spPr>
          <a:xfrm>
            <a:off x="732229" y="3389710"/>
            <a:ext cx="1439022" cy="484598"/>
          </a:xfrm>
          <a:prstGeom prst="rect">
            <a:avLst/>
          </a:prstGeom>
        </p:spPr>
        <p:txBody>
          <a:bodyPr lIns="68559" tIns="34279" rIns="68559" bIns="3427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1" name="Rectangle 50"/>
          <p:cNvSpPr/>
          <p:nvPr/>
        </p:nvSpPr>
        <p:spPr>
          <a:xfrm>
            <a:off x="2264092" y="3389710"/>
            <a:ext cx="1439021" cy="484598"/>
          </a:xfrm>
          <a:prstGeom prst="rect">
            <a:avLst/>
          </a:prstGeom>
        </p:spPr>
        <p:txBody>
          <a:bodyPr lIns="68559" tIns="34279" rIns="68559" bIns="3427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2" name="Rectangle 51"/>
          <p:cNvSpPr/>
          <p:nvPr/>
        </p:nvSpPr>
        <p:spPr>
          <a:xfrm>
            <a:off x="3814997" y="3389710"/>
            <a:ext cx="1439022" cy="484598"/>
          </a:xfrm>
          <a:prstGeom prst="rect">
            <a:avLst/>
          </a:prstGeom>
        </p:spPr>
        <p:txBody>
          <a:bodyPr lIns="68559" tIns="34279" rIns="68559" bIns="3427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3" name="Rectangle 52"/>
          <p:cNvSpPr/>
          <p:nvPr/>
        </p:nvSpPr>
        <p:spPr>
          <a:xfrm>
            <a:off x="5336146" y="3389710"/>
            <a:ext cx="1437831" cy="484598"/>
          </a:xfrm>
          <a:prstGeom prst="rect">
            <a:avLst/>
          </a:prstGeom>
        </p:spPr>
        <p:txBody>
          <a:bodyPr lIns="68559" tIns="34279" rIns="68559" bIns="3427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sp>
        <p:nvSpPr>
          <p:cNvPr id="54" name="Rectangle 53"/>
          <p:cNvSpPr/>
          <p:nvPr/>
        </p:nvSpPr>
        <p:spPr>
          <a:xfrm>
            <a:off x="6829921" y="3389710"/>
            <a:ext cx="1439021" cy="484598"/>
          </a:xfrm>
          <a:prstGeom prst="rect">
            <a:avLst/>
          </a:prstGeom>
        </p:spPr>
        <p:txBody>
          <a:bodyPr lIns="68559" tIns="34279" rIns="68559" bIns="3427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nvGrpSpPr>
          <p:cNvPr id="42" name="Group 41"/>
          <p:cNvGrpSpPr>
            <a:grpSpLocks/>
          </p:cNvGrpSpPr>
          <p:nvPr/>
        </p:nvGrpSpPr>
        <p:grpSpPr bwMode="auto">
          <a:xfrm>
            <a:off x="885773" y="3007519"/>
            <a:ext cx="1122413" cy="323850"/>
            <a:chOff x="1180135" y="4010334"/>
            <a:chExt cx="1496453" cy="432000"/>
          </a:xfrm>
        </p:grpSpPr>
        <p:sp>
          <p:nvSpPr>
            <p:cNvPr id="9" name="AutoShape 5"/>
            <p:cNvSpPr>
              <a:spLocks noChangeArrowheads="1"/>
            </p:cNvSpPr>
            <p:nvPr/>
          </p:nvSpPr>
          <p:spPr bwMode="auto">
            <a:xfrm flipV="1">
              <a:off x="1180135" y="4010334"/>
              <a:ext cx="1496453" cy="432000"/>
            </a:xfrm>
            <a:prstGeom prst="roundRect">
              <a:avLst>
                <a:gd name="adj" fmla="val 50000"/>
              </a:avLst>
            </a:prstGeom>
            <a:solidFill>
              <a:schemeClr val="accent1"/>
            </a:solidFill>
            <a:ln w="9525" algn="ctr">
              <a:noFill/>
              <a:round/>
              <a:headEnd/>
              <a:tailEnd/>
            </a:ln>
            <a:effec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defTabSz="685594"/>
              <a:endParaRPr lang="zh-CN" altLang="en-US">
                <a:solidFill>
                  <a:srgbClr val="111111"/>
                </a:solidFill>
                <a:latin typeface="微软雅黑" pitchFamily="34" charset="-122"/>
                <a:ea typeface="微软雅黑" pitchFamily="34" charset="-122"/>
              </a:endParaRPr>
            </a:p>
          </p:txBody>
        </p:sp>
        <p:sp>
          <p:nvSpPr>
            <p:cNvPr id="11" name="Rektangel 161"/>
            <p:cNvSpPr>
              <a:spLocks noChangeArrowheads="1"/>
            </p:cNvSpPr>
            <p:nvPr/>
          </p:nvSpPr>
          <p:spPr bwMode="auto">
            <a:xfrm>
              <a:off x="1476386" y="4067509"/>
              <a:ext cx="989646" cy="369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01688" eaLnBrk="0" hangingPunct="0">
                <a:defRPr sz="2400">
                  <a:solidFill>
                    <a:schemeClr val="tx1"/>
                  </a:solidFill>
                  <a:latin typeface="Arial" panose="020B0604020202020204" pitchFamily="34" charset="0"/>
                  <a:ea typeface="ＭＳ Ｐゴシック" panose="020B0600070205080204" pitchFamily="34" charset="-128"/>
                </a:defRPr>
              </a:lvl1pPr>
              <a:lvl2pPr marL="37931725" indent="-37474525" defTabSz="801688" eaLnBrk="0" hangingPunct="0">
                <a:defRPr sz="2400">
                  <a:solidFill>
                    <a:schemeClr val="tx1"/>
                  </a:solidFill>
                  <a:latin typeface="Arial" panose="020B0604020202020204" pitchFamily="34" charset="0"/>
                  <a:ea typeface="ＭＳ Ｐゴシック" panose="020B0600070205080204" pitchFamily="34" charset="-128"/>
                </a:defRPr>
              </a:lvl2pPr>
              <a:lvl3pPr eaLnBrk="0" hangingPunct="0">
                <a:defRPr sz="2400">
                  <a:solidFill>
                    <a:schemeClr val="tx1"/>
                  </a:solidFill>
                  <a:latin typeface="Arial" panose="020B0604020202020204" pitchFamily="34" charset="0"/>
                  <a:ea typeface="ＭＳ Ｐゴシック" panose="020B0600070205080204" pitchFamily="34" charset="-128"/>
                </a:defRPr>
              </a:lvl3pPr>
              <a:lvl4pPr eaLnBrk="0" hangingPunct="0">
                <a:defRPr sz="2400">
                  <a:solidFill>
                    <a:schemeClr val="tx1"/>
                  </a:solidFill>
                  <a:latin typeface="Arial" panose="020B0604020202020204" pitchFamily="34" charset="0"/>
                  <a:ea typeface="ＭＳ Ｐゴシック" panose="020B0600070205080204" pitchFamily="34" charset="-128"/>
                </a:defRPr>
              </a:lvl4pPr>
              <a:lvl5pPr eaLnBrk="0" hangingPunct="0">
                <a:defRPr sz="2400">
                  <a:solidFill>
                    <a:schemeClr val="tx1"/>
                  </a:solidFill>
                  <a:latin typeface="Arial" panose="020B0604020202020204" pitchFamily="34" charset="0"/>
                  <a:ea typeface="ＭＳ Ｐゴシック" panose="020B0600070205080204" pitchFamily="34" charset="-128"/>
                </a:defRPr>
              </a:lvl5pPr>
              <a:lvl6pPr marL="4572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9144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1371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18288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hangingPunct="1">
                <a:spcBef>
                  <a:spcPct val="20000"/>
                </a:spcBef>
                <a:defRPr/>
              </a:pPr>
              <a:r>
                <a:rPr lang="en-US"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rPr>
                <a:t>Review</a:t>
              </a:r>
              <a:endParaRPr lang="id-ID" altLang="id-ID" sz="1200" b="1" noProof="1">
                <a:solidFill>
                  <a:schemeClr val="bg1">
                    <a:lumMod val="95000"/>
                  </a:schemeClr>
                </a:solidFill>
                <a:latin typeface="Fira Sans SemiBold Italic" panose="00000700000000000000" pitchFamily="50" charset="0"/>
                <a:ea typeface="Fira Sans SemiBold Italic" panose="00000700000000000000" pitchFamily="50" charset="0"/>
                <a:cs typeface="Arial" panose="020B0604020202020204" pitchFamily="34" charset="0"/>
              </a:endParaRPr>
            </a:p>
          </p:txBody>
        </p:sp>
      </p:grpSp>
      <p:grpSp>
        <p:nvGrpSpPr>
          <p:cNvPr id="33" name="Group 32"/>
          <p:cNvGrpSpPr>
            <a:grpSpLocks/>
          </p:cNvGrpSpPr>
          <p:nvPr/>
        </p:nvGrpSpPr>
        <p:grpSpPr bwMode="auto">
          <a:xfrm>
            <a:off x="709615" y="1376363"/>
            <a:ext cx="1674692" cy="1646635"/>
            <a:chOff x="944095" y="1835838"/>
            <a:chExt cx="2234654" cy="2194358"/>
          </a:xfrm>
        </p:grpSpPr>
        <p:sp>
          <p:nvSpPr>
            <p:cNvPr id="10" name="Line 33"/>
            <p:cNvSpPr>
              <a:spLocks noChangeShapeType="1"/>
            </p:cNvSpPr>
            <p:nvPr/>
          </p:nvSpPr>
          <p:spPr bwMode="auto">
            <a:xfrm flipV="1">
              <a:off x="1588921" y="3428850"/>
              <a:ext cx="0" cy="601346"/>
            </a:xfrm>
            <a:prstGeom prst="line">
              <a:avLst/>
            </a:prstGeom>
            <a:ln>
              <a:solidFill>
                <a:schemeClr val="accent1"/>
              </a:solidFill>
              <a:headEnd/>
              <a:tailEnd/>
            </a:ln>
          </p:spPr>
          <p:style>
            <a:lnRef idx="2">
              <a:schemeClr val="accent1"/>
            </a:lnRef>
            <a:fillRef idx="0">
              <a:schemeClr val="accent1"/>
            </a:fillRef>
            <a:effectRef idx="1">
              <a:schemeClr val="accent1"/>
            </a:effectRef>
            <a:fontRef idx="minor">
              <a:schemeClr val="tx1"/>
            </a:fontRef>
          </p:style>
          <p:txBody>
            <a:bodyPr/>
            <a:lstStyle/>
            <a:p>
              <a:pPr defTabSz="685577">
                <a:defRPr/>
              </a:pPr>
              <a:endParaRPr lang="da-DK" kern="0">
                <a:solidFill>
                  <a:sysClr val="windowText" lastClr="000000"/>
                </a:solidFill>
              </a:endParaRPr>
            </a:p>
          </p:txBody>
        </p:sp>
        <p:grpSp>
          <p:nvGrpSpPr>
            <p:cNvPr id="88103" name="Group 1"/>
            <p:cNvGrpSpPr>
              <a:grpSpLocks/>
            </p:cNvGrpSpPr>
            <p:nvPr/>
          </p:nvGrpSpPr>
          <p:grpSpPr bwMode="auto">
            <a:xfrm>
              <a:off x="944095" y="1835838"/>
              <a:ext cx="2234654" cy="1434898"/>
              <a:chOff x="944095" y="1835838"/>
              <a:chExt cx="2234654" cy="1434898"/>
            </a:xfrm>
          </p:grpSpPr>
          <p:sp>
            <p:nvSpPr>
              <p:cNvPr id="3" name="Freeform 2"/>
              <p:cNvSpPr/>
              <p:nvPr/>
            </p:nvSpPr>
            <p:spPr>
              <a:xfrm>
                <a:off x="944095" y="1835838"/>
                <a:ext cx="2234654" cy="1434345"/>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chemeClr val="accent1"/>
              </a:solidFill>
              <a:ln w="25400">
                <a:solidFill>
                  <a:schemeClr val="bg1">
                    <a:lumMod val="95000"/>
                  </a:schemeClr>
                </a:solid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55953" tIns="85318" rIns="85318" bIns="85318" spcCol="1270" anchor="ctr"/>
              <a:lstStyle/>
              <a:p>
                <a:pPr algn="ctr" defTabSz="2132960">
                  <a:lnSpc>
                    <a:spcPct val="90000"/>
                  </a:lnSpc>
                  <a:spcAft>
                    <a:spcPct val="35000"/>
                  </a:spcAft>
                  <a:defRPr/>
                </a:pPr>
                <a:endParaRPr lang="id-ID" sz="4799" dirty="0"/>
              </a:p>
            </p:txBody>
          </p:sp>
          <p:sp>
            <p:nvSpPr>
              <p:cNvPr id="88105" name="Freeform 36"/>
              <p:cNvSpPr>
                <a:spLocks noEditPoints="1"/>
              </p:cNvSpPr>
              <p:nvPr/>
            </p:nvSpPr>
            <p:spPr bwMode="auto">
              <a:xfrm>
                <a:off x="1718974" y="2225380"/>
                <a:ext cx="527434" cy="593800"/>
              </a:xfrm>
              <a:custGeom>
                <a:avLst/>
                <a:gdLst>
                  <a:gd name="T0" fmla="*/ 494469 w 320"/>
                  <a:gd name="T1" fmla="*/ 0 h 360"/>
                  <a:gd name="T2" fmla="*/ 421947 w 320"/>
                  <a:gd name="T3" fmla="*/ 0 h 360"/>
                  <a:gd name="T4" fmla="*/ 395576 w 320"/>
                  <a:gd name="T5" fmla="*/ 32989 h 360"/>
                  <a:gd name="T6" fmla="*/ 395576 w 320"/>
                  <a:gd name="T7" fmla="*/ 593800 h 360"/>
                  <a:gd name="T8" fmla="*/ 527434 w 320"/>
                  <a:gd name="T9" fmla="*/ 593800 h 360"/>
                  <a:gd name="T10" fmla="*/ 527434 w 320"/>
                  <a:gd name="T11" fmla="*/ 32989 h 360"/>
                  <a:gd name="T12" fmla="*/ 494469 w 320"/>
                  <a:gd name="T13" fmla="*/ 0 h 360"/>
                  <a:gd name="T14" fmla="*/ 296682 w 320"/>
                  <a:gd name="T15" fmla="*/ 197933 h 360"/>
                  <a:gd name="T16" fmla="*/ 224159 w 320"/>
                  <a:gd name="T17" fmla="*/ 197933 h 360"/>
                  <a:gd name="T18" fmla="*/ 197788 w 320"/>
                  <a:gd name="T19" fmla="*/ 230922 h 360"/>
                  <a:gd name="T20" fmla="*/ 197788 w 320"/>
                  <a:gd name="T21" fmla="*/ 593800 h 360"/>
                  <a:gd name="T22" fmla="*/ 329646 w 320"/>
                  <a:gd name="T23" fmla="*/ 593800 h 360"/>
                  <a:gd name="T24" fmla="*/ 329646 w 320"/>
                  <a:gd name="T25" fmla="*/ 230922 h 360"/>
                  <a:gd name="T26" fmla="*/ 296682 w 320"/>
                  <a:gd name="T27" fmla="*/ 197933 h 360"/>
                  <a:gd name="T28" fmla="*/ 98894 w 320"/>
                  <a:gd name="T29" fmla="*/ 395867 h 360"/>
                  <a:gd name="T30" fmla="*/ 26372 w 320"/>
                  <a:gd name="T31" fmla="*/ 395867 h 360"/>
                  <a:gd name="T32" fmla="*/ 0 w 320"/>
                  <a:gd name="T33" fmla="*/ 428856 h 360"/>
                  <a:gd name="T34" fmla="*/ 0 w 320"/>
                  <a:gd name="T35" fmla="*/ 593800 h 360"/>
                  <a:gd name="T36" fmla="*/ 131859 w 320"/>
                  <a:gd name="T37" fmla="*/ 593800 h 360"/>
                  <a:gd name="T38" fmla="*/ 131859 w 320"/>
                  <a:gd name="T39" fmla="*/ 428856 h 360"/>
                  <a:gd name="T40" fmla="*/ 98894 w 320"/>
                  <a:gd name="T41" fmla="*/ 395867 h 36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34" name="Group 33"/>
          <p:cNvGrpSpPr>
            <a:grpSpLocks/>
          </p:cNvGrpSpPr>
          <p:nvPr/>
        </p:nvGrpSpPr>
        <p:grpSpPr bwMode="auto">
          <a:xfrm>
            <a:off x="2217671" y="1376363"/>
            <a:ext cx="1674693" cy="1631157"/>
            <a:chOff x="2955284" y="1835838"/>
            <a:chExt cx="2234654" cy="2174496"/>
          </a:xfrm>
        </p:grpSpPr>
        <p:sp>
          <p:nvSpPr>
            <p:cNvPr id="18" name="Line 33"/>
            <p:cNvSpPr>
              <a:spLocks noChangeShapeType="1"/>
            </p:cNvSpPr>
            <p:nvPr/>
          </p:nvSpPr>
          <p:spPr bwMode="auto">
            <a:xfrm flipV="1">
              <a:off x="3603286" y="3411951"/>
              <a:ext cx="0" cy="598383"/>
            </a:xfrm>
            <a:prstGeom prst="line">
              <a:avLst/>
            </a:prstGeom>
            <a:ln>
              <a:solidFill>
                <a:schemeClr val="accent2"/>
              </a:solidFill>
              <a:headEnd/>
              <a:tailEnd/>
            </a:ln>
          </p:spPr>
          <p:style>
            <a:lnRef idx="2">
              <a:schemeClr val="accent6"/>
            </a:lnRef>
            <a:fillRef idx="0">
              <a:schemeClr val="accent6"/>
            </a:fillRef>
            <a:effectRef idx="1">
              <a:schemeClr val="accent6"/>
            </a:effectRef>
            <a:fontRef idx="minor">
              <a:schemeClr val="tx1"/>
            </a:fontRef>
          </p:style>
          <p:txBody>
            <a:bodyPr/>
            <a:lstStyle/>
            <a:p>
              <a:pPr defTabSz="685577">
                <a:defRPr/>
              </a:pPr>
              <a:endParaRPr lang="da-DK" kern="0">
                <a:solidFill>
                  <a:sysClr val="windowText" lastClr="000000"/>
                </a:solidFill>
              </a:endParaRPr>
            </a:p>
          </p:txBody>
        </p:sp>
        <p:grpSp>
          <p:nvGrpSpPr>
            <p:cNvPr id="88099" name="Group 27"/>
            <p:cNvGrpSpPr>
              <a:grpSpLocks/>
            </p:cNvGrpSpPr>
            <p:nvPr/>
          </p:nvGrpSpPr>
          <p:grpSpPr bwMode="auto">
            <a:xfrm>
              <a:off x="2955284" y="1835838"/>
              <a:ext cx="2234654" cy="1434898"/>
              <a:chOff x="2955284" y="1835838"/>
              <a:chExt cx="2234654" cy="1434898"/>
            </a:xfrm>
          </p:grpSpPr>
          <p:sp>
            <p:nvSpPr>
              <p:cNvPr id="4" name="Freeform 3"/>
              <p:cNvSpPr/>
              <p:nvPr/>
            </p:nvSpPr>
            <p:spPr>
              <a:xfrm>
                <a:off x="2955284" y="1835838"/>
                <a:ext cx="2234654" cy="1434850"/>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chemeClr val="accent2"/>
              </a:solidFill>
              <a:ln w="25400">
                <a:solidFill>
                  <a:schemeClr val="bg1">
                    <a:lumMod val="95000"/>
                  </a:schemeClr>
                </a:solidFill>
              </a:ln>
            </p:spPr>
            <p:style>
              <a:lnRef idx="2">
                <a:schemeClr val="lt1">
                  <a:hueOff val="0"/>
                  <a:satOff val="0"/>
                  <a:lumOff val="0"/>
                  <a:alphaOff val="0"/>
                </a:schemeClr>
              </a:lnRef>
              <a:fillRef idx="1">
                <a:schemeClr val="accent5">
                  <a:hueOff val="-1438237"/>
                  <a:satOff val="14549"/>
                  <a:lumOff val="-2549"/>
                  <a:alphaOff val="0"/>
                </a:schemeClr>
              </a:fillRef>
              <a:effectRef idx="0">
                <a:schemeClr val="accent5">
                  <a:hueOff val="-1438237"/>
                  <a:satOff val="14549"/>
                  <a:lumOff val="-2549"/>
                  <a:alphaOff val="0"/>
                </a:schemeClr>
              </a:effectRef>
              <a:fontRef idx="minor">
                <a:schemeClr val="lt1"/>
              </a:fontRef>
            </p:style>
            <p:txBody>
              <a:bodyPr lIns="255953" tIns="85318" rIns="85318" bIns="85318" spcCol="1270" anchor="ctr"/>
              <a:lstStyle/>
              <a:p>
                <a:pPr algn="ctr" defTabSz="2132960">
                  <a:lnSpc>
                    <a:spcPct val="90000"/>
                  </a:lnSpc>
                  <a:spcAft>
                    <a:spcPct val="35000"/>
                  </a:spcAft>
                  <a:defRPr/>
                </a:pPr>
                <a:endParaRPr lang="id-ID" sz="4799"/>
              </a:p>
            </p:txBody>
          </p:sp>
          <p:grpSp>
            <p:nvGrpSpPr>
              <p:cNvPr id="39" name="Group 38"/>
              <p:cNvGrpSpPr/>
              <p:nvPr/>
            </p:nvGrpSpPr>
            <p:grpSpPr>
              <a:xfrm>
                <a:off x="3753497" y="2263857"/>
                <a:ext cx="528935" cy="525686"/>
                <a:chOff x="4389021" y="3475038"/>
                <a:chExt cx="268350" cy="266701"/>
              </a:xfrm>
              <a:solidFill>
                <a:schemeClr val="bg1"/>
              </a:solidFill>
            </p:grpSpPr>
            <p:sp>
              <p:nvSpPr>
                <p:cNvPr id="40" name="Freeform 105"/>
                <p:cNvSpPr>
                  <a:spLocks/>
                </p:cNvSpPr>
                <p:nvPr/>
              </p:nvSpPr>
              <p:spPr bwMode="auto">
                <a:xfrm>
                  <a:off x="4389021" y="3651251"/>
                  <a:ext cx="98425" cy="90488"/>
                </a:xfrm>
                <a:custGeom>
                  <a:avLst/>
                  <a:gdLst>
                    <a:gd name="T0" fmla="*/ 22 w 26"/>
                    <a:gd name="T1" fmla="*/ 1 h 24"/>
                    <a:gd name="T2" fmla="*/ 20 w 26"/>
                    <a:gd name="T3" fmla="*/ 1 h 24"/>
                    <a:gd name="T4" fmla="*/ 0 w 26"/>
                    <a:gd name="T5" fmla="*/ 20 h 24"/>
                    <a:gd name="T6" fmla="*/ 0 w 26"/>
                    <a:gd name="T7" fmla="*/ 22 h 24"/>
                    <a:gd name="T8" fmla="*/ 1 w 26"/>
                    <a:gd name="T9" fmla="*/ 23 h 24"/>
                    <a:gd name="T10" fmla="*/ 5 w 26"/>
                    <a:gd name="T11" fmla="*/ 24 h 24"/>
                    <a:gd name="T12" fmla="*/ 7 w 26"/>
                    <a:gd name="T13" fmla="*/ 24 h 24"/>
                    <a:gd name="T14" fmla="*/ 25 w 26"/>
                    <a:gd name="T15" fmla="*/ 6 h 24"/>
                    <a:gd name="T16" fmla="*/ 25 w 26"/>
                    <a:gd name="T17" fmla="*/ 3 h 24"/>
                    <a:gd name="T18" fmla="*/ 22 w 26"/>
                    <a:gd name="T19"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4">
                      <a:moveTo>
                        <a:pt x="22" y="1"/>
                      </a:moveTo>
                      <a:cubicBezTo>
                        <a:pt x="22" y="0"/>
                        <a:pt x="21" y="0"/>
                        <a:pt x="20" y="1"/>
                      </a:cubicBezTo>
                      <a:cubicBezTo>
                        <a:pt x="0" y="20"/>
                        <a:pt x="0" y="20"/>
                        <a:pt x="0" y="20"/>
                      </a:cubicBezTo>
                      <a:cubicBezTo>
                        <a:pt x="0" y="20"/>
                        <a:pt x="0" y="21"/>
                        <a:pt x="0" y="22"/>
                      </a:cubicBezTo>
                      <a:cubicBezTo>
                        <a:pt x="0" y="22"/>
                        <a:pt x="1" y="23"/>
                        <a:pt x="1" y="23"/>
                      </a:cubicBezTo>
                      <a:cubicBezTo>
                        <a:pt x="5" y="24"/>
                        <a:pt x="5" y="24"/>
                        <a:pt x="5" y="24"/>
                      </a:cubicBezTo>
                      <a:cubicBezTo>
                        <a:pt x="6" y="24"/>
                        <a:pt x="7" y="24"/>
                        <a:pt x="7" y="24"/>
                      </a:cubicBezTo>
                      <a:cubicBezTo>
                        <a:pt x="25" y="6"/>
                        <a:pt x="25" y="6"/>
                        <a:pt x="25" y="6"/>
                      </a:cubicBezTo>
                      <a:cubicBezTo>
                        <a:pt x="26" y="5"/>
                        <a:pt x="26" y="4"/>
                        <a:pt x="25" y="3"/>
                      </a:cubicBezTo>
                      <a:lnTo>
                        <a:pt x="22"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sp>
              <p:nvSpPr>
                <p:cNvPr id="41" name="Freeform 106"/>
                <p:cNvSpPr>
                  <a:spLocks noEditPoints="1"/>
                </p:cNvSpPr>
                <p:nvPr/>
              </p:nvSpPr>
              <p:spPr bwMode="auto">
                <a:xfrm>
                  <a:off x="4409721" y="3475038"/>
                  <a:ext cx="247650" cy="236538"/>
                </a:xfrm>
                <a:custGeom>
                  <a:avLst/>
                  <a:gdLst>
                    <a:gd name="T0" fmla="*/ 45 w 66"/>
                    <a:gd name="T1" fmla="*/ 1 h 63"/>
                    <a:gd name="T2" fmla="*/ 45 w 66"/>
                    <a:gd name="T3" fmla="*/ 0 h 63"/>
                    <a:gd name="T4" fmla="*/ 45 w 66"/>
                    <a:gd name="T5" fmla="*/ 1 h 63"/>
                    <a:gd name="T6" fmla="*/ 40 w 66"/>
                    <a:gd name="T7" fmla="*/ 1 h 63"/>
                    <a:gd name="T8" fmla="*/ 39 w 66"/>
                    <a:gd name="T9" fmla="*/ 2 h 63"/>
                    <a:gd name="T10" fmla="*/ 37 w 66"/>
                    <a:gd name="T11" fmla="*/ 6 h 63"/>
                    <a:gd name="T12" fmla="*/ 38 w 66"/>
                    <a:gd name="T13" fmla="*/ 9 h 63"/>
                    <a:gd name="T14" fmla="*/ 36 w 66"/>
                    <a:gd name="T15" fmla="*/ 16 h 63"/>
                    <a:gd name="T16" fmla="*/ 21 w 66"/>
                    <a:gd name="T17" fmla="*/ 26 h 63"/>
                    <a:gd name="T18" fmla="*/ 5 w 66"/>
                    <a:gd name="T19" fmla="*/ 26 h 63"/>
                    <a:gd name="T20" fmla="*/ 5 w 66"/>
                    <a:gd name="T21" fmla="*/ 26 h 63"/>
                    <a:gd name="T22" fmla="*/ 5 w 66"/>
                    <a:gd name="T23" fmla="*/ 26 h 63"/>
                    <a:gd name="T24" fmla="*/ 0 w 66"/>
                    <a:gd name="T25" fmla="*/ 29 h 63"/>
                    <a:gd name="T26" fmla="*/ 0 w 66"/>
                    <a:gd name="T27" fmla="*/ 30 h 63"/>
                    <a:gd name="T28" fmla="*/ 0 w 66"/>
                    <a:gd name="T29" fmla="*/ 32 h 63"/>
                    <a:gd name="T30" fmla="*/ 31 w 66"/>
                    <a:gd name="T31" fmla="*/ 62 h 63"/>
                    <a:gd name="T32" fmla="*/ 32 w 66"/>
                    <a:gd name="T33" fmla="*/ 63 h 63"/>
                    <a:gd name="T34" fmla="*/ 33 w 66"/>
                    <a:gd name="T35" fmla="*/ 62 h 63"/>
                    <a:gd name="T36" fmla="*/ 37 w 66"/>
                    <a:gd name="T37" fmla="*/ 42 h 63"/>
                    <a:gd name="T38" fmla="*/ 46 w 66"/>
                    <a:gd name="T39" fmla="*/ 27 h 63"/>
                    <a:gd name="T40" fmla="*/ 54 w 66"/>
                    <a:gd name="T41" fmla="*/ 25 h 63"/>
                    <a:gd name="T42" fmla="*/ 56 w 66"/>
                    <a:gd name="T43" fmla="*/ 25 h 63"/>
                    <a:gd name="T44" fmla="*/ 61 w 66"/>
                    <a:gd name="T45" fmla="*/ 23 h 63"/>
                    <a:gd name="T46" fmla="*/ 61 w 66"/>
                    <a:gd name="T47" fmla="*/ 23 h 63"/>
                    <a:gd name="T48" fmla="*/ 45 w 66"/>
                    <a:gd name="T49" fmla="*/ 1 h 63"/>
                    <a:gd name="T50" fmla="*/ 54 w 66"/>
                    <a:gd name="T51" fmla="*/ 9 h 63"/>
                    <a:gd name="T52" fmla="*/ 52 w 66"/>
                    <a:gd name="T53" fmla="*/ 8 h 63"/>
                    <a:gd name="T54" fmla="*/ 54 w 66"/>
                    <a:gd name="T55"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63">
                      <a:moveTo>
                        <a:pt x="45" y="1"/>
                      </a:moveTo>
                      <a:cubicBezTo>
                        <a:pt x="45" y="0"/>
                        <a:pt x="45" y="0"/>
                        <a:pt x="45" y="0"/>
                      </a:cubicBezTo>
                      <a:cubicBezTo>
                        <a:pt x="45" y="1"/>
                        <a:pt x="45" y="1"/>
                        <a:pt x="45" y="1"/>
                      </a:cubicBezTo>
                      <a:cubicBezTo>
                        <a:pt x="43" y="0"/>
                        <a:pt x="41" y="0"/>
                        <a:pt x="40" y="1"/>
                      </a:cubicBezTo>
                      <a:cubicBezTo>
                        <a:pt x="39" y="2"/>
                        <a:pt x="39" y="2"/>
                        <a:pt x="39" y="2"/>
                      </a:cubicBezTo>
                      <a:cubicBezTo>
                        <a:pt x="38" y="3"/>
                        <a:pt x="37" y="5"/>
                        <a:pt x="37" y="6"/>
                      </a:cubicBezTo>
                      <a:cubicBezTo>
                        <a:pt x="37" y="7"/>
                        <a:pt x="37" y="8"/>
                        <a:pt x="38" y="9"/>
                      </a:cubicBezTo>
                      <a:cubicBezTo>
                        <a:pt x="39" y="12"/>
                        <a:pt x="38" y="15"/>
                        <a:pt x="36" y="16"/>
                      </a:cubicBezTo>
                      <a:cubicBezTo>
                        <a:pt x="33" y="19"/>
                        <a:pt x="24" y="28"/>
                        <a:pt x="21" y="26"/>
                      </a:cubicBezTo>
                      <a:cubicBezTo>
                        <a:pt x="16" y="23"/>
                        <a:pt x="10" y="24"/>
                        <a:pt x="5" y="26"/>
                      </a:cubicBezTo>
                      <a:cubicBezTo>
                        <a:pt x="5" y="26"/>
                        <a:pt x="5" y="26"/>
                        <a:pt x="5" y="26"/>
                      </a:cubicBezTo>
                      <a:cubicBezTo>
                        <a:pt x="5" y="26"/>
                        <a:pt x="5" y="26"/>
                        <a:pt x="5" y="26"/>
                      </a:cubicBezTo>
                      <a:cubicBezTo>
                        <a:pt x="3" y="27"/>
                        <a:pt x="2" y="28"/>
                        <a:pt x="0" y="29"/>
                      </a:cubicBezTo>
                      <a:cubicBezTo>
                        <a:pt x="0" y="29"/>
                        <a:pt x="0" y="30"/>
                        <a:pt x="0" y="30"/>
                      </a:cubicBezTo>
                      <a:cubicBezTo>
                        <a:pt x="0" y="31"/>
                        <a:pt x="0" y="31"/>
                        <a:pt x="0" y="32"/>
                      </a:cubicBezTo>
                      <a:cubicBezTo>
                        <a:pt x="31" y="62"/>
                        <a:pt x="31" y="62"/>
                        <a:pt x="31" y="62"/>
                      </a:cubicBezTo>
                      <a:cubicBezTo>
                        <a:pt x="31" y="63"/>
                        <a:pt x="32" y="63"/>
                        <a:pt x="32" y="63"/>
                      </a:cubicBezTo>
                      <a:cubicBezTo>
                        <a:pt x="33" y="63"/>
                        <a:pt x="33" y="63"/>
                        <a:pt x="33" y="62"/>
                      </a:cubicBezTo>
                      <a:cubicBezTo>
                        <a:pt x="38" y="57"/>
                        <a:pt x="41" y="49"/>
                        <a:pt x="37" y="42"/>
                      </a:cubicBezTo>
                      <a:cubicBezTo>
                        <a:pt x="35" y="39"/>
                        <a:pt x="44" y="30"/>
                        <a:pt x="46" y="27"/>
                      </a:cubicBezTo>
                      <a:cubicBezTo>
                        <a:pt x="48" y="25"/>
                        <a:pt x="51" y="24"/>
                        <a:pt x="54" y="25"/>
                      </a:cubicBezTo>
                      <a:cubicBezTo>
                        <a:pt x="54" y="25"/>
                        <a:pt x="55" y="25"/>
                        <a:pt x="56" y="25"/>
                      </a:cubicBezTo>
                      <a:cubicBezTo>
                        <a:pt x="58" y="25"/>
                        <a:pt x="60" y="25"/>
                        <a:pt x="61" y="23"/>
                      </a:cubicBezTo>
                      <a:cubicBezTo>
                        <a:pt x="61" y="23"/>
                        <a:pt x="61" y="23"/>
                        <a:pt x="61" y="23"/>
                      </a:cubicBezTo>
                      <a:cubicBezTo>
                        <a:pt x="66" y="17"/>
                        <a:pt x="54" y="3"/>
                        <a:pt x="45" y="1"/>
                      </a:cubicBezTo>
                      <a:close/>
                      <a:moveTo>
                        <a:pt x="54" y="9"/>
                      </a:moveTo>
                      <a:cubicBezTo>
                        <a:pt x="52" y="8"/>
                        <a:pt x="52" y="8"/>
                        <a:pt x="52" y="8"/>
                      </a:cubicBezTo>
                      <a:cubicBezTo>
                        <a:pt x="53" y="8"/>
                        <a:pt x="53" y="9"/>
                        <a:pt x="5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685577">
                    <a:defRPr/>
                  </a:pPr>
                  <a:endParaRPr lang="en-US"/>
                </a:p>
              </p:txBody>
            </p:sp>
          </p:grpSp>
        </p:grpSp>
      </p:grpSp>
      <p:grpSp>
        <p:nvGrpSpPr>
          <p:cNvPr id="35" name="Group 34"/>
          <p:cNvGrpSpPr>
            <a:grpSpLocks/>
          </p:cNvGrpSpPr>
          <p:nvPr/>
        </p:nvGrpSpPr>
        <p:grpSpPr bwMode="auto">
          <a:xfrm>
            <a:off x="3724536" y="1376363"/>
            <a:ext cx="1675883" cy="1646635"/>
            <a:chOff x="4966473" y="1835838"/>
            <a:chExt cx="2234654" cy="2194358"/>
          </a:xfrm>
        </p:grpSpPr>
        <p:sp>
          <p:nvSpPr>
            <p:cNvPr id="22" name="Line 33"/>
            <p:cNvSpPr>
              <a:spLocks noChangeShapeType="1"/>
            </p:cNvSpPr>
            <p:nvPr/>
          </p:nvSpPr>
          <p:spPr bwMode="auto">
            <a:xfrm flipV="1">
              <a:off x="5615602" y="3428850"/>
              <a:ext cx="0" cy="601346"/>
            </a:xfrm>
            <a:prstGeom prst="line">
              <a:avLst/>
            </a:prstGeom>
            <a:ln>
              <a:solidFill>
                <a:schemeClr val="accent3"/>
              </a:solidFill>
              <a:headEnd/>
              <a:tailEnd/>
            </a:ln>
          </p:spPr>
          <p:style>
            <a:lnRef idx="2">
              <a:schemeClr val="accent4"/>
            </a:lnRef>
            <a:fillRef idx="0">
              <a:schemeClr val="accent4"/>
            </a:fillRef>
            <a:effectRef idx="1">
              <a:schemeClr val="accent4"/>
            </a:effectRef>
            <a:fontRef idx="minor">
              <a:schemeClr val="tx1"/>
            </a:fontRef>
          </p:style>
          <p:txBody>
            <a:bodyPr/>
            <a:lstStyle/>
            <a:p>
              <a:pPr defTabSz="685577">
                <a:defRPr/>
              </a:pPr>
              <a:endParaRPr lang="da-DK" kern="0">
                <a:solidFill>
                  <a:sysClr val="windowText" lastClr="000000"/>
                </a:solidFill>
              </a:endParaRPr>
            </a:p>
          </p:txBody>
        </p:sp>
        <p:grpSp>
          <p:nvGrpSpPr>
            <p:cNvPr id="88095" name="Group 28"/>
            <p:cNvGrpSpPr>
              <a:grpSpLocks/>
            </p:cNvGrpSpPr>
            <p:nvPr/>
          </p:nvGrpSpPr>
          <p:grpSpPr bwMode="auto">
            <a:xfrm>
              <a:off x="4966473" y="1835838"/>
              <a:ext cx="2234654" cy="1434898"/>
              <a:chOff x="4966473" y="1835838"/>
              <a:chExt cx="2234654" cy="1434898"/>
            </a:xfrm>
          </p:grpSpPr>
          <p:sp>
            <p:nvSpPr>
              <p:cNvPr id="5" name="Freeform 4"/>
              <p:cNvSpPr/>
              <p:nvPr/>
            </p:nvSpPr>
            <p:spPr>
              <a:xfrm>
                <a:off x="4966473" y="1835838"/>
                <a:ext cx="2234654" cy="1434345"/>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chemeClr val="accent3"/>
              </a:solidFill>
              <a:ln w="25400">
                <a:solidFill>
                  <a:schemeClr val="bg1">
                    <a:lumMod val="95000"/>
                  </a:schemeClr>
                </a:solidFill>
              </a:ln>
            </p:spPr>
            <p:style>
              <a:lnRef idx="2">
                <a:schemeClr val="lt1">
                  <a:hueOff val="0"/>
                  <a:satOff val="0"/>
                  <a:lumOff val="0"/>
                  <a:alphaOff val="0"/>
                </a:schemeClr>
              </a:lnRef>
              <a:fillRef idx="1">
                <a:schemeClr val="accent5">
                  <a:hueOff val="-2876473"/>
                  <a:satOff val="29098"/>
                  <a:lumOff val="-5098"/>
                  <a:alphaOff val="0"/>
                </a:schemeClr>
              </a:fillRef>
              <a:effectRef idx="0">
                <a:schemeClr val="accent5">
                  <a:hueOff val="-2876473"/>
                  <a:satOff val="29098"/>
                  <a:lumOff val="-5098"/>
                  <a:alphaOff val="0"/>
                </a:schemeClr>
              </a:effectRef>
              <a:fontRef idx="minor">
                <a:schemeClr val="lt1"/>
              </a:fontRef>
            </p:style>
            <p:txBody>
              <a:bodyPr lIns="255953" tIns="85318" rIns="85318" bIns="85318" spcCol="1270" anchor="ctr"/>
              <a:lstStyle/>
              <a:p>
                <a:pPr algn="ctr" defTabSz="2132960">
                  <a:lnSpc>
                    <a:spcPct val="90000"/>
                  </a:lnSpc>
                  <a:spcAft>
                    <a:spcPct val="35000"/>
                  </a:spcAft>
                  <a:defRPr/>
                </a:pPr>
                <a:endParaRPr lang="id-ID" sz="4799"/>
              </a:p>
            </p:txBody>
          </p:sp>
          <p:sp>
            <p:nvSpPr>
              <p:cNvPr id="88097" name="Freeform 101"/>
              <p:cNvSpPr>
                <a:spLocks noEditPoints="1"/>
              </p:cNvSpPr>
              <p:nvPr/>
            </p:nvSpPr>
            <p:spPr bwMode="auto">
              <a:xfrm>
                <a:off x="5685803" y="2285747"/>
                <a:ext cx="609379" cy="563777"/>
              </a:xfrm>
              <a:custGeom>
                <a:avLst/>
                <a:gdLst>
                  <a:gd name="T0" fmla="*/ 39 w 68"/>
                  <a:gd name="T1" fmla="*/ 36 h 63"/>
                  <a:gd name="T2" fmla="*/ 41 w 68"/>
                  <a:gd name="T3" fmla="*/ 44 h 63"/>
                  <a:gd name="T4" fmla="*/ 35 w 68"/>
                  <a:gd name="T5" fmla="*/ 50 h 63"/>
                  <a:gd name="T6" fmla="*/ 27 w 68"/>
                  <a:gd name="T7" fmla="*/ 53 h 63"/>
                  <a:gd name="T8" fmla="*/ 18 w 68"/>
                  <a:gd name="T9" fmla="*/ 53 h 63"/>
                  <a:gd name="T10" fmla="*/ 11 w 68"/>
                  <a:gd name="T11" fmla="*/ 50 h 63"/>
                  <a:gd name="T12" fmla="*/ 4 w 68"/>
                  <a:gd name="T13" fmla="*/ 44 h 63"/>
                  <a:gd name="T14" fmla="*/ 6 w 68"/>
                  <a:gd name="T15" fmla="*/ 36 h 63"/>
                  <a:gd name="T16" fmla="*/ 0 w 68"/>
                  <a:gd name="T17" fmla="*/ 28 h 63"/>
                  <a:gd name="T18" fmla="*/ 7 w 68"/>
                  <a:gd name="T19" fmla="*/ 23 h 63"/>
                  <a:gd name="T20" fmla="*/ 4 w 68"/>
                  <a:gd name="T21" fmla="*/ 18 h 63"/>
                  <a:gd name="T22" fmla="*/ 15 w 68"/>
                  <a:gd name="T23" fmla="*/ 16 h 63"/>
                  <a:gd name="T24" fmla="*/ 19 w 68"/>
                  <a:gd name="T25" fmla="*/ 8 h 63"/>
                  <a:gd name="T26" fmla="*/ 28 w 68"/>
                  <a:gd name="T27" fmla="*/ 15 h 63"/>
                  <a:gd name="T28" fmla="*/ 35 w 68"/>
                  <a:gd name="T29" fmla="*/ 12 h 63"/>
                  <a:gd name="T30" fmla="*/ 41 w 68"/>
                  <a:gd name="T31" fmla="*/ 19 h 63"/>
                  <a:gd name="T32" fmla="*/ 45 w 68"/>
                  <a:gd name="T33" fmla="*/ 27 h 63"/>
                  <a:gd name="T34" fmla="*/ 23 w 68"/>
                  <a:gd name="T35" fmla="*/ 22 h 63"/>
                  <a:gd name="T36" fmla="*/ 32 w 68"/>
                  <a:gd name="T37" fmla="*/ 31 h 63"/>
                  <a:gd name="T38" fmla="*/ 63 w 68"/>
                  <a:gd name="T39" fmla="*/ 16 h 63"/>
                  <a:gd name="T40" fmla="*/ 64 w 68"/>
                  <a:gd name="T41" fmla="*/ 24 h 63"/>
                  <a:gd name="T42" fmla="*/ 55 w 68"/>
                  <a:gd name="T43" fmla="*/ 22 h 63"/>
                  <a:gd name="T44" fmla="*/ 46 w 68"/>
                  <a:gd name="T45" fmla="*/ 24 h 63"/>
                  <a:gd name="T46" fmla="*/ 46 w 68"/>
                  <a:gd name="T47" fmla="*/ 16 h 63"/>
                  <a:gd name="T48" fmla="*/ 46 w 68"/>
                  <a:gd name="T49" fmla="*/ 9 h 63"/>
                  <a:gd name="T50" fmla="*/ 46 w 68"/>
                  <a:gd name="T51" fmla="*/ 2 h 63"/>
                  <a:gd name="T52" fmla="*/ 55 w 68"/>
                  <a:gd name="T53" fmla="*/ 4 h 63"/>
                  <a:gd name="T54" fmla="*/ 59 w 68"/>
                  <a:gd name="T55" fmla="*/ 0 h 63"/>
                  <a:gd name="T56" fmla="*/ 62 w 68"/>
                  <a:gd name="T57" fmla="*/ 7 h 63"/>
                  <a:gd name="T58" fmla="*/ 68 w 68"/>
                  <a:gd name="T59" fmla="*/ 15 h 63"/>
                  <a:gd name="T60" fmla="*/ 62 w 68"/>
                  <a:gd name="T61" fmla="*/ 55 h 63"/>
                  <a:gd name="T62" fmla="*/ 59 w 68"/>
                  <a:gd name="T63" fmla="*/ 63 h 63"/>
                  <a:gd name="T64" fmla="*/ 54 w 68"/>
                  <a:gd name="T65" fmla="*/ 59 h 63"/>
                  <a:gd name="T66" fmla="*/ 45 w 68"/>
                  <a:gd name="T67" fmla="*/ 60 h 63"/>
                  <a:gd name="T68" fmla="*/ 41 w 68"/>
                  <a:gd name="T69" fmla="*/ 52 h 63"/>
                  <a:gd name="T70" fmla="*/ 47 w 68"/>
                  <a:gd name="T71" fmla="*/ 44 h 63"/>
                  <a:gd name="T72" fmla="*/ 50 w 68"/>
                  <a:gd name="T73" fmla="*/ 36 h 63"/>
                  <a:gd name="T74" fmla="*/ 56 w 68"/>
                  <a:gd name="T75" fmla="*/ 40 h 63"/>
                  <a:gd name="T76" fmla="*/ 64 w 68"/>
                  <a:gd name="T77" fmla="*/ 39 h 63"/>
                  <a:gd name="T78" fmla="*/ 63 w 68"/>
                  <a:gd name="T79" fmla="*/ 46 h 63"/>
                  <a:gd name="T80" fmla="*/ 55 w 68"/>
                  <a:gd name="T81" fmla="*/ 8 h 63"/>
                  <a:gd name="T82" fmla="*/ 59 w 68"/>
                  <a:gd name="T83" fmla="*/ 13 h 63"/>
                  <a:gd name="T84" fmla="*/ 50 w 68"/>
                  <a:gd name="T85" fmla="*/ 49 h 63"/>
                  <a:gd name="T86" fmla="*/ 55 w 68"/>
                  <a:gd name="T87" fmla="*/ 45 h 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68" h="63">
                    <a:moveTo>
                      <a:pt x="45" y="35"/>
                    </a:moveTo>
                    <a:cubicBezTo>
                      <a:pt x="45" y="35"/>
                      <a:pt x="45" y="36"/>
                      <a:pt x="45" y="36"/>
                    </a:cubicBezTo>
                    <a:cubicBezTo>
                      <a:pt x="39" y="36"/>
                      <a:pt x="39" y="36"/>
                      <a:pt x="39" y="36"/>
                    </a:cubicBezTo>
                    <a:cubicBezTo>
                      <a:pt x="39" y="37"/>
                      <a:pt x="38" y="38"/>
                      <a:pt x="38" y="39"/>
                    </a:cubicBezTo>
                    <a:cubicBezTo>
                      <a:pt x="39" y="41"/>
                      <a:pt x="40" y="42"/>
                      <a:pt x="41" y="43"/>
                    </a:cubicBezTo>
                    <a:cubicBezTo>
                      <a:pt x="41" y="43"/>
                      <a:pt x="41" y="44"/>
                      <a:pt x="41" y="44"/>
                    </a:cubicBezTo>
                    <a:cubicBezTo>
                      <a:pt x="41" y="44"/>
                      <a:pt x="41" y="44"/>
                      <a:pt x="41" y="45"/>
                    </a:cubicBezTo>
                    <a:cubicBezTo>
                      <a:pt x="40" y="46"/>
                      <a:pt x="36" y="50"/>
                      <a:pt x="35" y="50"/>
                    </a:cubicBezTo>
                    <a:cubicBezTo>
                      <a:pt x="35" y="50"/>
                      <a:pt x="35" y="50"/>
                      <a:pt x="35" y="50"/>
                    </a:cubicBezTo>
                    <a:cubicBezTo>
                      <a:pt x="31" y="47"/>
                      <a:pt x="31" y="47"/>
                      <a:pt x="31" y="47"/>
                    </a:cubicBezTo>
                    <a:cubicBezTo>
                      <a:pt x="30" y="47"/>
                      <a:pt x="29" y="47"/>
                      <a:pt x="28" y="48"/>
                    </a:cubicBezTo>
                    <a:cubicBezTo>
                      <a:pt x="28" y="49"/>
                      <a:pt x="27" y="51"/>
                      <a:pt x="27" y="53"/>
                    </a:cubicBezTo>
                    <a:cubicBezTo>
                      <a:pt x="27" y="54"/>
                      <a:pt x="26" y="54"/>
                      <a:pt x="26" y="54"/>
                    </a:cubicBezTo>
                    <a:cubicBezTo>
                      <a:pt x="19" y="54"/>
                      <a:pt x="19" y="54"/>
                      <a:pt x="19" y="54"/>
                    </a:cubicBezTo>
                    <a:cubicBezTo>
                      <a:pt x="19" y="54"/>
                      <a:pt x="18" y="54"/>
                      <a:pt x="18" y="53"/>
                    </a:cubicBezTo>
                    <a:cubicBezTo>
                      <a:pt x="17" y="48"/>
                      <a:pt x="17" y="48"/>
                      <a:pt x="17" y="48"/>
                    </a:cubicBezTo>
                    <a:cubicBezTo>
                      <a:pt x="16" y="47"/>
                      <a:pt x="16" y="47"/>
                      <a:pt x="15" y="47"/>
                    </a:cubicBezTo>
                    <a:cubicBezTo>
                      <a:pt x="11" y="50"/>
                      <a:pt x="11" y="50"/>
                      <a:pt x="11" y="50"/>
                    </a:cubicBezTo>
                    <a:cubicBezTo>
                      <a:pt x="10" y="50"/>
                      <a:pt x="10" y="50"/>
                      <a:pt x="10" y="50"/>
                    </a:cubicBezTo>
                    <a:cubicBezTo>
                      <a:pt x="10" y="50"/>
                      <a:pt x="9" y="50"/>
                      <a:pt x="9" y="50"/>
                    </a:cubicBezTo>
                    <a:cubicBezTo>
                      <a:pt x="8" y="49"/>
                      <a:pt x="4" y="45"/>
                      <a:pt x="4" y="44"/>
                    </a:cubicBezTo>
                    <a:cubicBezTo>
                      <a:pt x="4" y="44"/>
                      <a:pt x="4" y="44"/>
                      <a:pt x="4" y="43"/>
                    </a:cubicBezTo>
                    <a:cubicBezTo>
                      <a:pt x="5" y="42"/>
                      <a:pt x="6" y="41"/>
                      <a:pt x="7" y="39"/>
                    </a:cubicBezTo>
                    <a:cubicBezTo>
                      <a:pt x="7" y="38"/>
                      <a:pt x="6" y="37"/>
                      <a:pt x="6" y="36"/>
                    </a:cubicBezTo>
                    <a:cubicBezTo>
                      <a:pt x="1" y="35"/>
                      <a:pt x="1" y="35"/>
                      <a:pt x="1" y="35"/>
                    </a:cubicBezTo>
                    <a:cubicBezTo>
                      <a:pt x="0" y="35"/>
                      <a:pt x="0" y="35"/>
                      <a:pt x="0" y="34"/>
                    </a:cubicBezTo>
                    <a:cubicBezTo>
                      <a:pt x="0" y="28"/>
                      <a:pt x="0" y="28"/>
                      <a:pt x="0" y="28"/>
                    </a:cubicBezTo>
                    <a:cubicBezTo>
                      <a:pt x="0" y="27"/>
                      <a:pt x="0" y="27"/>
                      <a:pt x="1" y="27"/>
                    </a:cubicBezTo>
                    <a:cubicBezTo>
                      <a:pt x="6" y="26"/>
                      <a:pt x="6" y="26"/>
                      <a:pt x="6" y="26"/>
                    </a:cubicBezTo>
                    <a:cubicBezTo>
                      <a:pt x="6" y="25"/>
                      <a:pt x="7" y="24"/>
                      <a:pt x="7" y="23"/>
                    </a:cubicBezTo>
                    <a:cubicBezTo>
                      <a:pt x="6" y="22"/>
                      <a:pt x="5" y="20"/>
                      <a:pt x="4" y="19"/>
                    </a:cubicBezTo>
                    <a:cubicBezTo>
                      <a:pt x="4" y="19"/>
                      <a:pt x="4" y="19"/>
                      <a:pt x="4" y="18"/>
                    </a:cubicBezTo>
                    <a:cubicBezTo>
                      <a:pt x="4" y="18"/>
                      <a:pt x="4" y="18"/>
                      <a:pt x="4" y="18"/>
                    </a:cubicBezTo>
                    <a:cubicBezTo>
                      <a:pt x="5" y="17"/>
                      <a:pt x="9" y="12"/>
                      <a:pt x="10" y="12"/>
                    </a:cubicBezTo>
                    <a:cubicBezTo>
                      <a:pt x="10" y="12"/>
                      <a:pt x="10" y="12"/>
                      <a:pt x="11" y="13"/>
                    </a:cubicBezTo>
                    <a:cubicBezTo>
                      <a:pt x="15" y="16"/>
                      <a:pt x="15" y="16"/>
                      <a:pt x="15" y="16"/>
                    </a:cubicBezTo>
                    <a:cubicBezTo>
                      <a:pt x="16" y="15"/>
                      <a:pt x="16" y="15"/>
                      <a:pt x="17" y="15"/>
                    </a:cubicBezTo>
                    <a:cubicBezTo>
                      <a:pt x="18" y="13"/>
                      <a:pt x="18" y="11"/>
                      <a:pt x="18" y="9"/>
                    </a:cubicBezTo>
                    <a:cubicBezTo>
                      <a:pt x="18" y="9"/>
                      <a:pt x="19" y="8"/>
                      <a:pt x="19" y="8"/>
                    </a:cubicBezTo>
                    <a:cubicBezTo>
                      <a:pt x="26" y="8"/>
                      <a:pt x="26" y="8"/>
                      <a:pt x="26" y="8"/>
                    </a:cubicBezTo>
                    <a:cubicBezTo>
                      <a:pt x="26" y="8"/>
                      <a:pt x="27" y="9"/>
                      <a:pt x="27" y="9"/>
                    </a:cubicBezTo>
                    <a:cubicBezTo>
                      <a:pt x="28" y="15"/>
                      <a:pt x="28" y="15"/>
                      <a:pt x="28" y="15"/>
                    </a:cubicBezTo>
                    <a:cubicBezTo>
                      <a:pt x="29" y="15"/>
                      <a:pt x="30" y="15"/>
                      <a:pt x="31" y="16"/>
                    </a:cubicBezTo>
                    <a:cubicBezTo>
                      <a:pt x="35" y="13"/>
                      <a:pt x="35" y="13"/>
                      <a:pt x="35" y="13"/>
                    </a:cubicBezTo>
                    <a:cubicBezTo>
                      <a:pt x="35" y="12"/>
                      <a:pt x="35" y="12"/>
                      <a:pt x="35" y="12"/>
                    </a:cubicBezTo>
                    <a:cubicBezTo>
                      <a:pt x="36" y="12"/>
                      <a:pt x="36" y="12"/>
                      <a:pt x="36" y="13"/>
                    </a:cubicBezTo>
                    <a:cubicBezTo>
                      <a:pt x="37" y="13"/>
                      <a:pt x="41" y="17"/>
                      <a:pt x="41" y="18"/>
                    </a:cubicBezTo>
                    <a:cubicBezTo>
                      <a:pt x="41" y="19"/>
                      <a:pt x="41" y="19"/>
                      <a:pt x="41" y="19"/>
                    </a:cubicBezTo>
                    <a:cubicBezTo>
                      <a:pt x="40" y="20"/>
                      <a:pt x="39" y="22"/>
                      <a:pt x="38" y="23"/>
                    </a:cubicBezTo>
                    <a:cubicBezTo>
                      <a:pt x="38" y="24"/>
                      <a:pt x="39" y="25"/>
                      <a:pt x="39" y="26"/>
                    </a:cubicBezTo>
                    <a:cubicBezTo>
                      <a:pt x="45" y="27"/>
                      <a:pt x="45" y="27"/>
                      <a:pt x="45" y="27"/>
                    </a:cubicBezTo>
                    <a:cubicBezTo>
                      <a:pt x="45" y="27"/>
                      <a:pt x="45" y="27"/>
                      <a:pt x="45" y="28"/>
                    </a:cubicBezTo>
                    <a:lnTo>
                      <a:pt x="45" y="35"/>
                    </a:lnTo>
                    <a:close/>
                    <a:moveTo>
                      <a:pt x="23" y="22"/>
                    </a:moveTo>
                    <a:cubicBezTo>
                      <a:pt x="18" y="22"/>
                      <a:pt x="13" y="26"/>
                      <a:pt x="13" y="31"/>
                    </a:cubicBezTo>
                    <a:cubicBezTo>
                      <a:pt x="13" y="36"/>
                      <a:pt x="18" y="40"/>
                      <a:pt x="23" y="40"/>
                    </a:cubicBezTo>
                    <a:cubicBezTo>
                      <a:pt x="28" y="40"/>
                      <a:pt x="32" y="36"/>
                      <a:pt x="32" y="31"/>
                    </a:cubicBezTo>
                    <a:cubicBezTo>
                      <a:pt x="32" y="26"/>
                      <a:pt x="28" y="22"/>
                      <a:pt x="23" y="22"/>
                    </a:cubicBezTo>
                    <a:close/>
                    <a:moveTo>
                      <a:pt x="68" y="15"/>
                    </a:moveTo>
                    <a:cubicBezTo>
                      <a:pt x="68" y="16"/>
                      <a:pt x="64" y="16"/>
                      <a:pt x="63" y="16"/>
                    </a:cubicBezTo>
                    <a:cubicBezTo>
                      <a:pt x="63" y="17"/>
                      <a:pt x="62" y="18"/>
                      <a:pt x="62" y="18"/>
                    </a:cubicBezTo>
                    <a:cubicBezTo>
                      <a:pt x="62" y="19"/>
                      <a:pt x="64" y="23"/>
                      <a:pt x="64" y="23"/>
                    </a:cubicBezTo>
                    <a:cubicBezTo>
                      <a:pt x="64" y="23"/>
                      <a:pt x="64" y="23"/>
                      <a:pt x="64" y="24"/>
                    </a:cubicBezTo>
                    <a:cubicBezTo>
                      <a:pt x="63" y="24"/>
                      <a:pt x="59" y="26"/>
                      <a:pt x="59" y="26"/>
                    </a:cubicBezTo>
                    <a:cubicBezTo>
                      <a:pt x="59" y="26"/>
                      <a:pt x="56" y="22"/>
                      <a:pt x="56" y="22"/>
                    </a:cubicBezTo>
                    <a:cubicBezTo>
                      <a:pt x="55" y="22"/>
                      <a:pt x="55" y="22"/>
                      <a:pt x="55" y="22"/>
                    </a:cubicBezTo>
                    <a:cubicBezTo>
                      <a:pt x="54" y="22"/>
                      <a:pt x="54" y="22"/>
                      <a:pt x="54" y="22"/>
                    </a:cubicBezTo>
                    <a:cubicBezTo>
                      <a:pt x="53" y="22"/>
                      <a:pt x="50" y="26"/>
                      <a:pt x="50" y="26"/>
                    </a:cubicBezTo>
                    <a:cubicBezTo>
                      <a:pt x="50" y="26"/>
                      <a:pt x="46" y="24"/>
                      <a:pt x="46" y="24"/>
                    </a:cubicBezTo>
                    <a:cubicBezTo>
                      <a:pt x="45" y="23"/>
                      <a:pt x="45" y="23"/>
                      <a:pt x="45" y="23"/>
                    </a:cubicBezTo>
                    <a:cubicBezTo>
                      <a:pt x="45" y="23"/>
                      <a:pt x="47" y="19"/>
                      <a:pt x="47" y="18"/>
                    </a:cubicBezTo>
                    <a:cubicBezTo>
                      <a:pt x="47" y="18"/>
                      <a:pt x="46" y="17"/>
                      <a:pt x="46" y="16"/>
                    </a:cubicBezTo>
                    <a:cubicBezTo>
                      <a:pt x="45" y="16"/>
                      <a:pt x="41" y="16"/>
                      <a:pt x="41" y="15"/>
                    </a:cubicBezTo>
                    <a:cubicBezTo>
                      <a:pt x="41" y="10"/>
                      <a:pt x="41" y="10"/>
                      <a:pt x="41" y="10"/>
                    </a:cubicBezTo>
                    <a:cubicBezTo>
                      <a:pt x="41" y="10"/>
                      <a:pt x="45" y="9"/>
                      <a:pt x="46" y="9"/>
                    </a:cubicBezTo>
                    <a:cubicBezTo>
                      <a:pt x="46" y="9"/>
                      <a:pt x="47" y="8"/>
                      <a:pt x="47" y="7"/>
                    </a:cubicBezTo>
                    <a:cubicBezTo>
                      <a:pt x="47" y="7"/>
                      <a:pt x="45" y="3"/>
                      <a:pt x="45" y="2"/>
                    </a:cubicBezTo>
                    <a:cubicBezTo>
                      <a:pt x="45" y="2"/>
                      <a:pt x="45" y="2"/>
                      <a:pt x="46" y="2"/>
                    </a:cubicBezTo>
                    <a:cubicBezTo>
                      <a:pt x="46" y="2"/>
                      <a:pt x="50" y="0"/>
                      <a:pt x="50" y="0"/>
                    </a:cubicBezTo>
                    <a:cubicBezTo>
                      <a:pt x="50" y="0"/>
                      <a:pt x="53" y="3"/>
                      <a:pt x="54" y="4"/>
                    </a:cubicBezTo>
                    <a:cubicBezTo>
                      <a:pt x="54" y="4"/>
                      <a:pt x="54" y="4"/>
                      <a:pt x="55" y="4"/>
                    </a:cubicBezTo>
                    <a:cubicBezTo>
                      <a:pt x="55" y="4"/>
                      <a:pt x="55" y="4"/>
                      <a:pt x="56" y="4"/>
                    </a:cubicBezTo>
                    <a:cubicBezTo>
                      <a:pt x="57" y="2"/>
                      <a:pt x="58" y="1"/>
                      <a:pt x="59" y="0"/>
                    </a:cubicBezTo>
                    <a:cubicBezTo>
                      <a:pt x="59" y="0"/>
                      <a:pt x="59" y="0"/>
                      <a:pt x="59" y="0"/>
                    </a:cubicBezTo>
                    <a:cubicBezTo>
                      <a:pt x="59" y="0"/>
                      <a:pt x="63" y="2"/>
                      <a:pt x="64" y="2"/>
                    </a:cubicBezTo>
                    <a:cubicBezTo>
                      <a:pt x="64" y="2"/>
                      <a:pt x="64" y="2"/>
                      <a:pt x="64" y="2"/>
                    </a:cubicBezTo>
                    <a:cubicBezTo>
                      <a:pt x="64" y="3"/>
                      <a:pt x="62" y="7"/>
                      <a:pt x="62" y="7"/>
                    </a:cubicBezTo>
                    <a:cubicBezTo>
                      <a:pt x="62" y="8"/>
                      <a:pt x="63" y="9"/>
                      <a:pt x="63" y="9"/>
                    </a:cubicBezTo>
                    <a:cubicBezTo>
                      <a:pt x="64" y="9"/>
                      <a:pt x="68" y="10"/>
                      <a:pt x="68" y="10"/>
                    </a:cubicBezTo>
                    <a:lnTo>
                      <a:pt x="68" y="15"/>
                    </a:lnTo>
                    <a:close/>
                    <a:moveTo>
                      <a:pt x="68" y="52"/>
                    </a:moveTo>
                    <a:cubicBezTo>
                      <a:pt x="68" y="52"/>
                      <a:pt x="64" y="53"/>
                      <a:pt x="63" y="53"/>
                    </a:cubicBezTo>
                    <a:cubicBezTo>
                      <a:pt x="63" y="54"/>
                      <a:pt x="62" y="54"/>
                      <a:pt x="62" y="55"/>
                    </a:cubicBezTo>
                    <a:cubicBezTo>
                      <a:pt x="62" y="56"/>
                      <a:pt x="64" y="59"/>
                      <a:pt x="64" y="60"/>
                    </a:cubicBezTo>
                    <a:cubicBezTo>
                      <a:pt x="64" y="60"/>
                      <a:pt x="64" y="60"/>
                      <a:pt x="64" y="60"/>
                    </a:cubicBezTo>
                    <a:cubicBezTo>
                      <a:pt x="63" y="60"/>
                      <a:pt x="59" y="63"/>
                      <a:pt x="59" y="63"/>
                    </a:cubicBezTo>
                    <a:cubicBezTo>
                      <a:pt x="59" y="63"/>
                      <a:pt x="56" y="59"/>
                      <a:pt x="56" y="59"/>
                    </a:cubicBezTo>
                    <a:cubicBezTo>
                      <a:pt x="55" y="59"/>
                      <a:pt x="55" y="59"/>
                      <a:pt x="55" y="59"/>
                    </a:cubicBezTo>
                    <a:cubicBezTo>
                      <a:pt x="54" y="59"/>
                      <a:pt x="54" y="59"/>
                      <a:pt x="54" y="59"/>
                    </a:cubicBezTo>
                    <a:cubicBezTo>
                      <a:pt x="53" y="59"/>
                      <a:pt x="50" y="63"/>
                      <a:pt x="50" y="63"/>
                    </a:cubicBezTo>
                    <a:cubicBezTo>
                      <a:pt x="50" y="63"/>
                      <a:pt x="46" y="60"/>
                      <a:pt x="46" y="60"/>
                    </a:cubicBezTo>
                    <a:cubicBezTo>
                      <a:pt x="45" y="60"/>
                      <a:pt x="45" y="60"/>
                      <a:pt x="45" y="60"/>
                    </a:cubicBezTo>
                    <a:cubicBezTo>
                      <a:pt x="45" y="59"/>
                      <a:pt x="47" y="56"/>
                      <a:pt x="47" y="55"/>
                    </a:cubicBezTo>
                    <a:cubicBezTo>
                      <a:pt x="47" y="54"/>
                      <a:pt x="46" y="54"/>
                      <a:pt x="46" y="53"/>
                    </a:cubicBezTo>
                    <a:cubicBezTo>
                      <a:pt x="45" y="53"/>
                      <a:pt x="41" y="52"/>
                      <a:pt x="41" y="52"/>
                    </a:cubicBezTo>
                    <a:cubicBezTo>
                      <a:pt x="41" y="47"/>
                      <a:pt x="41" y="47"/>
                      <a:pt x="41" y="47"/>
                    </a:cubicBezTo>
                    <a:cubicBezTo>
                      <a:pt x="41" y="46"/>
                      <a:pt x="45" y="46"/>
                      <a:pt x="46" y="46"/>
                    </a:cubicBezTo>
                    <a:cubicBezTo>
                      <a:pt x="46" y="45"/>
                      <a:pt x="47" y="45"/>
                      <a:pt x="47" y="44"/>
                    </a:cubicBezTo>
                    <a:cubicBezTo>
                      <a:pt x="47" y="43"/>
                      <a:pt x="45" y="40"/>
                      <a:pt x="45" y="39"/>
                    </a:cubicBezTo>
                    <a:cubicBezTo>
                      <a:pt x="45" y="39"/>
                      <a:pt x="45" y="39"/>
                      <a:pt x="46" y="39"/>
                    </a:cubicBezTo>
                    <a:cubicBezTo>
                      <a:pt x="46" y="39"/>
                      <a:pt x="50" y="36"/>
                      <a:pt x="50" y="36"/>
                    </a:cubicBezTo>
                    <a:cubicBezTo>
                      <a:pt x="50" y="36"/>
                      <a:pt x="53" y="40"/>
                      <a:pt x="54" y="40"/>
                    </a:cubicBezTo>
                    <a:cubicBezTo>
                      <a:pt x="54" y="40"/>
                      <a:pt x="54" y="40"/>
                      <a:pt x="55" y="40"/>
                    </a:cubicBezTo>
                    <a:cubicBezTo>
                      <a:pt x="55" y="40"/>
                      <a:pt x="55" y="40"/>
                      <a:pt x="56" y="40"/>
                    </a:cubicBezTo>
                    <a:cubicBezTo>
                      <a:pt x="57" y="39"/>
                      <a:pt x="58" y="38"/>
                      <a:pt x="59" y="36"/>
                    </a:cubicBezTo>
                    <a:cubicBezTo>
                      <a:pt x="59" y="36"/>
                      <a:pt x="59" y="36"/>
                      <a:pt x="59" y="36"/>
                    </a:cubicBezTo>
                    <a:cubicBezTo>
                      <a:pt x="59" y="36"/>
                      <a:pt x="63" y="39"/>
                      <a:pt x="64" y="39"/>
                    </a:cubicBezTo>
                    <a:cubicBezTo>
                      <a:pt x="64" y="39"/>
                      <a:pt x="64" y="39"/>
                      <a:pt x="64" y="39"/>
                    </a:cubicBezTo>
                    <a:cubicBezTo>
                      <a:pt x="64" y="40"/>
                      <a:pt x="62" y="43"/>
                      <a:pt x="62" y="44"/>
                    </a:cubicBezTo>
                    <a:cubicBezTo>
                      <a:pt x="62" y="45"/>
                      <a:pt x="63" y="45"/>
                      <a:pt x="63" y="46"/>
                    </a:cubicBezTo>
                    <a:cubicBezTo>
                      <a:pt x="64" y="46"/>
                      <a:pt x="68" y="46"/>
                      <a:pt x="68" y="47"/>
                    </a:cubicBezTo>
                    <a:lnTo>
                      <a:pt x="68" y="52"/>
                    </a:lnTo>
                    <a:close/>
                    <a:moveTo>
                      <a:pt x="55" y="8"/>
                    </a:moveTo>
                    <a:cubicBezTo>
                      <a:pt x="52" y="8"/>
                      <a:pt x="50" y="10"/>
                      <a:pt x="50" y="13"/>
                    </a:cubicBezTo>
                    <a:cubicBezTo>
                      <a:pt x="50" y="15"/>
                      <a:pt x="52" y="17"/>
                      <a:pt x="55" y="17"/>
                    </a:cubicBezTo>
                    <a:cubicBezTo>
                      <a:pt x="57" y="17"/>
                      <a:pt x="59" y="15"/>
                      <a:pt x="59" y="13"/>
                    </a:cubicBezTo>
                    <a:cubicBezTo>
                      <a:pt x="59" y="10"/>
                      <a:pt x="57" y="8"/>
                      <a:pt x="55" y="8"/>
                    </a:cubicBezTo>
                    <a:close/>
                    <a:moveTo>
                      <a:pt x="55" y="45"/>
                    </a:moveTo>
                    <a:cubicBezTo>
                      <a:pt x="52" y="45"/>
                      <a:pt x="50" y="47"/>
                      <a:pt x="50" y="49"/>
                    </a:cubicBezTo>
                    <a:cubicBezTo>
                      <a:pt x="50" y="52"/>
                      <a:pt x="52" y="54"/>
                      <a:pt x="55" y="54"/>
                    </a:cubicBezTo>
                    <a:cubicBezTo>
                      <a:pt x="57" y="54"/>
                      <a:pt x="59" y="52"/>
                      <a:pt x="59" y="49"/>
                    </a:cubicBezTo>
                    <a:cubicBezTo>
                      <a:pt x="59" y="47"/>
                      <a:pt x="57" y="45"/>
                      <a:pt x="55" y="4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36" name="Group 35"/>
          <p:cNvGrpSpPr>
            <a:grpSpLocks/>
          </p:cNvGrpSpPr>
          <p:nvPr/>
        </p:nvGrpSpPr>
        <p:grpSpPr bwMode="auto">
          <a:xfrm>
            <a:off x="5232593" y="1376363"/>
            <a:ext cx="1675883" cy="1631157"/>
            <a:chOff x="6977662" y="1835838"/>
            <a:chExt cx="2234654" cy="2174496"/>
          </a:xfrm>
        </p:grpSpPr>
        <p:sp>
          <p:nvSpPr>
            <p:cNvPr id="14" name="Line 33"/>
            <p:cNvSpPr>
              <a:spLocks noChangeShapeType="1"/>
            </p:cNvSpPr>
            <p:nvPr/>
          </p:nvSpPr>
          <p:spPr bwMode="auto">
            <a:xfrm flipV="1">
              <a:off x="7622030" y="3411951"/>
              <a:ext cx="0" cy="598383"/>
            </a:xfrm>
            <a:prstGeom prst="line">
              <a:avLst/>
            </a:prstGeom>
            <a:ln w="12700">
              <a:solidFill>
                <a:schemeClr val="accent4"/>
              </a:solidFill>
              <a:headEnd/>
              <a:tailEnd/>
            </a:ln>
          </p:spPr>
          <p:style>
            <a:lnRef idx="3">
              <a:schemeClr val="accent3"/>
            </a:lnRef>
            <a:fillRef idx="0">
              <a:schemeClr val="accent3"/>
            </a:fillRef>
            <a:effectRef idx="2">
              <a:schemeClr val="accent3"/>
            </a:effectRef>
            <a:fontRef idx="minor">
              <a:schemeClr val="tx1"/>
            </a:fontRef>
          </p:style>
          <p:txBody>
            <a:bodyPr/>
            <a:lstStyle/>
            <a:p>
              <a:pPr defTabSz="685577">
                <a:defRPr/>
              </a:pPr>
              <a:endParaRPr lang="da-DK" kern="0">
                <a:solidFill>
                  <a:sysClr val="windowText" lastClr="000000"/>
                </a:solidFill>
              </a:endParaRPr>
            </a:p>
          </p:txBody>
        </p:sp>
        <p:grpSp>
          <p:nvGrpSpPr>
            <p:cNvPr id="88091" name="Group 29"/>
            <p:cNvGrpSpPr>
              <a:grpSpLocks/>
            </p:cNvGrpSpPr>
            <p:nvPr/>
          </p:nvGrpSpPr>
          <p:grpSpPr bwMode="auto">
            <a:xfrm>
              <a:off x="6977662" y="1835838"/>
              <a:ext cx="2234654" cy="1434898"/>
              <a:chOff x="6977662" y="1835838"/>
              <a:chExt cx="2234654" cy="1434898"/>
            </a:xfrm>
          </p:grpSpPr>
          <p:sp>
            <p:nvSpPr>
              <p:cNvPr id="6" name="Freeform 5"/>
              <p:cNvSpPr/>
              <p:nvPr/>
            </p:nvSpPr>
            <p:spPr>
              <a:xfrm>
                <a:off x="6977662" y="1835838"/>
                <a:ext cx="2234654" cy="1434850"/>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chemeClr val="accent4"/>
              </a:solidFill>
              <a:ln w="25400">
                <a:solidFill>
                  <a:schemeClr val="bg1">
                    <a:lumMod val="95000"/>
                  </a:schemeClr>
                </a:solidFill>
              </a:ln>
            </p:spPr>
            <p:style>
              <a:lnRef idx="2">
                <a:schemeClr val="lt1">
                  <a:hueOff val="0"/>
                  <a:satOff val="0"/>
                  <a:lumOff val="0"/>
                  <a:alphaOff val="0"/>
                </a:schemeClr>
              </a:lnRef>
              <a:fillRef idx="1">
                <a:schemeClr val="accent5">
                  <a:hueOff val="-4314710"/>
                  <a:satOff val="43647"/>
                  <a:lumOff val="-7647"/>
                  <a:alphaOff val="0"/>
                </a:schemeClr>
              </a:fillRef>
              <a:effectRef idx="0">
                <a:schemeClr val="accent5">
                  <a:hueOff val="-4314710"/>
                  <a:satOff val="43647"/>
                  <a:lumOff val="-7647"/>
                  <a:alphaOff val="0"/>
                </a:schemeClr>
              </a:effectRef>
              <a:fontRef idx="minor">
                <a:schemeClr val="lt1"/>
              </a:fontRef>
            </p:style>
            <p:txBody>
              <a:bodyPr lIns="255953" tIns="85318" rIns="85318" bIns="85318" spcCol="1270" anchor="ctr"/>
              <a:lstStyle/>
              <a:p>
                <a:pPr algn="ctr" defTabSz="2132960">
                  <a:lnSpc>
                    <a:spcPct val="90000"/>
                  </a:lnSpc>
                  <a:spcAft>
                    <a:spcPct val="35000"/>
                  </a:spcAft>
                  <a:defRPr/>
                </a:pPr>
                <a:endParaRPr lang="id-ID" sz="4799"/>
              </a:p>
            </p:txBody>
          </p:sp>
          <p:sp>
            <p:nvSpPr>
              <p:cNvPr id="88093" name="Freeform 51"/>
              <p:cNvSpPr>
                <a:spLocks noEditPoints="1"/>
              </p:cNvSpPr>
              <p:nvPr/>
            </p:nvSpPr>
            <p:spPr bwMode="auto">
              <a:xfrm>
                <a:off x="7678394" y="2346939"/>
                <a:ext cx="589944" cy="487345"/>
              </a:xfrm>
              <a:custGeom>
                <a:avLst/>
                <a:gdLst>
                  <a:gd name="T0" fmla="*/ 457620 w 107"/>
                  <a:gd name="T1" fmla="*/ 348895 h 88"/>
                  <a:gd name="T2" fmla="*/ 457620 w 107"/>
                  <a:gd name="T3" fmla="*/ 38766 h 88"/>
                  <a:gd name="T4" fmla="*/ 457620 w 107"/>
                  <a:gd name="T5" fmla="*/ 16614 h 88"/>
                  <a:gd name="T6" fmla="*/ 468647 w 107"/>
                  <a:gd name="T7" fmla="*/ 0 h 88"/>
                  <a:gd name="T8" fmla="*/ 479674 w 107"/>
                  <a:gd name="T9" fmla="*/ 0 h 88"/>
                  <a:gd name="T10" fmla="*/ 490701 w 107"/>
                  <a:gd name="T11" fmla="*/ 0 h 88"/>
                  <a:gd name="T12" fmla="*/ 490701 w 107"/>
                  <a:gd name="T13" fmla="*/ 382123 h 88"/>
                  <a:gd name="T14" fmla="*/ 479674 w 107"/>
                  <a:gd name="T15" fmla="*/ 387661 h 88"/>
                  <a:gd name="T16" fmla="*/ 468647 w 107"/>
                  <a:gd name="T17" fmla="*/ 382123 h 88"/>
                  <a:gd name="T18" fmla="*/ 457620 w 107"/>
                  <a:gd name="T19" fmla="*/ 371047 h 88"/>
                  <a:gd name="T20" fmla="*/ 457620 w 107"/>
                  <a:gd name="T21" fmla="*/ 348895 h 88"/>
                  <a:gd name="T22" fmla="*/ 132324 w 107"/>
                  <a:gd name="T23" fmla="*/ 348895 h 88"/>
                  <a:gd name="T24" fmla="*/ 132324 w 107"/>
                  <a:gd name="T25" fmla="*/ 38766 h 88"/>
                  <a:gd name="T26" fmla="*/ 132324 w 107"/>
                  <a:gd name="T27" fmla="*/ 16614 h 88"/>
                  <a:gd name="T28" fmla="*/ 121297 w 107"/>
                  <a:gd name="T29" fmla="*/ 0 h 88"/>
                  <a:gd name="T30" fmla="*/ 110270 w 107"/>
                  <a:gd name="T31" fmla="*/ 0 h 88"/>
                  <a:gd name="T32" fmla="*/ 99243 w 107"/>
                  <a:gd name="T33" fmla="*/ 0 h 88"/>
                  <a:gd name="T34" fmla="*/ 99243 w 107"/>
                  <a:gd name="T35" fmla="*/ 382123 h 88"/>
                  <a:gd name="T36" fmla="*/ 110270 w 107"/>
                  <a:gd name="T37" fmla="*/ 387661 h 88"/>
                  <a:gd name="T38" fmla="*/ 121297 w 107"/>
                  <a:gd name="T39" fmla="*/ 382123 h 88"/>
                  <a:gd name="T40" fmla="*/ 132324 w 107"/>
                  <a:gd name="T41" fmla="*/ 371047 h 88"/>
                  <a:gd name="T42" fmla="*/ 132324 w 107"/>
                  <a:gd name="T43" fmla="*/ 348895 h 88"/>
                  <a:gd name="T44" fmla="*/ 198486 w 107"/>
                  <a:gd name="T45" fmla="*/ 282439 h 88"/>
                  <a:gd name="T46" fmla="*/ 198486 w 107"/>
                  <a:gd name="T47" fmla="*/ 304591 h 88"/>
                  <a:gd name="T48" fmla="*/ 181945 w 107"/>
                  <a:gd name="T49" fmla="*/ 321205 h 88"/>
                  <a:gd name="T50" fmla="*/ 170918 w 107"/>
                  <a:gd name="T51" fmla="*/ 326743 h 88"/>
                  <a:gd name="T52" fmla="*/ 159891 w 107"/>
                  <a:gd name="T53" fmla="*/ 321205 h 88"/>
                  <a:gd name="T54" fmla="*/ 159891 w 107"/>
                  <a:gd name="T55" fmla="*/ 66456 h 88"/>
                  <a:gd name="T56" fmla="*/ 170918 w 107"/>
                  <a:gd name="T57" fmla="*/ 60918 h 88"/>
                  <a:gd name="T58" fmla="*/ 181945 w 107"/>
                  <a:gd name="T59" fmla="*/ 66456 h 88"/>
                  <a:gd name="T60" fmla="*/ 198486 w 107"/>
                  <a:gd name="T61" fmla="*/ 77532 h 88"/>
                  <a:gd name="T62" fmla="*/ 198486 w 107"/>
                  <a:gd name="T63" fmla="*/ 99684 h 88"/>
                  <a:gd name="T64" fmla="*/ 198486 w 107"/>
                  <a:gd name="T65" fmla="*/ 282439 h 88"/>
                  <a:gd name="T66" fmla="*/ 336323 w 107"/>
                  <a:gd name="T67" fmla="*/ 443041 h 88"/>
                  <a:gd name="T68" fmla="*/ 297729 w 107"/>
                  <a:gd name="T69" fmla="*/ 487345 h 88"/>
                  <a:gd name="T70" fmla="*/ 253621 w 107"/>
                  <a:gd name="T71" fmla="*/ 443041 h 88"/>
                  <a:gd name="T72" fmla="*/ 253621 w 107"/>
                  <a:gd name="T73" fmla="*/ 132912 h 88"/>
                  <a:gd name="T74" fmla="*/ 297729 w 107"/>
                  <a:gd name="T75" fmla="*/ 88608 h 88"/>
                  <a:gd name="T76" fmla="*/ 336323 w 107"/>
                  <a:gd name="T77" fmla="*/ 132912 h 88"/>
                  <a:gd name="T78" fmla="*/ 336323 w 107"/>
                  <a:gd name="T79" fmla="*/ 443041 h 88"/>
                  <a:gd name="T80" fmla="*/ 391458 w 107"/>
                  <a:gd name="T81" fmla="*/ 282439 h 88"/>
                  <a:gd name="T82" fmla="*/ 391458 w 107"/>
                  <a:gd name="T83" fmla="*/ 304591 h 88"/>
                  <a:gd name="T84" fmla="*/ 407999 w 107"/>
                  <a:gd name="T85" fmla="*/ 321205 h 88"/>
                  <a:gd name="T86" fmla="*/ 419026 w 107"/>
                  <a:gd name="T87" fmla="*/ 326743 h 88"/>
                  <a:gd name="T88" fmla="*/ 430053 w 107"/>
                  <a:gd name="T89" fmla="*/ 321205 h 88"/>
                  <a:gd name="T90" fmla="*/ 430053 w 107"/>
                  <a:gd name="T91" fmla="*/ 66456 h 88"/>
                  <a:gd name="T92" fmla="*/ 419026 w 107"/>
                  <a:gd name="T93" fmla="*/ 60918 h 88"/>
                  <a:gd name="T94" fmla="*/ 407999 w 107"/>
                  <a:gd name="T95" fmla="*/ 66456 h 88"/>
                  <a:gd name="T96" fmla="*/ 391458 w 107"/>
                  <a:gd name="T97" fmla="*/ 77532 h 88"/>
                  <a:gd name="T98" fmla="*/ 391458 w 107"/>
                  <a:gd name="T99" fmla="*/ 99684 h 88"/>
                  <a:gd name="T100" fmla="*/ 391458 w 107"/>
                  <a:gd name="T101" fmla="*/ 282439 h 8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7" h="88">
                    <a:moveTo>
                      <a:pt x="83" y="63"/>
                    </a:moveTo>
                    <a:cubicBezTo>
                      <a:pt x="97" y="47"/>
                      <a:pt x="97" y="23"/>
                      <a:pt x="83" y="7"/>
                    </a:cubicBezTo>
                    <a:cubicBezTo>
                      <a:pt x="82" y="6"/>
                      <a:pt x="82" y="4"/>
                      <a:pt x="83" y="3"/>
                    </a:cubicBezTo>
                    <a:cubicBezTo>
                      <a:pt x="85" y="0"/>
                      <a:pt x="85" y="0"/>
                      <a:pt x="85" y="0"/>
                    </a:cubicBezTo>
                    <a:cubicBezTo>
                      <a:pt x="86" y="0"/>
                      <a:pt x="86" y="0"/>
                      <a:pt x="87" y="0"/>
                    </a:cubicBezTo>
                    <a:cubicBezTo>
                      <a:pt x="88" y="0"/>
                      <a:pt x="89" y="0"/>
                      <a:pt x="89" y="0"/>
                    </a:cubicBezTo>
                    <a:cubicBezTo>
                      <a:pt x="107" y="20"/>
                      <a:pt x="107" y="50"/>
                      <a:pt x="89" y="69"/>
                    </a:cubicBezTo>
                    <a:cubicBezTo>
                      <a:pt x="89" y="70"/>
                      <a:pt x="88" y="70"/>
                      <a:pt x="87" y="70"/>
                    </a:cubicBezTo>
                    <a:cubicBezTo>
                      <a:pt x="86" y="70"/>
                      <a:pt x="86" y="70"/>
                      <a:pt x="85" y="69"/>
                    </a:cubicBezTo>
                    <a:cubicBezTo>
                      <a:pt x="83" y="67"/>
                      <a:pt x="83" y="67"/>
                      <a:pt x="83" y="67"/>
                    </a:cubicBezTo>
                    <a:cubicBezTo>
                      <a:pt x="82" y="65"/>
                      <a:pt x="82" y="64"/>
                      <a:pt x="83" y="63"/>
                    </a:cubicBezTo>
                    <a:close/>
                    <a:moveTo>
                      <a:pt x="24" y="63"/>
                    </a:moveTo>
                    <a:cubicBezTo>
                      <a:pt x="10" y="47"/>
                      <a:pt x="10" y="23"/>
                      <a:pt x="24" y="7"/>
                    </a:cubicBezTo>
                    <a:cubicBezTo>
                      <a:pt x="25" y="6"/>
                      <a:pt x="25" y="4"/>
                      <a:pt x="24" y="3"/>
                    </a:cubicBezTo>
                    <a:cubicBezTo>
                      <a:pt x="22" y="0"/>
                      <a:pt x="22" y="0"/>
                      <a:pt x="22" y="0"/>
                    </a:cubicBezTo>
                    <a:cubicBezTo>
                      <a:pt x="21" y="0"/>
                      <a:pt x="21" y="0"/>
                      <a:pt x="20" y="0"/>
                    </a:cubicBezTo>
                    <a:cubicBezTo>
                      <a:pt x="19" y="0"/>
                      <a:pt x="18" y="0"/>
                      <a:pt x="18" y="0"/>
                    </a:cubicBezTo>
                    <a:cubicBezTo>
                      <a:pt x="0" y="20"/>
                      <a:pt x="0" y="50"/>
                      <a:pt x="18" y="69"/>
                    </a:cubicBezTo>
                    <a:cubicBezTo>
                      <a:pt x="18" y="70"/>
                      <a:pt x="19" y="70"/>
                      <a:pt x="20" y="70"/>
                    </a:cubicBezTo>
                    <a:cubicBezTo>
                      <a:pt x="21" y="70"/>
                      <a:pt x="21" y="70"/>
                      <a:pt x="22" y="69"/>
                    </a:cubicBezTo>
                    <a:cubicBezTo>
                      <a:pt x="24" y="67"/>
                      <a:pt x="24" y="67"/>
                      <a:pt x="24" y="67"/>
                    </a:cubicBezTo>
                    <a:cubicBezTo>
                      <a:pt x="25" y="65"/>
                      <a:pt x="25" y="64"/>
                      <a:pt x="24" y="63"/>
                    </a:cubicBezTo>
                    <a:close/>
                    <a:moveTo>
                      <a:pt x="36" y="51"/>
                    </a:moveTo>
                    <a:cubicBezTo>
                      <a:pt x="37" y="53"/>
                      <a:pt x="37" y="54"/>
                      <a:pt x="36" y="55"/>
                    </a:cubicBezTo>
                    <a:cubicBezTo>
                      <a:pt x="33" y="58"/>
                      <a:pt x="33" y="58"/>
                      <a:pt x="33" y="58"/>
                    </a:cubicBezTo>
                    <a:cubicBezTo>
                      <a:pt x="33" y="58"/>
                      <a:pt x="32" y="59"/>
                      <a:pt x="31" y="59"/>
                    </a:cubicBezTo>
                    <a:cubicBezTo>
                      <a:pt x="30" y="58"/>
                      <a:pt x="30" y="58"/>
                      <a:pt x="29" y="58"/>
                    </a:cubicBezTo>
                    <a:cubicBezTo>
                      <a:pt x="18" y="44"/>
                      <a:pt x="18" y="25"/>
                      <a:pt x="29" y="12"/>
                    </a:cubicBezTo>
                    <a:cubicBezTo>
                      <a:pt x="30" y="11"/>
                      <a:pt x="30" y="11"/>
                      <a:pt x="31" y="11"/>
                    </a:cubicBezTo>
                    <a:cubicBezTo>
                      <a:pt x="32" y="11"/>
                      <a:pt x="33" y="11"/>
                      <a:pt x="33" y="12"/>
                    </a:cubicBezTo>
                    <a:cubicBezTo>
                      <a:pt x="36" y="14"/>
                      <a:pt x="36" y="14"/>
                      <a:pt x="36" y="14"/>
                    </a:cubicBezTo>
                    <a:cubicBezTo>
                      <a:pt x="37" y="15"/>
                      <a:pt x="37" y="17"/>
                      <a:pt x="36" y="18"/>
                    </a:cubicBezTo>
                    <a:cubicBezTo>
                      <a:pt x="28" y="28"/>
                      <a:pt x="28" y="42"/>
                      <a:pt x="36" y="51"/>
                    </a:cubicBezTo>
                    <a:close/>
                    <a:moveTo>
                      <a:pt x="61" y="80"/>
                    </a:moveTo>
                    <a:cubicBezTo>
                      <a:pt x="61" y="84"/>
                      <a:pt x="58" y="88"/>
                      <a:pt x="54" y="88"/>
                    </a:cubicBezTo>
                    <a:cubicBezTo>
                      <a:pt x="49" y="88"/>
                      <a:pt x="46" y="84"/>
                      <a:pt x="46" y="80"/>
                    </a:cubicBezTo>
                    <a:cubicBezTo>
                      <a:pt x="46" y="60"/>
                      <a:pt x="46" y="44"/>
                      <a:pt x="46" y="24"/>
                    </a:cubicBezTo>
                    <a:cubicBezTo>
                      <a:pt x="46" y="19"/>
                      <a:pt x="49" y="16"/>
                      <a:pt x="54" y="16"/>
                    </a:cubicBezTo>
                    <a:cubicBezTo>
                      <a:pt x="58" y="16"/>
                      <a:pt x="61" y="19"/>
                      <a:pt x="61" y="24"/>
                    </a:cubicBezTo>
                    <a:cubicBezTo>
                      <a:pt x="61" y="44"/>
                      <a:pt x="61" y="60"/>
                      <a:pt x="61" y="80"/>
                    </a:cubicBezTo>
                    <a:close/>
                    <a:moveTo>
                      <a:pt x="71" y="51"/>
                    </a:moveTo>
                    <a:cubicBezTo>
                      <a:pt x="70" y="53"/>
                      <a:pt x="70" y="54"/>
                      <a:pt x="71" y="55"/>
                    </a:cubicBezTo>
                    <a:cubicBezTo>
                      <a:pt x="74" y="58"/>
                      <a:pt x="74" y="58"/>
                      <a:pt x="74" y="58"/>
                    </a:cubicBezTo>
                    <a:cubicBezTo>
                      <a:pt x="74" y="58"/>
                      <a:pt x="75" y="59"/>
                      <a:pt x="76" y="59"/>
                    </a:cubicBezTo>
                    <a:cubicBezTo>
                      <a:pt x="77" y="58"/>
                      <a:pt x="77" y="58"/>
                      <a:pt x="78" y="58"/>
                    </a:cubicBezTo>
                    <a:cubicBezTo>
                      <a:pt x="89" y="44"/>
                      <a:pt x="89" y="25"/>
                      <a:pt x="78" y="12"/>
                    </a:cubicBezTo>
                    <a:cubicBezTo>
                      <a:pt x="77" y="11"/>
                      <a:pt x="77" y="11"/>
                      <a:pt x="76" y="11"/>
                    </a:cubicBezTo>
                    <a:cubicBezTo>
                      <a:pt x="75" y="11"/>
                      <a:pt x="74" y="11"/>
                      <a:pt x="74" y="12"/>
                    </a:cubicBezTo>
                    <a:cubicBezTo>
                      <a:pt x="71" y="14"/>
                      <a:pt x="71" y="14"/>
                      <a:pt x="71" y="14"/>
                    </a:cubicBezTo>
                    <a:cubicBezTo>
                      <a:pt x="70" y="15"/>
                      <a:pt x="70" y="17"/>
                      <a:pt x="71" y="18"/>
                    </a:cubicBezTo>
                    <a:cubicBezTo>
                      <a:pt x="79" y="28"/>
                      <a:pt x="79" y="42"/>
                      <a:pt x="71" y="5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38" name="Group 37"/>
          <p:cNvGrpSpPr>
            <a:grpSpLocks/>
          </p:cNvGrpSpPr>
          <p:nvPr/>
        </p:nvGrpSpPr>
        <p:grpSpPr bwMode="auto">
          <a:xfrm>
            <a:off x="6740650" y="1376363"/>
            <a:ext cx="1675883" cy="1646635"/>
            <a:chOff x="8988850" y="1835838"/>
            <a:chExt cx="2234654" cy="2194358"/>
          </a:xfrm>
        </p:grpSpPr>
        <p:sp>
          <p:nvSpPr>
            <p:cNvPr id="26" name="Line 33"/>
            <p:cNvSpPr>
              <a:spLocks noChangeShapeType="1"/>
            </p:cNvSpPr>
            <p:nvPr/>
          </p:nvSpPr>
          <p:spPr bwMode="auto">
            <a:xfrm flipV="1">
              <a:off x="9639566" y="3428850"/>
              <a:ext cx="0" cy="601346"/>
            </a:xfrm>
            <a:prstGeom prst="line">
              <a:avLst/>
            </a:prstGeom>
            <a:ln>
              <a:solidFill>
                <a:schemeClr val="accent1"/>
              </a:solidFill>
              <a:headEnd/>
              <a:tailEnd/>
            </a:ln>
          </p:spPr>
          <p:style>
            <a:lnRef idx="2">
              <a:schemeClr val="accent5"/>
            </a:lnRef>
            <a:fillRef idx="0">
              <a:schemeClr val="accent5"/>
            </a:fillRef>
            <a:effectRef idx="1">
              <a:schemeClr val="accent5"/>
            </a:effectRef>
            <a:fontRef idx="minor">
              <a:schemeClr val="tx1"/>
            </a:fontRef>
          </p:style>
          <p:txBody>
            <a:bodyPr/>
            <a:lstStyle/>
            <a:p>
              <a:pPr defTabSz="685577">
                <a:defRPr/>
              </a:pPr>
              <a:endParaRPr lang="da-DK" kern="0">
                <a:solidFill>
                  <a:sysClr val="windowText" lastClr="000000"/>
                </a:solidFill>
              </a:endParaRPr>
            </a:p>
          </p:txBody>
        </p:sp>
        <p:grpSp>
          <p:nvGrpSpPr>
            <p:cNvPr id="88087" name="Group 30"/>
            <p:cNvGrpSpPr>
              <a:grpSpLocks/>
            </p:cNvGrpSpPr>
            <p:nvPr/>
          </p:nvGrpSpPr>
          <p:grpSpPr bwMode="auto">
            <a:xfrm>
              <a:off x="8988850" y="1835838"/>
              <a:ext cx="2234654" cy="1434898"/>
              <a:chOff x="8988850" y="1835838"/>
              <a:chExt cx="2234654" cy="1434898"/>
            </a:xfrm>
          </p:grpSpPr>
          <p:sp>
            <p:nvSpPr>
              <p:cNvPr id="7" name="Freeform 6"/>
              <p:cNvSpPr/>
              <p:nvPr/>
            </p:nvSpPr>
            <p:spPr>
              <a:xfrm>
                <a:off x="8988850" y="1835838"/>
                <a:ext cx="2234654" cy="1434345"/>
              </a:xfrm>
              <a:custGeom>
                <a:avLst/>
                <a:gdLst>
                  <a:gd name="connsiteX0" fmla="*/ 0 w 2234654"/>
                  <a:gd name="connsiteY0" fmla="*/ 0 h 1434898"/>
                  <a:gd name="connsiteX1" fmla="*/ 372442 w 2234654"/>
                  <a:gd name="connsiteY1" fmla="*/ 0 h 1434898"/>
                  <a:gd name="connsiteX2" fmla="*/ 372442 w 2234654"/>
                  <a:gd name="connsiteY2" fmla="*/ 0 h 1434898"/>
                  <a:gd name="connsiteX3" fmla="*/ 931106 w 2234654"/>
                  <a:gd name="connsiteY3" fmla="*/ 0 h 1434898"/>
                  <a:gd name="connsiteX4" fmla="*/ 2234654 w 2234654"/>
                  <a:gd name="connsiteY4" fmla="*/ 0 h 1434898"/>
                  <a:gd name="connsiteX5" fmla="*/ 2234654 w 2234654"/>
                  <a:gd name="connsiteY5" fmla="*/ 837024 h 1434898"/>
                  <a:gd name="connsiteX6" fmla="*/ 2234654 w 2234654"/>
                  <a:gd name="connsiteY6" fmla="*/ 837024 h 1434898"/>
                  <a:gd name="connsiteX7" fmla="*/ 2234654 w 2234654"/>
                  <a:gd name="connsiteY7" fmla="*/ 1195748 h 1434898"/>
                  <a:gd name="connsiteX8" fmla="*/ 2234654 w 2234654"/>
                  <a:gd name="connsiteY8" fmla="*/ 1434898 h 1434898"/>
                  <a:gd name="connsiteX9" fmla="*/ 931106 w 2234654"/>
                  <a:gd name="connsiteY9" fmla="*/ 1434898 h 1434898"/>
                  <a:gd name="connsiteX10" fmla="*/ 651782 w 2234654"/>
                  <a:gd name="connsiteY10" fmla="*/ 1614260 h 1434898"/>
                  <a:gd name="connsiteX11" fmla="*/ 372442 w 2234654"/>
                  <a:gd name="connsiteY11" fmla="*/ 1434898 h 1434898"/>
                  <a:gd name="connsiteX12" fmla="*/ 0 w 2234654"/>
                  <a:gd name="connsiteY12" fmla="*/ 1434898 h 1434898"/>
                  <a:gd name="connsiteX13" fmla="*/ 0 w 2234654"/>
                  <a:gd name="connsiteY13" fmla="*/ 1195748 h 1434898"/>
                  <a:gd name="connsiteX14" fmla="*/ 0 w 2234654"/>
                  <a:gd name="connsiteY14" fmla="*/ 837024 h 1434898"/>
                  <a:gd name="connsiteX15" fmla="*/ 0 w 2234654"/>
                  <a:gd name="connsiteY15" fmla="*/ 837024 h 1434898"/>
                  <a:gd name="connsiteX16" fmla="*/ 0 w 2234654"/>
                  <a:gd name="connsiteY16" fmla="*/ 0 h 143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234654" h="1434898">
                    <a:moveTo>
                      <a:pt x="0" y="0"/>
                    </a:moveTo>
                    <a:lnTo>
                      <a:pt x="372442" y="0"/>
                    </a:lnTo>
                    <a:lnTo>
                      <a:pt x="372442" y="0"/>
                    </a:lnTo>
                    <a:lnTo>
                      <a:pt x="931106" y="0"/>
                    </a:lnTo>
                    <a:lnTo>
                      <a:pt x="2234654" y="0"/>
                    </a:lnTo>
                    <a:lnTo>
                      <a:pt x="2234654" y="837024"/>
                    </a:lnTo>
                    <a:lnTo>
                      <a:pt x="2234654" y="837024"/>
                    </a:lnTo>
                    <a:lnTo>
                      <a:pt x="2234654" y="1195748"/>
                    </a:lnTo>
                    <a:lnTo>
                      <a:pt x="2234654" y="1434898"/>
                    </a:lnTo>
                    <a:lnTo>
                      <a:pt x="931106" y="1434898"/>
                    </a:lnTo>
                    <a:lnTo>
                      <a:pt x="651782" y="1614260"/>
                    </a:lnTo>
                    <a:lnTo>
                      <a:pt x="372442" y="1434898"/>
                    </a:lnTo>
                    <a:lnTo>
                      <a:pt x="0" y="1434898"/>
                    </a:lnTo>
                    <a:lnTo>
                      <a:pt x="0" y="1195748"/>
                    </a:lnTo>
                    <a:lnTo>
                      <a:pt x="0" y="837024"/>
                    </a:lnTo>
                    <a:lnTo>
                      <a:pt x="0" y="837024"/>
                    </a:lnTo>
                    <a:lnTo>
                      <a:pt x="0" y="0"/>
                    </a:lnTo>
                    <a:close/>
                  </a:path>
                </a:pathLst>
              </a:custGeom>
              <a:solidFill>
                <a:schemeClr val="accent1"/>
              </a:solidFill>
              <a:ln w="25400">
                <a:solidFill>
                  <a:schemeClr val="bg1">
                    <a:lumMod val="95000"/>
                  </a:schemeClr>
                </a:solidFill>
              </a:ln>
            </p:spPr>
            <p:style>
              <a:lnRef idx="2">
                <a:schemeClr val="lt1">
                  <a:hueOff val="0"/>
                  <a:satOff val="0"/>
                  <a:lumOff val="0"/>
                  <a:alphaOff val="0"/>
                </a:schemeClr>
              </a:lnRef>
              <a:fillRef idx="1">
                <a:schemeClr val="accent5">
                  <a:hueOff val="-5752947"/>
                  <a:satOff val="58196"/>
                  <a:lumOff val="-10196"/>
                  <a:alphaOff val="0"/>
                </a:schemeClr>
              </a:fillRef>
              <a:effectRef idx="0">
                <a:schemeClr val="accent5">
                  <a:hueOff val="-5752947"/>
                  <a:satOff val="58196"/>
                  <a:lumOff val="-10196"/>
                  <a:alphaOff val="0"/>
                </a:schemeClr>
              </a:effectRef>
              <a:fontRef idx="minor">
                <a:schemeClr val="lt1"/>
              </a:fontRef>
            </p:style>
            <p:txBody>
              <a:bodyPr lIns="255953" tIns="85318" rIns="85318" bIns="85318" spcCol="1270" anchor="ctr"/>
              <a:lstStyle/>
              <a:p>
                <a:pPr algn="ctr" defTabSz="2132960">
                  <a:lnSpc>
                    <a:spcPct val="90000"/>
                  </a:lnSpc>
                  <a:spcAft>
                    <a:spcPct val="35000"/>
                  </a:spcAft>
                  <a:defRPr/>
                </a:pPr>
                <a:endParaRPr lang="id-ID" sz="4799" dirty="0"/>
              </a:p>
            </p:txBody>
          </p:sp>
          <p:sp>
            <p:nvSpPr>
              <p:cNvPr id="88089" name="Freeform 11"/>
              <p:cNvSpPr>
                <a:spLocks noEditPoints="1"/>
              </p:cNvSpPr>
              <p:nvPr/>
            </p:nvSpPr>
            <p:spPr bwMode="auto">
              <a:xfrm>
                <a:off x="9808569" y="2329962"/>
                <a:ext cx="571924" cy="508150"/>
              </a:xfrm>
              <a:custGeom>
                <a:avLst/>
                <a:gdLst>
                  <a:gd name="T0" fmla="*/ 567656 w 134"/>
                  <a:gd name="T1" fmla="*/ 68323 h 119"/>
                  <a:gd name="T2" fmla="*/ 516439 w 134"/>
                  <a:gd name="T3" fmla="*/ 21351 h 119"/>
                  <a:gd name="T4" fmla="*/ 490830 w 134"/>
                  <a:gd name="T5" fmla="*/ 21351 h 119"/>
                  <a:gd name="T6" fmla="*/ 486562 w 134"/>
                  <a:gd name="T7" fmla="*/ 34161 h 119"/>
                  <a:gd name="T8" fmla="*/ 473758 w 134"/>
                  <a:gd name="T9" fmla="*/ 38432 h 119"/>
                  <a:gd name="T10" fmla="*/ 473758 w 134"/>
                  <a:gd name="T11" fmla="*/ 38432 h 119"/>
                  <a:gd name="T12" fmla="*/ 345715 w 134"/>
                  <a:gd name="T13" fmla="*/ 166537 h 119"/>
                  <a:gd name="T14" fmla="*/ 337179 w 134"/>
                  <a:gd name="T15" fmla="*/ 200698 h 119"/>
                  <a:gd name="T16" fmla="*/ 349983 w 134"/>
                  <a:gd name="T17" fmla="*/ 213508 h 119"/>
                  <a:gd name="T18" fmla="*/ 349983 w 134"/>
                  <a:gd name="T19" fmla="*/ 213508 h 119"/>
                  <a:gd name="T20" fmla="*/ 354251 w 134"/>
                  <a:gd name="T21" fmla="*/ 217779 h 119"/>
                  <a:gd name="T22" fmla="*/ 324375 w 134"/>
                  <a:gd name="T23" fmla="*/ 243400 h 119"/>
                  <a:gd name="T24" fmla="*/ 230477 w 134"/>
                  <a:gd name="T25" fmla="*/ 149456 h 119"/>
                  <a:gd name="T26" fmla="*/ 200600 w 134"/>
                  <a:gd name="T27" fmla="*/ 42702 h 119"/>
                  <a:gd name="T28" fmla="*/ 89630 w 134"/>
                  <a:gd name="T29" fmla="*/ 12811 h 119"/>
                  <a:gd name="T30" fmla="*/ 153651 w 134"/>
                  <a:gd name="T31" fmla="*/ 76863 h 119"/>
                  <a:gd name="T32" fmla="*/ 136579 w 134"/>
                  <a:gd name="T33" fmla="*/ 136645 h 119"/>
                  <a:gd name="T34" fmla="*/ 76826 w 134"/>
                  <a:gd name="T35" fmla="*/ 153726 h 119"/>
                  <a:gd name="T36" fmla="*/ 12804 w 134"/>
                  <a:gd name="T37" fmla="*/ 89674 h 119"/>
                  <a:gd name="T38" fmla="*/ 42681 w 134"/>
                  <a:gd name="T39" fmla="*/ 200698 h 119"/>
                  <a:gd name="T40" fmla="*/ 153651 w 134"/>
                  <a:gd name="T41" fmla="*/ 226319 h 119"/>
                  <a:gd name="T42" fmla="*/ 157919 w 134"/>
                  <a:gd name="T43" fmla="*/ 226319 h 119"/>
                  <a:gd name="T44" fmla="*/ 247549 w 134"/>
                  <a:gd name="T45" fmla="*/ 320263 h 119"/>
                  <a:gd name="T46" fmla="*/ 162187 w 134"/>
                  <a:gd name="T47" fmla="*/ 409936 h 119"/>
                  <a:gd name="T48" fmla="*/ 153651 w 134"/>
                  <a:gd name="T49" fmla="*/ 405666 h 119"/>
                  <a:gd name="T50" fmla="*/ 132311 w 134"/>
                  <a:gd name="T51" fmla="*/ 422747 h 119"/>
                  <a:gd name="T52" fmla="*/ 89630 w 134"/>
                  <a:gd name="T53" fmla="*/ 491069 h 119"/>
                  <a:gd name="T54" fmla="*/ 98166 w 134"/>
                  <a:gd name="T55" fmla="*/ 499610 h 119"/>
                  <a:gd name="T56" fmla="*/ 166455 w 134"/>
                  <a:gd name="T57" fmla="*/ 456908 h 119"/>
                  <a:gd name="T58" fmla="*/ 183528 w 134"/>
                  <a:gd name="T59" fmla="*/ 431287 h 119"/>
                  <a:gd name="T60" fmla="*/ 179260 w 134"/>
                  <a:gd name="T61" fmla="*/ 427017 h 119"/>
                  <a:gd name="T62" fmla="*/ 268890 w 134"/>
                  <a:gd name="T63" fmla="*/ 341613 h 119"/>
                  <a:gd name="T64" fmla="*/ 418273 w 134"/>
                  <a:gd name="T65" fmla="*/ 491069 h 119"/>
                  <a:gd name="T66" fmla="*/ 456686 w 134"/>
                  <a:gd name="T67" fmla="*/ 508150 h 119"/>
                  <a:gd name="T68" fmla="*/ 495098 w 134"/>
                  <a:gd name="T69" fmla="*/ 491069 h 119"/>
                  <a:gd name="T70" fmla="*/ 495098 w 134"/>
                  <a:gd name="T71" fmla="*/ 414206 h 119"/>
                  <a:gd name="T72" fmla="*/ 345715 w 134"/>
                  <a:gd name="T73" fmla="*/ 264750 h 119"/>
                  <a:gd name="T74" fmla="*/ 371324 w 134"/>
                  <a:gd name="T75" fmla="*/ 239129 h 119"/>
                  <a:gd name="T76" fmla="*/ 384128 w 134"/>
                  <a:gd name="T77" fmla="*/ 251940 h 119"/>
                  <a:gd name="T78" fmla="*/ 418273 w 134"/>
                  <a:gd name="T79" fmla="*/ 243400 h 119"/>
                  <a:gd name="T80" fmla="*/ 546315 w 134"/>
                  <a:gd name="T81" fmla="*/ 111024 h 119"/>
                  <a:gd name="T82" fmla="*/ 546315 w 134"/>
                  <a:gd name="T83" fmla="*/ 111024 h 119"/>
                  <a:gd name="T84" fmla="*/ 546315 w 134"/>
                  <a:gd name="T85" fmla="*/ 111024 h 119"/>
                  <a:gd name="T86" fmla="*/ 550584 w 134"/>
                  <a:gd name="T87" fmla="*/ 98214 h 119"/>
                  <a:gd name="T88" fmla="*/ 567656 w 134"/>
                  <a:gd name="T89" fmla="*/ 93944 h 119"/>
                  <a:gd name="T90" fmla="*/ 567656 w 134"/>
                  <a:gd name="T91" fmla="*/ 68323 h 119"/>
                  <a:gd name="T92" fmla="*/ 460954 w 134"/>
                  <a:gd name="T93" fmla="*/ 439827 h 119"/>
                  <a:gd name="T94" fmla="*/ 482294 w 134"/>
                  <a:gd name="T95" fmla="*/ 461178 h 119"/>
                  <a:gd name="T96" fmla="*/ 460954 w 134"/>
                  <a:gd name="T97" fmla="*/ 482529 h 119"/>
                  <a:gd name="T98" fmla="*/ 439613 w 134"/>
                  <a:gd name="T99" fmla="*/ 461178 h 119"/>
                  <a:gd name="T100" fmla="*/ 460954 w 134"/>
                  <a:gd name="T101" fmla="*/ 439827 h 119"/>
                  <a:gd name="T102" fmla="*/ 388396 w 134"/>
                  <a:gd name="T103" fmla="*/ 175077 h 119"/>
                  <a:gd name="T104" fmla="*/ 379860 w 134"/>
                  <a:gd name="T105" fmla="*/ 166537 h 119"/>
                  <a:gd name="T106" fmla="*/ 478026 w 134"/>
                  <a:gd name="T107" fmla="*/ 72593 h 119"/>
                  <a:gd name="T108" fmla="*/ 486562 w 134"/>
                  <a:gd name="T109" fmla="*/ 81133 h 119"/>
                  <a:gd name="T110" fmla="*/ 388396 w 134"/>
                  <a:gd name="T111" fmla="*/ 175077 h 119"/>
                  <a:gd name="T112" fmla="*/ 418273 w 134"/>
                  <a:gd name="T113" fmla="*/ 204968 h 119"/>
                  <a:gd name="T114" fmla="*/ 409737 w 134"/>
                  <a:gd name="T115" fmla="*/ 200698 h 119"/>
                  <a:gd name="T116" fmla="*/ 507903 w 134"/>
                  <a:gd name="T117" fmla="*/ 102484 h 119"/>
                  <a:gd name="T118" fmla="*/ 516439 w 134"/>
                  <a:gd name="T119" fmla="*/ 111024 h 119"/>
                  <a:gd name="T120" fmla="*/ 418273 w 134"/>
                  <a:gd name="T121" fmla="*/ 204968 h 11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882" tIns="60941" rIns="121882" bIns="60941"/>
              <a:lstStyle/>
              <a:p>
                <a:endParaRPr lang="zh-CN" altLang="en-US"/>
              </a:p>
            </p:txBody>
          </p:sp>
        </p:grpSp>
      </p:grpSp>
    </p:spTree>
    <p:extLst>
      <p:ext uri="{BB962C8B-B14F-4D97-AF65-F5344CB8AC3E}">
        <p14:creationId xmlns:p14="http://schemas.microsoft.com/office/powerpoint/2010/main" val="280193315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up)">
                                      <p:cBhvr>
                                        <p:cTn id="7" dur="500"/>
                                        <p:tgtEl>
                                          <p:spTgt spid="33"/>
                                        </p:tgtEl>
                                      </p:cBhvr>
                                    </p:animEffect>
                                  </p:childTnLst>
                                </p:cTn>
                              </p:par>
                            </p:childTnLst>
                          </p:cTn>
                        </p:par>
                        <p:par>
                          <p:cTn id="8" fill="hold" nodeType="afterGroup">
                            <p:stCondLst>
                              <p:cond delay="500"/>
                            </p:stCondLst>
                            <p:childTnLst>
                              <p:par>
                                <p:cTn id="9" presetID="16" presetClass="entr" presetSubtype="37" fill="hold"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barn(outVertical)">
                                      <p:cBhvr>
                                        <p:cTn id="11" dur="500"/>
                                        <p:tgtEl>
                                          <p:spTgt spid="42"/>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9"/>
                                        </p:tgtEl>
                                        <p:attrNameLst>
                                          <p:attrName>style.visibility</p:attrName>
                                        </p:attrNameLst>
                                      </p:cBhvr>
                                      <p:to>
                                        <p:strVal val="visible"/>
                                      </p:to>
                                    </p:set>
                                    <p:animEffect transition="in" filter="fade">
                                      <p:cBhvr>
                                        <p:cTn id="15" dur="500"/>
                                        <p:tgtEl>
                                          <p:spTgt spid="49"/>
                                        </p:tgtEl>
                                      </p:cBhvr>
                                    </p:animEffect>
                                  </p:childTnLst>
                                </p:cTn>
                              </p:par>
                            </p:childTnLst>
                          </p:cTn>
                        </p:par>
                        <p:par>
                          <p:cTn id="16" fill="hold" nodeType="afterGroup">
                            <p:stCondLst>
                              <p:cond delay="1500"/>
                            </p:stCondLst>
                            <p:childTnLst>
                              <p:par>
                                <p:cTn id="17" presetID="22" presetClass="entr" presetSubtype="1"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up)">
                                      <p:cBhvr>
                                        <p:cTn id="19" dur="500"/>
                                        <p:tgtEl>
                                          <p:spTgt spid="34"/>
                                        </p:tgtEl>
                                      </p:cBhvr>
                                    </p:animEffect>
                                  </p:childTnLst>
                                </p:cTn>
                              </p:par>
                            </p:childTnLst>
                          </p:cTn>
                        </p:par>
                        <p:par>
                          <p:cTn id="20" fill="hold" nodeType="afterGroup">
                            <p:stCondLst>
                              <p:cond delay="2000"/>
                            </p:stCondLst>
                            <p:childTnLst>
                              <p:par>
                                <p:cTn id="21" presetID="16" presetClass="entr" presetSubtype="37" fill="hold" nodeType="afterEffect">
                                  <p:stCondLst>
                                    <p:cond delay="0"/>
                                  </p:stCondLst>
                                  <p:childTnLst>
                                    <p:set>
                                      <p:cBhvr>
                                        <p:cTn id="22" dur="1" fill="hold">
                                          <p:stCondLst>
                                            <p:cond delay="0"/>
                                          </p:stCondLst>
                                        </p:cTn>
                                        <p:tgtEl>
                                          <p:spTgt spid="56"/>
                                        </p:tgtEl>
                                        <p:attrNameLst>
                                          <p:attrName>style.visibility</p:attrName>
                                        </p:attrNameLst>
                                      </p:cBhvr>
                                      <p:to>
                                        <p:strVal val="visible"/>
                                      </p:to>
                                    </p:set>
                                    <p:animEffect transition="in" filter="barn(outVertical)">
                                      <p:cBhvr>
                                        <p:cTn id="23" dur="500"/>
                                        <p:tgtEl>
                                          <p:spTgt spid="56"/>
                                        </p:tgtEl>
                                      </p:cBhvr>
                                    </p:animEffect>
                                  </p:childTnLst>
                                </p:cTn>
                              </p:par>
                            </p:childTnLst>
                          </p:cTn>
                        </p:par>
                        <p:par>
                          <p:cTn id="24" fill="hold" nodeType="afterGroup">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childTnLst>
                          </p:cTn>
                        </p:par>
                        <p:par>
                          <p:cTn id="28" fill="hold" nodeType="afterGroup">
                            <p:stCondLst>
                              <p:cond delay="3000"/>
                            </p:stCondLst>
                            <p:childTnLst>
                              <p:par>
                                <p:cTn id="29" presetID="22" presetClass="entr" presetSubtype="1" fill="hold"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wipe(up)">
                                      <p:cBhvr>
                                        <p:cTn id="31" dur="500"/>
                                        <p:tgtEl>
                                          <p:spTgt spid="35"/>
                                        </p:tgtEl>
                                      </p:cBhvr>
                                    </p:animEffect>
                                  </p:childTnLst>
                                </p:cTn>
                              </p:par>
                            </p:childTnLst>
                          </p:cTn>
                        </p:par>
                        <p:par>
                          <p:cTn id="32" fill="hold" nodeType="afterGroup">
                            <p:stCondLst>
                              <p:cond delay="3500"/>
                            </p:stCondLst>
                            <p:childTnLst>
                              <p:par>
                                <p:cTn id="33" presetID="16" presetClass="entr" presetSubtype="37" fill="hold" nodeType="afterEffect">
                                  <p:stCondLst>
                                    <p:cond delay="0"/>
                                  </p:stCondLst>
                                  <p:childTnLst>
                                    <p:set>
                                      <p:cBhvr>
                                        <p:cTn id="34" dur="1" fill="hold">
                                          <p:stCondLst>
                                            <p:cond delay="0"/>
                                          </p:stCondLst>
                                        </p:cTn>
                                        <p:tgtEl>
                                          <p:spTgt spid="57"/>
                                        </p:tgtEl>
                                        <p:attrNameLst>
                                          <p:attrName>style.visibility</p:attrName>
                                        </p:attrNameLst>
                                      </p:cBhvr>
                                      <p:to>
                                        <p:strVal val="visible"/>
                                      </p:to>
                                    </p:set>
                                    <p:animEffect transition="in" filter="barn(outVertical)">
                                      <p:cBhvr>
                                        <p:cTn id="35" dur="500"/>
                                        <p:tgtEl>
                                          <p:spTgt spid="57"/>
                                        </p:tgtEl>
                                      </p:cBhvr>
                                    </p:animEffect>
                                  </p:childTnLst>
                                </p:cTn>
                              </p:par>
                            </p:childTnLst>
                          </p:cTn>
                        </p:par>
                        <p:par>
                          <p:cTn id="36" fill="hold" nodeType="afterGroup">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52"/>
                                        </p:tgtEl>
                                        <p:attrNameLst>
                                          <p:attrName>style.visibility</p:attrName>
                                        </p:attrNameLst>
                                      </p:cBhvr>
                                      <p:to>
                                        <p:strVal val="visible"/>
                                      </p:to>
                                    </p:set>
                                    <p:animEffect transition="in" filter="fade">
                                      <p:cBhvr>
                                        <p:cTn id="39" dur="500"/>
                                        <p:tgtEl>
                                          <p:spTgt spid="52"/>
                                        </p:tgtEl>
                                      </p:cBhvr>
                                    </p:animEffect>
                                  </p:childTnLst>
                                </p:cTn>
                              </p:par>
                            </p:childTnLst>
                          </p:cTn>
                        </p:par>
                        <p:par>
                          <p:cTn id="40" fill="hold" nodeType="afterGroup">
                            <p:stCondLst>
                              <p:cond delay="4500"/>
                            </p:stCondLst>
                            <p:childTnLst>
                              <p:par>
                                <p:cTn id="41" presetID="22" presetClass="entr" presetSubtype="1" fill="hold" nodeType="afterEffect">
                                  <p:stCondLst>
                                    <p:cond delay="0"/>
                                  </p:stCondLst>
                                  <p:childTnLst>
                                    <p:set>
                                      <p:cBhvr>
                                        <p:cTn id="42" dur="1" fill="hold">
                                          <p:stCondLst>
                                            <p:cond delay="0"/>
                                          </p:stCondLst>
                                        </p:cTn>
                                        <p:tgtEl>
                                          <p:spTgt spid="36"/>
                                        </p:tgtEl>
                                        <p:attrNameLst>
                                          <p:attrName>style.visibility</p:attrName>
                                        </p:attrNameLst>
                                      </p:cBhvr>
                                      <p:to>
                                        <p:strVal val="visible"/>
                                      </p:to>
                                    </p:set>
                                    <p:animEffect transition="in" filter="wipe(up)">
                                      <p:cBhvr>
                                        <p:cTn id="43" dur="500"/>
                                        <p:tgtEl>
                                          <p:spTgt spid="36"/>
                                        </p:tgtEl>
                                      </p:cBhvr>
                                    </p:animEffect>
                                  </p:childTnLst>
                                </p:cTn>
                              </p:par>
                            </p:childTnLst>
                          </p:cTn>
                        </p:par>
                        <p:par>
                          <p:cTn id="44" fill="hold" nodeType="afterGroup">
                            <p:stCondLst>
                              <p:cond delay="5000"/>
                            </p:stCondLst>
                            <p:childTnLst>
                              <p:par>
                                <p:cTn id="45" presetID="16" presetClass="entr" presetSubtype="37" fill="hold" nodeType="after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barn(outVertical)">
                                      <p:cBhvr>
                                        <p:cTn id="47" dur="500"/>
                                        <p:tgtEl>
                                          <p:spTgt spid="58"/>
                                        </p:tgtEl>
                                      </p:cBhvr>
                                    </p:animEffect>
                                  </p:childTnLst>
                                </p:cTn>
                              </p:par>
                            </p:childTnLst>
                          </p:cTn>
                        </p:par>
                        <p:par>
                          <p:cTn id="48" fill="hold" nodeType="afterGroup">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53"/>
                                        </p:tgtEl>
                                        <p:attrNameLst>
                                          <p:attrName>style.visibility</p:attrName>
                                        </p:attrNameLst>
                                      </p:cBhvr>
                                      <p:to>
                                        <p:strVal val="visible"/>
                                      </p:to>
                                    </p:set>
                                    <p:animEffect transition="in" filter="fade">
                                      <p:cBhvr>
                                        <p:cTn id="51" dur="500"/>
                                        <p:tgtEl>
                                          <p:spTgt spid="53"/>
                                        </p:tgtEl>
                                      </p:cBhvr>
                                    </p:animEffect>
                                  </p:childTnLst>
                                </p:cTn>
                              </p:par>
                            </p:childTnLst>
                          </p:cTn>
                        </p:par>
                        <p:par>
                          <p:cTn id="52" fill="hold" nodeType="afterGroup">
                            <p:stCondLst>
                              <p:cond delay="6000"/>
                            </p:stCondLst>
                            <p:childTnLst>
                              <p:par>
                                <p:cTn id="53" presetID="22" presetClass="entr" presetSubtype="1"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up)">
                                      <p:cBhvr>
                                        <p:cTn id="55" dur="500"/>
                                        <p:tgtEl>
                                          <p:spTgt spid="38"/>
                                        </p:tgtEl>
                                      </p:cBhvr>
                                    </p:animEffect>
                                  </p:childTnLst>
                                </p:cTn>
                              </p:par>
                            </p:childTnLst>
                          </p:cTn>
                        </p:par>
                        <p:par>
                          <p:cTn id="56" fill="hold" nodeType="afterGroup">
                            <p:stCondLst>
                              <p:cond delay="6500"/>
                            </p:stCondLst>
                            <p:childTnLst>
                              <p:par>
                                <p:cTn id="57" presetID="16" presetClass="entr" presetSubtype="37" fill="hold" nodeType="afterEffect">
                                  <p:stCondLst>
                                    <p:cond delay="0"/>
                                  </p:stCondLst>
                                  <p:childTnLst>
                                    <p:set>
                                      <p:cBhvr>
                                        <p:cTn id="58" dur="1" fill="hold">
                                          <p:stCondLst>
                                            <p:cond delay="0"/>
                                          </p:stCondLst>
                                        </p:cTn>
                                        <p:tgtEl>
                                          <p:spTgt spid="59"/>
                                        </p:tgtEl>
                                        <p:attrNameLst>
                                          <p:attrName>style.visibility</p:attrName>
                                        </p:attrNameLst>
                                      </p:cBhvr>
                                      <p:to>
                                        <p:strVal val="visible"/>
                                      </p:to>
                                    </p:set>
                                    <p:animEffect transition="in" filter="barn(outVertical)">
                                      <p:cBhvr>
                                        <p:cTn id="59" dur="500"/>
                                        <p:tgtEl>
                                          <p:spTgt spid="59"/>
                                        </p:tgtEl>
                                      </p:cBhvr>
                                    </p:animEffect>
                                  </p:childTnLst>
                                </p:cTn>
                              </p:par>
                            </p:childTnLst>
                          </p:cTn>
                        </p:par>
                        <p:par>
                          <p:cTn id="60" fill="hold" nodeType="afterGroup">
                            <p:stCondLst>
                              <p:cond delay="7000"/>
                            </p:stCondLst>
                            <p:childTnLst>
                              <p:par>
                                <p:cTn id="61" presetID="10" presetClass="entr" presetSubtype="0" fill="hold" grpId="0" nodeType="after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1" grpId="0"/>
      <p:bldP spid="52" grpId="0"/>
      <p:bldP spid="53" grpId="0"/>
      <p:bldP spid="5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4" name="任意多边形 3"/>
          <p:cNvSpPr/>
          <p:nvPr>
            <p:custDataLst>
              <p:tags r:id="rId1"/>
            </p:custDataLst>
          </p:nvPr>
        </p:nvSpPr>
        <p:spPr>
          <a:xfrm>
            <a:off x="3566023" y="972455"/>
            <a:ext cx="2675268" cy="1643743"/>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srgbClr val="D5FFCD"/>
              </a:solidFill>
              <a:effectLst/>
              <a:uLnTx/>
              <a:uFillTx/>
              <a:latin typeface="Calibri" panose="020F0502020204030204"/>
              <a:ea typeface="等线" panose="02010600030101010101" pitchFamily="2" charset="-122"/>
              <a:cs typeface="+mn-cs"/>
            </a:endParaRPr>
          </a:p>
        </p:txBody>
      </p:sp>
      <p:sp>
        <p:nvSpPr>
          <p:cNvPr id="5" name="文本框 5"/>
          <p:cNvSpPr txBox="1">
            <a:spLocks noChangeArrowheads="1"/>
          </p:cNvSpPr>
          <p:nvPr>
            <p:custDataLst>
              <p:tags r:id="rId2"/>
            </p:custDataLst>
          </p:nvPr>
        </p:nvSpPr>
        <p:spPr bwMode="auto">
          <a:xfrm>
            <a:off x="2104514" y="1315526"/>
            <a:ext cx="4269969" cy="757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just" defTabSz="685800" rtl="0" eaLnBrk="1" fontAlgn="auto" latinLnBrk="0" hangingPunct="1">
              <a:lnSpc>
                <a:spcPct val="110000"/>
              </a:lnSpc>
              <a:spcBef>
                <a:spcPct val="0"/>
              </a:spcBef>
              <a:spcAft>
                <a:spcPts val="0"/>
              </a:spcAft>
              <a:buClrTx/>
              <a:buSzTx/>
              <a:buFontTx/>
              <a:buNone/>
              <a:tabLst/>
              <a:defRPr/>
            </a:pPr>
            <a:r>
              <a:rPr kumimoji="0" lang="zh-CN" altLang="en-US" sz="6600" b="0" i="0" u="none" strike="noStrike" kern="1200" cap="none" spc="0" normalizeH="0" baseline="0" noProof="0" dirty="0" smtClean="0">
                <a:ln>
                  <a:noFill/>
                </a:ln>
                <a:solidFill>
                  <a:srgbClr val="5B9BD5">
                    <a:lumMod val="75000"/>
                  </a:srgbClr>
                </a:solidFill>
                <a:effectLst/>
                <a:uLnTx/>
                <a:uFillTx/>
                <a:latin typeface="汉仪尚巍手书W" panose="00020600040101010101" pitchFamily="18" charset="-122"/>
                <a:ea typeface="汉仪尚巍手书W" panose="00020600040101010101" pitchFamily="18" charset="-122"/>
                <a:cs typeface="+mn-cs"/>
              </a:rPr>
              <a:t>感谢观看</a:t>
            </a:r>
            <a:endParaRPr kumimoji="0" lang="zh-CN" altLang="en-US" sz="6600" b="0" i="0" u="none" strike="noStrike" kern="1200" cap="none" spc="0" normalizeH="0" baseline="0" noProof="0" dirty="0">
              <a:ln>
                <a:noFill/>
              </a:ln>
              <a:solidFill>
                <a:srgbClr val="5B9BD5">
                  <a:lumMod val="75000"/>
                </a:srgbClr>
              </a:solidFill>
              <a:effectLst/>
              <a:uLnTx/>
              <a:uFillTx/>
              <a:latin typeface="汉仪尚巍手书W" panose="00020600040101010101" pitchFamily="18" charset="-122"/>
              <a:ea typeface="汉仪尚巍手书W" panose="00020600040101010101" pitchFamily="18" charset="-122"/>
              <a:cs typeface="+mn-cs"/>
            </a:endParaRPr>
          </a:p>
        </p:txBody>
      </p:sp>
      <p:sp>
        <p:nvSpPr>
          <p:cNvPr id="6" name="文本框 7"/>
          <p:cNvSpPr txBox="1">
            <a:spLocks noChangeArrowheads="1"/>
          </p:cNvSpPr>
          <p:nvPr>
            <p:custDataLst>
              <p:tags r:id="rId3"/>
            </p:custDataLst>
          </p:nvPr>
        </p:nvSpPr>
        <p:spPr bwMode="auto">
          <a:xfrm>
            <a:off x="3800558" y="2231088"/>
            <a:ext cx="2206197" cy="318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marL="0" marR="0" lvl="0" indent="0" algn="just" defTabSz="685800" rtl="0" eaLnBrk="1" fontAlgn="auto" latinLnBrk="0" hangingPunct="1">
              <a:lnSpc>
                <a:spcPct val="100000"/>
              </a:lnSpc>
              <a:spcBef>
                <a:spcPct val="0"/>
              </a:spcBef>
              <a:spcAft>
                <a:spcPts val="0"/>
              </a:spcAft>
              <a:buClrTx/>
              <a:buSzTx/>
              <a:buFontTx/>
              <a:buNone/>
              <a:tabLst/>
              <a:defRPr/>
            </a:pPr>
            <a:r>
              <a:rPr kumimoji="0" lang="da-DK" altLang="zh-CN" sz="1600" b="0" i="0" u="none" strike="noStrike" kern="1200" cap="none" spc="0" normalizeH="0" baseline="0" noProof="0" dirty="0" smtClean="0">
                <a:ln>
                  <a:noFill/>
                </a:ln>
                <a:solidFill>
                  <a:srgbClr val="2E75B6"/>
                </a:solidFill>
                <a:effectLst/>
                <a:uLnTx/>
                <a:uFillTx/>
                <a:latin typeface="微软雅黑" panose="020B0503020204020204" pitchFamily="34" charset="-122"/>
                <a:ea typeface="微软雅黑" panose="020B0503020204020204" pitchFamily="34" charset="-122"/>
                <a:cs typeface="+mn-cs"/>
              </a:rPr>
              <a:t>2018POWERPOINT</a:t>
            </a:r>
            <a:endParaRPr kumimoji="0" lang="en-US" altLang="zh-CN" sz="1600" b="0" i="0" u="none" strike="noStrike" kern="1200" cap="none" spc="0" normalizeH="0" baseline="0" noProof="0" dirty="0">
              <a:ln>
                <a:noFill/>
              </a:ln>
              <a:solidFill>
                <a:srgbClr val="2E75B6"/>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235330456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250" fill="hold"/>
                                        <p:tgtEl>
                                          <p:spTgt spid="2"/>
                                        </p:tgtEl>
                                        <p:attrNameLst>
                                          <p:attrName>ppt_w</p:attrName>
                                        </p:attrNameLst>
                                      </p:cBhvr>
                                      <p:tavLst>
                                        <p:tav tm="0">
                                          <p:val>
                                            <p:strVal val="#ppt_w+.3"/>
                                          </p:val>
                                        </p:tav>
                                        <p:tav tm="100000">
                                          <p:val>
                                            <p:strVal val="#ppt_w"/>
                                          </p:val>
                                        </p:tav>
                                      </p:tavLst>
                                    </p:anim>
                                    <p:anim calcmode="lin" valueType="num">
                                      <p:cBhvr>
                                        <p:cTn id="8" dur="1250" fill="hold"/>
                                        <p:tgtEl>
                                          <p:spTgt spid="2"/>
                                        </p:tgtEl>
                                        <p:attrNameLst>
                                          <p:attrName>ppt_h</p:attrName>
                                        </p:attrNameLst>
                                      </p:cBhvr>
                                      <p:tavLst>
                                        <p:tav tm="0">
                                          <p:val>
                                            <p:strVal val="#ppt_h"/>
                                          </p:val>
                                        </p:tav>
                                        <p:tav tm="100000">
                                          <p:val>
                                            <p:strVal val="#ppt_h"/>
                                          </p:val>
                                        </p:tav>
                                      </p:tavLst>
                                    </p:anim>
                                    <p:animEffect transition="in" filter="fade">
                                      <p:cBhvr>
                                        <p:cTn id="9" dur="1250"/>
                                        <p:tgtEl>
                                          <p:spTgt spid="2"/>
                                        </p:tgtEl>
                                      </p:cBhvr>
                                    </p:animEffect>
                                  </p:childTnLst>
                                </p:cTn>
                              </p:par>
                            </p:childTnLst>
                          </p:cTn>
                        </p:par>
                        <p:par>
                          <p:cTn id="10" fill="hold">
                            <p:stCondLst>
                              <p:cond delay="1250"/>
                            </p:stCondLst>
                            <p:childTnLst>
                              <p:par>
                                <p:cTn id="11" presetID="22" presetClass="entr" presetSubtype="2"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right)">
                                      <p:cBhvr>
                                        <p:cTn id="13" dur="1000"/>
                                        <p:tgtEl>
                                          <p:spTgt spid="4"/>
                                        </p:tgtEl>
                                      </p:cBhvr>
                                    </p:animEffect>
                                  </p:childTnLst>
                                </p:cTn>
                              </p:par>
                            </p:childTnLst>
                          </p:cTn>
                        </p:par>
                        <p:par>
                          <p:cTn id="14" fill="hold">
                            <p:stCondLst>
                              <p:cond delay="2250"/>
                            </p:stCondLst>
                            <p:childTnLst>
                              <p:par>
                                <p:cTn id="15" presetID="45" presetClass="entr" presetSubtype="0" fill="hold" grpId="0" nodeType="afterEffect">
                                  <p:stCondLst>
                                    <p:cond delay="0"/>
                                  </p:stCondLst>
                                  <p:iterate type="lt">
                                    <p:tmPct val="14000"/>
                                  </p:iterate>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anim calcmode="lin" valueType="num">
                                      <p:cBhvr>
                                        <p:cTn id="18" dur="2000" fill="hold"/>
                                        <p:tgtEl>
                                          <p:spTgt spid="5"/>
                                        </p:tgtEl>
                                        <p:attrNameLst>
                                          <p:attrName>ppt_w</p:attrName>
                                        </p:attrNameLst>
                                      </p:cBhvr>
                                      <p:tavLst>
                                        <p:tav tm="0" fmla="#ppt_w*sin(2.5*pi*$)">
                                          <p:val>
                                            <p:fltVal val="0"/>
                                          </p:val>
                                        </p:tav>
                                        <p:tav tm="100000">
                                          <p:val>
                                            <p:fltVal val="1"/>
                                          </p:val>
                                        </p:tav>
                                      </p:tavLst>
                                    </p:anim>
                                    <p:anim calcmode="lin" valueType="num">
                                      <p:cBhvr>
                                        <p:cTn id="19" dur="2000" fill="hold"/>
                                        <p:tgtEl>
                                          <p:spTgt spid="5"/>
                                        </p:tgtEl>
                                        <p:attrNameLst>
                                          <p:attrName>ppt_h</p:attrName>
                                        </p:attrNameLst>
                                      </p:cBhvr>
                                      <p:tavLst>
                                        <p:tav tm="0">
                                          <p:val>
                                            <p:strVal val="#ppt_h"/>
                                          </p:val>
                                        </p:tav>
                                        <p:tav tm="100000">
                                          <p:val>
                                            <p:strVal val="#ppt_h"/>
                                          </p:val>
                                        </p:tav>
                                      </p:tavLst>
                                    </p:anim>
                                  </p:childTnLst>
                                </p:cTn>
                              </p:par>
                            </p:childTnLst>
                          </p:cTn>
                        </p:par>
                        <p:par>
                          <p:cTn id="20" fill="hold">
                            <p:stCondLst>
                              <p:cond delay="5090"/>
                            </p:stCondLst>
                            <p:childTnLst>
                              <p:par>
                                <p:cTn id="21" presetID="10" presetClass="entr" presetSubtype="0" fill="hold" grpId="0" nodeType="afterEffect">
                                  <p:stCondLst>
                                    <p:cond delay="0"/>
                                  </p:stCondLst>
                                  <p:iterate type="lt">
                                    <p:tmPct val="14000"/>
                                  </p:iterate>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24" name="组合 23"/>
          <p:cNvGrpSpPr/>
          <p:nvPr/>
        </p:nvGrpSpPr>
        <p:grpSpPr>
          <a:xfrm>
            <a:off x="1867853" y="1141186"/>
            <a:ext cx="999724" cy="1200329"/>
            <a:chOff x="2588123" y="860739"/>
            <a:chExt cx="688477" cy="826626"/>
          </a:xfrm>
        </p:grpSpPr>
        <p:sp>
          <p:nvSpPr>
            <p:cNvPr id="25" name="任意多边形 24"/>
            <p:cNvSpPr/>
            <p:nvPr>
              <p:custDataLst>
                <p:tags r:id="rId1"/>
              </p:custDataLst>
            </p:nvPr>
          </p:nvSpPr>
          <p:spPr>
            <a:xfrm>
              <a:off x="2588123" y="921655"/>
              <a:ext cx="688477" cy="691245"/>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D5FFCD"/>
                </a:solidFill>
              </a:endParaRPr>
            </a:p>
          </p:txBody>
        </p:sp>
        <p:sp>
          <p:nvSpPr>
            <p:cNvPr id="26" name="文本框 25"/>
            <p:cNvSpPr txBox="1"/>
            <p:nvPr/>
          </p:nvSpPr>
          <p:spPr>
            <a:xfrm>
              <a:off x="2654335" y="860739"/>
              <a:ext cx="532318" cy="826626"/>
            </a:xfrm>
            <a:prstGeom prst="rect">
              <a:avLst/>
            </a:prstGeom>
            <a:noFill/>
          </p:spPr>
          <p:txBody>
            <a:bodyPr wrap="none" rtlCol="0">
              <a:spAutoFit/>
            </a:bodyPr>
            <a:lstStyle/>
            <a:p>
              <a:r>
                <a:rPr lang="en-US" altLang="zh-CN" sz="7200" dirty="0" smtClean="0">
                  <a:solidFill>
                    <a:srgbClr val="E3979F"/>
                  </a:solidFill>
                  <a:latin typeface="Agency FB" panose="020B0503020202020204" pitchFamily="34" charset="0"/>
                </a:rPr>
                <a:t>01</a:t>
              </a:r>
              <a:endParaRPr lang="zh-CN" altLang="en-US" sz="7200" dirty="0">
                <a:solidFill>
                  <a:srgbClr val="E3979F"/>
                </a:solidFill>
                <a:latin typeface="Agency FB" panose="020B0503020202020204" pitchFamily="34" charset="0"/>
              </a:endParaRPr>
            </a:p>
          </p:txBody>
        </p:sp>
      </p:grpSp>
      <p:sp>
        <p:nvSpPr>
          <p:cNvPr id="5" name="矩形 4"/>
          <p:cNvSpPr/>
          <p:nvPr/>
        </p:nvSpPr>
        <p:spPr>
          <a:xfrm>
            <a:off x="2892977" y="2252435"/>
            <a:ext cx="279400" cy="279400"/>
          </a:xfrm>
          <a:prstGeom prst="rect">
            <a:avLst/>
          </a:prstGeom>
          <a:solidFill>
            <a:srgbClr val="E3979F"/>
          </a:solidFill>
          <a:ln>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178727" y="2049769"/>
            <a:ext cx="186792" cy="186792"/>
          </a:xfrm>
          <a:prstGeom prst="rect">
            <a:avLst/>
          </a:prstGeom>
          <a:solidFill>
            <a:srgbClr val="E3979F"/>
          </a:solidFill>
          <a:ln>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3457103" y="1881555"/>
            <a:ext cx="3775393" cy="523220"/>
          </a:xfrm>
          <a:prstGeom prst="rect">
            <a:avLst/>
          </a:prstGeom>
          <a:noFill/>
        </p:spPr>
        <p:txBody>
          <a:bodyPr wrap="none" rtlCol="0">
            <a:spAutoFit/>
          </a:bodyPr>
          <a:lstStyle/>
          <a:p>
            <a:r>
              <a:rPr lang="zh-CN" altLang="en-US" sz="2800" dirty="0" smtClean="0">
                <a:solidFill>
                  <a:srgbClr val="2E75B6"/>
                </a:solidFill>
                <a:latin typeface="微软雅黑" panose="020B0503020204020204" pitchFamily="34" charset="-122"/>
                <a:ea typeface="微软雅黑" panose="020B0503020204020204" pitchFamily="34" charset="-122"/>
              </a:rPr>
              <a:t>单击添加文字标题内容</a:t>
            </a:r>
            <a:endParaRPr lang="zh-CN" altLang="en-US" sz="2800" dirty="0">
              <a:solidFill>
                <a:srgbClr val="2E75B6"/>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534321" y="1358335"/>
            <a:ext cx="1620957" cy="523220"/>
          </a:xfrm>
          <a:prstGeom prst="rect">
            <a:avLst/>
          </a:prstGeom>
          <a:noFill/>
        </p:spPr>
        <p:txBody>
          <a:bodyPr wrap="none" rtlCol="0">
            <a:spAutoFit/>
          </a:bodyPr>
          <a:lstStyle/>
          <a:p>
            <a:r>
              <a:rPr lang="zh-CN" altLang="en-US" sz="2800" b="1" dirty="0" smtClean="0">
                <a:solidFill>
                  <a:srgbClr val="2E75B6"/>
                </a:solidFill>
                <a:latin typeface="微软雅黑" panose="020B0503020204020204" pitchFamily="34" charset="-122"/>
                <a:ea typeface="微软雅黑" panose="020B0503020204020204" pitchFamily="34" charset="-122"/>
              </a:rPr>
              <a:t>第一部分</a:t>
            </a:r>
            <a:endParaRPr lang="zh-CN" altLang="en-US" sz="2800" b="1" dirty="0">
              <a:solidFill>
                <a:srgbClr val="2E75B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574944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750" fill="hold"/>
                                        <p:tgtEl>
                                          <p:spTgt spid="24"/>
                                        </p:tgtEl>
                                        <p:attrNameLst>
                                          <p:attrName>ppt_w</p:attrName>
                                        </p:attrNameLst>
                                      </p:cBhvr>
                                      <p:tavLst>
                                        <p:tav tm="0">
                                          <p:val>
                                            <p:fltVal val="0"/>
                                          </p:val>
                                        </p:tav>
                                        <p:tav tm="100000">
                                          <p:val>
                                            <p:strVal val="#ppt_w"/>
                                          </p:val>
                                        </p:tav>
                                      </p:tavLst>
                                    </p:anim>
                                    <p:anim calcmode="lin" valueType="num">
                                      <p:cBhvr>
                                        <p:cTn id="8" dur="750" fill="hold"/>
                                        <p:tgtEl>
                                          <p:spTgt spid="24"/>
                                        </p:tgtEl>
                                        <p:attrNameLst>
                                          <p:attrName>ppt_h</p:attrName>
                                        </p:attrNameLst>
                                      </p:cBhvr>
                                      <p:tavLst>
                                        <p:tav tm="0">
                                          <p:val>
                                            <p:fltVal val="0"/>
                                          </p:val>
                                        </p:tav>
                                        <p:tav tm="100000">
                                          <p:val>
                                            <p:strVal val="#ppt_h"/>
                                          </p:val>
                                        </p:tav>
                                      </p:tavLst>
                                    </p:anim>
                                    <p:anim calcmode="lin" valueType="num">
                                      <p:cBhvr>
                                        <p:cTn id="9" dur="750" fill="hold"/>
                                        <p:tgtEl>
                                          <p:spTgt spid="24"/>
                                        </p:tgtEl>
                                        <p:attrNameLst>
                                          <p:attrName>style.rotation</p:attrName>
                                        </p:attrNameLst>
                                      </p:cBhvr>
                                      <p:tavLst>
                                        <p:tav tm="0">
                                          <p:val>
                                            <p:fltVal val="360"/>
                                          </p:val>
                                        </p:tav>
                                        <p:tav tm="100000">
                                          <p:val>
                                            <p:fltVal val="0"/>
                                          </p:val>
                                        </p:tav>
                                      </p:tavLst>
                                    </p:anim>
                                    <p:animEffect transition="in" filter="fade">
                                      <p:cBhvr>
                                        <p:cTn id="10" dur="750"/>
                                        <p:tgtEl>
                                          <p:spTgt spid="24"/>
                                        </p:tgtEl>
                                      </p:cBhvr>
                                    </p:animEffect>
                                  </p:childTnLst>
                                </p:cTn>
                              </p:par>
                            </p:childTnLst>
                          </p:cTn>
                        </p:par>
                        <p:par>
                          <p:cTn id="11" fill="hold">
                            <p:stCondLst>
                              <p:cond delay="750"/>
                            </p:stCondLst>
                            <p:childTnLst>
                              <p:par>
                                <p:cTn id="12" presetID="49" presetClass="entr" presetSubtype="0" decel="10000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attrNameLst>
                                          <p:attrName>style.rotation</p:attrName>
                                        </p:attrNameLst>
                                      </p:cBhvr>
                                      <p:tavLst>
                                        <p:tav tm="0">
                                          <p:val>
                                            <p:fltVal val="360"/>
                                          </p:val>
                                        </p:tav>
                                        <p:tav tm="100000">
                                          <p:val>
                                            <p:fltVal val="0"/>
                                          </p:val>
                                        </p:tav>
                                      </p:tavLst>
                                    </p:anim>
                                    <p:animEffect transition="in" filter="fade">
                                      <p:cBhvr>
                                        <p:cTn id="17" dur="500"/>
                                        <p:tgtEl>
                                          <p:spTgt spid="5"/>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 calcmode="lin" valueType="num">
                                      <p:cBhvr>
                                        <p:cTn id="22" dur="500" fill="hold"/>
                                        <p:tgtEl>
                                          <p:spTgt spid="27"/>
                                        </p:tgtEl>
                                        <p:attrNameLst>
                                          <p:attrName>style.rotation</p:attrName>
                                        </p:attrNameLst>
                                      </p:cBhvr>
                                      <p:tavLst>
                                        <p:tav tm="0">
                                          <p:val>
                                            <p:fltVal val="360"/>
                                          </p:val>
                                        </p:tav>
                                        <p:tav tm="100000">
                                          <p:val>
                                            <p:fltVal val="0"/>
                                          </p:val>
                                        </p:tav>
                                      </p:tavLst>
                                    </p:anim>
                                    <p:animEffect transition="in" filter="fade">
                                      <p:cBhvr>
                                        <p:cTn id="23" dur="500"/>
                                        <p:tgtEl>
                                          <p:spTgt spid="27"/>
                                        </p:tgtEl>
                                      </p:cBhvr>
                                    </p:animEffect>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750"/>
                                        <p:tgtEl>
                                          <p:spTgt spid="29"/>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animBg="1"/>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a:grpSpLocks noChangeAspect="1"/>
          </p:cNvGrpSpPr>
          <p:nvPr/>
        </p:nvGrpSpPr>
        <p:grpSpPr bwMode="auto">
          <a:xfrm>
            <a:off x="612153" y="1410550"/>
            <a:ext cx="7789069" cy="2755106"/>
            <a:chOff x="712" y="1139"/>
            <a:chExt cx="5683" cy="2010"/>
          </a:xfrm>
        </p:grpSpPr>
        <p:sp>
          <p:nvSpPr>
            <p:cNvPr id="8" name="Freeform 7"/>
            <p:cNvSpPr>
              <a:spLocks/>
            </p:cNvSpPr>
            <p:nvPr/>
          </p:nvSpPr>
          <p:spPr bwMode="auto">
            <a:xfrm>
              <a:off x="712" y="1139"/>
              <a:ext cx="4191" cy="2010"/>
            </a:xfrm>
            <a:custGeom>
              <a:avLst/>
              <a:gdLst>
                <a:gd name="T0" fmla="*/ 2147483647 w 573"/>
                <a:gd name="T1" fmla="*/ 0 h 273"/>
                <a:gd name="T2" fmla="*/ 2147483647 w 573"/>
                <a:gd name="T3" fmla="*/ 2147483647 h 273"/>
                <a:gd name="T4" fmla="*/ 2147483647 w 573"/>
                <a:gd name="T5" fmla="*/ 2147483647 h 273"/>
                <a:gd name="T6" fmla="*/ 2147483647 w 573"/>
                <a:gd name="T7" fmla="*/ 2147483647 h 273"/>
                <a:gd name="T8" fmla="*/ 2147483647 w 573"/>
                <a:gd name="T9" fmla="*/ 2147483647 h 273"/>
                <a:gd name="T10" fmla="*/ 2147483647 w 573"/>
                <a:gd name="T11" fmla="*/ 2147483647 h 273"/>
                <a:gd name="T12" fmla="*/ 2147483647 w 573"/>
                <a:gd name="T13" fmla="*/ 2147483647 h 273"/>
                <a:gd name="T14" fmla="*/ 2147483647 w 573"/>
                <a:gd name="T15" fmla="*/ 2147483647 h 273"/>
                <a:gd name="T16" fmla="*/ 2147483647 w 573"/>
                <a:gd name="T17" fmla="*/ 2147483647 h 273"/>
                <a:gd name="T18" fmla="*/ 2147483647 w 573"/>
                <a:gd name="T19" fmla="*/ 2147483647 h 273"/>
                <a:gd name="T20" fmla="*/ 2147483647 w 573"/>
                <a:gd name="T21" fmla="*/ 2147483647 h 273"/>
                <a:gd name="T22" fmla="*/ 2147483647 w 573"/>
                <a:gd name="T23" fmla="*/ 2147483647 h 273"/>
                <a:gd name="T24" fmla="*/ 2147483647 w 573"/>
                <a:gd name="T25" fmla="*/ 2147483647 h 273"/>
                <a:gd name="T26" fmla="*/ 2147483647 w 573"/>
                <a:gd name="T27" fmla="*/ 2147483647 h 273"/>
                <a:gd name="T28" fmla="*/ 2147483647 w 573"/>
                <a:gd name="T29" fmla="*/ 2147483647 h 273"/>
                <a:gd name="T30" fmla="*/ 2147483647 w 573"/>
                <a:gd name="T31" fmla="*/ 2147483647 h 273"/>
                <a:gd name="T32" fmla="*/ 0 w 573"/>
                <a:gd name="T33" fmla="*/ 2147483647 h 273"/>
                <a:gd name="T34" fmla="*/ 2147483647 w 573"/>
                <a:gd name="T35" fmla="*/ 2147483647 h 273"/>
                <a:gd name="T36" fmla="*/ 2147483647 w 573"/>
                <a:gd name="T37" fmla="*/ 0 h 27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573" h="273">
                  <a:moveTo>
                    <a:pt x="136" y="0"/>
                  </a:moveTo>
                  <a:cubicBezTo>
                    <a:pt x="169" y="0"/>
                    <a:pt x="198" y="11"/>
                    <a:pt x="222" y="30"/>
                  </a:cubicBezTo>
                  <a:cubicBezTo>
                    <a:pt x="254" y="56"/>
                    <a:pt x="274" y="78"/>
                    <a:pt x="290" y="92"/>
                  </a:cubicBezTo>
                  <a:cubicBezTo>
                    <a:pt x="292" y="94"/>
                    <a:pt x="294" y="96"/>
                    <a:pt x="297" y="97"/>
                  </a:cubicBezTo>
                  <a:cubicBezTo>
                    <a:pt x="313" y="108"/>
                    <a:pt x="333" y="114"/>
                    <a:pt x="358" y="103"/>
                  </a:cubicBezTo>
                  <a:cubicBezTo>
                    <a:pt x="375" y="96"/>
                    <a:pt x="396" y="82"/>
                    <a:pt x="426" y="61"/>
                  </a:cubicBezTo>
                  <a:cubicBezTo>
                    <a:pt x="441" y="50"/>
                    <a:pt x="460" y="44"/>
                    <a:pt x="480" y="44"/>
                  </a:cubicBezTo>
                  <a:cubicBezTo>
                    <a:pt x="531" y="44"/>
                    <a:pt x="573" y="86"/>
                    <a:pt x="573" y="137"/>
                  </a:cubicBezTo>
                  <a:cubicBezTo>
                    <a:pt x="573" y="188"/>
                    <a:pt x="531" y="230"/>
                    <a:pt x="480" y="230"/>
                  </a:cubicBezTo>
                  <a:cubicBezTo>
                    <a:pt x="460" y="230"/>
                    <a:pt x="441" y="224"/>
                    <a:pt x="426" y="213"/>
                  </a:cubicBezTo>
                  <a:cubicBezTo>
                    <a:pt x="396" y="192"/>
                    <a:pt x="375" y="178"/>
                    <a:pt x="358" y="170"/>
                  </a:cubicBezTo>
                  <a:cubicBezTo>
                    <a:pt x="333" y="160"/>
                    <a:pt x="313" y="166"/>
                    <a:pt x="297" y="176"/>
                  </a:cubicBezTo>
                  <a:cubicBezTo>
                    <a:pt x="294" y="178"/>
                    <a:pt x="292" y="179"/>
                    <a:pt x="290" y="181"/>
                  </a:cubicBezTo>
                  <a:cubicBezTo>
                    <a:pt x="274" y="196"/>
                    <a:pt x="254" y="218"/>
                    <a:pt x="222" y="244"/>
                  </a:cubicBezTo>
                  <a:cubicBezTo>
                    <a:pt x="198" y="262"/>
                    <a:pt x="169" y="273"/>
                    <a:pt x="136" y="273"/>
                  </a:cubicBezTo>
                  <a:cubicBezTo>
                    <a:pt x="99" y="273"/>
                    <a:pt x="65" y="258"/>
                    <a:pt x="40" y="233"/>
                  </a:cubicBezTo>
                  <a:cubicBezTo>
                    <a:pt x="15" y="209"/>
                    <a:pt x="0" y="174"/>
                    <a:pt x="0" y="137"/>
                  </a:cubicBezTo>
                  <a:cubicBezTo>
                    <a:pt x="0" y="99"/>
                    <a:pt x="15" y="65"/>
                    <a:pt x="40" y="40"/>
                  </a:cubicBezTo>
                  <a:cubicBezTo>
                    <a:pt x="65" y="16"/>
                    <a:pt x="99" y="0"/>
                    <a:pt x="136"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solidFill>
                  <a:schemeClr val="tx1">
                    <a:lumMod val="75000"/>
                    <a:lumOff val="25000"/>
                  </a:schemeClr>
                </a:solidFill>
                <a:latin typeface="+mn-ea"/>
              </a:endParaRPr>
            </a:p>
          </p:txBody>
        </p:sp>
        <p:sp>
          <p:nvSpPr>
            <p:cNvPr id="9" name="Oval 8"/>
            <p:cNvSpPr>
              <a:spLocks noChangeArrowheads="1"/>
            </p:cNvSpPr>
            <p:nvPr/>
          </p:nvSpPr>
          <p:spPr bwMode="auto">
            <a:xfrm>
              <a:off x="975" y="1390"/>
              <a:ext cx="1507" cy="1516"/>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013">
                <a:solidFill>
                  <a:schemeClr val="tx1">
                    <a:lumMod val="75000"/>
                    <a:lumOff val="25000"/>
                  </a:schemeClr>
                </a:solidFill>
                <a:latin typeface="+mn-ea"/>
                <a:ea typeface="+mn-ea"/>
                <a:sym typeface="Calibri" panose="020F0502020204030204" pitchFamily="34" charset="0"/>
              </a:endParaRPr>
            </a:p>
          </p:txBody>
        </p:sp>
        <p:sp>
          <p:nvSpPr>
            <p:cNvPr id="10" name="Oval 9"/>
            <p:cNvSpPr>
              <a:spLocks noChangeArrowheads="1"/>
            </p:cNvSpPr>
            <p:nvPr/>
          </p:nvSpPr>
          <p:spPr bwMode="auto">
            <a:xfrm>
              <a:off x="1107" y="1522"/>
              <a:ext cx="1243" cy="125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latin typeface="+mn-ea"/>
                <a:sym typeface="Calibri" panose="020F0502020204030204" pitchFamily="34" charset="0"/>
              </a:endParaRPr>
            </a:p>
          </p:txBody>
        </p:sp>
        <p:sp>
          <p:nvSpPr>
            <p:cNvPr id="11" name="Freeform 10"/>
            <p:cNvSpPr>
              <a:spLocks/>
            </p:cNvSpPr>
            <p:nvPr/>
          </p:nvSpPr>
          <p:spPr bwMode="auto">
            <a:xfrm>
              <a:off x="3543" y="1463"/>
              <a:ext cx="2852" cy="1370"/>
            </a:xfrm>
            <a:custGeom>
              <a:avLst/>
              <a:gdLst>
                <a:gd name="T0" fmla="*/ 2147483647 w 390"/>
                <a:gd name="T1" fmla="*/ 0 h 186"/>
                <a:gd name="T2" fmla="*/ 2147483647 w 390"/>
                <a:gd name="T3" fmla="*/ 2147483647 h 186"/>
                <a:gd name="T4" fmla="*/ 2147483647 w 390"/>
                <a:gd name="T5" fmla="*/ 2147483647 h 186"/>
                <a:gd name="T6" fmla="*/ 2147483647 w 390"/>
                <a:gd name="T7" fmla="*/ 2147483647 h 186"/>
                <a:gd name="T8" fmla="*/ 2147483647 w 390"/>
                <a:gd name="T9" fmla="*/ 2147483647 h 186"/>
                <a:gd name="T10" fmla="*/ 2147483647 w 390"/>
                <a:gd name="T11" fmla="*/ 2147483647 h 186"/>
                <a:gd name="T12" fmla="*/ 2147483647 w 390"/>
                <a:gd name="T13" fmla="*/ 2147483647 h 186"/>
                <a:gd name="T14" fmla="*/ 2147483647 w 390"/>
                <a:gd name="T15" fmla="*/ 2147483647 h 186"/>
                <a:gd name="T16" fmla="*/ 2147483647 w 390"/>
                <a:gd name="T17" fmla="*/ 2147483647 h 186"/>
                <a:gd name="T18" fmla="*/ 2147483647 w 390"/>
                <a:gd name="T19" fmla="*/ 2147483647 h 186"/>
                <a:gd name="T20" fmla="*/ 2147483647 w 390"/>
                <a:gd name="T21" fmla="*/ 2147483647 h 186"/>
                <a:gd name="T22" fmla="*/ 2147483647 w 390"/>
                <a:gd name="T23" fmla="*/ 2147483647 h 186"/>
                <a:gd name="T24" fmla="*/ 2147483647 w 390"/>
                <a:gd name="T25" fmla="*/ 2147483647 h 186"/>
                <a:gd name="T26" fmla="*/ 2147483647 w 390"/>
                <a:gd name="T27" fmla="*/ 2147483647 h 186"/>
                <a:gd name="T28" fmla="*/ 2147483647 w 390"/>
                <a:gd name="T29" fmla="*/ 2147483647 h 186"/>
                <a:gd name="T30" fmla="*/ 2147483647 w 390"/>
                <a:gd name="T31" fmla="*/ 2147483647 h 186"/>
                <a:gd name="T32" fmla="*/ 0 w 390"/>
                <a:gd name="T33" fmla="*/ 2147483647 h 186"/>
                <a:gd name="T34" fmla="*/ 2147483647 w 390"/>
                <a:gd name="T35" fmla="*/ 2147483647 h 186"/>
                <a:gd name="T36" fmla="*/ 2147483647 w 390"/>
                <a:gd name="T37" fmla="*/ 0 h 18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90" h="186">
                  <a:moveTo>
                    <a:pt x="93" y="0"/>
                  </a:moveTo>
                  <a:cubicBezTo>
                    <a:pt x="115" y="0"/>
                    <a:pt x="135" y="7"/>
                    <a:pt x="151" y="20"/>
                  </a:cubicBezTo>
                  <a:cubicBezTo>
                    <a:pt x="173" y="38"/>
                    <a:pt x="186" y="53"/>
                    <a:pt x="197" y="63"/>
                  </a:cubicBezTo>
                  <a:cubicBezTo>
                    <a:pt x="199" y="64"/>
                    <a:pt x="200" y="65"/>
                    <a:pt x="202" y="66"/>
                  </a:cubicBezTo>
                  <a:cubicBezTo>
                    <a:pt x="213" y="73"/>
                    <a:pt x="226" y="77"/>
                    <a:pt x="244" y="70"/>
                  </a:cubicBezTo>
                  <a:cubicBezTo>
                    <a:pt x="255" y="65"/>
                    <a:pt x="270" y="55"/>
                    <a:pt x="290" y="41"/>
                  </a:cubicBezTo>
                  <a:cubicBezTo>
                    <a:pt x="300" y="34"/>
                    <a:pt x="313" y="29"/>
                    <a:pt x="327" y="29"/>
                  </a:cubicBezTo>
                  <a:cubicBezTo>
                    <a:pt x="362" y="29"/>
                    <a:pt x="390" y="58"/>
                    <a:pt x="390" y="93"/>
                  </a:cubicBezTo>
                  <a:cubicBezTo>
                    <a:pt x="390" y="128"/>
                    <a:pt x="362" y="156"/>
                    <a:pt x="327" y="156"/>
                  </a:cubicBezTo>
                  <a:cubicBezTo>
                    <a:pt x="313" y="156"/>
                    <a:pt x="300" y="152"/>
                    <a:pt x="290" y="144"/>
                  </a:cubicBezTo>
                  <a:cubicBezTo>
                    <a:pt x="270" y="130"/>
                    <a:pt x="255" y="121"/>
                    <a:pt x="244" y="116"/>
                  </a:cubicBezTo>
                  <a:cubicBezTo>
                    <a:pt x="226" y="108"/>
                    <a:pt x="213" y="112"/>
                    <a:pt x="202" y="120"/>
                  </a:cubicBezTo>
                  <a:cubicBezTo>
                    <a:pt x="200" y="121"/>
                    <a:pt x="199" y="122"/>
                    <a:pt x="197" y="123"/>
                  </a:cubicBezTo>
                  <a:cubicBezTo>
                    <a:pt x="186" y="133"/>
                    <a:pt x="173" y="148"/>
                    <a:pt x="151" y="166"/>
                  </a:cubicBezTo>
                  <a:cubicBezTo>
                    <a:pt x="135" y="178"/>
                    <a:pt x="115" y="186"/>
                    <a:pt x="93" y="186"/>
                  </a:cubicBezTo>
                  <a:cubicBezTo>
                    <a:pt x="67" y="186"/>
                    <a:pt x="44" y="175"/>
                    <a:pt x="27" y="159"/>
                  </a:cubicBezTo>
                  <a:cubicBezTo>
                    <a:pt x="10" y="142"/>
                    <a:pt x="0" y="118"/>
                    <a:pt x="0" y="93"/>
                  </a:cubicBezTo>
                  <a:cubicBezTo>
                    <a:pt x="0" y="67"/>
                    <a:pt x="10" y="44"/>
                    <a:pt x="27" y="27"/>
                  </a:cubicBezTo>
                  <a:cubicBezTo>
                    <a:pt x="44" y="10"/>
                    <a:pt x="67" y="0"/>
                    <a:pt x="93"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solidFill>
                  <a:schemeClr val="tx1">
                    <a:lumMod val="75000"/>
                    <a:lumOff val="25000"/>
                  </a:schemeClr>
                </a:solidFill>
                <a:latin typeface="+mn-ea"/>
              </a:endParaRPr>
            </a:p>
          </p:txBody>
        </p:sp>
        <p:sp>
          <p:nvSpPr>
            <p:cNvPr id="12" name="Oval 11"/>
            <p:cNvSpPr>
              <a:spLocks noChangeArrowheads="1"/>
            </p:cNvSpPr>
            <p:nvPr/>
          </p:nvSpPr>
          <p:spPr bwMode="auto">
            <a:xfrm>
              <a:off x="3718" y="1625"/>
              <a:ext cx="1031" cy="103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013">
                <a:solidFill>
                  <a:schemeClr val="tx1">
                    <a:lumMod val="75000"/>
                    <a:lumOff val="25000"/>
                  </a:schemeClr>
                </a:solidFill>
                <a:latin typeface="+mn-ea"/>
                <a:ea typeface="+mn-ea"/>
                <a:sym typeface="Calibri" panose="020F0502020204030204" pitchFamily="34" charset="0"/>
              </a:endParaRPr>
            </a:p>
          </p:txBody>
        </p:sp>
        <p:sp>
          <p:nvSpPr>
            <p:cNvPr id="13" name="Oval 12"/>
            <p:cNvSpPr>
              <a:spLocks noChangeArrowheads="1"/>
            </p:cNvSpPr>
            <p:nvPr/>
          </p:nvSpPr>
          <p:spPr bwMode="auto">
            <a:xfrm>
              <a:off x="3857" y="1765"/>
              <a:ext cx="753" cy="766"/>
            </a:xfrm>
            <a:prstGeom prst="ellipse">
              <a:avLst/>
            </a:pr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latin typeface="+mn-ea"/>
              </a:endParaRPr>
            </a:p>
          </p:txBody>
        </p:sp>
        <p:sp>
          <p:nvSpPr>
            <p:cNvPr id="14" name="Oval 13"/>
            <p:cNvSpPr>
              <a:spLocks noChangeArrowheads="1"/>
            </p:cNvSpPr>
            <p:nvPr/>
          </p:nvSpPr>
          <p:spPr bwMode="auto">
            <a:xfrm>
              <a:off x="5590" y="1794"/>
              <a:ext cx="703" cy="70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sz="1013">
                <a:solidFill>
                  <a:schemeClr val="tx1">
                    <a:lumMod val="75000"/>
                    <a:lumOff val="25000"/>
                  </a:schemeClr>
                </a:solidFill>
                <a:latin typeface="+mn-ea"/>
                <a:ea typeface="+mn-ea"/>
                <a:sym typeface="Calibri" panose="020F0502020204030204" pitchFamily="34" charset="0"/>
              </a:endParaRPr>
            </a:p>
          </p:txBody>
        </p:sp>
        <p:sp>
          <p:nvSpPr>
            <p:cNvPr id="15" name="Oval 14"/>
            <p:cNvSpPr>
              <a:spLocks noChangeArrowheads="1"/>
            </p:cNvSpPr>
            <p:nvPr/>
          </p:nvSpPr>
          <p:spPr bwMode="auto">
            <a:xfrm>
              <a:off x="5729" y="1927"/>
              <a:ext cx="432" cy="4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lumMod val="75000"/>
                    <a:lumOff val="25000"/>
                  </a:schemeClr>
                </a:solidFill>
                <a:latin typeface="+mn-ea"/>
                <a:sym typeface="Calibri" panose="020F0502020204030204" pitchFamily="34" charset="0"/>
              </a:endParaRPr>
            </a:p>
          </p:txBody>
        </p:sp>
        <p:sp>
          <p:nvSpPr>
            <p:cNvPr id="16" name="Freeform 15"/>
            <p:cNvSpPr>
              <a:spLocks/>
            </p:cNvSpPr>
            <p:nvPr/>
          </p:nvSpPr>
          <p:spPr bwMode="auto">
            <a:xfrm>
              <a:off x="2709" y="1993"/>
              <a:ext cx="263" cy="309"/>
            </a:xfrm>
            <a:custGeom>
              <a:avLst/>
              <a:gdLst>
                <a:gd name="T0" fmla="*/ 0 w 263"/>
                <a:gd name="T1" fmla="*/ 0 h 309"/>
                <a:gd name="T2" fmla="*/ 263 w 263"/>
                <a:gd name="T3" fmla="*/ 155 h 309"/>
                <a:gd name="T4" fmla="*/ 0 w 263"/>
                <a:gd name="T5" fmla="*/ 309 h 309"/>
                <a:gd name="T6" fmla="*/ 0 w 263"/>
                <a:gd name="T7" fmla="*/ 0 h 309"/>
                <a:gd name="T8" fmla="*/ 0 w 263"/>
                <a:gd name="T9" fmla="*/ 0 h 30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3" h="309">
                  <a:moveTo>
                    <a:pt x="0" y="0"/>
                  </a:moveTo>
                  <a:lnTo>
                    <a:pt x="263" y="155"/>
                  </a:lnTo>
                  <a:lnTo>
                    <a:pt x="0" y="309"/>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solidFill>
                  <a:schemeClr val="tx1">
                    <a:lumMod val="75000"/>
                    <a:lumOff val="25000"/>
                  </a:schemeClr>
                </a:solidFill>
                <a:latin typeface="+mn-ea"/>
              </a:endParaRPr>
            </a:p>
          </p:txBody>
        </p:sp>
        <p:sp>
          <p:nvSpPr>
            <p:cNvPr id="17" name="Freeform 16"/>
            <p:cNvSpPr>
              <a:spLocks/>
            </p:cNvSpPr>
            <p:nvPr/>
          </p:nvSpPr>
          <p:spPr bwMode="auto">
            <a:xfrm>
              <a:off x="4903" y="2037"/>
              <a:ext cx="175" cy="214"/>
            </a:xfrm>
            <a:custGeom>
              <a:avLst/>
              <a:gdLst>
                <a:gd name="T0" fmla="*/ 0 w 175"/>
                <a:gd name="T1" fmla="*/ 0 h 214"/>
                <a:gd name="T2" fmla="*/ 175 w 175"/>
                <a:gd name="T3" fmla="*/ 111 h 214"/>
                <a:gd name="T4" fmla="*/ 0 w 175"/>
                <a:gd name="T5" fmla="*/ 214 h 214"/>
                <a:gd name="T6" fmla="*/ 0 w 175"/>
                <a:gd name="T7" fmla="*/ 0 h 214"/>
                <a:gd name="T8" fmla="*/ 0 w 175"/>
                <a:gd name="T9" fmla="*/ 0 h 2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5" h="214">
                  <a:moveTo>
                    <a:pt x="0" y="0"/>
                  </a:moveTo>
                  <a:lnTo>
                    <a:pt x="175" y="111"/>
                  </a:lnTo>
                  <a:lnTo>
                    <a:pt x="0" y="214"/>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013">
                <a:solidFill>
                  <a:schemeClr val="tx1">
                    <a:lumMod val="75000"/>
                    <a:lumOff val="25000"/>
                  </a:schemeClr>
                </a:solidFill>
                <a:latin typeface="+mn-ea"/>
              </a:endParaRPr>
            </a:p>
          </p:txBody>
        </p:sp>
      </p:grpSp>
      <p:grpSp>
        <p:nvGrpSpPr>
          <p:cNvPr id="18" name="Group 98"/>
          <p:cNvGrpSpPr>
            <a:grpSpLocks noChangeAspect="1"/>
          </p:cNvGrpSpPr>
          <p:nvPr/>
        </p:nvGrpSpPr>
        <p:grpSpPr bwMode="auto">
          <a:xfrm>
            <a:off x="1390793" y="2286493"/>
            <a:ext cx="1175823" cy="1086587"/>
            <a:chOff x="-86" y="2465"/>
            <a:chExt cx="1120" cy="1035"/>
          </a:xfrm>
          <a:solidFill>
            <a:schemeClr val="bg1"/>
          </a:solidFill>
        </p:grpSpPr>
        <p:sp>
          <p:nvSpPr>
            <p:cNvPr id="19" name="Freeform 99"/>
            <p:cNvSpPr>
              <a:spLocks noEditPoints="1"/>
            </p:cNvSpPr>
            <p:nvPr/>
          </p:nvSpPr>
          <p:spPr bwMode="auto">
            <a:xfrm>
              <a:off x="363" y="2465"/>
              <a:ext cx="671" cy="671"/>
            </a:xfrm>
            <a:custGeom>
              <a:avLst/>
              <a:gdLst>
                <a:gd name="T0" fmla="*/ 256 w 282"/>
                <a:gd name="T1" fmla="*/ 25 h 282"/>
                <a:gd name="T2" fmla="*/ 164 w 282"/>
                <a:gd name="T3" fmla="*/ 25 h 282"/>
                <a:gd name="T4" fmla="*/ 0 w 282"/>
                <a:gd name="T5" fmla="*/ 189 h 282"/>
                <a:gd name="T6" fmla="*/ 92 w 282"/>
                <a:gd name="T7" fmla="*/ 282 h 282"/>
                <a:gd name="T8" fmla="*/ 256 w 282"/>
                <a:gd name="T9" fmla="*/ 118 h 282"/>
                <a:gd name="T10" fmla="*/ 256 w 282"/>
                <a:gd name="T11" fmla="*/ 25 h 282"/>
                <a:gd name="T12" fmla="*/ 55 w 282"/>
                <a:gd name="T13" fmla="*/ 191 h 282"/>
                <a:gd name="T14" fmla="*/ 44 w 282"/>
                <a:gd name="T15" fmla="*/ 180 h 282"/>
                <a:gd name="T16" fmla="*/ 183 w 282"/>
                <a:gd name="T17" fmla="*/ 42 h 282"/>
                <a:gd name="T18" fmla="*/ 194 w 282"/>
                <a:gd name="T19" fmla="*/ 42 h 282"/>
                <a:gd name="T20" fmla="*/ 194 w 282"/>
                <a:gd name="T21" fmla="*/ 53 h 282"/>
                <a:gd name="T22" fmla="*/ 55 w 282"/>
                <a:gd name="T23" fmla="*/ 191 h 282"/>
                <a:gd name="T24" fmla="*/ 78 w 282"/>
                <a:gd name="T25" fmla="*/ 214 h 282"/>
                <a:gd name="T26" fmla="*/ 67 w 282"/>
                <a:gd name="T27" fmla="*/ 203 h 282"/>
                <a:gd name="T28" fmla="*/ 217 w 282"/>
                <a:gd name="T29" fmla="*/ 53 h 282"/>
                <a:gd name="T30" fmla="*/ 228 w 282"/>
                <a:gd name="T31" fmla="*/ 53 h 282"/>
                <a:gd name="T32" fmla="*/ 228 w 282"/>
                <a:gd name="T33" fmla="*/ 64 h 282"/>
                <a:gd name="T34" fmla="*/ 78 w 282"/>
                <a:gd name="T35" fmla="*/ 214 h 282"/>
                <a:gd name="T36" fmla="*/ 101 w 282"/>
                <a:gd name="T37" fmla="*/ 237 h 282"/>
                <a:gd name="T38" fmla="*/ 90 w 282"/>
                <a:gd name="T39" fmla="*/ 226 h 282"/>
                <a:gd name="T40" fmla="*/ 229 w 282"/>
                <a:gd name="T41" fmla="*/ 88 h 282"/>
                <a:gd name="T42" fmla="*/ 240 w 282"/>
                <a:gd name="T43" fmla="*/ 88 h 282"/>
                <a:gd name="T44" fmla="*/ 240 w 282"/>
                <a:gd name="T45" fmla="*/ 99 h 282"/>
                <a:gd name="T46" fmla="*/ 101 w 282"/>
                <a:gd name="T47" fmla="*/ 237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2" h="282">
                  <a:moveTo>
                    <a:pt x="256" y="25"/>
                  </a:moveTo>
                  <a:cubicBezTo>
                    <a:pt x="231" y="0"/>
                    <a:pt x="189" y="0"/>
                    <a:pt x="164" y="25"/>
                  </a:cubicBezTo>
                  <a:cubicBezTo>
                    <a:pt x="0" y="189"/>
                    <a:pt x="0" y="189"/>
                    <a:pt x="0" y="189"/>
                  </a:cubicBezTo>
                  <a:cubicBezTo>
                    <a:pt x="92" y="282"/>
                    <a:pt x="92" y="282"/>
                    <a:pt x="92" y="282"/>
                  </a:cubicBezTo>
                  <a:cubicBezTo>
                    <a:pt x="256" y="118"/>
                    <a:pt x="256" y="118"/>
                    <a:pt x="256" y="118"/>
                  </a:cubicBezTo>
                  <a:cubicBezTo>
                    <a:pt x="282" y="92"/>
                    <a:pt x="282" y="51"/>
                    <a:pt x="256" y="25"/>
                  </a:cubicBezTo>
                  <a:close/>
                  <a:moveTo>
                    <a:pt x="55" y="191"/>
                  </a:moveTo>
                  <a:cubicBezTo>
                    <a:pt x="44" y="180"/>
                    <a:pt x="44" y="180"/>
                    <a:pt x="44" y="180"/>
                  </a:cubicBezTo>
                  <a:cubicBezTo>
                    <a:pt x="183" y="42"/>
                    <a:pt x="183" y="42"/>
                    <a:pt x="183" y="42"/>
                  </a:cubicBezTo>
                  <a:cubicBezTo>
                    <a:pt x="186" y="39"/>
                    <a:pt x="191" y="39"/>
                    <a:pt x="194" y="42"/>
                  </a:cubicBezTo>
                  <a:cubicBezTo>
                    <a:pt x="197" y="45"/>
                    <a:pt x="197" y="50"/>
                    <a:pt x="194" y="53"/>
                  </a:cubicBezTo>
                  <a:lnTo>
                    <a:pt x="55" y="191"/>
                  </a:lnTo>
                  <a:close/>
                  <a:moveTo>
                    <a:pt x="78" y="214"/>
                  </a:moveTo>
                  <a:cubicBezTo>
                    <a:pt x="67" y="203"/>
                    <a:pt x="67" y="203"/>
                    <a:pt x="67" y="203"/>
                  </a:cubicBezTo>
                  <a:cubicBezTo>
                    <a:pt x="217" y="53"/>
                    <a:pt x="217" y="53"/>
                    <a:pt x="217" y="53"/>
                  </a:cubicBezTo>
                  <a:cubicBezTo>
                    <a:pt x="220" y="50"/>
                    <a:pt x="225" y="50"/>
                    <a:pt x="228" y="53"/>
                  </a:cubicBezTo>
                  <a:cubicBezTo>
                    <a:pt x="231" y="56"/>
                    <a:pt x="231" y="61"/>
                    <a:pt x="228" y="64"/>
                  </a:cubicBezTo>
                  <a:lnTo>
                    <a:pt x="78" y="214"/>
                  </a:lnTo>
                  <a:close/>
                  <a:moveTo>
                    <a:pt x="101" y="237"/>
                  </a:moveTo>
                  <a:cubicBezTo>
                    <a:pt x="90" y="226"/>
                    <a:pt x="90" y="226"/>
                    <a:pt x="90" y="226"/>
                  </a:cubicBezTo>
                  <a:cubicBezTo>
                    <a:pt x="229" y="88"/>
                    <a:pt x="229" y="88"/>
                    <a:pt x="229" y="88"/>
                  </a:cubicBezTo>
                  <a:cubicBezTo>
                    <a:pt x="232" y="85"/>
                    <a:pt x="237" y="85"/>
                    <a:pt x="240" y="88"/>
                  </a:cubicBezTo>
                  <a:cubicBezTo>
                    <a:pt x="243" y="91"/>
                    <a:pt x="243" y="96"/>
                    <a:pt x="240" y="99"/>
                  </a:cubicBezTo>
                  <a:lnTo>
                    <a:pt x="101" y="2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20" name="Freeform 100"/>
            <p:cNvSpPr>
              <a:spLocks/>
            </p:cNvSpPr>
            <p:nvPr/>
          </p:nvSpPr>
          <p:spPr bwMode="auto">
            <a:xfrm>
              <a:off x="-8" y="3036"/>
              <a:ext cx="464" cy="464"/>
            </a:xfrm>
            <a:custGeom>
              <a:avLst/>
              <a:gdLst>
                <a:gd name="T0" fmla="*/ 300 w 464"/>
                <a:gd name="T1" fmla="*/ 276 h 464"/>
                <a:gd name="T2" fmla="*/ 281 w 464"/>
                <a:gd name="T3" fmla="*/ 257 h 464"/>
                <a:gd name="T4" fmla="*/ 464 w 464"/>
                <a:gd name="T5" fmla="*/ 74 h 464"/>
                <a:gd name="T6" fmla="*/ 390 w 464"/>
                <a:gd name="T7" fmla="*/ 0 h 464"/>
                <a:gd name="T8" fmla="*/ 207 w 464"/>
                <a:gd name="T9" fmla="*/ 184 h 464"/>
                <a:gd name="T10" fmla="*/ 188 w 464"/>
                <a:gd name="T11" fmla="*/ 165 h 464"/>
                <a:gd name="T12" fmla="*/ 145 w 464"/>
                <a:gd name="T13" fmla="*/ 188 h 464"/>
                <a:gd name="T14" fmla="*/ 0 w 464"/>
                <a:gd name="T15" fmla="*/ 422 h 464"/>
                <a:gd name="T16" fmla="*/ 43 w 464"/>
                <a:gd name="T17" fmla="*/ 464 h 464"/>
                <a:gd name="T18" fmla="*/ 276 w 464"/>
                <a:gd name="T19" fmla="*/ 322 h 464"/>
                <a:gd name="T20" fmla="*/ 300 w 464"/>
                <a:gd name="T21" fmla="*/ 276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64" h="464">
                  <a:moveTo>
                    <a:pt x="300" y="276"/>
                  </a:moveTo>
                  <a:lnTo>
                    <a:pt x="281" y="257"/>
                  </a:lnTo>
                  <a:lnTo>
                    <a:pt x="464" y="74"/>
                  </a:lnTo>
                  <a:lnTo>
                    <a:pt x="390" y="0"/>
                  </a:lnTo>
                  <a:lnTo>
                    <a:pt x="207" y="184"/>
                  </a:lnTo>
                  <a:lnTo>
                    <a:pt x="188" y="165"/>
                  </a:lnTo>
                  <a:lnTo>
                    <a:pt x="145" y="188"/>
                  </a:lnTo>
                  <a:lnTo>
                    <a:pt x="0" y="422"/>
                  </a:lnTo>
                  <a:lnTo>
                    <a:pt x="43" y="464"/>
                  </a:lnTo>
                  <a:lnTo>
                    <a:pt x="276" y="322"/>
                  </a:lnTo>
                  <a:lnTo>
                    <a:pt x="300" y="27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21" name="Freeform 101"/>
            <p:cNvSpPr>
              <a:spLocks/>
            </p:cNvSpPr>
            <p:nvPr/>
          </p:nvSpPr>
          <p:spPr bwMode="auto">
            <a:xfrm>
              <a:off x="-86" y="2472"/>
              <a:ext cx="490" cy="493"/>
            </a:xfrm>
            <a:custGeom>
              <a:avLst/>
              <a:gdLst>
                <a:gd name="T0" fmla="*/ 103 w 206"/>
                <a:gd name="T1" fmla="*/ 0 h 207"/>
                <a:gd name="T2" fmla="*/ 77 w 206"/>
                <a:gd name="T3" fmla="*/ 4 h 207"/>
                <a:gd name="T4" fmla="*/ 80 w 206"/>
                <a:gd name="T5" fmla="*/ 6 h 207"/>
                <a:gd name="T6" fmla="*/ 117 w 206"/>
                <a:gd name="T7" fmla="*/ 43 h 207"/>
                <a:gd name="T8" fmla="*/ 117 w 206"/>
                <a:gd name="T9" fmla="*/ 112 h 207"/>
                <a:gd name="T10" fmla="*/ 48 w 206"/>
                <a:gd name="T11" fmla="*/ 112 h 207"/>
                <a:gd name="T12" fmla="*/ 11 w 206"/>
                <a:gd name="T13" fmla="*/ 75 h 207"/>
                <a:gd name="T14" fmla="*/ 6 w 206"/>
                <a:gd name="T15" fmla="*/ 68 h 207"/>
                <a:gd name="T16" fmla="*/ 0 w 206"/>
                <a:gd name="T17" fmla="*/ 104 h 207"/>
                <a:gd name="T18" fmla="*/ 103 w 206"/>
                <a:gd name="T19" fmla="*/ 207 h 207"/>
                <a:gd name="T20" fmla="*/ 206 w 206"/>
                <a:gd name="T21" fmla="*/ 104 h 207"/>
                <a:gd name="T22" fmla="*/ 103 w 206"/>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6" h="207">
                  <a:moveTo>
                    <a:pt x="103" y="0"/>
                  </a:moveTo>
                  <a:cubicBezTo>
                    <a:pt x="94" y="0"/>
                    <a:pt x="86" y="2"/>
                    <a:pt x="77" y="4"/>
                  </a:cubicBezTo>
                  <a:cubicBezTo>
                    <a:pt x="78" y="4"/>
                    <a:pt x="79" y="5"/>
                    <a:pt x="80" y="6"/>
                  </a:cubicBezTo>
                  <a:cubicBezTo>
                    <a:pt x="117" y="43"/>
                    <a:pt x="117" y="43"/>
                    <a:pt x="117" y="43"/>
                  </a:cubicBezTo>
                  <a:cubicBezTo>
                    <a:pt x="136" y="62"/>
                    <a:pt x="136" y="93"/>
                    <a:pt x="117" y="112"/>
                  </a:cubicBezTo>
                  <a:cubicBezTo>
                    <a:pt x="98" y="131"/>
                    <a:pt x="67" y="131"/>
                    <a:pt x="48" y="112"/>
                  </a:cubicBezTo>
                  <a:cubicBezTo>
                    <a:pt x="11" y="75"/>
                    <a:pt x="11" y="75"/>
                    <a:pt x="11" y="75"/>
                  </a:cubicBezTo>
                  <a:cubicBezTo>
                    <a:pt x="9" y="73"/>
                    <a:pt x="8" y="71"/>
                    <a:pt x="6" y="68"/>
                  </a:cubicBezTo>
                  <a:cubicBezTo>
                    <a:pt x="2" y="79"/>
                    <a:pt x="0" y="91"/>
                    <a:pt x="0" y="104"/>
                  </a:cubicBezTo>
                  <a:cubicBezTo>
                    <a:pt x="0" y="161"/>
                    <a:pt x="46" y="207"/>
                    <a:pt x="103" y="207"/>
                  </a:cubicBezTo>
                  <a:cubicBezTo>
                    <a:pt x="160" y="207"/>
                    <a:pt x="206" y="161"/>
                    <a:pt x="206" y="104"/>
                  </a:cubicBezTo>
                  <a:cubicBezTo>
                    <a:pt x="206" y="47"/>
                    <a:pt x="160" y="0"/>
                    <a:pt x="10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22" name="Freeform 102"/>
            <p:cNvSpPr>
              <a:spLocks noEditPoints="1"/>
            </p:cNvSpPr>
            <p:nvPr/>
          </p:nvSpPr>
          <p:spPr bwMode="auto">
            <a:xfrm>
              <a:off x="520" y="3058"/>
              <a:ext cx="445" cy="442"/>
            </a:xfrm>
            <a:custGeom>
              <a:avLst/>
              <a:gdLst>
                <a:gd name="T0" fmla="*/ 164 w 187"/>
                <a:gd name="T1" fmla="*/ 163 h 186"/>
                <a:gd name="T2" fmla="*/ 164 w 187"/>
                <a:gd name="T3" fmla="*/ 82 h 186"/>
                <a:gd name="T4" fmla="*/ 81 w 187"/>
                <a:gd name="T5" fmla="*/ 0 h 186"/>
                <a:gd name="T6" fmla="*/ 0 w 187"/>
                <a:gd name="T7" fmla="*/ 81 h 186"/>
                <a:gd name="T8" fmla="*/ 83 w 187"/>
                <a:gd name="T9" fmla="*/ 163 h 186"/>
                <a:gd name="T10" fmla="*/ 164 w 187"/>
                <a:gd name="T11" fmla="*/ 163 h 186"/>
                <a:gd name="T12" fmla="*/ 109 w 187"/>
                <a:gd name="T13" fmla="*/ 108 h 186"/>
                <a:gd name="T14" fmla="*/ 143 w 187"/>
                <a:gd name="T15" fmla="*/ 108 h 186"/>
                <a:gd name="T16" fmla="*/ 143 w 187"/>
                <a:gd name="T17" fmla="*/ 142 h 186"/>
                <a:gd name="T18" fmla="*/ 109 w 187"/>
                <a:gd name="T19" fmla="*/ 142 h 186"/>
                <a:gd name="T20" fmla="*/ 109 w 187"/>
                <a:gd name="T21" fmla="*/ 108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86">
                  <a:moveTo>
                    <a:pt x="164" y="163"/>
                  </a:moveTo>
                  <a:cubicBezTo>
                    <a:pt x="187" y="141"/>
                    <a:pt x="187" y="105"/>
                    <a:pt x="164" y="82"/>
                  </a:cubicBezTo>
                  <a:cubicBezTo>
                    <a:pt x="81" y="0"/>
                    <a:pt x="81" y="0"/>
                    <a:pt x="81" y="0"/>
                  </a:cubicBezTo>
                  <a:cubicBezTo>
                    <a:pt x="0" y="81"/>
                    <a:pt x="0" y="81"/>
                    <a:pt x="0" y="81"/>
                  </a:cubicBezTo>
                  <a:cubicBezTo>
                    <a:pt x="83" y="163"/>
                    <a:pt x="83" y="163"/>
                    <a:pt x="83" y="163"/>
                  </a:cubicBezTo>
                  <a:cubicBezTo>
                    <a:pt x="105" y="186"/>
                    <a:pt x="142" y="186"/>
                    <a:pt x="164" y="163"/>
                  </a:cubicBezTo>
                  <a:close/>
                  <a:moveTo>
                    <a:pt x="109" y="108"/>
                  </a:moveTo>
                  <a:cubicBezTo>
                    <a:pt x="118" y="99"/>
                    <a:pt x="133" y="99"/>
                    <a:pt x="143" y="108"/>
                  </a:cubicBezTo>
                  <a:cubicBezTo>
                    <a:pt x="152" y="118"/>
                    <a:pt x="152" y="133"/>
                    <a:pt x="143" y="142"/>
                  </a:cubicBezTo>
                  <a:cubicBezTo>
                    <a:pt x="133" y="151"/>
                    <a:pt x="118" y="151"/>
                    <a:pt x="109" y="142"/>
                  </a:cubicBezTo>
                  <a:cubicBezTo>
                    <a:pt x="100" y="133"/>
                    <a:pt x="100" y="118"/>
                    <a:pt x="109" y="10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grpSp>
      <p:grpSp>
        <p:nvGrpSpPr>
          <p:cNvPr id="23" name="Group 11"/>
          <p:cNvGrpSpPr>
            <a:grpSpLocks noChangeAspect="1"/>
          </p:cNvGrpSpPr>
          <p:nvPr/>
        </p:nvGrpSpPr>
        <p:grpSpPr bwMode="auto">
          <a:xfrm>
            <a:off x="7537750" y="2581128"/>
            <a:ext cx="455033" cy="381884"/>
            <a:chOff x="2044" y="456"/>
            <a:chExt cx="1325" cy="1112"/>
          </a:xfrm>
          <a:solidFill>
            <a:schemeClr val="bg1"/>
          </a:solidFill>
        </p:grpSpPr>
        <p:sp>
          <p:nvSpPr>
            <p:cNvPr id="24" name="Oval 12"/>
            <p:cNvSpPr>
              <a:spLocks noChangeArrowheads="1"/>
            </p:cNvSpPr>
            <p:nvPr/>
          </p:nvSpPr>
          <p:spPr bwMode="auto">
            <a:xfrm>
              <a:off x="2483" y="456"/>
              <a:ext cx="447" cy="4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25" name="Freeform 13"/>
            <p:cNvSpPr>
              <a:spLocks/>
            </p:cNvSpPr>
            <p:nvPr/>
          </p:nvSpPr>
          <p:spPr bwMode="auto">
            <a:xfrm>
              <a:off x="2350" y="936"/>
              <a:ext cx="713" cy="632"/>
            </a:xfrm>
            <a:custGeom>
              <a:avLst/>
              <a:gdLst>
                <a:gd name="T0" fmla="*/ 200 w 300"/>
                <a:gd name="T1" fmla="*/ 0 h 266"/>
                <a:gd name="T2" fmla="*/ 150 w 300"/>
                <a:gd name="T3" fmla="*/ 67 h 266"/>
                <a:gd name="T4" fmla="*/ 100 w 300"/>
                <a:gd name="T5" fmla="*/ 0 h 266"/>
                <a:gd name="T6" fmla="*/ 0 w 300"/>
                <a:gd name="T7" fmla="*/ 144 h 266"/>
                <a:gd name="T8" fmla="*/ 0 w 300"/>
                <a:gd name="T9" fmla="*/ 236 h 266"/>
                <a:gd name="T10" fmla="*/ 0 w 300"/>
                <a:gd name="T11" fmla="*/ 236 h 266"/>
                <a:gd name="T12" fmla="*/ 150 w 300"/>
                <a:gd name="T13" fmla="*/ 266 h 266"/>
                <a:gd name="T14" fmla="*/ 300 w 300"/>
                <a:gd name="T15" fmla="*/ 236 h 266"/>
                <a:gd name="T16" fmla="*/ 300 w 300"/>
                <a:gd name="T17" fmla="*/ 236 h 266"/>
                <a:gd name="T18" fmla="*/ 300 w 300"/>
                <a:gd name="T19" fmla="*/ 144 h 266"/>
                <a:gd name="T20" fmla="*/ 200 w 300"/>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266">
                  <a:moveTo>
                    <a:pt x="200" y="0"/>
                  </a:moveTo>
                  <a:cubicBezTo>
                    <a:pt x="150" y="67"/>
                    <a:pt x="150" y="67"/>
                    <a:pt x="150" y="67"/>
                  </a:cubicBezTo>
                  <a:cubicBezTo>
                    <a:pt x="100" y="0"/>
                    <a:pt x="100" y="0"/>
                    <a:pt x="100" y="0"/>
                  </a:cubicBezTo>
                  <a:cubicBezTo>
                    <a:pt x="41" y="21"/>
                    <a:pt x="0" y="78"/>
                    <a:pt x="0" y="144"/>
                  </a:cubicBezTo>
                  <a:cubicBezTo>
                    <a:pt x="0" y="236"/>
                    <a:pt x="0" y="236"/>
                    <a:pt x="0" y="236"/>
                  </a:cubicBezTo>
                  <a:cubicBezTo>
                    <a:pt x="0" y="236"/>
                    <a:pt x="0" y="236"/>
                    <a:pt x="0" y="236"/>
                  </a:cubicBezTo>
                  <a:cubicBezTo>
                    <a:pt x="3" y="253"/>
                    <a:pt x="69" y="266"/>
                    <a:pt x="150" y="266"/>
                  </a:cubicBezTo>
                  <a:cubicBezTo>
                    <a:pt x="231" y="266"/>
                    <a:pt x="297" y="253"/>
                    <a:pt x="300" y="236"/>
                  </a:cubicBezTo>
                  <a:cubicBezTo>
                    <a:pt x="300" y="236"/>
                    <a:pt x="300" y="236"/>
                    <a:pt x="300" y="236"/>
                  </a:cubicBezTo>
                  <a:cubicBezTo>
                    <a:pt x="300" y="144"/>
                    <a:pt x="300" y="144"/>
                    <a:pt x="300" y="144"/>
                  </a:cubicBezTo>
                  <a:cubicBezTo>
                    <a:pt x="300" y="78"/>
                    <a:pt x="259" y="21"/>
                    <a:pt x="20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26" name="Freeform 14"/>
            <p:cNvSpPr>
              <a:spLocks/>
            </p:cNvSpPr>
            <p:nvPr/>
          </p:nvSpPr>
          <p:spPr bwMode="auto">
            <a:xfrm>
              <a:off x="2673" y="917"/>
              <a:ext cx="69" cy="42"/>
            </a:xfrm>
            <a:custGeom>
              <a:avLst/>
              <a:gdLst>
                <a:gd name="T0" fmla="*/ 29 w 29"/>
                <a:gd name="T1" fmla="*/ 0 h 18"/>
                <a:gd name="T2" fmla="*/ 14 w 29"/>
                <a:gd name="T3" fmla="*/ 0 h 18"/>
                <a:gd name="T4" fmla="*/ 0 w 29"/>
                <a:gd name="T5" fmla="*/ 0 h 18"/>
                <a:gd name="T6" fmla="*/ 6 w 29"/>
                <a:gd name="T7" fmla="*/ 18 h 18"/>
                <a:gd name="T8" fmla="*/ 23 w 29"/>
                <a:gd name="T9" fmla="*/ 17 h 18"/>
                <a:gd name="T10" fmla="*/ 29 w 29"/>
                <a:gd name="T11" fmla="*/ 0 h 18"/>
              </a:gdLst>
              <a:ahLst/>
              <a:cxnLst>
                <a:cxn ang="0">
                  <a:pos x="T0" y="T1"/>
                </a:cxn>
                <a:cxn ang="0">
                  <a:pos x="T2" y="T3"/>
                </a:cxn>
                <a:cxn ang="0">
                  <a:pos x="T4" y="T5"/>
                </a:cxn>
                <a:cxn ang="0">
                  <a:pos x="T6" y="T7"/>
                </a:cxn>
                <a:cxn ang="0">
                  <a:pos x="T8" y="T9"/>
                </a:cxn>
                <a:cxn ang="0">
                  <a:pos x="T10" y="T11"/>
                </a:cxn>
              </a:cxnLst>
              <a:rect l="0" t="0" r="r" b="b"/>
              <a:pathLst>
                <a:path w="29" h="18">
                  <a:moveTo>
                    <a:pt x="29" y="0"/>
                  </a:moveTo>
                  <a:cubicBezTo>
                    <a:pt x="24" y="0"/>
                    <a:pt x="19" y="0"/>
                    <a:pt x="14" y="0"/>
                  </a:cubicBezTo>
                  <a:cubicBezTo>
                    <a:pt x="10" y="0"/>
                    <a:pt x="5" y="0"/>
                    <a:pt x="0" y="0"/>
                  </a:cubicBezTo>
                  <a:cubicBezTo>
                    <a:pt x="0" y="0"/>
                    <a:pt x="0" y="10"/>
                    <a:pt x="6" y="18"/>
                  </a:cubicBezTo>
                  <a:cubicBezTo>
                    <a:pt x="6" y="18"/>
                    <a:pt x="17" y="18"/>
                    <a:pt x="23" y="17"/>
                  </a:cubicBezTo>
                  <a:cubicBezTo>
                    <a:pt x="23" y="17"/>
                    <a:pt x="29" y="11"/>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27" name="Freeform 15"/>
            <p:cNvSpPr>
              <a:spLocks/>
            </p:cNvSpPr>
            <p:nvPr/>
          </p:nvSpPr>
          <p:spPr bwMode="auto">
            <a:xfrm>
              <a:off x="2666" y="964"/>
              <a:ext cx="81" cy="107"/>
            </a:xfrm>
            <a:custGeom>
              <a:avLst/>
              <a:gdLst>
                <a:gd name="T0" fmla="*/ 21 w 81"/>
                <a:gd name="T1" fmla="*/ 0 h 107"/>
                <a:gd name="T2" fmla="*/ 62 w 81"/>
                <a:gd name="T3" fmla="*/ 0 h 107"/>
                <a:gd name="T4" fmla="*/ 81 w 81"/>
                <a:gd name="T5" fmla="*/ 62 h 107"/>
                <a:gd name="T6" fmla="*/ 40 w 81"/>
                <a:gd name="T7" fmla="*/ 107 h 107"/>
                <a:gd name="T8" fmla="*/ 0 w 81"/>
                <a:gd name="T9" fmla="*/ 62 h 107"/>
                <a:gd name="T10" fmla="*/ 21 w 81"/>
                <a:gd name="T11" fmla="*/ 0 h 107"/>
              </a:gdLst>
              <a:ahLst/>
              <a:cxnLst>
                <a:cxn ang="0">
                  <a:pos x="T0" y="T1"/>
                </a:cxn>
                <a:cxn ang="0">
                  <a:pos x="T2" y="T3"/>
                </a:cxn>
                <a:cxn ang="0">
                  <a:pos x="T4" y="T5"/>
                </a:cxn>
                <a:cxn ang="0">
                  <a:pos x="T6" y="T7"/>
                </a:cxn>
                <a:cxn ang="0">
                  <a:pos x="T8" y="T9"/>
                </a:cxn>
                <a:cxn ang="0">
                  <a:pos x="T10" y="T11"/>
                </a:cxn>
              </a:cxnLst>
              <a:rect l="0" t="0" r="r" b="b"/>
              <a:pathLst>
                <a:path w="81" h="107">
                  <a:moveTo>
                    <a:pt x="21" y="0"/>
                  </a:moveTo>
                  <a:lnTo>
                    <a:pt x="62" y="0"/>
                  </a:lnTo>
                  <a:lnTo>
                    <a:pt x="81" y="62"/>
                  </a:lnTo>
                  <a:lnTo>
                    <a:pt x="40" y="107"/>
                  </a:lnTo>
                  <a:lnTo>
                    <a:pt x="0" y="62"/>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28" name="Freeform 16"/>
            <p:cNvSpPr>
              <a:spLocks/>
            </p:cNvSpPr>
            <p:nvPr/>
          </p:nvSpPr>
          <p:spPr bwMode="auto">
            <a:xfrm>
              <a:off x="2284" y="1005"/>
              <a:ext cx="59" cy="80"/>
            </a:xfrm>
            <a:custGeom>
              <a:avLst/>
              <a:gdLst>
                <a:gd name="T0" fmla="*/ 28 w 59"/>
                <a:gd name="T1" fmla="*/ 80 h 80"/>
                <a:gd name="T2" fmla="*/ 59 w 59"/>
                <a:gd name="T3" fmla="*/ 47 h 80"/>
                <a:gd name="T4" fmla="*/ 45 w 59"/>
                <a:gd name="T5" fmla="*/ 0 h 80"/>
                <a:gd name="T6" fmla="*/ 14 w 59"/>
                <a:gd name="T7" fmla="*/ 0 h 80"/>
                <a:gd name="T8" fmla="*/ 0 w 59"/>
                <a:gd name="T9" fmla="*/ 47 h 80"/>
                <a:gd name="T10" fmla="*/ 28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28" y="80"/>
                  </a:moveTo>
                  <a:lnTo>
                    <a:pt x="59" y="47"/>
                  </a:lnTo>
                  <a:lnTo>
                    <a:pt x="45" y="0"/>
                  </a:lnTo>
                  <a:lnTo>
                    <a:pt x="14" y="0"/>
                  </a:lnTo>
                  <a:lnTo>
                    <a:pt x="0" y="47"/>
                  </a:lnTo>
                  <a:lnTo>
                    <a:pt x="28"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29" name="Freeform 17"/>
            <p:cNvSpPr>
              <a:spLocks/>
            </p:cNvSpPr>
            <p:nvPr/>
          </p:nvSpPr>
          <p:spPr bwMode="auto">
            <a:xfrm>
              <a:off x="2044" y="983"/>
              <a:ext cx="387" cy="475"/>
            </a:xfrm>
            <a:custGeom>
              <a:avLst/>
              <a:gdLst>
                <a:gd name="T0" fmla="*/ 151 w 163"/>
                <a:gd name="T1" fmla="*/ 0 h 200"/>
                <a:gd name="T2" fmla="*/ 113 w 163"/>
                <a:gd name="T3" fmla="*/ 51 h 200"/>
                <a:gd name="T4" fmla="*/ 75 w 163"/>
                <a:gd name="T5" fmla="*/ 0 h 200"/>
                <a:gd name="T6" fmla="*/ 0 w 163"/>
                <a:gd name="T7" fmla="*/ 108 h 200"/>
                <a:gd name="T8" fmla="*/ 0 w 163"/>
                <a:gd name="T9" fmla="*/ 177 h 200"/>
                <a:gd name="T10" fmla="*/ 0 w 163"/>
                <a:gd name="T11" fmla="*/ 177 h 200"/>
                <a:gd name="T12" fmla="*/ 113 w 163"/>
                <a:gd name="T13" fmla="*/ 200 h 200"/>
                <a:gd name="T14" fmla="*/ 115 w 163"/>
                <a:gd name="T15" fmla="*/ 200 h 200"/>
                <a:gd name="T16" fmla="*/ 115 w 163"/>
                <a:gd name="T17" fmla="*/ 124 h 200"/>
                <a:gd name="T18" fmla="*/ 163 w 163"/>
                <a:gd name="T19" fmla="*/ 6 h 200"/>
                <a:gd name="T20" fmla="*/ 151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151" y="0"/>
                  </a:moveTo>
                  <a:cubicBezTo>
                    <a:pt x="113" y="51"/>
                    <a:pt x="113" y="51"/>
                    <a:pt x="113" y="51"/>
                  </a:cubicBezTo>
                  <a:cubicBezTo>
                    <a:pt x="75" y="0"/>
                    <a:pt x="75" y="0"/>
                    <a:pt x="75" y="0"/>
                  </a:cubicBezTo>
                  <a:cubicBezTo>
                    <a:pt x="32" y="16"/>
                    <a:pt x="0" y="58"/>
                    <a:pt x="0" y="108"/>
                  </a:cubicBezTo>
                  <a:cubicBezTo>
                    <a:pt x="0" y="177"/>
                    <a:pt x="0" y="177"/>
                    <a:pt x="0" y="177"/>
                  </a:cubicBezTo>
                  <a:cubicBezTo>
                    <a:pt x="0" y="177"/>
                    <a:pt x="0" y="177"/>
                    <a:pt x="0" y="177"/>
                  </a:cubicBezTo>
                  <a:cubicBezTo>
                    <a:pt x="2" y="189"/>
                    <a:pt x="52" y="200"/>
                    <a:pt x="113" y="200"/>
                  </a:cubicBezTo>
                  <a:cubicBezTo>
                    <a:pt x="114" y="200"/>
                    <a:pt x="114" y="200"/>
                    <a:pt x="115" y="200"/>
                  </a:cubicBezTo>
                  <a:cubicBezTo>
                    <a:pt x="115" y="124"/>
                    <a:pt x="115" y="124"/>
                    <a:pt x="115" y="124"/>
                  </a:cubicBezTo>
                  <a:cubicBezTo>
                    <a:pt x="115" y="78"/>
                    <a:pt x="133" y="36"/>
                    <a:pt x="163" y="6"/>
                  </a:cubicBezTo>
                  <a:cubicBezTo>
                    <a:pt x="159" y="4"/>
                    <a:pt x="155" y="2"/>
                    <a:pt x="15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30" name="Freeform 18"/>
            <p:cNvSpPr>
              <a:spLocks/>
            </p:cNvSpPr>
            <p:nvPr/>
          </p:nvSpPr>
          <p:spPr bwMode="auto">
            <a:xfrm>
              <a:off x="2286" y="969"/>
              <a:ext cx="55" cy="31"/>
            </a:xfrm>
            <a:custGeom>
              <a:avLst/>
              <a:gdLst>
                <a:gd name="T0" fmla="*/ 18 w 23"/>
                <a:gd name="T1" fmla="*/ 13 h 13"/>
                <a:gd name="T2" fmla="*/ 22 w 23"/>
                <a:gd name="T3" fmla="*/ 0 h 13"/>
                <a:gd name="T4" fmla="*/ 11 w 23"/>
                <a:gd name="T5" fmla="*/ 0 h 13"/>
                <a:gd name="T6" fmla="*/ 1 w 23"/>
                <a:gd name="T7" fmla="*/ 0 h 13"/>
                <a:gd name="T8" fmla="*/ 5 w 23"/>
                <a:gd name="T9" fmla="*/ 13 h 13"/>
                <a:gd name="T10" fmla="*/ 18 w 23"/>
                <a:gd name="T11" fmla="*/ 13 h 13"/>
              </a:gdLst>
              <a:ahLst/>
              <a:cxnLst>
                <a:cxn ang="0">
                  <a:pos x="T0" y="T1"/>
                </a:cxn>
                <a:cxn ang="0">
                  <a:pos x="T2" y="T3"/>
                </a:cxn>
                <a:cxn ang="0">
                  <a:pos x="T4" y="T5"/>
                </a:cxn>
                <a:cxn ang="0">
                  <a:pos x="T6" y="T7"/>
                </a:cxn>
                <a:cxn ang="0">
                  <a:pos x="T8" y="T9"/>
                </a:cxn>
                <a:cxn ang="0">
                  <a:pos x="T10" y="T11"/>
                </a:cxn>
              </a:cxnLst>
              <a:rect l="0" t="0" r="r" b="b"/>
              <a:pathLst>
                <a:path w="23" h="13">
                  <a:moveTo>
                    <a:pt x="18" y="13"/>
                  </a:moveTo>
                  <a:cubicBezTo>
                    <a:pt x="18" y="13"/>
                    <a:pt x="23" y="8"/>
                    <a:pt x="22" y="0"/>
                  </a:cubicBezTo>
                  <a:cubicBezTo>
                    <a:pt x="19" y="0"/>
                    <a:pt x="15" y="0"/>
                    <a:pt x="11" y="0"/>
                  </a:cubicBezTo>
                  <a:cubicBezTo>
                    <a:pt x="8" y="0"/>
                    <a:pt x="4" y="0"/>
                    <a:pt x="1" y="0"/>
                  </a:cubicBezTo>
                  <a:cubicBezTo>
                    <a:pt x="1" y="0"/>
                    <a:pt x="0" y="8"/>
                    <a:pt x="5" y="13"/>
                  </a:cubicBezTo>
                  <a:cubicBezTo>
                    <a:pt x="5" y="13"/>
                    <a:pt x="14"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31" name="Oval 19"/>
            <p:cNvSpPr>
              <a:spLocks noChangeArrowheads="1"/>
            </p:cNvSpPr>
            <p:nvPr/>
          </p:nvSpPr>
          <p:spPr bwMode="auto">
            <a:xfrm>
              <a:off x="2146" y="622"/>
              <a:ext cx="332"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32" name="Freeform 20"/>
            <p:cNvSpPr>
              <a:spLocks/>
            </p:cNvSpPr>
            <p:nvPr/>
          </p:nvSpPr>
          <p:spPr bwMode="auto">
            <a:xfrm>
              <a:off x="3075" y="969"/>
              <a:ext cx="52" cy="31"/>
            </a:xfrm>
            <a:custGeom>
              <a:avLst/>
              <a:gdLst>
                <a:gd name="T0" fmla="*/ 18 w 22"/>
                <a:gd name="T1" fmla="*/ 13 h 13"/>
                <a:gd name="T2" fmla="*/ 22 w 22"/>
                <a:gd name="T3" fmla="*/ 0 h 13"/>
                <a:gd name="T4" fmla="*/ 11 w 22"/>
                <a:gd name="T5" fmla="*/ 0 h 13"/>
                <a:gd name="T6" fmla="*/ 1 w 22"/>
                <a:gd name="T7" fmla="*/ 0 h 13"/>
                <a:gd name="T8" fmla="*/ 5 w 22"/>
                <a:gd name="T9" fmla="*/ 13 h 13"/>
                <a:gd name="T10" fmla="*/ 18 w 22"/>
                <a:gd name="T11" fmla="*/ 13 h 13"/>
              </a:gdLst>
              <a:ahLst/>
              <a:cxnLst>
                <a:cxn ang="0">
                  <a:pos x="T0" y="T1"/>
                </a:cxn>
                <a:cxn ang="0">
                  <a:pos x="T2" y="T3"/>
                </a:cxn>
                <a:cxn ang="0">
                  <a:pos x="T4" y="T5"/>
                </a:cxn>
                <a:cxn ang="0">
                  <a:pos x="T6" y="T7"/>
                </a:cxn>
                <a:cxn ang="0">
                  <a:pos x="T8" y="T9"/>
                </a:cxn>
                <a:cxn ang="0">
                  <a:pos x="T10" y="T11"/>
                </a:cxn>
              </a:cxnLst>
              <a:rect l="0" t="0" r="r" b="b"/>
              <a:pathLst>
                <a:path w="22" h="13">
                  <a:moveTo>
                    <a:pt x="18" y="13"/>
                  </a:moveTo>
                  <a:cubicBezTo>
                    <a:pt x="18" y="13"/>
                    <a:pt x="22" y="8"/>
                    <a:pt x="22" y="0"/>
                  </a:cubicBezTo>
                  <a:cubicBezTo>
                    <a:pt x="19" y="0"/>
                    <a:pt x="15" y="0"/>
                    <a:pt x="11" y="0"/>
                  </a:cubicBezTo>
                  <a:cubicBezTo>
                    <a:pt x="8" y="0"/>
                    <a:pt x="4" y="0"/>
                    <a:pt x="1" y="0"/>
                  </a:cubicBezTo>
                  <a:cubicBezTo>
                    <a:pt x="1" y="0"/>
                    <a:pt x="0" y="8"/>
                    <a:pt x="5" y="13"/>
                  </a:cubicBezTo>
                  <a:cubicBezTo>
                    <a:pt x="5" y="13"/>
                    <a:pt x="13" y="1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33" name="Freeform 21"/>
            <p:cNvSpPr>
              <a:spLocks/>
            </p:cNvSpPr>
            <p:nvPr/>
          </p:nvSpPr>
          <p:spPr bwMode="auto">
            <a:xfrm>
              <a:off x="3070" y="1005"/>
              <a:ext cx="59" cy="80"/>
            </a:xfrm>
            <a:custGeom>
              <a:avLst/>
              <a:gdLst>
                <a:gd name="T0" fmla="*/ 31 w 59"/>
                <a:gd name="T1" fmla="*/ 80 h 80"/>
                <a:gd name="T2" fmla="*/ 59 w 59"/>
                <a:gd name="T3" fmla="*/ 47 h 80"/>
                <a:gd name="T4" fmla="*/ 47 w 59"/>
                <a:gd name="T5" fmla="*/ 0 h 80"/>
                <a:gd name="T6" fmla="*/ 16 w 59"/>
                <a:gd name="T7" fmla="*/ 0 h 80"/>
                <a:gd name="T8" fmla="*/ 0 w 59"/>
                <a:gd name="T9" fmla="*/ 47 h 80"/>
                <a:gd name="T10" fmla="*/ 31 w 59"/>
                <a:gd name="T11" fmla="*/ 80 h 80"/>
              </a:gdLst>
              <a:ahLst/>
              <a:cxnLst>
                <a:cxn ang="0">
                  <a:pos x="T0" y="T1"/>
                </a:cxn>
                <a:cxn ang="0">
                  <a:pos x="T2" y="T3"/>
                </a:cxn>
                <a:cxn ang="0">
                  <a:pos x="T4" y="T5"/>
                </a:cxn>
                <a:cxn ang="0">
                  <a:pos x="T6" y="T7"/>
                </a:cxn>
                <a:cxn ang="0">
                  <a:pos x="T8" y="T9"/>
                </a:cxn>
                <a:cxn ang="0">
                  <a:pos x="T10" y="T11"/>
                </a:cxn>
              </a:cxnLst>
              <a:rect l="0" t="0" r="r" b="b"/>
              <a:pathLst>
                <a:path w="59" h="80">
                  <a:moveTo>
                    <a:pt x="31" y="80"/>
                  </a:moveTo>
                  <a:lnTo>
                    <a:pt x="59" y="47"/>
                  </a:lnTo>
                  <a:lnTo>
                    <a:pt x="47" y="0"/>
                  </a:lnTo>
                  <a:lnTo>
                    <a:pt x="16" y="0"/>
                  </a:lnTo>
                  <a:lnTo>
                    <a:pt x="0" y="47"/>
                  </a:lnTo>
                  <a:lnTo>
                    <a:pt x="31"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34" name="Oval 22"/>
            <p:cNvSpPr>
              <a:spLocks noChangeArrowheads="1"/>
            </p:cNvSpPr>
            <p:nvPr/>
          </p:nvSpPr>
          <p:spPr bwMode="auto">
            <a:xfrm>
              <a:off x="2934" y="622"/>
              <a:ext cx="333" cy="3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35" name="Freeform 23"/>
            <p:cNvSpPr>
              <a:spLocks/>
            </p:cNvSpPr>
            <p:nvPr/>
          </p:nvSpPr>
          <p:spPr bwMode="auto">
            <a:xfrm>
              <a:off x="2982" y="983"/>
              <a:ext cx="387" cy="475"/>
            </a:xfrm>
            <a:custGeom>
              <a:avLst/>
              <a:gdLst>
                <a:gd name="T0" fmla="*/ 88 w 163"/>
                <a:gd name="T1" fmla="*/ 0 h 200"/>
                <a:gd name="T2" fmla="*/ 50 w 163"/>
                <a:gd name="T3" fmla="*/ 51 h 200"/>
                <a:gd name="T4" fmla="*/ 12 w 163"/>
                <a:gd name="T5" fmla="*/ 0 h 200"/>
                <a:gd name="T6" fmla="*/ 0 w 163"/>
                <a:gd name="T7" fmla="*/ 6 h 200"/>
                <a:gd name="T8" fmla="*/ 48 w 163"/>
                <a:gd name="T9" fmla="*/ 124 h 200"/>
                <a:gd name="T10" fmla="*/ 48 w 163"/>
                <a:gd name="T11" fmla="*/ 200 h 200"/>
                <a:gd name="T12" fmla="*/ 50 w 163"/>
                <a:gd name="T13" fmla="*/ 200 h 200"/>
                <a:gd name="T14" fmla="*/ 163 w 163"/>
                <a:gd name="T15" fmla="*/ 177 h 200"/>
                <a:gd name="T16" fmla="*/ 163 w 163"/>
                <a:gd name="T17" fmla="*/ 177 h 200"/>
                <a:gd name="T18" fmla="*/ 163 w 163"/>
                <a:gd name="T19" fmla="*/ 108 h 200"/>
                <a:gd name="T20" fmla="*/ 88 w 163"/>
                <a:gd name="T21" fmla="*/ 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200">
                  <a:moveTo>
                    <a:pt x="88" y="0"/>
                  </a:moveTo>
                  <a:cubicBezTo>
                    <a:pt x="50" y="51"/>
                    <a:pt x="50" y="51"/>
                    <a:pt x="50" y="51"/>
                  </a:cubicBezTo>
                  <a:cubicBezTo>
                    <a:pt x="12" y="0"/>
                    <a:pt x="12" y="0"/>
                    <a:pt x="12" y="0"/>
                  </a:cubicBezTo>
                  <a:cubicBezTo>
                    <a:pt x="8" y="2"/>
                    <a:pt x="4" y="4"/>
                    <a:pt x="0" y="6"/>
                  </a:cubicBezTo>
                  <a:cubicBezTo>
                    <a:pt x="30" y="36"/>
                    <a:pt x="48" y="78"/>
                    <a:pt x="48" y="124"/>
                  </a:cubicBezTo>
                  <a:cubicBezTo>
                    <a:pt x="48" y="200"/>
                    <a:pt x="48" y="200"/>
                    <a:pt x="48" y="200"/>
                  </a:cubicBezTo>
                  <a:cubicBezTo>
                    <a:pt x="49" y="200"/>
                    <a:pt x="49" y="200"/>
                    <a:pt x="50" y="200"/>
                  </a:cubicBezTo>
                  <a:cubicBezTo>
                    <a:pt x="111" y="200"/>
                    <a:pt x="161" y="189"/>
                    <a:pt x="163" y="177"/>
                  </a:cubicBezTo>
                  <a:cubicBezTo>
                    <a:pt x="163" y="177"/>
                    <a:pt x="163" y="177"/>
                    <a:pt x="163" y="177"/>
                  </a:cubicBezTo>
                  <a:cubicBezTo>
                    <a:pt x="163" y="108"/>
                    <a:pt x="163" y="108"/>
                    <a:pt x="163" y="108"/>
                  </a:cubicBezTo>
                  <a:cubicBezTo>
                    <a:pt x="163" y="58"/>
                    <a:pt x="131" y="16"/>
                    <a:pt x="8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grpSp>
      <p:grpSp>
        <p:nvGrpSpPr>
          <p:cNvPr id="36" name="Group 78"/>
          <p:cNvGrpSpPr>
            <a:grpSpLocks noChangeAspect="1"/>
          </p:cNvGrpSpPr>
          <p:nvPr/>
        </p:nvGrpSpPr>
        <p:grpSpPr bwMode="auto">
          <a:xfrm>
            <a:off x="5046940" y="2430597"/>
            <a:ext cx="806054" cy="705611"/>
            <a:chOff x="3233" y="2705"/>
            <a:chExt cx="1284" cy="1124"/>
          </a:xfrm>
          <a:solidFill>
            <a:schemeClr val="bg1"/>
          </a:solidFill>
        </p:grpSpPr>
        <p:sp>
          <p:nvSpPr>
            <p:cNvPr id="37" name="Freeform 82"/>
            <p:cNvSpPr>
              <a:spLocks noEditPoints="1"/>
            </p:cNvSpPr>
            <p:nvPr/>
          </p:nvSpPr>
          <p:spPr bwMode="auto">
            <a:xfrm>
              <a:off x="3247" y="2796"/>
              <a:ext cx="964" cy="957"/>
            </a:xfrm>
            <a:custGeom>
              <a:avLst/>
              <a:gdLst>
                <a:gd name="T0" fmla="*/ 248 w 406"/>
                <a:gd name="T1" fmla="*/ 20 h 403"/>
                <a:gd name="T2" fmla="*/ 199 w 406"/>
                <a:gd name="T3" fmla="*/ 3 h 403"/>
                <a:gd name="T4" fmla="*/ 130 w 406"/>
                <a:gd name="T5" fmla="*/ 33 h 403"/>
                <a:gd name="T6" fmla="*/ 109 w 406"/>
                <a:gd name="T7" fmla="*/ 45 h 403"/>
                <a:gd name="T8" fmla="*/ 110 w 406"/>
                <a:gd name="T9" fmla="*/ 46 h 403"/>
                <a:gd name="T10" fmla="*/ 120 w 406"/>
                <a:gd name="T11" fmla="*/ 28 h 403"/>
                <a:gd name="T12" fmla="*/ 84 w 406"/>
                <a:gd name="T13" fmla="*/ 50 h 403"/>
                <a:gd name="T14" fmla="*/ 31 w 406"/>
                <a:gd name="T15" fmla="*/ 258 h 403"/>
                <a:gd name="T16" fmla="*/ 28 w 406"/>
                <a:gd name="T17" fmla="*/ 220 h 403"/>
                <a:gd name="T18" fmla="*/ 58 w 406"/>
                <a:gd name="T19" fmla="*/ 238 h 403"/>
                <a:gd name="T20" fmla="*/ 99 w 406"/>
                <a:gd name="T21" fmla="*/ 228 h 403"/>
                <a:gd name="T22" fmla="*/ 127 w 406"/>
                <a:gd name="T23" fmla="*/ 284 h 403"/>
                <a:gd name="T24" fmla="*/ 141 w 406"/>
                <a:gd name="T25" fmla="*/ 276 h 403"/>
                <a:gd name="T26" fmla="*/ 142 w 406"/>
                <a:gd name="T27" fmla="*/ 233 h 403"/>
                <a:gd name="T28" fmla="*/ 186 w 406"/>
                <a:gd name="T29" fmla="*/ 210 h 403"/>
                <a:gd name="T30" fmla="*/ 191 w 406"/>
                <a:gd name="T31" fmla="*/ 171 h 403"/>
                <a:gd name="T32" fmla="*/ 248 w 406"/>
                <a:gd name="T33" fmla="*/ 127 h 403"/>
                <a:gd name="T34" fmla="*/ 263 w 406"/>
                <a:gd name="T35" fmla="*/ 120 h 403"/>
                <a:gd name="T36" fmla="*/ 286 w 406"/>
                <a:gd name="T37" fmla="*/ 90 h 403"/>
                <a:gd name="T38" fmla="*/ 317 w 406"/>
                <a:gd name="T39" fmla="*/ 101 h 403"/>
                <a:gd name="T40" fmla="*/ 350 w 406"/>
                <a:gd name="T41" fmla="*/ 56 h 403"/>
                <a:gd name="T42" fmla="*/ 349 w 406"/>
                <a:gd name="T43" fmla="*/ 46 h 403"/>
                <a:gd name="T44" fmla="*/ 368 w 406"/>
                <a:gd name="T45" fmla="*/ 71 h 403"/>
                <a:gd name="T46" fmla="*/ 389 w 406"/>
                <a:gd name="T47" fmla="*/ 98 h 403"/>
                <a:gd name="T48" fmla="*/ 395 w 406"/>
                <a:gd name="T49" fmla="*/ 97 h 403"/>
                <a:gd name="T50" fmla="*/ 245 w 406"/>
                <a:gd name="T51" fmla="*/ 173 h 403"/>
                <a:gd name="T52" fmla="*/ 231 w 406"/>
                <a:gd name="T53" fmla="*/ 187 h 403"/>
                <a:gd name="T54" fmla="*/ 254 w 406"/>
                <a:gd name="T55" fmla="*/ 176 h 403"/>
                <a:gd name="T56" fmla="*/ 270 w 406"/>
                <a:gd name="T57" fmla="*/ 151 h 403"/>
                <a:gd name="T58" fmla="*/ 251 w 406"/>
                <a:gd name="T59" fmla="*/ 160 h 403"/>
                <a:gd name="T60" fmla="*/ 185 w 406"/>
                <a:gd name="T61" fmla="*/ 221 h 403"/>
                <a:gd name="T62" fmla="*/ 194 w 406"/>
                <a:gd name="T63" fmla="*/ 238 h 403"/>
                <a:gd name="T64" fmla="*/ 196 w 406"/>
                <a:gd name="T65" fmla="*/ 247 h 403"/>
                <a:gd name="T66" fmla="*/ 193 w 406"/>
                <a:gd name="T67" fmla="*/ 256 h 403"/>
                <a:gd name="T68" fmla="*/ 181 w 406"/>
                <a:gd name="T69" fmla="*/ 282 h 403"/>
                <a:gd name="T70" fmla="*/ 167 w 406"/>
                <a:gd name="T71" fmla="*/ 282 h 403"/>
                <a:gd name="T72" fmla="*/ 185 w 406"/>
                <a:gd name="T73" fmla="*/ 284 h 403"/>
                <a:gd name="T74" fmla="*/ 180 w 406"/>
                <a:gd name="T75" fmla="*/ 309 h 403"/>
                <a:gd name="T76" fmla="*/ 206 w 406"/>
                <a:gd name="T77" fmla="*/ 269 h 403"/>
                <a:gd name="T78" fmla="*/ 206 w 406"/>
                <a:gd name="T79" fmla="*/ 282 h 403"/>
                <a:gd name="T80" fmla="*/ 189 w 406"/>
                <a:gd name="T81" fmla="*/ 298 h 403"/>
                <a:gd name="T82" fmla="*/ 198 w 406"/>
                <a:gd name="T83" fmla="*/ 300 h 403"/>
                <a:gd name="T84" fmla="*/ 211 w 406"/>
                <a:gd name="T85" fmla="*/ 309 h 403"/>
                <a:gd name="T86" fmla="*/ 187 w 406"/>
                <a:gd name="T87" fmla="*/ 307 h 403"/>
                <a:gd name="T88" fmla="*/ 272 w 406"/>
                <a:gd name="T89" fmla="*/ 310 h 403"/>
                <a:gd name="T90" fmla="*/ 236 w 406"/>
                <a:gd name="T91" fmla="*/ 297 h 403"/>
                <a:gd name="T92" fmla="*/ 249 w 406"/>
                <a:gd name="T93" fmla="*/ 309 h 403"/>
                <a:gd name="T94" fmla="*/ 286 w 406"/>
                <a:gd name="T95" fmla="*/ 293 h 403"/>
                <a:gd name="T96" fmla="*/ 287 w 406"/>
                <a:gd name="T97" fmla="*/ 295 h 403"/>
                <a:gd name="T98" fmla="*/ 267 w 406"/>
                <a:gd name="T99" fmla="*/ 346 h 403"/>
                <a:gd name="T100" fmla="*/ 239 w 406"/>
                <a:gd name="T101" fmla="*/ 325 h 403"/>
                <a:gd name="T102" fmla="*/ 200 w 406"/>
                <a:gd name="T103" fmla="*/ 344 h 403"/>
                <a:gd name="T104" fmla="*/ 195 w 406"/>
                <a:gd name="T105" fmla="*/ 374 h 403"/>
                <a:gd name="T106" fmla="*/ 241 w 406"/>
                <a:gd name="T107" fmla="*/ 382 h 403"/>
                <a:gd name="T108" fmla="*/ 271 w 406"/>
                <a:gd name="T109" fmla="*/ 389 h 403"/>
                <a:gd name="T110" fmla="*/ 274 w 406"/>
                <a:gd name="T111" fmla="*/ 391 h 403"/>
                <a:gd name="T112" fmla="*/ 303 w 406"/>
                <a:gd name="T113" fmla="*/ 314 h 403"/>
                <a:gd name="T114" fmla="*/ 312 w 406"/>
                <a:gd name="T115" fmla="*/ 312 h 4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06" h="403">
                  <a:moveTo>
                    <a:pt x="338" y="53"/>
                  </a:moveTo>
                  <a:cubicBezTo>
                    <a:pt x="331" y="46"/>
                    <a:pt x="331" y="46"/>
                    <a:pt x="331" y="46"/>
                  </a:cubicBezTo>
                  <a:cubicBezTo>
                    <a:pt x="311" y="39"/>
                    <a:pt x="311" y="39"/>
                    <a:pt x="311" y="39"/>
                  </a:cubicBezTo>
                  <a:cubicBezTo>
                    <a:pt x="310" y="44"/>
                    <a:pt x="310" y="44"/>
                    <a:pt x="310" y="44"/>
                  </a:cubicBezTo>
                  <a:cubicBezTo>
                    <a:pt x="301" y="39"/>
                    <a:pt x="301" y="39"/>
                    <a:pt x="301" y="39"/>
                  </a:cubicBezTo>
                  <a:cubicBezTo>
                    <a:pt x="296" y="36"/>
                    <a:pt x="296" y="36"/>
                    <a:pt x="296" y="36"/>
                  </a:cubicBezTo>
                  <a:cubicBezTo>
                    <a:pt x="296" y="36"/>
                    <a:pt x="288" y="37"/>
                    <a:pt x="289" y="38"/>
                  </a:cubicBezTo>
                  <a:cubicBezTo>
                    <a:pt x="289" y="39"/>
                    <a:pt x="277" y="30"/>
                    <a:pt x="277" y="30"/>
                  </a:cubicBezTo>
                  <a:cubicBezTo>
                    <a:pt x="268" y="30"/>
                    <a:pt x="268" y="30"/>
                    <a:pt x="268" y="30"/>
                  </a:cubicBezTo>
                  <a:cubicBezTo>
                    <a:pt x="259" y="25"/>
                    <a:pt x="259" y="25"/>
                    <a:pt x="259" y="25"/>
                  </a:cubicBezTo>
                  <a:cubicBezTo>
                    <a:pt x="255" y="26"/>
                    <a:pt x="255" y="26"/>
                    <a:pt x="255" y="26"/>
                  </a:cubicBezTo>
                  <a:cubicBezTo>
                    <a:pt x="248" y="20"/>
                    <a:pt x="248" y="20"/>
                    <a:pt x="248" y="20"/>
                  </a:cubicBezTo>
                  <a:cubicBezTo>
                    <a:pt x="241" y="26"/>
                    <a:pt x="241" y="26"/>
                    <a:pt x="241" y="26"/>
                  </a:cubicBezTo>
                  <a:cubicBezTo>
                    <a:pt x="241" y="29"/>
                    <a:pt x="241" y="29"/>
                    <a:pt x="241" y="29"/>
                  </a:cubicBezTo>
                  <a:cubicBezTo>
                    <a:pt x="231" y="26"/>
                    <a:pt x="231" y="26"/>
                    <a:pt x="231" y="26"/>
                  </a:cubicBezTo>
                  <a:cubicBezTo>
                    <a:pt x="227" y="28"/>
                    <a:pt x="227" y="28"/>
                    <a:pt x="227" y="28"/>
                  </a:cubicBezTo>
                  <a:cubicBezTo>
                    <a:pt x="221" y="20"/>
                    <a:pt x="221" y="20"/>
                    <a:pt x="221" y="20"/>
                  </a:cubicBezTo>
                  <a:cubicBezTo>
                    <a:pt x="208" y="20"/>
                    <a:pt x="208" y="20"/>
                    <a:pt x="208" y="20"/>
                  </a:cubicBezTo>
                  <a:cubicBezTo>
                    <a:pt x="196" y="17"/>
                    <a:pt x="196" y="17"/>
                    <a:pt x="196" y="17"/>
                  </a:cubicBezTo>
                  <a:cubicBezTo>
                    <a:pt x="191" y="14"/>
                    <a:pt x="191" y="14"/>
                    <a:pt x="191" y="14"/>
                  </a:cubicBezTo>
                  <a:cubicBezTo>
                    <a:pt x="183" y="17"/>
                    <a:pt x="183" y="17"/>
                    <a:pt x="183" y="17"/>
                  </a:cubicBezTo>
                  <a:cubicBezTo>
                    <a:pt x="181" y="15"/>
                    <a:pt x="181" y="15"/>
                    <a:pt x="181" y="15"/>
                  </a:cubicBezTo>
                  <a:cubicBezTo>
                    <a:pt x="196" y="9"/>
                    <a:pt x="196" y="9"/>
                    <a:pt x="196" y="9"/>
                  </a:cubicBezTo>
                  <a:cubicBezTo>
                    <a:pt x="199" y="3"/>
                    <a:pt x="199" y="3"/>
                    <a:pt x="199" y="3"/>
                  </a:cubicBezTo>
                  <a:cubicBezTo>
                    <a:pt x="190" y="4"/>
                    <a:pt x="190" y="4"/>
                    <a:pt x="190" y="4"/>
                  </a:cubicBezTo>
                  <a:cubicBezTo>
                    <a:pt x="195" y="0"/>
                    <a:pt x="195" y="0"/>
                    <a:pt x="195" y="0"/>
                  </a:cubicBezTo>
                  <a:cubicBezTo>
                    <a:pt x="185" y="2"/>
                    <a:pt x="185" y="2"/>
                    <a:pt x="185" y="2"/>
                  </a:cubicBezTo>
                  <a:cubicBezTo>
                    <a:pt x="182" y="7"/>
                    <a:pt x="182" y="7"/>
                    <a:pt x="182" y="7"/>
                  </a:cubicBezTo>
                  <a:cubicBezTo>
                    <a:pt x="179" y="10"/>
                    <a:pt x="179" y="10"/>
                    <a:pt x="179" y="10"/>
                  </a:cubicBezTo>
                  <a:cubicBezTo>
                    <a:pt x="176" y="6"/>
                    <a:pt x="176" y="6"/>
                    <a:pt x="176" y="6"/>
                  </a:cubicBezTo>
                  <a:cubicBezTo>
                    <a:pt x="168" y="7"/>
                    <a:pt x="168" y="7"/>
                    <a:pt x="168" y="7"/>
                  </a:cubicBezTo>
                  <a:cubicBezTo>
                    <a:pt x="168" y="7"/>
                    <a:pt x="164" y="12"/>
                    <a:pt x="164" y="12"/>
                  </a:cubicBezTo>
                  <a:cubicBezTo>
                    <a:pt x="163" y="13"/>
                    <a:pt x="155" y="15"/>
                    <a:pt x="154" y="15"/>
                  </a:cubicBezTo>
                  <a:cubicBezTo>
                    <a:pt x="154" y="16"/>
                    <a:pt x="148" y="22"/>
                    <a:pt x="146" y="23"/>
                  </a:cubicBezTo>
                  <a:cubicBezTo>
                    <a:pt x="144" y="24"/>
                    <a:pt x="136" y="26"/>
                    <a:pt x="135" y="27"/>
                  </a:cubicBezTo>
                  <a:cubicBezTo>
                    <a:pt x="134" y="28"/>
                    <a:pt x="131" y="32"/>
                    <a:pt x="130" y="33"/>
                  </a:cubicBezTo>
                  <a:cubicBezTo>
                    <a:pt x="130" y="34"/>
                    <a:pt x="128" y="38"/>
                    <a:pt x="128" y="39"/>
                  </a:cubicBezTo>
                  <a:cubicBezTo>
                    <a:pt x="127" y="40"/>
                    <a:pt x="122" y="44"/>
                    <a:pt x="123" y="41"/>
                  </a:cubicBezTo>
                  <a:cubicBezTo>
                    <a:pt x="124" y="39"/>
                    <a:pt x="127" y="35"/>
                    <a:pt x="127" y="34"/>
                  </a:cubicBezTo>
                  <a:cubicBezTo>
                    <a:pt x="128" y="33"/>
                    <a:pt x="129" y="31"/>
                    <a:pt x="129" y="30"/>
                  </a:cubicBezTo>
                  <a:cubicBezTo>
                    <a:pt x="129" y="28"/>
                    <a:pt x="129" y="26"/>
                    <a:pt x="129" y="26"/>
                  </a:cubicBezTo>
                  <a:cubicBezTo>
                    <a:pt x="130" y="24"/>
                    <a:pt x="130" y="24"/>
                    <a:pt x="130" y="24"/>
                  </a:cubicBezTo>
                  <a:cubicBezTo>
                    <a:pt x="123" y="26"/>
                    <a:pt x="123" y="26"/>
                    <a:pt x="123" y="26"/>
                  </a:cubicBezTo>
                  <a:cubicBezTo>
                    <a:pt x="123" y="26"/>
                    <a:pt x="125" y="26"/>
                    <a:pt x="122" y="29"/>
                  </a:cubicBezTo>
                  <a:cubicBezTo>
                    <a:pt x="120" y="32"/>
                    <a:pt x="116" y="35"/>
                    <a:pt x="116" y="36"/>
                  </a:cubicBezTo>
                  <a:cubicBezTo>
                    <a:pt x="115" y="36"/>
                    <a:pt x="114" y="38"/>
                    <a:pt x="112" y="40"/>
                  </a:cubicBezTo>
                  <a:cubicBezTo>
                    <a:pt x="109" y="41"/>
                    <a:pt x="107" y="43"/>
                    <a:pt x="107" y="43"/>
                  </a:cubicBezTo>
                  <a:cubicBezTo>
                    <a:pt x="109" y="45"/>
                    <a:pt x="109" y="45"/>
                    <a:pt x="109" y="45"/>
                  </a:cubicBezTo>
                  <a:cubicBezTo>
                    <a:pt x="114" y="44"/>
                    <a:pt x="114" y="44"/>
                    <a:pt x="114" y="44"/>
                  </a:cubicBezTo>
                  <a:cubicBezTo>
                    <a:pt x="113" y="46"/>
                    <a:pt x="113" y="46"/>
                    <a:pt x="113" y="46"/>
                  </a:cubicBezTo>
                  <a:cubicBezTo>
                    <a:pt x="113" y="46"/>
                    <a:pt x="112" y="47"/>
                    <a:pt x="112" y="48"/>
                  </a:cubicBezTo>
                  <a:cubicBezTo>
                    <a:pt x="113" y="50"/>
                    <a:pt x="115" y="51"/>
                    <a:pt x="115" y="51"/>
                  </a:cubicBezTo>
                  <a:cubicBezTo>
                    <a:pt x="112" y="53"/>
                    <a:pt x="112" y="53"/>
                    <a:pt x="112" y="53"/>
                  </a:cubicBezTo>
                  <a:cubicBezTo>
                    <a:pt x="112" y="53"/>
                    <a:pt x="108" y="55"/>
                    <a:pt x="107" y="56"/>
                  </a:cubicBezTo>
                  <a:cubicBezTo>
                    <a:pt x="107" y="57"/>
                    <a:pt x="106" y="60"/>
                    <a:pt x="106" y="60"/>
                  </a:cubicBezTo>
                  <a:cubicBezTo>
                    <a:pt x="103" y="57"/>
                    <a:pt x="103" y="57"/>
                    <a:pt x="103" y="57"/>
                  </a:cubicBezTo>
                  <a:cubicBezTo>
                    <a:pt x="103" y="57"/>
                    <a:pt x="103" y="55"/>
                    <a:pt x="105" y="54"/>
                  </a:cubicBezTo>
                  <a:cubicBezTo>
                    <a:pt x="106" y="52"/>
                    <a:pt x="104" y="53"/>
                    <a:pt x="106" y="51"/>
                  </a:cubicBezTo>
                  <a:cubicBezTo>
                    <a:pt x="109" y="48"/>
                    <a:pt x="109" y="48"/>
                    <a:pt x="109" y="48"/>
                  </a:cubicBezTo>
                  <a:cubicBezTo>
                    <a:pt x="109" y="48"/>
                    <a:pt x="111" y="46"/>
                    <a:pt x="110" y="46"/>
                  </a:cubicBezTo>
                  <a:cubicBezTo>
                    <a:pt x="109" y="46"/>
                    <a:pt x="105" y="46"/>
                    <a:pt x="105" y="46"/>
                  </a:cubicBezTo>
                  <a:cubicBezTo>
                    <a:pt x="105" y="46"/>
                    <a:pt x="104" y="49"/>
                    <a:pt x="103" y="50"/>
                  </a:cubicBezTo>
                  <a:cubicBezTo>
                    <a:pt x="102" y="51"/>
                    <a:pt x="99" y="55"/>
                    <a:pt x="99" y="55"/>
                  </a:cubicBezTo>
                  <a:cubicBezTo>
                    <a:pt x="93" y="57"/>
                    <a:pt x="93" y="57"/>
                    <a:pt x="93" y="57"/>
                  </a:cubicBezTo>
                  <a:cubicBezTo>
                    <a:pt x="93" y="55"/>
                    <a:pt x="95" y="55"/>
                    <a:pt x="95" y="53"/>
                  </a:cubicBezTo>
                  <a:cubicBezTo>
                    <a:pt x="96" y="52"/>
                    <a:pt x="99" y="50"/>
                    <a:pt x="100" y="49"/>
                  </a:cubicBezTo>
                  <a:cubicBezTo>
                    <a:pt x="101" y="47"/>
                    <a:pt x="100" y="49"/>
                    <a:pt x="101" y="47"/>
                  </a:cubicBezTo>
                  <a:cubicBezTo>
                    <a:pt x="101" y="46"/>
                    <a:pt x="102" y="43"/>
                    <a:pt x="104" y="42"/>
                  </a:cubicBezTo>
                  <a:cubicBezTo>
                    <a:pt x="105" y="42"/>
                    <a:pt x="108" y="39"/>
                    <a:pt x="108" y="39"/>
                  </a:cubicBezTo>
                  <a:cubicBezTo>
                    <a:pt x="111" y="36"/>
                    <a:pt x="111" y="36"/>
                    <a:pt x="111" y="36"/>
                  </a:cubicBezTo>
                  <a:cubicBezTo>
                    <a:pt x="115" y="33"/>
                    <a:pt x="115" y="33"/>
                    <a:pt x="115" y="33"/>
                  </a:cubicBezTo>
                  <a:cubicBezTo>
                    <a:pt x="120" y="28"/>
                    <a:pt x="120" y="28"/>
                    <a:pt x="120" y="28"/>
                  </a:cubicBezTo>
                  <a:cubicBezTo>
                    <a:pt x="122" y="26"/>
                    <a:pt x="122" y="26"/>
                    <a:pt x="122" y="26"/>
                  </a:cubicBezTo>
                  <a:cubicBezTo>
                    <a:pt x="122" y="26"/>
                    <a:pt x="118" y="27"/>
                    <a:pt x="117" y="28"/>
                  </a:cubicBezTo>
                  <a:cubicBezTo>
                    <a:pt x="116" y="28"/>
                    <a:pt x="110" y="33"/>
                    <a:pt x="110" y="33"/>
                  </a:cubicBezTo>
                  <a:cubicBezTo>
                    <a:pt x="110" y="33"/>
                    <a:pt x="106" y="35"/>
                    <a:pt x="106" y="36"/>
                  </a:cubicBezTo>
                  <a:cubicBezTo>
                    <a:pt x="105" y="36"/>
                    <a:pt x="102" y="40"/>
                    <a:pt x="102" y="40"/>
                  </a:cubicBezTo>
                  <a:cubicBezTo>
                    <a:pt x="99" y="42"/>
                    <a:pt x="99" y="42"/>
                    <a:pt x="99" y="42"/>
                  </a:cubicBezTo>
                  <a:cubicBezTo>
                    <a:pt x="99" y="45"/>
                    <a:pt x="99" y="45"/>
                    <a:pt x="99" y="45"/>
                  </a:cubicBezTo>
                  <a:cubicBezTo>
                    <a:pt x="97" y="42"/>
                    <a:pt x="97" y="42"/>
                    <a:pt x="97" y="42"/>
                  </a:cubicBezTo>
                  <a:cubicBezTo>
                    <a:pt x="93" y="44"/>
                    <a:pt x="93" y="44"/>
                    <a:pt x="93" y="44"/>
                  </a:cubicBezTo>
                  <a:cubicBezTo>
                    <a:pt x="91" y="45"/>
                    <a:pt x="91" y="45"/>
                    <a:pt x="91" y="45"/>
                  </a:cubicBezTo>
                  <a:cubicBezTo>
                    <a:pt x="89" y="47"/>
                    <a:pt x="89" y="47"/>
                    <a:pt x="89" y="47"/>
                  </a:cubicBezTo>
                  <a:cubicBezTo>
                    <a:pt x="84" y="50"/>
                    <a:pt x="84" y="50"/>
                    <a:pt x="84" y="50"/>
                  </a:cubicBezTo>
                  <a:cubicBezTo>
                    <a:pt x="73" y="57"/>
                    <a:pt x="73" y="57"/>
                    <a:pt x="73" y="57"/>
                  </a:cubicBezTo>
                  <a:cubicBezTo>
                    <a:pt x="68" y="61"/>
                    <a:pt x="68" y="61"/>
                    <a:pt x="68" y="61"/>
                  </a:cubicBezTo>
                  <a:cubicBezTo>
                    <a:pt x="68" y="61"/>
                    <a:pt x="31" y="103"/>
                    <a:pt x="20" y="157"/>
                  </a:cubicBezTo>
                  <a:cubicBezTo>
                    <a:pt x="20" y="177"/>
                    <a:pt x="20" y="177"/>
                    <a:pt x="20" y="177"/>
                  </a:cubicBezTo>
                  <a:cubicBezTo>
                    <a:pt x="17" y="177"/>
                    <a:pt x="17" y="177"/>
                    <a:pt x="17" y="177"/>
                  </a:cubicBezTo>
                  <a:cubicBezTo>
                    <a:pt x="19" y="170"/>
                    <a:pt x="0" y="270"/>
                    <a:pt x="78" y="344"/>
                  </a:cubicBezTo>
                  <a:cubicBezTo>
                    <a:pt x="65" y="326"/>
                    <a:pt x="65" y="326"/>
                    <a:pt x="65" y="326"/>
                  </a:cubicBezTo>
                  <a:cubicBezTo>
                    <a:pt x="49" y="302"/>
                    <a:pt x="49" y="302"/>
                    <a:pt x="49" y="302"/>
                  </a:cubicBezTo>
                  <a:cubicBezTo>
                    <a:pt x="35" y="265"/>
                    <a:pt x="35" y="265"/>
                    <a:pt x="35" y="265"/>
                  </a:cubicBezTo>
                  <a:cubicBezTo>
                    <a:pt x="31" y="268"/>
                    <a:pt x="31" y="268"/>
                    <a:pt x="31" y="268"/>
                  </a:cubicBezTo>
                  <a:cubicBezTo>
                    <a:pt x="22" y="237"/>
                    <a:pt x="22" y="237"/>
                    <a:pt x="22" y="237"/>
                  </a:cubicBezTo>
                  <a:cubicBezTo>
                    <a:pt x="31" y="258"/>
                    <a:pt x="31" y="258"/>
                    <a:pt x="31" y="258"/>
                  </a:cubicBezTo>
                  <a:cubicBezTo>
                    <a:pt x="32" y="252"/>
                    <a:pt x="32" y="252"/>
                    <a:pt x="32" y="252"/>
                  </a:cubicBezTo>
                  <a:cubicBezTo>
                    <a:pt x="35" y="249"/>
                    <a:pt x="35" y="249"/>
                    <a:pt x="35" y="249"/>
                  </a:cubicBezTo>
                  <a:cubicBezTo>
                    <a:pt x="36" y="242"/>
                    <a:pt x="36" y="242"/>
                    <a:pt x="36" y="242"/>
                  </a:cubicBezTo>
                  <a:cubicBezTo>
                    <a:pt x="38" y="236"/>
                    <a:pt x="38" y="236"/>
                    <a:pt x="38" y="236"/>
                  </a:cubicBezTo>
                  <a:cubicBezTo>
                    <a:pt x="38" y="231"/>
                    <a:pt x="38" y="231"/>
                    <a:pt x="38" y="231"/>
                  </a:cubicBezTo>
                  <a:cubicBezTo>
                    <a:pt x="28" y="232"/>
                    <a:pt x="28" y="232"/>
                    <a:pt x="28" y="232"/>
                  </a:cubicBezTo>
                  <a:cubicBezTo>
                    <a:pt x="28" y="228"/>
                    <a:pt x="28" y="228"/>
                    <a:pt x="28" y="228"/>
                  </a:cubicBezTo>
                  <a:cubicBezTo>
                    <a:pt x="23" y="221"/>
                    <a:pt x="23" y="221"/>
                    <a:pt x="23" y="221"/>
                  </a:cubicBezTo>
                  <a:cubicBezTo>
                    <a:pt x="20" y="214"/>
                    <a:pt x="20" y="214"/>
                    <a:pt x="20" y="214"/>
                  </a:cubicBezTo>
                  <a:cubicBezTo>
                    <a:pt x="22" y="212"/>
                    <a:pt x="22" y="212"/>
                    <a:pt x="22" y="212"/>
                  </a:cubicBezTo>
                  <a:cubicBezTo>
                    <a:pt x="25" y="218"/>
                    <a:pt x="25" y="218"/>
                    <a:pt x="25" y="218"/>
                  </a:cubicBezTo>
                  <a:cubicBezTo>
                    <a:pt x="28" y="220"/>
                    <a:pt x="28" y="220"/>
                    <a:pt x="28" y="220"/>
                  </a:cubicBezTo>
                  <a:cubicBezTo>
                    <a:pt x="31" y="219"/>
                    <a:pt x="31" y="219"/>
                    <a:pt x="31" y="219"/>
                  </a:cubicBezTo>
                  <a:cubicBezTo>
                    <a:pt x="32" y="222"/>
                    <a:pt x="32" y="222"/>
                    <a:pt x="32" y="222"/>
                  </a:cubicBezTo>
                  <a:cubicBezTo>
                    <a:pt x="35" y="225"/>
                    <a:pt x="35" y="225"/>
                    <a:pt x="35" y="225"/>
                  </a:cubicBezTo>
                  <a:cubicBezTo>
                    <a:pt x="37" y="228"/>
                    <a:pt x="37" y="228"/>
                    <a:pt x="37" y="228"/>
                  </a:cubicBezTo>
                  <a:cubicBezTo>
                    <a:pt x="44" y="223"/>
                    <a:pt x="44" y="223"/>
                    <a:pt x="44" y="223"/>
                  </a:cubicBezTo>
                  <a:cubicBezTo>
                    <a:pt x="50" y="227"/>
                    <a:pt x="50" y="227"/>
                    <a:pt x="50" y="227"/>
                  </a:cubicBezTo>
                  <a:cubicBezTo>
                    <a:pt x="52" y="227"/>
                    <a:pt x="52" y="227"/>
                    <a:pt x="52" y="227"/>
                  </a:cubicBezTo>
                  <a:cubicBezTo>
                    <a:pt x="53" y="232"/>
                    <a:pt x="53" y="232"/>
                    <a:pt x="53" y="232"/>
                  </a:cubicBezTo>
                  <a:cubicBezTo>
                    <a:pt x="53" y="235"/>
                    <a:pt x="53" y="235"/>
                    <a:pt x="53" y="235"/>
                  </a:cubicBezTo>
                  <a:cubicBezTo>
                    <a:pt x="55" y="237"/>
                    <a:pt x="55" y="237"/>
                    <a:pt x="55" y="237"/>
                  </a:cubicBezTo>
                  <a:cubicBezTo>
                    <a:pt x="55" y="237"/>
                    <a:pt x="58" y="232"/>
                    <a:pt x="58" y="232"/>
                  </a:cubicBezTo>
                  <a:cubicBezTo>
                    <a:pt x="58" y="233"/>
                    <a:pt x="58" y="237"/>
                    <a:pt x="58" y="238"/>
                  </a:cubicBezTo>
                  <a:cubicBezTo>
                    <a:pt x="58" y="239"/>
                    <a:pt x="60" y="246"/>
                    <a:pt x="60" y="246"/>
                  </a:cubicBezTo>
                  <a:cubicBezTo>
                    <a:pt x="73" y="267"/>
                    <a:pt x="73" y="267"/>
                    <a:pt x="73" y="267"/>
                  </a:cubicBezTo>
                  <a:cubicBezTo>
                    <a:pt x="72" y="271"/>
                    <a:pt x="72" y="271"/>
                    <a:pt x="72" y="271"/>
                  </a:cubicBezTo>
                  <a:cubicBezTo>
                    <a:pt x="80" y="269"/>
                    <a:pt x="80" y="269"/>
                    <a:pt x="80" y="269"/>
                  </a:cubicBezTo>
                  <a:cubicBezTo>
                    <a:pt x="78" y="267"/>
                    <a:pt x="78" y="267"/>
                    <a:pt x="78" y="267"/>
                  </a:cubicBezTo>
                  <a:cubicBezTo>
                    <a:pt x="80" y="260"/>
                    <a:pt x="80" y="260"/>
                    <a:pt x="80" y="260"/>
                  </a:cubicBezTo>
                  <a:cubicBezTo>
                    <a:pt x="77" y="252"/>
                    <a:pt x="77" y="252"/>
                    <a:pt x="77" y="252"/>
                  </a:cubicBezTo>
                  <a:cubicBezTo>
                    <a:pt x="84" y="243"/>
                    <a:pt x="84" y="243"/>
                    <a:pt x="84" y="243"/>
                  </a:cubicBezTo>
                  <a:cubicBezTo>
                    <a:pt x="91" y="235"/>
                    <a:pt x="91" y="235"/>
                    <a:pt x="91" y="235"/>
                  </a:cubicBezTo>
                  <a:cubicBezTo>
                    <a:pt x="92" y="231"/>
                    <a:pt x="92" y="231"/>
                    <a:pt x="92" y="231"/>
                  </a:cubicBezTo>
                  <a:cubicBezTo>
                    <a:pt x="95" y="231"/>
                    <a:pt x="95" y="231"/>
                    <a:pt x="95" y="231"/>
                  </a:cubicBezTo>
                  <a:cubicBezTo>
                    <a:pt x="99" y="228"/>
                    <a:pt x="99" y="228"/>
                    <a:pt x="99" y="228"/>
                  </a:cubicBezTo>
                  <a:cubicBezTo>
                    <a:pt x="104" y="231"/>
                    <a:pt x="104" y="231"/>
                    <a:pt x="104" y="231"/>
                  </a:cubicBezTo>
                  <a:cubicBezTo>
                    <a:pt x="104" y="231"/>
                    <a:pt x="108" y="241"/>
                    <a:pt x="110" y="242"/>
                  </a:cubicBezTo>
                  <a:cubicBezTo>
                    <a:pt x="112" y="244"/>
                    <a:pt x="111" y="247"/>
                    <a:pt x="112" y="248"/>
                  </a:cubicBezTo>
                  <a:cubicBezTo>
                    <a:pt x="113" y="248"/>
                    <a:pt x="118" y="244"/>
                    <a:pt x="119" y="244"/>
                  </a:cubicBezTo>
                  <a:cubicBezTo>
                    <a:pt x="120" y="245"/>
                    <a:pt x="122" y="252"/>
                    <a:pt x="122" y="252"/>
                  </a:cubicBezTo>
                  <a:cubicBezTo>
                    <a:pt x="124" y="267"/>
                    <a:pt x="124" y="267"/>
                    <a:pt x="124" y="267"/>
                  </a:cubicBezTo>
                  <a:cubicBezTo>
                    <a:pt x="132" y="278"/>
                    <a:pt x="132" y="278"/>
                    <a:pt x="132" y="278"/>
                  </a:cubicBezTo>
                  <a:cubicBezTo>
                    <a:pt x="131" y="280"/>
                    <a:pt x="131" y="280"/>
                    <a:pt x="131" y="280"/>
                  </a:cubicBezTo>
                  <a:cubicBezTo>
                    <a:pt x="126" y="276"/>
                    <a:pt x="126" y="276"/>
                    <a:pt x="126" y="276"/>
                  </a:cubicBezTo>
                  <a:cubicBezTo>
                    <a:pt x="123" y="273"/>
                    <a:pt x="123" y="273"/>
                    <a:pt x="123" y="273"/>
                  </a:cubicBezTo>
                  <a:cubicBezTo>
                    <a:pt x="121" y="276"/>
                    <a:pt x="121" y="276"/>
                    <a:pt x="121" y="276"/>
                  </a:cubicBezTo>
                  <a:cubicBezTo>
                    <a:pt x="127" y="284"/>
                    <a:pt x="127" y="284"/>
                    <a:pt x="127" y="284"/>
                  </a:cubicBezTo>
                  <a:cubicBezTo>
                    <a:pt x="136" y="291"/>
                    <a:pt x="136" y="291"/>
                    <a:pt x="136" y="291"/>
                  </a:cubicBezTo>
                  <a:cubicBezTo>
                    <a:pt x="142" y="299"/>
                    <a:pt x="142" y="299"/>
                    <a:pt x="142" y="299"/>
                  </a:cubicBezTo>
                  <a:cubicBezTo>
                    <a:pt x="153" y="304"/>
                    <a:pt x="153" y="304"/>
                    <a:pt x="153" y="304"/>
                  </a:cubicBezTo>
                  <a:cubicBezTo>
                    <a:pt x="152" y="296"/>
                    <a:pt x="152" y="296"/>
                    <a:pt x="152" y="296"/>
                  </a:cubicBezTo>
                  <a:cubicBezTo>
                    <a:pt x="143" y="288"/>
                    <a:pt x="143" y="288"/>
                    <a:pt x="143" y="288"/>
                  </a:cubicBezTo>
                  <a:cubicBezTo>
                    <a:pt x="133" y="282"/>
                    <a:pt x="133" y="282"/>
                    <a:pt x="133" y="282"/>
                  </a:cubicBezTo>
                  <a:cubicBezTo>
                    <a:pt x="135" y="281"/>
                    <a:pt x="135" y="281"/>
                    <a:pt x="135" y="281"/>
                  </a:cubicBezTo>
                  <a:cubicBezTo>
                    <a:pt x="138" y="282"/>
                    <a:pt x="138" y="282"/>
                    <a:pt x="138" y="282"/>
                  </a:cubicBezTo>
                  <a:cubicBezTo>
                    <a:pt x="143" y="287"/>
                    <a:pt x="143" y="287"/>
                    <a:pt x="143" y="287"/>
                  </a:cubicBezTo>
                  <a:cubicBezTo>
                    <a:pt x="147" y="288"/>
                    <a:pt x="147" y="288"/>
                    <a:pt x="147" y="288"/>
                  </a:cubicBezTo>
                  <a:cubicBezTo>
                    <a:pt x="143" y="282"/>
                    <a:pt x="143" y="282"/>
                    <a:pt x="143" y="282"/>
                  </a:cubicBezTo>
                  <a:cubicBezTo>
                    <a:pt x="141" y="276"/>
                    <a:pt x="141" y="276"/>
                    <a:pt x="141" y="276"/>
                  </a:cubicBezTo>
                  <a:cubicBezTo>
                    <a:pt x="135" y="271"/>
                    <a:pt x="135" y="271"/>
                    <a:pt x="135" y="271"/>
                  </a:cubicBezTo>
                  <a:cubicBezTo>
                    <a:pt x="130" y="268"/>
                    <a:pt x="130" y="268"/>
                    <a:pt x="130" y="268"/>
                  </a:cubicBezTo>
                  <a:cubicBezTo>
                    <a:pt x="130" y="268"/>
                    <a:pt x="127" y="265"/>
                    <a:pt x="127" y="264"/>
                  </a:cubicBezTo>
                  <a:cubicBezTo>
                    <a:pt x="127" y="262"/>
                    <a:pt x="129" y="256"/>
                    <a:pt x="129" y="256"/>
                  </a:cubicBezTo>
                  <a:cubicBezTo>
                    <a:pt x="130" y="252"/>
                    <a:pt x="130" y="252"/>
                    <a:pt x="130" y="252"/>
                  </a:cubicBezTo>
                  <a:cubicBezTo>
                    <a:pt x="135" y="258"/>
                    <a:pt x="135" y="258"/>
                    <a:pt x="135" y="258"/>
                  </a:cubicBezTo>
                  <a:cubicBezTo>
                    <a:pt x="141" y="262"/>
                    <a:pt x="141" y="262"/>
                    <a:pt x="141" y="262"/>
                  </a:cubicBezTo>
                  <a:cubicBezTo>
                    <a:pt x="148" y="255"/>
                    <a:pt x="148" y="255"/>
                    <a:pt x="148" y="255"/>
                  </a:cubicBezTo>
                  <a:cubicBezTo>
                    <a:pt x="150" y="250"/>
                    <a:pt x="150" y="250"/>
                    <a:pt x="150" y="250"/>
                  </a:cubicBezTo>
                  <a:cubicBezTo>
                    <a:pt x="152" y="244"/>
                    <a:pt x="152" y="244"/>
                    <a:pt x="152" y="244"/>
                  </a:cubicBezTo>
                  <a:cubicBezTo>
                    <a:pt x="152" y="244"/>
                    <a:pt x="149" y="241"/>
                    <a:pt x="148" y="240"/>
                  </a:cubicBezTo>
                  <a:cubicBezTo>
                    <a:pt x="147" y="239"/>
                    <a:pt x="142" y="233"/>
                    <a:pt x="142" y="233"/>
                  </a:cubicBezTo>
                  <a:cubicBezTo>
                    <a:pt x="148" y="230"/>
                    <a:pt x="148" y="230"/>
                    <a:pt x="148" y="230"/>
                  </a:cubicBezTo>
                  <a:cubicBezTo>
                    <a:pt x="152" y="229"/>
                    <a:pt x="152" y="229"/>
                    <a:pt x="152" y="229"/>
                  </a:cubicBezTo>
                  <a:cubicBezTo>
                    <a:pt x="154" y="231"/>
                    <a:pt x="154" y="231"/>
                    <a:pt x="154" y="231"/>
                  </a:cubicBezTo>
                  <a:cubicBezTo>
                    <a:pt x="155" y="235"/>
                    <a:pt x="155" y="235"/>
                    <a:pt x="155" y="235"/>
                  </a:cubicBezTo>
                  <a:cubicBezTo>
                    <a:pt x="161" y="230"/>
                    <a:pt x="161" y="230"/>
                    <a:pt x="161" y="230"/>
                  </a:cubicBezTo>
                  <a:cubicBezTo>
                    <a:pt x="164" y="226"/>
                    <a:pt x="164" y="226"/>
                    <a:pt x="164" y="226"/>
                  </a:cubicBezTo>
                  <a:cubicBezTo>
                    <a:pt x="167" y="224"/>
                    <a:pt x="167" y="224"/>
                    <a:pt x="167" y="224"/>
                  </a:cubicBezTo>
                  <a:cubicBezTo>
                    <a:pt x="170" y="224"/>
                    <a:pt x="170" y="224"/>
                    <a:pt x="170" y="224"/>
                  </a:cubicBezTo>
                  <a:cubicBezTo>
                    <a:pt x="178" y="219"/>
                    <a:pt x="178" y="219"/>
                    <a:pt x="178" y="219"/>
                  </a:cubicBezTo>
                  <a:cubicBezTo>
                    <a:pt x="178" y="216"/>
                    <a:pt x="178" y="216"/>
                    <a:pt x="178" y="216"/>
                  </a:cubicBezTo>
                  <a:cubicBezTo>
                    <a:pt x="182" y="213"/>
                    <a:pt x="182" y="213"/>
                    <a:pt x="182" y="213"/>
                  </a:cubicBezTo>
                  <a:cubicBezTo>
                    <a:pt x="186" y="210"/>
                    <a:pt x="186" y="210"/>
                    <a:pt x="186" y="210"/>
                  </a:cubicBezTo>
                  <a:cubicBezTo>
                    <a:pt x="186" y="210"/>
                    <a:pt x="188" y="208"/>
                    <a:pt x="188" y="205"/>
                  </a:cubicBezTo>
                  <a:cubicBezTo>
                    <a:pt x="188" y="202"/>
                    <a:pt x="187" y="199"/>
                    <a:pt x="187" y="199"/>
                  </a:cubicBezTo>
                  <a:cubicBezTo>
                    <a:pt x="187" y="199"/>
                    <a:pt x="188" y="195"/>
                    <a:pt x="189" y="194"/>
                  </a:cubicBezTo>
                  <a:cubicBezTo>
                    <a:pt x="190" y="193"/>
                    <a:pt x="190" y="190"/>
                    <a:pt x="190" y="190"/>
                  </a:cubicBezTo>
                  <a:cubicBezTo>
                    <a:pt x="190" y="189"/>
                    <a:pt x="186" y="185"/>
                    <a:pt x="186" y="185"/>
                  </a:cubicBezTo>
                  <a:cubicBezTo>
                    <a:pt x="186" y="181"/>
                    <a:pt x="186" y="181"/>
                    <a:pt x="186" y="181"/>
                  </a:cubicBezTo>
                  <a:cubicBezTo>
                    <a:pt x="186" y="181"/>
                    <a:pt x="188" y="181"/>
                    <a:pt x="186" y="179"/>
                  </a:cubicBezTo>
                  <a:cubicBezTo>
                    <a:pt x="185" y="177"/>
                    <a:pt x="179" y="174"/>
                    <a:pt x="179" y="174"/>
                  </a:cubicBezTo>
                  <a:cubicBezTo>
                    <a:pt x="181" y="169"/>
                    <a:pt x="181" y="169"/>
                    <a:pt x="181" y="169"/>
                  </a:cubicBezTo>
                  <a:cubicBezTo>
                    <a:pt x="182" y="168"/>
                    <a:pt x="182" y="168"/>
                    <a:pt x="182" y="168"/>
                  </a:cubicBezTo>
                  <a:cubicBezTo>
                    <a:pt x="187" y="168"/>
                    <a:pt x="187" y="168"/>
                    <a:pt x="187" y="168"/>
                  </a:cubicBezTo>
                  <a:cubicBezTo>
                    <a:pt x="187" y="168"/>
                    <a:pt x="191" y="170"/>
                    <a:pt x="191" y="171"/>
                  </a:cubicBezTo>
                  <a:cubicBezTo>
                    <a:pt x="191" y="171"/>
                    <a:pt x="194" y="176"/>
                    <a:pt x="195" y="175"/>
                  </a:cubicBezTo>
                  <a:cubicBezTo>
                    <a:pt x="195" y="174"/>
                    <a:pt x="200" y="168"/>
                    <a:pt x="200" y="168"/>
                  </a:cubicBezTo>
                  <a:cubicBezTo>
                    <a:pt x="204" y="173"/>
                    <a:pt x="204" y="173"/>
                    <a:pt x="204" y="173"/>
                  </a:cubicBezTo>
                  <a:cubicBezTo>
                    <a:pt x="204" y="173"/>
                    <a:pt x="205" y="173"/>
                    <a:pt x="205" y="177"/>
                  </a:cubicBezTo>
                  <a:cubicBezTo>
                    <a:pt x="204" y="182"/>
                    <a:pt x="204" y="184"/>
                    <a:pt x="204" y="184"/>
                  </a:cubicBezTo>
                  <a:cubicBezTo>
                    <a:pt x="204" y="184"/>
                    <a:pt x="216" y="182"/>
                    <a:pt x="217" y="180"/>
                  </a:cubicBezTo>
                  <a:cubicBezTo>
                    <a:pt x="217" y="178"/>
                    <a:pt x="219" y="165"/>
                    <a:pt x="219" y="165"/>
                  </a:cubicBezTo>
                  <a:cubicBezTo>
                    <a:pt x="216" y="161"/>
                    <a:pt x="216" y="161"/>
                    <a:pt x="216" y="161"/>
                  </a:cubicBezTo>
                  <a:cubicBezTo>
                    <a:pt x="227" y="149"/>
                    <a:pt x="227" y="149"/>
                    <a:pt x="227" y="149"/>
                  </a:cubicBezTo>
                  <a:cubicBezTo>
                    <a:pt x="234" y="146"/>
                    <a:pt x="234" y="146"/>
                    <a:pt x="234" y="146"/>
                  </a:cubicBezTo>
                  <a:cubicBezTo>
                    <a:pt x="234" y="146"/>
                    <a:pt x="235" y="152"/>
                    <a:pt x="239" y="147"/>
                  </a:cubicBezTo>
                  <a:cubicBezTo>
                    <a:pt x="243" y="142"/>
                    <a:pt x="246" y="131"/>
                    <a:pt x="248" y="127"/>
                  </a:cubicBezTo>
                  <a:cubicBezTo>
                    <a:pt x="250" y="124"/>
                    <a:pt x="257" y="115"/>
                    <a:pt x="257" y="114"/>
                  </a:cubicBezTo>
                  <a:cubicBezTo>
                    <a:pt x="257" y="114"/>
                    <a:pt x="257" y="113"/>
                    <a:pt x="258" y="111"/>
                  </a:cubicBezTo>
                  <a:cubicBezTo>
                    <a:pt x="258" y="113"/>
                    <a:pt x="259" y="116"/>
                    <a:pt x="259" y="117"/>
                  </a:cubicBezTo>
                  <a:cubicBezTo>
                    <a:pt x="259" y="118"/>
                    <a:pt x="258" y="126"/>
                    <a:pt x="258" y="126"/>
                  </a:cubicBezTo>
                  <a:cubicBezTo>
                    <a:pt x="258" y="126"/>
                    <a:pt x="258" y="132"/>
                    <a:pt x="258" y="132"/>
                  </a:cubicBezTo>
                  <a:cubicBezTo>
                    <a:pt x="258" y="133"/>
                    <a:pt x="256" y="138"/>
                    <a:pt x="256" y="138"/>
                  </a:cubicBezTo>
                  <a:cubicBezTo>
                    <a:pt x="256" y="138"/>
                    <a:pt x="261" y="140"/>
                    <a:pt x="261" y="140"/>
                  </a:cubicBezTo>
                  <a:cubicBezTo>
                    <a:pt x="262" y="140"/>
                    <a:pt x="269" y="142"/>
                    <a:pt x="267" y="139"/>
                  </a:cubicBezTo>
                  <a:cubicBezTo>
                    <a:pt x="265" y="135"/>
                    <a:pt x="264" y="133"/>
                    <a:pt x="264" y="133"/>
                  </a:cubicBezTo>
                  <a:cubicBezTo>
                    <a:pt x="264" y="133"/>
                    <a:pt x="259" y="131"/>
                    <a:pt x="261" y="129"/>
                  </a:cubicBezTo>
                  <a:cubicBezTo>
                    <a:pt x="262" y="127"/>
                    <a:pt x="263" y="127"/>
                    <a:pt x="263" y="124"/>
                  </a:cubicBezTo>
                  <a:cubicBezTo>
                    <a:pt x="263" y="122"/>
                    <a:pt x="264" y="122"/>
                    <a:pt x="263" y="120"/>
                  </a:cubicBezTo>
                  <a:cubicBezTo>
                    <a:pt x="262" y="118"/>
                    <a:pt x="261" y="119"/>
                    <a:pt x="261" y="115"/>
                  </a:cubicBezTo>
                  <a:cubicBezTo>
                    <a:pt x="260" y="112"/>
                    <a:pt x="261" y="110"/>
                    <a:pt x="261" y="110"/>
                  </a:cubicBezTo>
                  <a:cubicBezTo>
                    <a:pt x="261" y="106"/>
                    <a:pt x="261" y="106"/>
                    <a:pt x="261" y="106"/>
                  </a:cubicBezTo>
                  <a:cubicBezTo>
                    <a:pt x="258" y="107"/>
                    <a:pt x="258" y="107"/>
                    <a:pt x="258" y="107"/>
                  </a:cubicBezTo>
                  <a:cubicBezTo>
                    <a:pt x="248" y="103"/>
                    <a:pt x="248" y="103"/>
                    <a:pt x="248" y="103"/>
                  </a:cubicBezTo>
                  <a:cubicBezTo>
                    <a:pt x="248" y="103"/>
                    <a:pt x="235" y="107"/>
                    <a:pt x="236" y="107"/>
                  </a:cubicBezTo>
                  <a:cubicBezTo>
                    <a:pt x="238" y="106"/>
                    <a:pt x="248" y="97"/>
                    <a:pt x="248" y="97"/>
                  </a:cubicBezTo>
                  <a:cubicBezTo>
                    <a:pt x="248" y="97"/>
                    <a:pt x="256" y="90"/>
                    <a:pt x="257" y="89"/>
                  </a:cubicBezTo>
                  <a:cubicBezTo>
                    <a:pt x="257" y="89"/>
                    <a:pt x="261" y="87"/>
                    <a:pt x="262" y="87"/>
                  </a:cubicBezTo>
                  <a:cubicBezTo>
                    <a:pt x="264" y="87"/>
                    <a:pt x="272" y="89"/>
                    <a:pt x="272" y="89"/>
                  </a:cubicBezTo>
                  <a:cubicBezTo>
                    <a:pt x="276" y="88"/>
                    <a:pt x="276" y="88"/>
                    <a:pt x="276" y="88"/>
                  </a:cubicBezTo>
                  <a:cubicBezTo>
                    <a:pt x="286" y="90"/>
                    <a:pt x="286" y="90"/>
                    <a:pt x="286" y="90"/>
                  </a:cubicBezTo>
                  <a:cubicBezTo>
                    <a:pt x="291" y="88"/>
                    <a:pt x="291" y="88"/>
                    <a:pt x="291" y="88"/>
                  </a:cubicBezTo>
                  <a:cubicBezTo>
                    <a:pt x="291" y="88"/>
                    <a:pt x="294" y="85"/>
                    <a:pt x="294" y="84"/>
                  </a:cubicBezTo>
                  <a:cubicBezTo>
                    <a:pt x="294" y="83"/>
                    <a:pt x="296" y="81"/>
                    <a:pt x="297" y="80"/>
                  </a:cubicBezTo>
                  <a:cubicBezTo>
                    <a:pt x="298" y="79"/>
                    <a:pt x="308" y="76"/>
                    <a:pt x="308" y="76"/>
                  </a:cubicBezTo>
                  <a:cubicBezTo>
                    <a:pt x="309" y="82"/>
                    <a:pt x="309" y="82"/>
                    <a:pt x="309" y="82"/>
                  </a:cubicBezTo>
                  <a:cubicBezTo>
                    <a:pt x="305" y="90"/>
                    <a:pt x="305" y="90"/>
                    <a:pt x="305" y="90"/>
                  </a:cubicBezTo>
                  <a:cubicBezTo>
                    <a:pt x="301" y="92"/>
                    <a:pt x="301" y="92"/>
                    <a:pt x="301" y="92"/>
                  </a:cubicBezTo>
                  <a:cubicBezTo>
                    <a:pt x="301" y="92"/>
                    <a:pt x="292" y="99"/>
                    <a:pt x="292" y="101"/>
                  </a:cubicBezTo>
                  <a:cubicBezTo>
                    <a:pt x="293" y="102"/>
                    <a:pt x="300" y="109"/>
                    <a:pt x="300" y="109"/>
                  </a:cubicBezTo>
                  <a:cubicBezTo>
                    <a:pt x="300" y="109"/>
                    <a:pt x="300" y="116"/>
                    <a:pt x="302" y="119"/>
                  </a:cubicBezTo>
                  <a:cubicBezTo>
                    <a:pt x="304" y="122"/>
                    <a:pt x="309" y="125"/>
                    <a:pt x="309" y="125"/>
                  </a:cubicBezTo>
                  <a:cubicBezTo>
                    <a:pt x="317" y="101"/>
                    <a:pt x="317" y="101"/>
                    <a:pt x="317" y="101"/>
                  </a:cubicBezTo>
                  <a:cubicBezTo>
                    <a:pt x="317" y="101"/>
                    <a:pt x="315" y="92"/>
                    <a:pt x="315" y="91"/>
                  </a:cubicBezTo>
                  <a:cubicBezTo>
                    <a:pt x="315" y="90"/>
                    <a:pt x="325" y="83"/>
                    <a:pt x="325" y="83"/>
                  </a:cubicBezTo>
                  <a:cubicBezTo>
                    <a:pt x="341" y="78"/>
                    <a:pt x="341" y="78"/>
                    <a:pt x="341" y="78"/>
                  </a:cubicBezTo>
                  <a:cubicBezTo>
                    <a:pt x="343" y="74"/>
                    <a:pt x="343" y="74"/>
                    <a:pt x="343" y="74"/>
                  </a:cubicBezTo>
                  <a:cubicBezTo>
                    <a:pt x="341" y="69"/>
                    <a:pt x="341" y="69"/>
                    <a:pt x="341" y="69"/>
                  </a:cubicBezTo>
                  <a:cubicBezTo>
                    <a:pt x="334" y="63"/>
                    <a:pt x="334" y="63"/>
                    <a:pt x="334" y="63"/>
                  </a:cubicBezTo>
                  <a:cubicBezTo>
                    <a:pt x="339" y="61"/>
                    <a:pt x="339" y="61"/>
                    <a:pt x="339" y="61"/>
                  </a:cubicBezTo>
                  <a:cubicBezTo>
                    <a:pt x="339" y="61"/>
                    <a:pt x="344" y="61"/>
                    <a:pt x="344" y="62"/>
                  </a:cubicBezTo>
                  <a:cubicBezTo>
                    <a:pt x="344" y="63"/>
                    <a:pt x="350" y="66"/>
                    <a:pt x="350" y="66"/>
                  </a:cubicBezTo>
                  <a:cubicBezTo>
                    <a:pt x="350" y="66"/>
                    <a:pt x="354" y="67"/>
                    <a:pt x="354" y="66"/>
                  </a:cubicBezTo>
                  <a:cubicBezTo>
                    <a:pt x="354" y="65"/>
                    <a:pt x="354" y="60"/>
                    <a:pt x="354" y="60"/>
                  </a:cubicBezTo>
                  <a:cubicBezTo>
                    <a:pt x="350" y="56"/>
                    <a:pt x="350" y="56"/>
                    <a:pt x="350" y="56"/>
                  </a:cubicBezTo>
                  <a:lnTo>
                    <a:pt x="338" y="53"/>
                  </a:lnTo>
                  <a:close/>
                  <a:moveTo>
                    <a:pt x="406" y="101"/>
                  </a:moveTo>
                  <a:cubicBezTo>
                    <a:pt x="406" y="101"/>
                    <a:pt x="398" y="87"/>
                    <a:pt x="388" y="73"/>
                  </a:cubicBezTo>
                  <a:cubicBezTo>
                    <a:pt x="377" y="59"/>
                    <a:pt x="360" y="43"/>
                    <a:pt x="360" y="43"/>
                  </a:cubicBezTo>
                  <a:cubicBezTo>
                    <a:pt x="359" y="42"/>
                    <a:pt x="359" y="42"/>
                    <a:pt x="359" y="42"/>
                  </a:cubicBezTo>
                  <a:cubicBezTo>
                    <a:pt x="357" y="42"/>
                    <a:pt x="357" y="42"/>
                    <a:pt x="357" y="42"/>
                  </a:cubicBezTo>
                  <a:cubicBezTo>
                    <a:pt x="354" y="38"/>
                    <a:pt x="354" y="38"/>
                    <a:pt x="354" y="38"/>
                  </a:cubicBezTo>
                  <a:cubicBezTo>
                    <a:pt x="350" y="39"/>
                    <a:pt x="350" y="39"/>
                    <a:pt x="350" y="39"/>
                  </a:cubicBezTo>
                  <a:cubicBezTo>
                    <a:pt x="351" y="41"/>
                    <a:pt x="351" y="41"/>
                    <a:pt x="351" y="41"/>
                  </a:cubicBezTo>
                  <a:cubicBezTo>
                    <a:pt x="353" y="45"/>
                    <a:pt x="353" y="45"/>
                    <a:pt x="353" y="45"/>
                  </a:cubicBezTo>
                  <a:cubicBezTo>
                    <a:pt x="352" y="45"/>
                    <a:pt x="352" y="45"/>
                    <a:pt x="352" y="45"/>
                  </a:cubicBezTo>
                  <a:cubicBezTo>
                    <a:pt x="349" y="46"/>
                    <a:pt x="349" y="46"/>
                    <a:pt x="349" y="46"/>
                  </a:cubicBezTo>
                  <a:cubicBezTo>
                    <a:pt x="349" y="48"/>
                    <a:pt x="349" y="48"/>
                    <a:pt x="349" y="48"/>
                  </a:cubicBezTo>
                  <a:cubicBezTo>
                    <a:pt x="353" y="51"/>
                    <a:pt x="353" y="51"/>
                    <a:pt x="353" y="51"/>
                  </a:cubicBezTo>
                  <a:cubicBezTo>
                    <a:pt x="356" y="53"/>
                    <a:pt x="356" y="53"/>
                    <a:pt x="356" y="53"/>
                  </a:cubicBezTo>
                  <a:cubicBezTo>
                    <a:pt x="361" y="56"/>
                    <a:pt x="361" y="56"/>
                    <a:pt x="361" y="56"/>
                  </a:cubicBezTo>
                  <a:cubicBezTo>
                    <a:pt x="364" y="57"/>
                    <a:pt x="364" y="57"/>
                    <a:pt x="364" y="57"/>
                  </a:cubicBezTo>
                  <a:cubicBezTo>
                    <a:pt x="366" y="60"/>
                    <a:pt x="366" y="60"/>
                    <a:pt x="366" y="60"/>
                  </a:cubicBezTo>
                  <a:cubicBezTo>
                    <a:pt x="368" y="62"/>
                    <a:pt x="368" y="62"/>
                    <a:pt x="368" y="62"/>
                  </a:cubicBezTo>
                  <a:cubicBezTo>
                    <a:pt x="365" y="62"/>
                    <a:pt x="365" y="62"/>
                    <a:pt x="365" y="62"/>
                  </a:cubicBezTo>
                  <a:cubicBezTo>
                    <a:pt x="364" y="59"/>
                    <a:pt x="364" y="59"/>
                    <a:pt x="364" y="59"/>
                  </a:cubicBezTo>
                  <a:cubicBezTo>
                    <a:pt x="360" y="61"/>
                    <a:pt x="360" y="61"/>
                    <a:pt x="360" y="61"/>
                  </a:cubicBezTo>
                  <a:cubicBezTo>
                    <a:pt x="363" y="65"/>
                    <a:pt x="363" y="65"/>
                    <a:pt x="363" y="65"/>
                  </a:cubicBezTo>
                  <a:cubicBezTo>
                    <a:pt x="363" y="65"/>
                    <a:pt x="367" y="70"/>
                    <a:pt x="368" y="71"/>
                  </a:cubicBezTo>
                  <a:cubicBezTo>
                    <a:pt x="369" y="71"/>
                    <a:pt x="370" y="72"/>
                    <a:pt x="370" y="72"/>
                  </a:cubicBezTo>
                  <a:cubicBezTo>
                    <a:pt x="370" y="72"/>
                    <a:pt x="372" y="70"/>
                    <a:pt x="373" y="70"/>
                  </a:cubicBezTo>
                  <a:cubicBezTo>
                    <a:pt x="374" y="69"/>
                    <a:pt x="374" y="71"/>
                    <a:pt x="374" y="71"/>
                  </a:cubicBezTo>
                  <a:cubicBezTo>
                    <a:pt x="376" y="72"/>
                    <a:pt x="376" y="72"/>
                    <a:pt x="376" y="72"/>
                  </a:cubicBezTo>
                  <a:cubicBezTo>
                    <a:pt x="376" y="74"/>
                    <a:pt x="376" y="74"/>
                    <a:pt x="376" y="74"/>
                  </a:cubicBezTo>
                  <a:cubicBezTo>
                    <a:pt x="376" y="74"/>
                    <a:pt x="377" y="77"/>
                    <a:pt x="377" y="78"/>
                  </a:cubicBezTo>
                  <a:cubicBezTo>
                    <a:pt x="377" y="79"/>
                    <a:pt x="375" y="80"/>
                    <a:pt x="375" y="81"/>
                  </a:cubicBezTo>
                  <a:cubicBezTo>
                    <a:pt x="375" y="83"/>
                    <a:pt x="376" y="85"/>
                    <a:pt x="376" y="85"/>
                  </a:cubicBezTo>
                  <a:cubicBezTo>
                    <a:pt x="376" y="86"/>
                    <a:pt x="380" y="89"/>
                    <a:pt x="380" y="89"/>
                  </a:cubicBezTo>
                  <a:cubicBezTo>
                    <a:pt x="380" y="89"/>
                    <a:pt x="383" y="91"/>
                    <a:pt x="383" y="92"/>
                  </a:cubicBezTo>
                  <a:cubicBezTo>
                    <a:pt x="383" y="93"/>
                    <a:pt x="384" y="96"/>
                    <a:pt x="384" y="96"/>
                  </a:cubicBezTo>
                  <a:cubicBezTo>
                    <a:pt x="389" y="98"/>
                    <a:pt x="389" y="98"/>
                    <a:pt x="389" y="98"/>
                  </a:cubicBezTo>
                  <a:cubicBezTo>
                    <a:pt x="393" y="102"/>
                    <a:pt x="393" y="102"/>
                    <a:pt x="393" y="102"/>
                  </a:cubicBezTo>
                  <a:cubicBezTo>
                    <a:pt x="394" y="100"/>
                    <a:pt x="394" y="100"/>
                    <a:pt x="394" y="100"/>
                  </a:cubicBezTo>
                  <a:cubicBezTo>
                    <a:pt x="396" y="101"/>
                    <a:pt x="396" y="101"/>
                    <a:pt x="396" y="101"/>
                  </a:cubicBezTo>
                  <a:cubicBezTo>
                    <a:pt x="397" y="105"/>
                    <a:pt x="397" y="105"/>
                    <a:pt x="397" y="105"/>
                  </a:cubicBezTo>
                  <a:cubicBezTo>
                    <a:pt x="396" y="108"/>
                    <a:pt x="396" y="108"/>
                    <a:pt x="396" y="108"/>
                  </a:cubicBezTo>
                  <a:cubicBezTo>
                    <a:pt x="395" y="115"/>
                    <a:pt x="395" y="115"/>
                    <a:pt x="395" y="115"/>
                  </a:cubicBezTo>
                  <a:cubicBezTo>
                    <a:pt x="395" y="117"/>
                    <a:pt x="395" y="117"/>
                    <a:pt x="395" y="117"/>
                  </a:cubicBezTo>
                  <a:cubicBezTo>
                    <a:pt x="395" y="117"/>
                    <a:pt x="398" y="114"/>
                    <a:pt x="398" y="113"/>
                  </a:cubicBezTo>
                  <a:cubicBezTo>
                    <a:pt x="398" y="113"/>
                    <a:pt x="399" y="108"/>
                    <a:pt x="399" y="107"/>
                  </a:cubicBezTo>
                  <a:cubicBezTo>
                    <a:pt x="399" y="107"/>
                    <a:pt x="399" y="102"/>
                    <a:pt x="399" y="102"/>
                  </a:cubicBezTo>
                  <a:cubicBezTo>
                    <a:pt x="398" y="100"/>
                    <a:pt x="398" y="100"/>
                    <a:pt x="398" y="100"/>
                  </a:cubicBezTo>
                  <a:cubicBezTo>
                    <a:pt x="398" y="100"/>
                    <a:pt x="395" y="98"/>
                    <a:pt x="395" y="97"/>
                  </a:cubicBezTo>
                  <a:cubicBezTo>
                    <a:pt x="395" y="97"/>
                    <a:pt x="394" y="94"/>
                    <a:pt x="394" y="93"/>
                  </a:cubicBezTo>
                  <a:cubicBezTo>
                    <a:pt x="394" y="92"/>
                    <a:pt x="397" y="90"/>
                    <a:pt x="397" y="90"/>
                  </a:cubicBezTo>
                  <a:cubicBezTo>
                    <a:pt x="398" y="93"/>
                    <a:pt x="398" y="93"/>
                    <a:pt x="398" y="93"/>
                  </a:cubicBezTo>
                  <a:cubicBezTo>
                    <a:pt x="401" y="97"/>
                    <a:pt x="401" y="97"/>
                    <a:pt x="401" y="97"/>
                  </a:cubicBezTo>
                  <a:cubicBezTo>
                    <a:pt x="401" y="96"/>
                    <a:pt x="401" y="95"/>
                    <a:pt x="401" y="95"/>
                  </a:cubicBezTo>
                  <a:cubicBezTo>
                    <a:pt x="401" y="94"/>
                    <a:pt x="406" y="101"/>
                    <a:pt x="406" y="101"/>
                  </a:cubicBezTo>
                  <a:close/>
                  <a:moveTo>
                    <a:pt x="401" y="100"/>
                  </a:moveTo>
                  <a:cubicBezTo>
                    <a:pt x="404" y="101"/>
                    <a:pt x="404" y="101"/>
                    <a:pt x="404" y="101"/>
                  </a:cubicBezTo>
                  <a:cubicBezTo>
                    <a:pt x="401" y="97"/>
                    <a:pt x="401" y="97"/>
                    <a:pt x="401" y="97"/>
                  </a:cubicBezTo>
                  <a:cubicBezTo>
                    <a:pt x="401" y="98"/>
                    <a:pt x="401" y="100"/>
                    <a:pt x="401" y="100"/>
                  </a:cubicBezTo>
                  <a:close/>
                  <a:moveTo>
                    <a:pt x="250" y="172"/>
                  </a:moveTo>
                  <a:cubicBezTo>
                    <a:pt x="248" y="172"/>
                    <a:pt x="245" y="173"/>
                    <a:pt x="245" y="173"/>
                  </a:cubicBezTo>
                  <a:cubicBezTo>
                    <a:pt x="245" y="173"/>
                    <a:pt x="242" y="174"/>
                    <a:pt x="241" y="174"/>
                  </a:cubicBezTo>
                  <a:cubicBezTo>
                    <a:pt x="241" y="175"/>
                    <a:pt x="241" y="175"/>
                    <a:pt x="238" y="177"/>
                  </a:cubicBezTo>
                  <a:cubicBezTo>
                    <a:pt x="236" y="179"/>
                    <a:pt x="237" y="176"/>
                    <a:pt x="236" y="179"/>
                  </a:cubicBezTo>
                  <a:cubicBezTo>
                    <a:pt x="235" y="181"/>
                    <a:pt x="236" y="181"/>
                    <a:pt x="233" y="181"/>
                  </a:cubicBezTo>
                  <a:cubicBezTo>
                    <a:pt x="231" y="181"/>
                    <a:pt x="229" y="181"/>
                    <a:pt x="227" y="181"/>
                  </a:cubicBezTo>
                  <a:cubicBezTo>
                    <a:pt x="225" y="181"/>
                    <a:pt x="225" y="180"/>
                    <a:pt x="223" y="181"/>
                  </a:cubicBezTo>
                  <a:cubicBezTo>
                    <a:pt x="222" y="183"/>
                    <a:pt x="221" y="184"/>
                    <a:pt x="220" y="184"/>
                  </a:cubicBezTo>
                  <a:cubicBezTo>
                    <a:pt x="220" y="185"/>
                    <a:pt x="220" y="186"/>
                    <a:pt x="221" y="186"/>
                  </a:cubicBezTo>
                  <a:cubicBezTo>
                    <a:pt x="221" y="186"/>
                    <a:pt x="226" y="186"/>
                    <a:pt x="227" y="186"/>
                  </a:cubicBezTo>
                  <a:cubicBezTo>
                    <a:pt x="227" y="189"/>
                    <a:pt x="227" y="189"/>
                    <a:pt x="227" y="189"/>
                  </a:cubicBezTo>
                  <a:cubicBezTo>
                    <a:pt x="229" y="188"/>
                    <a:pt x="229" y="188"/>
                    <a:pt x="229" y="188"/>
                  </a:cubicBezTo>
                  <a:cubicBezTo>
                    <a:pt x="229" y="188"/>
                    <a:pt x="231" y="188"/>
                    <a:pt x="231" y="187"/>
                  </a:cubicBezTo>
                  <a:cubicBezTo>
                    <a:pt x="231" y="187"/>
                    <a:pt x="231" y="186"/>
                    <a:pt x="231" y="186"/>
                  </a:cubicBezTo>
                  <a:cubicBezTo>
                    <a:pt x="228" y="186"/>
                    <a:pt x="228" y="186"/>
                    <a:pt x="228" y="186"/>
                  </a:cubicBezTo>
                  <a:cubicBezTo>
                    <a:pt x="228" y="186"/>
                    <a:pt x="229" y="186"/>
                    <a:pt x="232" y="185"/>
                  </a:cubicBezTo>
                  <a:cubicBezTo>
                    <a:pt x="236" y="184"/>
                    <a:pt x="237" y="183"/>
                    <a:pt x="237" y="183"/>
                  </a:cubicBezTo>
                  <a:cubicBezTo>
                    <a:pt x="234" y="186"/>
                    <a:pt x="234" y="186"/>
                    <a:pt x="234" y="186"/>
                  </a:cubicBezTo>
                  <a:cubicBezTo>
                    <a:pt x="234" y="186"/>
                    <a:pt x="237" y="188"/>
                    <a:pt x="239" y="187"/>
                  </a:cubicBezTo>
                  <a:cubicBezTo>
                    <a:pt x="240" y="186"/>
                    <a:pt x="240" y="186"/>
                    <a:pt x="243" y="184"/>
                  </a:cubicBezTo>
                  <a:cubicBezTo>
                    <a:pt x="246" y="183"/>
                    <a:pt x="246" y="183"/>
                    <a:pt x="247" y="183"/>
                  </a:cubicBezTo>
                  <a:cubicBezTo>
                    <a:pt x="247" y="182"/>
                    <a:pt x="249" y="184"/>
                    <a:pt x="249" y="184"/>
                  </a:cubicBezTo>
                  <a:cubicBezTo>
                    <a:pt x="250" y="184"/>
                    <a:pt x="252" y="184"/>
                    <a:pt x="253" y="182"/>
                  </a:cubicBezTo>
                  <a:cubicBezTo>
                    <a:pt x="254" y="180"/>
                    <a:pt x="254" y="179"/>
                    <a:pt x="254" y="178"/>
                  </a:cubicBezTo>
                  <a:cubicBezTo>
                    <a:pt x="254" y="177"/>
                    <a:pt x="254" y="177"/>
                    <a:pt x="254" y="176"/>
                  </a:cubicBezTo>
                  <a:cubicBezTo>
                    <a:pt x="254" y="175"/>
                    <a:pt x="253" y="174"/>
                    <a:pt x="254" y="173"/>
                  </a:cubicBezTo>
                  <a:cubicBezTo>
                    <a:pt x="255" y="172"/>
                    <a:pt x="256" y="172"/>
                    <a:pt x="256" y="171"/>
                  </a:cubicBezTo>
                  <a:cubicBezTo>
                    <a:pt x="256" y="170"/>
                    <a:pt x="256" y="169"/>
                    <a:pt x="256" y="168"/>
                  </a:cubicBezTo>
                  <a:cubicBezTo>
                    <a:pt x="257" y="167"/>
                    <a:pt x="257" y="166"/>
                    <a:pt x="257" y="165"/>
                  </a:cubicBezTo>
                  <a:cubicBezTo>
                    <a:pt x="257" y="163"/>
                    <a:pt x="257" y="161"/>
                    <a:pt x="256" y="160"/>
                  </a:cubicBezTo>
                  <a:cubicBezTo>
                    <a:pt x="256" y="160"/>
                    <a:pt x="254" y="160"/>
                    <a:pt x="255" y="159"/>
                  </a:cubicBezTo>
                  <a:cubicBezTo>
                    <a:pt x="256" y="158"/>
                    <a:pt x="257" y="156"/>
                    <a:pt x="257" y="156"/>
                  </a:cubicBezTo>
                  <a:cubicBezTo>
                    <a:pt x="257" y="156"/>
                    <a:pt x="259" y="157"/>
                    <a:pt x="260" y="158"/>
                  </a:cubicBezTo>
                  <a:cubicBezTo>
                    <a:pt x="260" y="159"/>
                    <a:pt x="261" y="159"/>
                    <a:pt x="262" y="159"/>
                  </a:cubicBezTo>
                  <a:cubicBezTo>
                    <a:pt x="263" y="159"/>
                    <a:pt x="264" y="158"/>
                    <a:pt x="265" y="157"/>
                  </a:cubicBezTo>
                  <a:cubicBezTo>
                    <a:pt x="266" y="156"/>
                    <a:pt x="268" y="154"/>
                    <a:pt x="268" y="153"/>
                  </a:cubicBezTo>
                  <a:cubicBezTo>
                    <a:pt x="269" y="152"/>
                    <a:pt x="270" y="152"/>
                    <a:pt x="270" y="151"/>
                  </a:cubicBezTo>
                  <a:cubicBezTo>
                    <a:pt x="270" y="151"/>
                    <a:pt x="268" y="151"/>
                    <a:pt x="267" y="149"/>
                  </a:cubicBezTo>
                  <a:cubicBezTo>
                    <a:pt x="266" y="147"/>
                    <a:pt x="266" y="144"/>
                    <a:pt x="265" y="144"/>
                  </a:cubicBezTo>
                  <a:cubicBezTo>
                    <a:pt x="265" y="145"/>
                    <a:pt x="263" y="147"/>
                    <a:pt x="263" y="148"/>
                  </a:cubicBezTo>
                  <a:cubicBezTo>
                    <a:pt x="262" y="149"/>
                    <a:pt x="261" y="150"/>
                    <a:pt x="261" y="150"/>
                  </a:cubicBezTo>
                  <a:cubicBezTo>
                    <a:pt x="258" y="147"/>
                    <a:pt x="258" y="147"/>
                    <a:pt x="258" y="147"/>
                  </a:cubicBezTo>
                  <a:cubicBezTo>
                    <a:pt x="259" y="144"/>
                    <a:pt x="259" y="144"/>
                    <a:pt x="259" y="144"/>
                  </a:cubicBezTo>
                  <a:cubicBezTo>
                    <a:pt x="257" y="144"/>
                    <a:pt x="257" y="144"/>
                    <a:pt x="257" y="144"/>
                  </a:cubicBezTo>
                  <a:cubicBezTo>
                    <a:pt x="258" y="146"/>
                    <a:pt x="256" y="151"/>
                    <a:pt x="256" y="151"/>
                  </a:cubicBezTo>
                  <a:cubicBezTo>
                    <a:pt x="253" y="152"/>
                    <a:pt x="253" y="152"/>
                    <a:pt x="253" y="152"/>
                  </a:cubicBezTo>
                  <a:cubicBezTo>
                    <a:pt x="253" y="152"/>
                    <a:pt x="252" y="155"/>
                    <a:pt x="251" y="156"/>
                  </a:cubicBezTo>
                  <a:cubicBezTo>
                    <a:pt x="251" y="156"/>
                    <a:pt x="251" y="159"/>
                    <a:pt x="251" y="159"/>
                  </a:cubicBezTo>
                  <a:cubicBezTo>
                    <a:pt x="251" y="159"/>
                    <a:pt x="251" y="160"/>
                    <a:pt x="251" y="160"/>
                  </a:cubicBezTo>
                  <a:cubicBezTo>
                    <a:pt x="252" y="161"/>
                    <a:pt x="253" y="166"/>
                    <a:pt x="253" y="168"/>
                  </a:cubicBezTo>
                  <a:cubicBezTo>
                    <a:pt x="252" y="170"/>
                    <a:pt x="252" y="171"/>
                    <a:pt x="250" y="172"/>
                  </a:cubicBezTo>
                  <a:close/>
                  <a:moveTo>
                    <a:pt x="223" y="191"/>
                  </a:moveTo>
                  <a:cubicBezTo>
                    <a:pt x="224" y="189"/>
                    <a:pt x="224" y="189"/>
                    <a:pt x="224" y="189"/>
                  </a:cubicBezTo>
                  <a:cubicBezTo>
                    <a:pt x="224" y="188"/>
                    <a:pt x="224" y="188"/>
                    <a:pt x="224" y="188"/>
                  </a:cubicBezTo>
                  <a:cubicBezTo>
                    <a:pt x="222" y="188"/>
                    <a:pt x="222" y="188"/>
                    <a:pt x="222" y="188"/>
                  </a:cubicBezTo>
                  <a:cubicBezTo>
                    <a:pt x="220" y="189"/>
                    <a:pt x="220" y="189"/>
                    <a:pt x="220" y="189"/>
                  </a:cubicBezTo>
                  <a:cubicBezTo>
                    <a:pt x="222" y="190"/>
                    <a:pt x="222" y="190"/>
                    <a:pt x="222" y="190"/>
                  </a:cubicBezTo>
                  <a:cubicBezTo>
                    <a:pt x="221" y="194"/>
                    <a:pt x="221" y="194"/>
                    <a:pt x="221" y="194"/>
                  </a:cubicBezTo>
                  <a:lnTo>
                    <a:pt x="223" y="191"/>
                  </a:lnTo>
                  <a:close/>
                  <a:moveTo>
                    <a:pt x="187" y="217"/>
                  </a:moveTo>
                  <a:cubicBezTo>
                    <a:pt x="185" y="221"/>
                    <a:pt x="185" y="221"/>
                    <a:pt x="185" y="221"/>
                  </a:cubicBezTo>
                  <a:cubicBezTo>
                    <a:pt x="188" y="225"/>
                    <a:pt x="188" y="225"/>
                    <a:pt x="188" y="225"/>
                  </a:cubicBezTo>
                  <a:cubicBezTo>
                    <a:pt x="188" y="225"/>
                    <a:pt x="191" y="225"/>
                    <a:pt x="192" y="224"/>
                  </a:cubicBezTo>
                  <a:cubicBezTo>
                    <a:pt x="192" y="223"/>
                    <a:pt x="192" y="219"/>
                    <a:pt x="193" y="218"/>
                  </a:cubicBezTo>
                  <a:cubicBezTo>
                    <a:pt x="193" y="217"/>
                    <a:pt x="195" y="214"/>
                    <a:pt x="195" y="214"/>
                  </a:cubicBezTo>
                  <a:cubicBezTo>
                    <a:pt x="195" y="212"/>
                    <a:pt x="195" y="212"/>
                    <a:pt x="195" y="212"/>
                  </a:cubicBezTo>
                  <a:cubicBezTo>
                    <a:pt x="192" y="211"/>
                    <a:pt x="192" y="211"/>
                    <a:pt x="192" y="211"/>
                  </a:cubicBezTo>
                  <a:lnTo>
                    <a:pt x="187" y="217"/>
                  </a:lnTo>
                  <a:close/>
                  <a:moveTo>
                    <a:pt x="196" y="247"/>
                  </a:moveTo>
                  <a:cubicBezTo>
                    <a:pt x="195" y="247"/>
                    <a:pt x="192" y="249"/>
                    <a:pt x="192" y="249"/>
                  </a:cubicBezTo>
                  <a:cubicBezTo>
                    <a:pt x="192" y="245"/>
                    <a:pt x="192" y="245"/>
                    <a:pt x="192" y="245"/>
                  </a:cubicBezTo>
                  <a:cubicBezTo>
                    <a:pt x="192" y="245"/>
                    <a:pt x="193" y="244"/>
                    <a:pt x="194" y="242"/>
                  </a:cubicBezTo>
                  <a:cubicBezTo>
                    <a:pt x="194" y="240"/>
                    <a:pt x="194" y="239"/>
                    <a:pt x="194" y="238"/>
                  </a:cubicBezTo>
                  <a:cubicBezTo>
                    <a:pt x="194" y="237"/>
                    <a:pt x="194" y="232"/>
                    <a:pt x="194" y="232"/>
                  </a:cubicBezTo>
                  <a:cubicBezTo>
                    <a:pt x="192" y="231"/>
                    <a:pt x="192" y="231"/>
                    <a:pt x="192" y="231"/>
                  </a:cubicBezTo>
                  <a:cubicBezTo>
                    <a:pt x="190" y="238"/>
                    <a:pt x="190" y="238"/>
                    <a:pt x="190" y="238"/>
                  </a:cubicBezTo>
                  <a:cubicBezTo>
                    <a:pt x="189" y="243"/>
                    <a:pt x="189" y="243"/>
                    <a:pt x="189" y="243"/>
                  </a:cubicBezTo>
                  <a:cubicBezTo>
                    <a:pt x="186" y="244"/>
                    <a:pt x="186" y="244"/>
                    <a:pt x="186" y="244"/>
                  </a:cubicBezTo>
                  <a:cubicBezTo>
                    <a:pt x="186" y="244"/>
                    <a:pt x="187" y="250"/>
                    <a:pt x="188" y="251"/>
                  </a:cubicBezTo>
                  <a:cubicBezTo>
                    <a:pt x="188" y="251"/>
                    <a:pt x="192" y="253"/>
                    <a:pt x="192" y="253"/>
                  </a:cubicBezTo>
                  <a:cubicBezTo>
                    <a:pt x="196" y="253"/>
                    <a:pt x="196" y="253"/>
                    <a:pt x="196" y="253"/>
                  </a:cubicBezTo>
                  <a:cubicBezTo>
                    <a:pt x="196" y="253"/>
                    <a:pt x="198" y="252"/>
                    <a:pt x="199" y="253"/>
                  </a:cubicBezTo>
                  <a:cubicBezTo>
                    <a:pt x="199" y="254"/>
                    <a:pt x="200" y="257"/>
                    <a:pt x="200" y="256"/>
                  </a:cubicBezTo>
                  <a:cubicBezTo>
                    <a:pt x="200" y="255"/>
                    <a:pt x="200" y="252"/>
                    <a:pt x="200" y="251"/>
                  </a:cubicBezTo>
                  <a:cubicBezTo>
                    <a:pt x="199" y="250"/>
                    <a:pt x="197" y="247"/>
                    <a:pt x="196" y="247"/>
                  </a:cubicBezTo>
                  <a:close/>
                  <a:moveTo>
                    <a:pt x="180" y="266"/>
                  </a:moveTo>
                  <a:cubicBezTo>
                    <a:pt x="181" y="266"/>
                    <a:pt x="187" y="266"/>
                    <a:pt x="187" y="266"/>
                  </a:cubicBezTo>
                  <a:cubicBezTo>
                    <a:pt x="187" y="266"/>
                    <a:pt x="186" y="263"/>
                    <a:pt x="187" y="261"/>
                  </a:cubicBezTo>
                  <a:cubicBezTo>
                    <a:pt x="188" y="260"/>
                    <a:pt x="189" y="259"/>
                    <a:pt x="189" y="259"/>
                  </a:cubicBezTo>
                  <a:cubicBezTo>
                    <a:pt x="188" y="258"/>
                    <a:pt x="187" y="257"/>
                    <a:pt x="187" y="257"/>
                  </a:cubicBezTo>
                  <a:cubicBezTo>
                    <a:pt x="186" y="257"/>
                    <a:pt x="186" y="257"/>
                    <a:pt x="186" y="257"/>
                  </a:cubicBezTo>
                  <a:cubicBezTo>
                    <a:pt x="180" y="261"/>
                    <a:pt x="180" y="261"/>
                    <a:pt x="180" y="261"/>
                  </a:cubicBezTo>
                  <a:cubicBezTo>
                    <a:pt x="180" y="261"/>
                    <a:pt x="179" y="266"/>
                    <a:pt x="180" y="266"/>
                  </a:cubicBezTo>
                  <a:close/>
                  <a:moveTo>
                    <a:pt x="197" y="261"/>
                  </a:moveTo>
                  <a:cubicBezTo>
                    <a:pt x="197" y="258"/>
                    <a:pt x="197" y="258"/>
                    <a:pt x="197" y="258"/>
                  </a:cubicBezTo>
                  <a:cubicBezTo>
                    <a:pt x="197" y="258"/>
                    <a:pt x="199" y="256"/>
                    <a:pt x="197" y="256"/>
                  </a:cubicBezTo>
                  <a:cubicBezTo>
                    <a:pt x="194" y="256"/>
                    <a:pt x="193" y="256"/>
                    <a:pt x="193" y="256"/>
                  </a:cubicBezTo>
                  <a:cubicBezTo>
                    <a:pt x="192" y="259"/>
                    <a:pt x="192" y="259"/>
                    <a:pt x="192" y="259"/>
                  </a:cubicBezTo>
                  <a:cubicBezTo>
                    <a:pt x="196" y="262"/>
                    <a:pt x="196" y="262"/>
                    <a:pt x="196" y="262"/>
                  </a:cubicBezTo>
                  <a:lnTo>
                    <a:pt x="197" y="261"/>
                  </a:lnTo>
                  <a:close/>
                  <a:moveTo>
                    <a:pt x="204" y="257"/>
                  </a:moveTo>
                  <a:cubicBezTo>
                    <a:pt x="205" y="254"/>
                    <a:pt x="205" y="254"/>
                    <a:pt x="205" y="254"/>
                  </a:cubicBezTo>
                  <a:cubicBezTo>
                    <a:pt x="202" y="255"/>
                    <a:pt x="202" y="255"/>
                    <a:pt x="202" y="255"/>
                  </a:cubicBezTo>
                  <a:cubicBezTo>
                    <a:pt x="202" y="257"/>
                    <a:pt x="202" y="257"/>
                    <a:pt x="202" y="257"/>
                  </a:cubicBezTo>
                  <a:cubicBezTo>
                    <a:pt x="203" y="259"/>
                    <a:pt x="203" y="259"/>
                    <a:pt x="203" y="259"/>
                  </a:cubicBezTo>
                  <a:cubicBezTo>
                    <a:pt x="204" y="259"/>
                    <a:pt x="204" y="259"/>
                    <a:pt x="204" y="259"/>
                  </a:cubicBezTo>
                  <a:lnTo>
                    <a:pt x="204" y="257"/>
                  </a:lnTo>
                  <a:close/>
                  <a:moveTo>
                    <a:pt x="185" y="284"/>
                  </a:moveTo>
                  <a:cubicBezTo>
                    <a:pt x="181" y="282"/>
                    <a:pt x="181" y="282"/>
                    <a:pt x="181" y="282"/>
                  </a:cubicBezTo>
                  <a:cubicBezTo>
                    <a:pt x="185" y="279"/>
                    <a:pt x="185" y="279"/>
                    <a:pt x="185" y="279"/>
                  </a:cubicBezTo>
                  <a:cubicBezTo>
                    <a:pt x="185" y="279"/>
                    <a:pt x="186" y="278"/>
                    <a:pt x="186" y="277"/>
                  </a:cubicBezTo>
                  <a:cubicBezTo>
                    <a:pt x="186" y="276"/>
                    <a:pt x="186" y="275"/>
                    <a:pt x="186" y="274"/>
                  </a:cubicBezTo>
                  <a:cubicBezTo>
                    <a:pt x="186" y="273"/>
                    <a:pt x="184" y="271"/>
                    <a:pt x="184" y="271"/>
                  </a:cubicBezTo>
                  <a:cubicBezTo>
                    <a:pt x="182" y="270"/>
                    <a:pt x="182" y="270"/>
                    <a:pt x="182" y="270"/>
                  </a:cubicBezTo>
                  <a:cubicBezTo>
                    <a:pt x="181" y="268"/>
                    <a:pt x="181" y="268"/>
                    <a:pt x="181" y="268"/>
                  </a:cubicBezTo>
                  <a:cubicBezTo>
                    <a:pt x="179" y="269"/>
                    <a:pt x="174" y="271"/>
                    <a:pt x="174" y="271"/>
                  </a:cubicBezTo>
                  <a:cubicBezTo>
                    <a:pt x="174" y="271"/>
                    <a:pt x="176" y="273"/>
                    <a:pt x="175" y="275"/>
                  </a:cubicBezTo>
                  <a:cubicBezTo>
                    <a:pt x="174" y="276"/>
                    <a:pt x="172" y="278"/>
                    <a:pt x="172" y="278"/>
                  </a:cubicBezTo>
                  <a:cubicBezTo>
                    <a:pt x="171" y="278"/>
                    <a:pt x="171" y="278"/>
                    <a:pt x="171" y="278"/>
                  </a:cubicBezTo>
                  <a:cubicBezTo>
                    <a:pt x="171" y="278"/>
                    <a:pt x="169" y="279"/>
                    <a:pt x="169" y="279"/>
                  </a:cubicBezTo>
                  <a:cubicBezTo>
                    <a:pt x="169" y="280"/>
                    <a:pt x="168" y="282"/>
                    <a:pt x="167" y="282"/>
                  </a:cubicBezTo>
                  <a:cubicBezTo>
                    <a:pt x="167" y="283"/>
                    <a:pt x="166" y="285"/>
                    <a:pt x="166" y="285"/>
                  </a:cubicBezTo>
                  <a:cubicBezTo>
                    <a:pt x="161" y="286"/>
                    <a:pt x="161" y="286"/>
                    <a:pt x="161" y="286"/>
                  </a:cubicBezTo>
                  <a:cubicBezTo>
                    <a:pt x="161" y="286"/>
                    <a:pt x="161" y="289"/>
                    <a:pt x="160" y="290"/>
                  </a:cubicBezTo>
                  <a:cubicBezTo>
                    <a:pt x="160" y="291"/>
                    <a:pt x="160" y="294"/>
                    <a:pt x="160" y="294"/>
                  </a:cubicBezTo>
                  <a:cubicBezTo>
                    <a:pt x="161" y="294"/>
                    <a:pt x="167" y="296"/>
                    <a:pt x="167" y="296"/>
                  </a:cubicBezTo>
                  <a:cubicBezTo>
                    <a:pt x="172" y="297"/>
                    <a:pt x="172" y="297"/>
                    <a:pt x="172" y="297"/>
                  </a:cubicBezTo>
                  <a:cubicBezTo>
                    <a:pt x="175" y="297"/>
                    <a:pt x="175" y="297"/>
                    <a:pt x="175" y="297"/>
                  </a:cubicBezTo>
                  <a:cubicBezTo>
                    <a:pt x="175" y="297"/>
                    <a:pt x="177" y="299"/>
                    <a:pt x="178" y="298"/>
                  </a:cubicBezTo>
                  <a:cubicBezTo>
                    <a:pt x="179" y="296"/>
                    <a:pt x="180" y="291"/>
                    <a:pt x="180" y="290"/>
                  </a:cubicBezTo>
                  <a:cubicBezTo>
                    <a:pt x="181" y="289"/>
                    <a:pt x="184" y="287"/>
                    <a:pt x="185" y="287"/>
                  </a:cubicBezTo>
                  <a:cubicBezTo>
                    <a:pt x="186" y="287"/>
                    <a:pt x="187" y="287"/>
                    <a:pt x="187" y="287"/>
                  </a:cubicBezTo>
                  <a:lnTo>
                    <a:pt x="185" y="284"/>
                  </a:lnTo>
                  <a:close/>
                  <a:moveTo>
                    <a:pt x="173" y="306"/>
                  </a:moveTo>
                  <a:cubicBezTo>
                    <a:pt x="172" y="304"/>
                    <a:pt x="172" y="304"/>
                    <a:pt x="172" y="304"/>
                  </a:cubicBezTo>
                  <a:cubicBezTo>
                    <a:pt x="169" y="306"/>
                    <a:pt x="169" y="306"/>
                    <a:pt x="169" y="306"/>
                  </a:cubicBezTo>
                  <a:cubicBezTo>
                    <a:pt x="164" y="305"/>
                    <a:pt x="164" y="305"/>
                    <a:pt x="164" y="305"/>
                  </a:cubicBezTo>
                  <a:cubicBezTo>
                    <a:pt x="154" y="305"/>
                    <a:pt x="154" y="305"/>
                    <a:pt x="154" y="305"/>
                  </a:cubicBezTo>
                  <a:cubicBezTo>
                    <a:pt x="153" y="305"/>
                    <a:pt x="153" y="305"/>
                    <a:pt x="153" y="305"/>
                  </a:cubicBezTo>
                  <a:cubicBezTo>
                    <a:pt x="155" y="306"/>
                    <a:pt x="155" y="306"/>
                    <a:pt x="155" y="306"/>
                  </a:cubicBezTo>
                  <a:cubicBezTo>
                    <a:pt x="154" y="307"/>
                    <a:pt x="154" y="307"/>
                    <a:pt x="154" y="307"/>
                  </a:cubicBezTo>
                  <a:cubicBezTo>
                    <a:pt x="154" y="307"/>
                    <a:pt x="164" y="309"/>
                    <a:pt x="165" y="309"/>
                  </a:cubicBezTo>
                  <a:cubicBezTo>
                    <a:pt x="166" y="309"/>
                    <a:pt x="172" y="311"/>
                    <a:pt x="174" y="311"/>
                  </a:cubicBezTo>
                  <a:cubicBezTo>
                    <a:pt x="176" y="311"/>
                    <a:pt x="177" y="311"/>
                    <a:pt x="177" y="311"/>
                  </a:cubicBezTo>
                  <a:cubicBezTo>
                    <a:pt x="180" y="309"/>
                    <a:pt x="180" y="309"/>
                    <a:pt x="180" y="309"/>
                  </a:cubicBezTo>
                  <a:cubicBezTo>
                    <a:pt x="180" y="309"/>
                    <a:pt x="176" y="308"/>
                    <a:pt x="176" y="308"/>
                  </a:cubicBezTo>
                  <a:cubicBezTo>
                    <a:pt x="175" y="308"/>
                    <a:pt x="173" y="306"/>
                    <a:pt x="173" y="306"/>
                  </a:cubicBezTo>
                  <a:close/>
                  <a:moveTo>
                    <a:pt x="197" y="266"/>
                  </a:moveTo>
                  <a:cubicBezTo>
                    <a:pt x="197" y="266"/>
                    <a:pt x="194" y="268"/>
                    <a:pt x="194" y="269"/>
                  </a:cubicBezTo>
                  <a:cubicBezTo>
                    <a:pt x="194" y="269"/>
                    <a:pt x="196" y="270"/>
                    <a:pt x="196" y="270"/>
                  </a:cubicBezTo>
                  <a:cubicBezTo>
                    <a:pt x="198" y="269"/>
                    <a:pt x="198" y="269"/>
                    <a:pt x="198" y="269"/>
                  </a:cubicBezTo>
                  <a:cubicBezTo>
                    <a:pt x="200" y="269"/>
                    <a:pt x="200" y="269"/>
                    <a:pt x="200" y="269"/>
                  </a:cubicBezTo>
                  <a:cubicBezTo>
                    <a:pt x="200" y="269"/>
                    <a:pt x="199" y="270"/>
                    <a:pt x="199" y="272"/>
                  </a:cubicBezTo>
                  <a:cubicBezTo>
                    <a:pt x="199" y="273"/>
                    <a:pt x="200" y="274"/>
                    <a:pt x="200" y="274"/>
                  </a:cubicBezTo>
                  <a:cubicBezTo>
                    <a:pt x="200" y="274"/>
                    <a:pt x="204" y="273"/>
                    <a:pt x="205" y="273"/>
                  </a:cubicBezTo>
                  <a:cubicBezTo>
                    <a:pt x="207" y="273"/>
                    <a:pt x="205" y="271"/>
                    <a:pt x="205" y="271"/>
                  </a:cubicBezTo>
                  <a:cubicBezTo>
                    <a:pt x="205" y="271"/>
                    <a:pt x="205" y="270"/>
                    <a:pt x="206" y="269"/>
                  </a:cubicBezTo>
                  <a:cubicBezTo>
                    <a:pt x="206" y="269"/>
                    <a:pt x="206" y="268"/>
                    <a:pt x="206" y="268"/>
                  </a:cubicBezTo>
                  <a:cubicBezTo>
                    <a:pt x="208" y="270"/>
                    <a:pt x="208" y="270"/>
                    <a:pt x="208" y="270"/>
                  </a:cubicBezTo>
                  <a:cubicBezTo>
                    <a:pt x="208" y="270"/>
                    <a:pt x="209" y="266"/>
                    <a:pt x="209" y="266"/>
                  </a:cubicBezTo>
                  <a:cubicBezTo>
                    <a:pt x="209" y="265"/>
                    <a:pt x="208" y="264"/>
                    <a:pt x="208" y="264"/>
                  </a:cubicBezTo>
                  <a:cubicBezTo>
                    <a:pt x="206" y="263"/>
                    <a:pt x="206" y="263"/>
                    <a:pt x="206" y="263"/>
                  </a:cubicBezTo>
                  <a:cubicBezTo>
                    <a:pt x="203" y="263"/>
                    <a:pt x="203" y="263"/>
                    <a:pt x="203" y="263"/>
                  </a:cubicBezTo>
                  <a:cubicBezTo>
                    <a:pt x="201" y="265"/>
                    <a:pt x="201" y="265"/>
                    <a:pt x="201" y="265"/>
                  </a:cubicBezTo>
                  <a:lnTo>
                    <a:pt x="197" y="266"/>
                  </a:lnTo>
                  <a:close/>
                  <a:moveTo>
                    <a:pt x="198" y="285"/>
                  </a:moveTo>
                  <a:cubicBezTo>
                    <a:pt x="200" y="284"/>
                    <a:pt x="200" y="284"/>
                    <a:pt x="200" y="284"/>
                  </a:cubicBezTo>
                  <a:cubicBezTo>
                    <a:pt x="204" y="285"/>
                    <a:pt x="204" y="285"/>
                    <a:pt x="204" y="285"/>
                  </a:cubicBezTo>
                  <a:cubicBezTo>
                    <a:pt x="206" y="282"/>
                    <a:pt x="206" y="282"/>
                    <a:pt x="206" y="282"/>
                  </a:cubicBezTo>
                  <a:cubicBezTo>
                    <a:pt x="206" y="280"/>
                    <a:pt x="206" y="280"/>
                    <a:pt x="206" y="280"/>
                  </a:cubicBezTo>
                  <a:cubicBezTo>
                    <a:pt x="204" y="280"/>
                    <a:pt x="204" y="280"/>
                    <a:pt x="204" y="280"/>
                  </a:cubicBezTo>
                  <a:cubicBezTo>
                    <a:pt x="200" y="281"/>
                    <a:pt x="200" y="281"/>
                    <a:pt x="200" y="281"/>
                  </a:cubicBezTo>
                  <a:cubicBezTo>
                    <a:pt x="197" y="282"/>
                    <a:pt x="197" y="282"/>
                    <a:pt x="197" y="282"/>
                  </a:cubicBezTo>
                  <a:cubicBezTo>
                    <a:pt x="191" y="282"/>
                    <a:pt x="191" y="282"/>
                    <a:pt x="191" y="282"/>
                  </a:cubicBezTo>
                  <a:cubicBezTo>
                    <a:pt x="191" y="282"/>
                    <a:pt x="189" y="282"/>
                    <a:pt x="189" y="283"/>
                  </a:cubicBezTo>
                  <a:cubicBezTo>
                    <a:pt x="189" y="283"/>
                    <a:pt x="188" y="286"/>
                    <a:pt x="188" y="286"/>
                  </a:cubicBezTo>
                  <a:cubicBezTo>
                    <a:pt x="188" y="289"/>
                    <a:pt x="188" y="289"/>
                    <a:pt x="188" y="289"/>
                  </a:cubicBezTo>
                  <a:cubicBezTo>
                    <a:pt x="188" y="291"/>
                    <a:pt x="188" y="291"/>
                    <a:pt x="188" y="291"/>
                  </a:cubicBezTo>
                  <a:cubicBezTo>
                    <a:pt x="188" y="293"/>
                    <a:pt x="188" y="293"/>
                    <a:pt x="188" y="293"/>
                  </a:cubicBezTo>
                  <a:cubicBezTo>
                    <a:pt x="189" y="295"/>
                    <a:pt x="189" y="295"/>
                    <a:pt x="189" y="295"/>
                  </a:cubicBezTo>
                  <a:cubicBezTo>
                    <a:pt x="189" y="295"/>
                    <a:pt x="189" y="297"/>
                    <a:pt x="189" y="298"/>
                  </a:cubicBezTo>
                  <a:cubicBezTo>
                    <a:pt x="189" y="299"/>
                    <a:pt x="190" y="300"/>
                    <a:pt x="191" y="300"/>
                  </a:cubicBezTo>
                  <a:cubicBezTo>
                    <a:pt x="192" y="300"/>
                    <a:pt x="193" y="301"/>
                    <a:pt x="193" y="301"/>
                  </a:cubicBezTo>
                  <a:cubicBezTo>
                    <a:pt x="193" y="301"/>
                    <a:pt x="193" y="302"/>
                    <a:pt x="193" y="303"/>
                  </a:cubicBezTo>
                  <a:cubicBezTo>
                    <a:pt x="193" y="304"/>
                    <a:pt x="193" y="306"/>
                    <a:pt x="194" y="305"/>
                  </a:cubicBezTo>
                  <a:cubicBezTo>
                    <a:pt x="195" y="304"/>
                    <a:pt x="196" y="302"/>
                    <a:pt x="196" y="302"/>
                  </a:cubicBezTo>
                  <a:cubicBezTo>
                    <a:pt x="193" y="299"/>
                    <a:pt x="193" y="299"/>
                    <a:pt x="193" y="299"/>
                  </a:cubicBezTo>
                  <a:cubicBezTo>
                    <a:pt x="193" y="299"/>
                    <a:pt x="193" y="298"/>
                    <a:pt x="193" y="297"/>
                  </a:cubicBezTo>
                  <a:cubicBezTo>
                    <a:pt x="193" y="296"/>
                    <a:pt x="193" y="294"/>
                    <a:pt x="193" y="294"/>
                  </a:cubicBezTo>
                  <a:cubicBezTo>
                    <a:pt x="194" y="294"/>
                    <a:pt x="194" y="294"/>
                    <a:pt x="194" y="294"/>
                  </a:cubicBezTo>
                  <a:cubicBezTo>
                    <a:pt x="194" y="294"/>
                    <a:pt x="196" y="295"/>
                    <a:pt x="196" y="296"/>
                  </a:cubicBezTo>
                  <a:cubicBezTo>
                    <a:pt x="196" y="298"/>
                    <a:pt x="196" y="298"/>
                    <a:pt x="197" y="299"/>
                  </a:cubicBezTo>
                  <a:cubicBezTo>
                    <a:pt x="197" y="300"/>
                    <a:pt x="198" y="302"/>
                    <a:pt x="198" y="300"/>
                  </a:cubicBezTo>
                  <a:cubicBezTo>
                    <a:pt x="199" y="298"/>
                    <a:pt x="199" y="297"/>
                    <a:pt x="198" y="296"/>
                  </a:cubicBezTo>
                  <a:cubicBezTo>
                    <a:pt x="198" y="295"/>
                    <a:pt x="198" y="294"/>
                    <a:pt x="197" y="293"/>
                  </a:cubicBezTo>
                  <a:cubicBezTo>
                    <a:pt x="196" y="291"/>
                    <a:pt x="195" y="290"/>
                    <a:pt x="195" y="290"/>
                  </a:cubicBezTo>
                  <a:cubicBezTo>
                    <a:pt x="195" y="288"/>
                    <a:pt x="195" y="288"/>
                    <a:pt x="195" y="288"/>
                  </a:cubicBezTo>
                  <a:cubicBezTo>
                    <a:pt x="196" y="286"/>
                    <a:pt x="196" y="286"/>
                    <a:pt x="196" y="286"/>
                  </a:cubicBezTo>
                  <a:lnTo>
                    <a:pt x="198" y="285"/>
                  </a:lnTo>
                  <a:close/>
                  <a:moveTo>
                    <a:pt x="206" y="312"/>
                  </a:moveTo>
                  <a:cubicBezTo>
                    <a:pt x="206" y="312"/>
                    <a:pt x="210" y="311"/>
                    <a:pt x="210" y="311"/>
                  </a:cubicBezTo>
                  <a:cubicBezTo>
                    <a:pt x="210" y="311"/>
                    <a:pt x="213" y="310"/>
                    <a:pt x="214" y="310"/>
                  </a:cubicBezTo>
                  <a:cubicBezTo>
                    <a:pt x="214" y="310"/>
                    <a:pt x="215" y="308"/>
                    <a:pt x="215" y="308"/>
                  </a:cubicBezTo>
                  <a:cubicBezTo>
                    <a:pt x="215" y="307"/>
                    <a:pt x="214" y="308"/>
                    <a:pt x="214" y="308"/>
                  </a:cubicBezTo>
                  <a:cubicBezTo>
                    <a:pt x="214" y="308"/>
                    <a:pt x="212" y="308"/>
                    <a:pt x="211" y="309"/>
                  </a:cubicBezTo>
                  <a:cubicBezTo>
                    <a:pt x="211" y="309"/>
                    <a:pt x="209" y="308"/>
                    <a:pt x="209" y="308"/>
                  </a:cubicBezTo>
                  <a:cubicBezTo>
                    <a:pt x="206" y="309"/>
                    <a:pt x="206" y="309"/>
                    <a:pt x="206" y="309"/>
                  </a:cubicBezTo>
                  <a:cubicBezTo>
                    <a:pt x="201" y="311"/>
                    <a:pt x="201" y="311"/>
                    <a:pt x="201" y="311"/>
                  </a:cubicBezTo>
                  <a:cubicBezTo>
                    <a:pt x="202" y="312"/>
                    <a:pt x="202" y="312"/>
                    <a:pt x="202" y="312"/>
                  </a:cubicBezTo>
                  <a:cubicBezTo>
                    <a:pt x="202" y="312"/>
                    <a:pt x="205" y="312"/>
                    <a:pt x="206" y="312"/>
                  </a:cubicBezTo>
                  <a:close/>
                  <a:moveTo>
                    <a:pt x="186" y="310"/>
                  </a:moveTo>
                  <a:cubicBezTo>
                    <a:pt x="186" y="311"/>
                    <a:pt x="186" y="311"/>
                    <a:pt x="186" y="311"/>
                  </a:cubicBezTo>
                  <a:cubicBezTo>
                    <a:pt x="190" y="311"/>
                    <a:pt x="190" y="311"/>
                    <a:pt x="190" y="311"/>
                  </a:cubicBezTo>
                  <a:cubicBezTo>
                    <a:pt x="194" y="309"/>
                    <a:pt x="194" y="309"/>
                    <a:pt x="194" y="309"/>
                  </a:cubicBezTo>
                  <a:cubicBezTo>
                    <a:pt x="191" y="307"/>
                    <a:pt x="191" y="307"/>
                    <a:pt x="191" y="307"/>
                  </a:cubicBezTo>
                  <a:cubicBezTo>
                    <a:pt x="189" y="306"/>
                    <a:pt x="189" y="306"/>
                    <a:pt x="189" y="306"/>
                  </a:cubicBezTo>
                  <a:cubicBezTo>
                    <a:pt x="189" y="306"/>
                    <a:pt x="187" y="306"/>
                    <a:pt x="187" y="307"/>
                  </a:cubicBezTo>
                  <a:cubicBezTo>
                    <a:pt x="187" y="307"/>
                    <a:pt x="186" y="308"/>
                    <a:pt x="186" y="308"/>
                  </a:cubicBezTo>
                  <a:cubicBezTo>
                    <a:pt x="186" y="309"/>
                    <a:pt x="186" y="309"/>
                    <a:pt x="186" y="309"/>
                  </a:cubicBezTo>
                  <a:cubicBezTo>
                    <a:pt x="186" y="309"/>
                    <a:pt x="186" y="309"/>
                    <a:pt x="186" y="310"/>
                  </a:cubicBezTo>
                  <a:close/>
                  <a:moveTo>
                    <a:pt x="216" y="296"/>
                  </a:moveTo>
                  <a:cubicBezTo>
                    <a:pt x="216" y="298"/>
                    <a:pt x="216" y="298"/>
                    <a:pt x="216" y="298"/>
                  </a:cubicBezTo>
                  <a:cubicBezTo>
                    <a:pt x="216" y="299"/>
                    <a:pt x="216" y="299"/>
                    <a:pt x="216" y="299"/>
                  </a:cubicBezTo>
                  <a:cubicBezTo>
                    <a:pt x="221" y="299"/>
                    <a:pt x="221" y="299"/>
                    <a:pt x="221" y="299"/>
                  </a:cubicBezTo>
                  <a:cubicBezTo>
                    <a:pt x="224" y="298"/>
                    <a:pt x="224" y="298"/>
                    <a:pt x="224" y="298"/>
                  </a:cubicBezTo>
                  <a:cubicBezTo>
                    <a:pt x="222" y="297"/>
                    <a:pt x="222" y="297"/>
                    <a:pt x="222" y="297"/>
                  </a:cubicBezTo>
                  <a:cubicBezTo>
                    <a:pt x="218" y="296"/>
                    <a:pt x="218" y="296"/>
                    <a:pt x="218" y="296"/>
                  </a:cubicBezTo>
                  <a:lnTo>
                    <a:pt x="216" y="296"/>
                  </a:lnTo>
                  <a:close/>
                  <a:moveTo>
                    <a:pt x="272" y="310"/>
                  </a:moveTo>
                  <a:cubicBezTo>
                    <a:pt x="272" y="310"/>
                    <a:pt x="270" y="306"/>
                    <a:pt x="270" y="306"/>
                  </a:cubicBezTo>
                  <a:cubicBezTo>
                    <a:pt x="270" y="306"/>
                    <a:pt x="268" y="305"/>
                    <a:pt x="269" y="305"/>
                  </a:cubicBezTo>
                  <a:cubicBezTo>
                    <a:pt x="270" y="305"/>
                    <a:pt x="272" y="305"/>
                    <a:pt x="272" y="304"/>
                  </a:cubicBezTo>
                  <a:cubicBezTo>
                    <a:pt x="271" y="304"/>
                    <a:pt x="268" y="302"/>
                    <a:pt x="268" y="302"/>
                  </a:cubicBezTo>
                  <a:cubicBezTo>
                    <a:pt x="264" y="299"/>
                    <a:pt x="264" y="299"/>
                    <a:pt x="264" y="299"/>
                  </a:cubicBezTo>
                  <a:cubicBezTo>
                    <a:pt x="261" y="297"/>
                    <a:pt x="261" y="297"/>
                    <a:pt x="261" y="297"/>
                  </a:cubicBezTo>
                  <a:cubicBezTo>
                    <a:pt x="257" y="296"/>
                    <a:pt x="257" y="296"/>
                    <a:pt x="257" y="296"/>
                  </a:cubicBezTo>
                  <a:cubicBezTo>
                    <a:pt x="252" y="294"/>
                    <a:pt x="252" y="294"/>
                    <a:pt x="252" y="294"/>
                  </a:cubicBezTo>
                  <a:cubicBezTo>
                    <a:pt x="247" y="293"/>
                    <a:pt x="247" y="293"/>
                    <a:pt x="247" y="293"/>
                  </a:cubicBezTo>
                  <a:cubicBezTo>
                    <a:pt x="241" y="291"/>
                    <a:pt x="241" y="291"/>
                    <a:pt x="241" y="291"/>
                  </a:cubicBezTo>
                  <a:cubicBezTo>
                    <a:pt x="241" y="291"/>
                    <a:pt x="241" y="293"/>
                    <a:pt x="241" y="294"/>
                  </a:cubicBezTo>
                  <a:cubicBezTo>
                    <a:pt x="241" y="295"/>
                    <a:pt x="236" y="297"/>
                    <a:pt x="236" y="297"/>
                  </a:cubicBezTo>
                  <a:cubicBezTo>
                    <a:pt x="233" y="292"/>
                    <a:pt x="233" y="292"/>
                    <a:pt x="233" y="292"/>
                  </a:cubicBezTo>
                  <a:cubicBezTo>
                    <a:pt x="233" y="290"/>
                    <a:pt x="233" y="290"/>
                    <a:pt x="233" y="290"/>
                  </a:cubicBezTo>
                  <a:cubicBezTo>
                    <a:pt x="225" y="288"/>
                    <a:pt x="225" y="288"/>
                    <a:pt x="225" y="288"/>
                  </a:cubicBezTo>
                  <a:cubicBezTo>
                    <a:pt x="223" y="289"/>
                    <a:pt x="223" y="289"/>
                    <a:pt x="223" y="289"/>
                  </a:cubicBezTo>
                  <a:cubicBezTo>
                    <a:pt x="223" y="289"/>
                    <a:pt x="224" y="294"/>
                    <a:pt x="224" y="295"/>
                  </a:cubicBezTo>
                  <a:cubicBezTo>
                    <a:pt x="224" y="295"/>
                    <a:pt x="227" y="296"/>
                    <a:pt x="228" y="297"/>
                  </a:cubicBezTo>
                  <a:cubicBezTo>
                    <a:pt x="228" y="297"/>
                    <a:pt x="230" y="298"/>
                    <a:pt x="230" y="298"/>
                  </a:cubicBezTo>
                  <a:cubicBezTo>
                    <a:pt x="231" y="299"/>
                    <a:pt x="236" y="299"/>
                    <a:pt x="236" y="299"/>
                  </a:cubicBezTo>
                  <a:cubicBezTo>
                    <a:pt x="237" y="299"/>
                    <a:pt x="240" y="299"/>
                    <a:pt x="241" y="300"/>
                  </a:cubicBezTo>
                  <a:cubicBezTo>
                    <a:pt x="241" y="301"/>
                    <a:pt x="243" y="304"/>
                    <a:pt x="243" y="304"/>
                  </a:cubicBezTo>
                  <a:cubicBezTo>
                    <a:pt x="245" y="306"/>
                    <a:pt x="245" y="306"/>
                    <a:pt x="245" y="306"/>
                  </a:cubicBezTo>
                  <a:cubicBezTo>
                    <a:pt x="249" y="309"/>
                    <a:pt x="249" y="309"/>
                    <a:pt x="249" y="309"/>
                  </a:cubicBezTo>
                  <a:cubicBezTo>
                    <a:pt x="254" y="310"/>
                    <a:pt x="254" y="310"/>
                    <a:pt x="254" y="310"/>
                  </a:cubicBezTo>
                  <a:cubicBezTo>
                    <a:pt x="256" y="308"/>
                    <a:pt x="256" y="308"/>
                    <a:pt x="256" y="308"/>
                  </a:cubicBezTo>
                  <a:cubicBezTo>
                    <a:pt x="261" y="307"/>
                    <a:pt x="261" y="307"/>
                    <a:pt x="261" y="307"/>
                  </a:cubicBezTo>
                  <a:cubicBezTo>
                    <a:pt x="261" y="307"/>
                    <a:pt x="263" y="308"/>
                    <a:pt x="264" y="308"/>
                  </a:cubicBezTo>
                  <a:cubicBezTo>
                    <a:pt x="264" y="308"/>
                    <a:pt x="265" y="309"/>
                    <a:pt x="266" y="310"/>
                  </a:cubicBezTo>
                  <a:cubicBezTo>
                    <a:pt x="266" y="311"/>
                    <a:pt x="267" y="313"/>
                    <a:pt x="267" y="313"/>
                  </a:cubicBezTo>
                  <a:cubicBezTo>
                    <a:pt x="274" y="314"/>
                    <a:pt x="274" y="314"/>
                    <a:pt x="274" y="314"/>
                  </a:cubicBezTo>
                  <a:cubicBezTo>
                    <a:pt x="276" y="314"/>
                    <a:pt x="276" y="314"/>
                    <a:pt x="276" y="314"/>
                  </a:cubicBezTo>
                  <a:cubicBezTo>
                    <a:pt x="276" y="314"/>
                    <a:pt x="272" y="311"/>
                    <a:pt x="272" y="310"/>
                  </a:cubicBezTo>
                  <a:close/>
                  <a:moveTo>
                    <a:pt x="287" y="295"/>
                  </a:moveTo>
                  <a:cubicBezTo>
                    <a:pt x="287" y="294"/>
                    <a:pt x="287" y="293"/>
                    <a:pt x="287" y="292"/>
                  </a:cubicBezTo>
                  <a:cubicBezTo>
                    <a:pt x="286" y="292"/>
                    <a:pt x="286" y="293"/>
                    <a:pt x="286" y="293"/>
                  </a:cubicBezTo>
                  <a:cubicBezTo>
                    <a:pt x="286" y="293"/>
                    <a:pt x="282" y="296"/>
                    <a:pt x="281" y="297"/>
                  </a:cubicBezTo>
                  <a:cubicBezTo>
                    <a:pt x="279" y="297"/>
                    <a:pt x="279" y="298"/>
                    <a:pt x="279" y="298"/>
                  </a:cubicBezTo>
                  <a:cubicBezTo>
                    <a:pt x="274" y="299"/>
                    <a:pt x="274" y="299"/>
                    <a:pt x="274" y="299"/>
                  </a:cubicBezTo>
                  <a:cubicBezTo>
                    <a:pt x="274" y="299"/>
                    <a:pt x="274" y="299"/>
                    <a:pt x="273" y="300"/>
                  </a:cubicBezTo>
                  <a:cubicBezTo>
                    <a:pt x="271" y="302"/>
                    <a:pt x="273" y="303"/>
                    <a:pt x="273" y="303"/>
                  </a:cubicBezTo>
                  <a:cubicBezTo>
                    <a:pt x="273" y="304"/>
                    <a:pt x="273" y="305"/>
                    <a:pt x="273" y="305"/>
                  </a:cubicBezTo>
                  <a:cubicBezTo>
                    <a:pt x="275" y="304"/>
                    <a:pt x="275" y="304"/>
                    <a:pt x="275" y="304"/>
                  </a:cubicBezTo>
                  <a:cubicBezTo>
                    <a:pt x="276" y="304"/>
                    <a:pt x="276" y="304"/>
                    <a:pt x="276" y="304"/>
                  </a:cubicBezTo>
                  <a:cubicBezTo>
                    <a:pt x="276" y="304"/>
                    <a:pt x="278" y="303"/>
                    <a:pt x="279" y="303"/>
                  </a:cubicBezTo>
                  <a:cubicBezTo>
                    <a:pt x="279" y="303"/>
                    <a:pt x="281" y="302"/>
                    <a:pt x="281" y="302"/>
                  </a:cubicBezTo>
                  <a:cubicBezTo>
                    <a:pt x="284" y="300"/>
                    <a:pt x="284" y="300"/>
                    <a:pt x="284" y="300"/>
                  </a:cubicBezTo>
                  <a:cubicBezTo>
                    <a:pt x="284" y="300"/>
                    <a:pt x="287" y="296"/>
                    <a:pt x="287" y="295"/>
                  </a:cubicBezTo>
                  <a:close/>
                  <a:moveTo>
                    <a:pt x="245" y="382"/>
                  </a:moveTo>
                  <a:cubicBezTo>
                    <a:pt x="246" y="382"/>
                    <a:pt x="251" y="379"/>
                    <a:pt x="251" y="378"/>
                  </a:cubicBezTo>
                  <a:cubicBezTo>
                    <a:pt x="252" y="377"/>
                    <a:pt x="255" y="376"/>
                    <a:pt x="256" y="376"/>
                  </a:cubicBezTo>
                  <a:cubicBezTo>
                    <a:pt x="257" y="375"/>
                    <a:pt x="258" y="374"/>
                    <a:pt x="258" y="373"/>
                  </a:cubicBezTo>
                  <a:cubicBezTo>
                    <a:pt x="258" y="372"/>
                    <a:pt x="261" y="370"/>
                    <a:pt x="261" y="369"/>
                  </a:cubicBezTo>
                  <a:cubicBezTo>
                    <a:pt x="261" y="368"/>
                    <a:pt x="265" y="367"/>
                    <a:pt x="266" y="366"/>
                  </a:cubicBezTo>
                  <a:cubicBezTo>
                    <a:pt x="266" y="366"/>
                    <a:pt x="267" y="363"/>
                    <a:pt x="267" y="363"/>
                  </a:cubicBezTo>
                  <a:cubicBezTo>
                    <a:pt x="269" y="360"/>
                    <a:pt x="269" y="360"/>
                    <a:pt x="269" y="360"/>
                  </a:cubicBezTo>
                  <a:cubicBezTo>
                    <a:pt x="269" y="360"/>
                    <a:pt x="269" y="357"/>
                    <a:pt x="269" y="356"/>
                  </a:cubicBezTo>
                  <a:cubicBezTo>
                    <a:pt x="270" y="355"/>
                    <a:pt x="268" y="351"/>
                    <a:pt x="268" y="351"/>
                  </a:cubicBezTo>
                  <a:cubicBezTo>
                    <a:pt x="267" y="350"/>
                    <a:pt x="266" y="350"/>
                    <a:pt x="266" y="348"/>
                  </a:cubicBezTo>
                  <a:cubicBezTo>
                    <a:pt x="266" y="347"/>
                    <a:pt x="267" y="346"/>
                    <a:pt x="267" y="346"/>
                  </a:cubicBezTo>
                  <a:cubicBezTo>
                    <a:pt x="262" y="343"/>
                    <a:pt x="262" y="343"/>
                    <a:pt x="262" y="343"/>
                  </a:cubicBezTo>
                  <a:cubicBezTo>
                    <a:pt x="262" y="343"/>
                    <a:pt x="261" y="338"/>
                    <a:pt x="260" y="337"/>
                  </a:cubicBezTo>
                  <a:cubicBezTo>
                    <a:pt x="260" y="336"/>
                    <a:pt x="257" y="334"/>
                    <a:pt x="257" y="333"/>
                  </a:cubicBezTo>
                  <a:cubicBezTo>
                    <a:pt x="257" y="331"/>
                    <a:pt x="258" y="328"/>
                    <a:pt x="258" y="326"/>
                  </a:cubicBezTo>
                  <a:cubicBezTo>
                    <a:pt x="258" y="324"/>
                    <a:pt x="252" y="323"/>
                    <a:pt x="251" y="323"/>
                  </a:cubicBezTo>
                  <a:cubicBezTo>
                    <a:pt x="250" y="323"/>
                    <a:pt x="251" y="325"/>
                    <a:pt x="251" y="326"/>
                  </a:cubicBezTo>
                  <a:cubicBezTo>
                    <a:pt x="251" y="327"/>
                    <a:pt x="250" y="327"/>
                    <a:pt x="248" y="330"/>
                  </a:cubicBezTo>
                  <a:cubicBezTo>
                    <a:pt x="246" y="332"/>
                    <a:pt x="246" y="331"/>
                    <a:pt x="246" y="332"/>
                  </a:cubicBezTo>
                  <a:cubicBezTo>
                    <a:pt x="245" y="333"/>
                    <a:pt x="244" y="337"/>
                    <a:pt x="244" y="337"/>
                  </a:cubicBezTo>
                  <a:cubicBezTo>
                    <a:pt x="244" y="337"/>
                    <a:pt x="240" y="336"/>
                    <a:pt x="239" y="335"/>
                  </a:cubicBezTo>
                  <a:cubicBezTo>
                    <a:pt x="239" y="334"/>
                    <a:pt x="235" y="332"/>
                    <a:pt x="235" y="332"/>
                  </a:cubicBezTo>
                  <a:cubicBezTo>
                    <a:pt x="235" y="332"/>
                    <a:pt x="238" y="326"/>
                    <a:pt x="239" y="325"/>
                  </a:cubicBezTo>
                  <a:cubicBezTo>
                    <a:pt x="239" y="325"/>
                    <a:pt x="235" y="324"/>
                    <a:pt x="234" y="324"/>
                  </a:cubicBezTo>
                  <a:cubicBezTo>
                    <a:pt x="232" y="324"/>
                    <a:pt x="232" y="325"/>
                    <a:pt x="230" y="325"/>
                  </a:cubicBezTo>
                  <a:cubicBezTo>
                    <a:pt x="228" y="325"/>
                    <a:pt x="225" y="326"/>
                    <a:pt x="222" y="328"/>
                  </a:cubicBezTo>
                  <a:cubicBezTo>
                    <a:pt x="218" y="329"/>
                    <a:pt x="221" y="331"/>
                    <a:pt x="221" y="332"/>
                  </a:cubicBezTo>
                  <a:cubicBezTo>
                    <a:pt x="221" y="333"/>
                    <a:pt x="221" y="334"/>
                    <a:pt x="221" y="336"/>
                  </a:cubicBezTo>
                  <a:cubicBezTo>
                    <a:pt x="221" y="337"/>
                    <a:pt x="219" y="336"/>
                    <a:pt x="218" y="335"/>
                  </a:cubicBezTo>
                  <a:cubicBezTo>
                    <a:pt x="217" y="335"/>
                    <a:pt x="215" y="333"/>
                    <a:pt x="215" y="332"/>
                  </a:cubicBezTo>
                  <a:cubicBezTo>
                    <a:pt x="215" y="331"/>
                    <a:pt x="213" y="331"/>
                    <a:pt x="213" y="331"/>
                  </a:cubicBezTo>
                  <a:cubicBezTo>
                    <a:pt x="212" y="330"/>
                    <a:pt x="210" y="332"/>
                    <a:pt x="209" y="333"/>
                  </a:cubicBezTo>
                  <a:cubicBezTo>
                    <a:pt x="208" y="334"/>
                    <a:pt x="207" y="336"/>
                    <a:pt x="206" y="336"/>
                  </a:cubicBezTo>
                  <a:cubicBezTo>
                    <a:pt x="205" y="337"/>
                    <a:pt x="202" y="339"/>
                    <a:pt x="202" y="340"/>
                  </a:cubicBezTo>
                  <a:cubicBezTo>
                    <a:pt x="201" y="340"/>
                    <a:pt x="202" y="341"/>
                    <a:pt x="200" y="344"/>
                  </a:cubicBezTo>
                  <a:cubicBezTo>
                    <a:pt x="198" y="347"/>
                    <a:pt x="199" y="345"/>
                    <a:pt x="198" y="347"/>
                  </a:cubicBezTo>
                  <a:cubicBezTo>
                    <a:pt x="198" y="348"/>
                    <a:pt x="196" y="348"/>
                    <a:pt x="196" y="348"/>
                  </a:cubicBezTo>
                  <a:cubicBezTo>
                    <a:pt x="196" y="348"/>
                    <a:pt x="192" y="346"/>
                    <a:pt x="191" y="346"/>
                  </a:cubicBezTo>
                  <a:cubicBezTo>
                    <a:pt x="190" y="346"/>
                    <a:pt x="186" y="348"/>
                    <a:pt x="186" y="348"/>
                  </a:cubicBezTo>
                  <a:cubicBezTo>
                    <a:pt x="186" y="350"/>
                    <a:pt x="186" y="350"/>
                    <a:pt x="186" y="350"/>
                  </a:cubicBezTo>
                  <a:cubicBezTo>
                    <a:pt x="186" y="350"/>
                    <a:pt x="188" y="352"/>
                    <a:pt x="188" y="353"/>
                  </a:cubicBezTo>
                  <a:cubicBezTo>
                    <a:pt x="188" y="354"/>
                    <a:pt x="188" y="356"/>
                    <a:pt x="188" y="357"/>
                  </a:cubicBezTo>
                  <a:cubicBezTo>
                    <a:pt x="188" y="358"/>
                    <a:pt x="189" y="359"/>
                    <a:pt x="189" y="360"/>
                  </a:cubicBezTo>
                  <a:cubicBezTo>
                    <a:pt x="189" y="361"/>
                    <a:pt x="190" y="363"/>
                    <a:pt x="190" y="364"/>
                  </a:cubicBezTo>
                  <a:cubicBezTo>
                    <a:pt x="190" y="365"/>
                    <a:pt x="193" y="367"/>
                    <a:pt x="194" y="368"/>
                  </a:cubicBezTo>
                  <a:cubicBezTo>
                    <a:pt x="195" y="369"/>
                    <a:pt x="194" y="369"/>
                    <a:pt x="194" y="371"/>
                  </a:cubicBezTo>
                  <a:cubicBezTo>
                    <a:pt x="194" y="373"/>
                    <a:pt x="195" y="374"/>
                    <a:pt x="195" y="374"/>
                  </a:cubicBezTo>
                  <a:cubicBezTo>
                    <a:pt x="195" y="374"/>
                    <a:pt x="198" y="374"/>
                    <a:pt x="199" y="374"/>
                  </a:cubicBezTo>
                  <a:cubicBezTo>
                    <a:pt x="200" y="374"/>
                    <a:pt x="199" y="374"/>
                    <a:pt x="203" y="375"/>
                  </a:cubicBezTo>
                  <a:cubicBezTo>
                    <a:pt x="206" y="376"/>
                    <a:pt x="207" y="376"/>
                    <a:pt x="210" y="375"/>
                  </a:cubicBezTo>
                  <a:cubicBezTo>
                    <a:pt x="213" y="374"/>
                    <a:pt x="212" y="374"/>
                    <a:pt x="213" y="372"/>
                  </a:cubicBezTo>
                  <a:cubicBezTo>
                    <a:pt x="214" y="371"/>
                    <a:pt x="215" y="370"/>
                    <a:pt x="216" y="369"/>
                  </a:cubicBezTo>
                  <a:cubicBezTo>
                    <a:pt x="217" y="369"/>
                    <a:pt x="221" y="369"/>
                    <a:pt x="222" y="369"/>
                  </a:cubicBezTo>
                  <a:cubicBezTo>
                    <a:pt x="222" y="369"/>
                    <a:pt x="225" y="369"/>
                    <a:pt x="226" y="369"/>
                  </a:cubicBezTo>
                  <a:cubicBezTo>
                    <a:pt x="226" y="369"/>
                    <a:pt x="228" y="370"/>
                    <a:pt x="231" y="371"/>
                  </a:cubicBezTo>
                  <a:cubicBezTo>
                    <a:pt x="233" y="372"/>
                    <a:pt x="233" y="373"/>
                    <a:pt x="233" y="373"/>
                  </a:cubicBezTo>
                  <a:cubicBezTo>
                    <a:pt x="233" y="373"/>
                    <a:pt x="235" y="374"/>
                    <a:pt x="237" y="374"/>
                  </a:cubicBezTo>
                  <a:cubicBezTo>
                    <a:pt x="238" y="375"/>
                    <a:pt x="238" y="376"/>
                    <a:pt x="238" y="378"/>
                  </a:cubicBezTo>
                  <a:cubicBezTo>
                    <a:pt x="238" y="379"/>
                    <a:pt x="240" y="381"/>
                    <a:pt x="241" y="382"/>
                  </a:cubicBezTo>
                  <a:cubicBezTo>
                    <a:pt x="241" y="384"/>
                    <a:pt x="244" y="383"/>
                    <a:pt x="245" y="382"/>
                  </a:cubicBezTo>
                  <a:close/>
                  <a:moveTo>
                    <a:pt x="246" y="385"/>
                  </a:moveTo>
                  <a:cubicBezTo>
                    <a:pt x="246" y="385"/>
                    <a:pt x="245" y="388"/>
                    <a:pt x="245" y="388"/>
                  </a:cubicBezTo>
                  <a:cubicBezTo>
                    <a:pt x="244" y="387"/>
                    <a:pt x="244" y="387"/>
                    <a:pt x="244" y="387"/>
                  </a:cubicBezTo>
                  <a:cubicBezTo>
                    <a:pt x="243" y="386"/>
                    <a:pt x="243" y="386"/>
                    <a:pt x="243" y="386"/>
                  </a:cubicBezTo>
                  <a:cubicBezTo>
                    <a:pt x="243" y="386"/>
                    <a:pt x="242" y="390"/>
                    <a:pt x="242" y="390"/>
                  </a:cubicBezTo>
                  <a:cubicBezTo>
                    <a:pt x="242" y="390"/>
                    <a:pt x="245" y="394"/>
                    <a:pt x="245" y="393"/>
                  </a:cubicBezTo>
                  <a:cubicBezTo>
                    <a:pt x="245" y="392"/>
                    <a:pt x="247" y="390"/>
                    <a:pt x="247" y="390"/>
                  </a:cubicBezTo>
                  <a:cubicBezTo>
                    <a:pt x="247" y="390"/>
                    <a:pt x="248" y="386"/>
                    <a:pt x="248" y="386"/>
                  </a:cubicBezTo>
                  <a:cubicBezTo>
                    <a:pt x="248" y="386"/>
                    <a:pt x="246" y="384"/>
                    <a:pt x="246" y="385"/>
                  </a:cubicBezTo>
                  <a:close/>
                  <a:moveTo>
                    <a:pt x="272" y="386"/>
                  </a:moveTo>
                  <a:cubicBezTo>
                    <a:pt x="272" y="386"/>
                    <a:pt x="271" y="388"/>
                    <a:pt x="271" y="389"/>
                  </a:cubicBezTo>
                  <a:cubicBezTo>
                    <a:pt x="271" y="390"/>
                    <a:pt x="269" y="391"/>
                    <a:pt x="269" y="391"/>
                  </a:cubicBezTo>
                  <a:cubicBezTo>
                    <a:pt x="269" y="392"/>
                    <a:pt x="265" y="393"/>
                    <a:pt x="264" y="394"/>
                  </a:cubicBezTo>
                  <a:cubicBezTo>
                    <a:pt x="263" y="394"/>
                    <a:pt x="259" y="396"/>
                    <a:pt x="259" y="396"/>
                  </a:cubicBezTo>
                  <a:cubicBezTo>
                    <a:pt x="258" y="396"/>
                    <a:pt x="255" y="399"/>
                    <a:pt x="255" y="399"/>
                  </a:cubicBezTo>
                  <a:cubicBezTo>
                    <a:pt x="249" y="401"/>
                    <a:pt x="249" y="401"/>
                    <a:pt x="249" y="401"/>
                  </a:cubicBezTo>
                  <a:cubicBezTo>
                    <a:pt x="248" y="403"/>
                    <a:pt x="251" y="402"/>
                    <a:pt x="251" y="402"/>
                  </a:cubicBezTo>
                  <a:cubicBezTo>
                    <a:pt x="251" y="402"/>
                    <a:pt x="253" y="401"/>
                    <a:pt x="254" y="401"/>
                  </a:cubicBezTo>
                  <a:cubicBezTo>
                    <a:pt x="255" y="400"/>
                    <a:pt x="256" y="400"/>
                    <a:pt x="257" y="399"/>
                  </a:cubicBezTo>
                  <a:cubicBezTo>
                    <a:pt x="257" y="399"/>
                    <a:pt x="260" y="399"/>
                    <a:pt x="260" y="399"/>
                  </a:cubicBezTo>
                  <a:cubicBezTo>
                    <a:pt x="260" y="399"/>
                    <a:pt x="266" y="396"/>
                    <a:pt x="267" y="395"/>
                  </a:cubicBezTo>
                  <a:cubicBezTo>
                    <a:pt x="268" y="394"/>
                    <a:pt x="270" y="393"/>
                    <a:pt x="270" y="392"/>
                  </a:cubicBezTo>
                  <a:cubicBezTo>
                    <a:pt x="271" y="392"/>
                    <a:pt x="272" y="392"/>
                    <a:pt x="274" y="391"/>
                  </a:cubicBezTo>
                  <a:cubicBezTo>
                    <a:pt x="275" y="391"/>
                    <a:pt x="274" y="390"/>
                    <a:pt x="274" y="390"/>
                  </a:cubicBezTo>
                  <a:cubicBezTo>
                    <a:pt x="274" y="390"/>
                    <a:pt x="274" y="390"/>
                    <a:pt x="273" y="389"/>
                  </a:cubicBezTo>
                  <a:cubicBezTo>
                    <a:pt x="273" y="388"/>
                    <a:pt x="275" y="388"/>
                    <a:pt x="275" y="388"/>
                  </a:cubicBezTo>
                  <a:cubicBezTo>
                    <a:pt x="275" y="388"/>
                    <a:pt x="275" y="384"/>
                    <a:pt x="275" y="383"/>
                  </a:cubicBezTo>
                  <a:cubicBezTo>
                    <a:pt x="275" y="383"/>
                    <a:pt x="272" y="385"/>
                    <a:pt x="272" y="386"/>
                  </a:cubicBezTo>
                  <a:close/>
                  <a:moveTo>
                    <a:pt x="302" y="314"/>
                  </a:moveTo>
                  <a:cubicBezTo>
                    <a:pt x="301" y="310"/>
                    <a:pt x="301" y="310"/>
                    <a:pt x="301" y="310"/>
                  </a:cubicBezTo>
                  <a:cubicBezTo>
                    <a:pt x="299" y="309"/>
                    <a:pt x="299" y="309"/>
                    <a:pt x="299" y="309"/>
                  </a:cubicBezTo>
                  <a:cubicBezTo>
                    <a:pt x="299" y="312"/>
                    <a:pt x="299" y="312"/>
                    <a:pt x="299" y="312"/>
                  </a:cubicBezTo>
                  <a:cubicBezTo>
                    <a:pt x="299" y="312"/>
                    <a:pt x="299" y="313"/>
                    <a:pt x="298" y="314"/>
                  </a:cubicBezTo>
                  <a:cubicBezTo>
                    <a:pt x="297" y="315"/>
                    <a:pt x="299" y="317"/>
                    <a:pt x="299" y="317"/>
                  </a:cubicBezTo>
                  <a:cubicBezTo>
                    <a:pt x="299" y="317"/>
                    <a:pt x="303" y="315"/>
                    <a:pt x="303" y="314"/>
                  </a:cubicBezTo>
                  <a:cubicBezTo>
                    <a:pt x="304" y="313"/>
                    <a:pt x="302" y="314"/>
                    <a:pt x="302" y="314"/>
                  </a:cubicBezTo>
                  <a:close/>
                  <a:moveTo>
                    <a:pt x="312" y="312"/>
                  </a:moveTo>
                  <a:cubicBezTo>
                    <a:pt x="312" y="315"/>
                    <a:pt x="312" y="315"/>
                    <a:pt x="312" y="315"/>
                  </a:cubicBezTo>
                  <a:cubicBezTo>
                    <a:pt x="311" y="316"/>
                    <a:pt x="311" y="316"/>
                    <a:pt x="311" y="316"/>
                  </a:cubicBezTo>
                  <a:cubicBezTo>
                    <a:pt x="310" y="315"/>
                    <a:pt x="310" y="315"/>
                    <a:pt x="310" y="315"/>
                  </a:cubicBezTo>
                  <a:cubicBezTo>
                    <a:pt x="309" y="316"/>
                    <a:pt x="309" y="316"/>
                    <a:pt x="309" y="316"/>
                  </a:cubicBezTo>
                  <a:cubicBezTo>
                    <a:pt x="309" y="316"/>
                    <a:pt x="310" y="317"/>
                    <a:pt x="310" y="318"/>
                  </a:cubicBezTo>
                  <a:cubicBezTo>
                    <a:pt x="310" y="319"/>
                    <a:pt x="313" y="319"/>
                    <a:pt x="313" y="319"/>
                  </a:cubicBezTo>
                  <a:cubicBezTo>
                    <a:pt x="313" y="319"/>
                    <a:pt x="316" y="316"/>
                    <a:pt x="316" y="316"/>
                  </a:cubicBezTo>
                  <a:cubicBezTo>
                    <a:pt x="317" y="316"/>
                    <a:pt x="317" y="314"/>
                    <a:pt x="317" y="314"/>
                  </a:cubicBezTo>
                  <a:cubicBezTo>
                    <a:pt x="315" y="312"/>
                    <a:pt x="315" y="312"/>
                    <a:pt x="315" y="312"/>
                  </a:cubicBezTo>
                  <a:lnTo>
                    <a:pt x="312" y="312"/>
                  </a:lnTo>
                  <a:close/>
                  <a:moveTo>
                    <a:pt x="286" y="310"/>
                  </a:moveTo>
                  <a:cubicBezTo>
                    <a:pt x="286" y="310"/>
                    <a:pt x="286" y="310"/>
                    <a:pt x="286" y="309"/>
                  </a:cubicBezTo>
                  <a:cubicBezTo>
                    <a:pt x="285" y="309"/>
                    <a:pt x="284" y="310"/>
                    <a:pt x="284" y="311"/>
                  </a:cubicBezTo>
                  <a:cubicBezTo>
                    <a:pt x="284" y="311"/>
                    <a:pt x="282" y="313"/>
                    <a:pt x="281" y="313"/>
                  </a:cubicBezTo>
                  <a:cubicBezTo>
                    <a:pt x="281" y="314"/>
                    <a:pt x="288" y="314"/>
                    <a:pt x="288" y="314"/>
                  </a:cubicBezTo>
                  <a:cubicBezTo>
                    <a:pt x="289" y="314"/>
                    <a:pt x="290" y="313"/>
                    <a:pt x="290" y="313"/>
                  </a:cubicBezTo>
                  <a:cubicBezTo>
                    <a:pt x="290" y="313"/>
                    <a:pt x="290" y="311"/>
                    <a:pt x="290" y="310"/>
                  </a:cubicBezTo>
                  <a:cubicBezTo>
                    <a:pt x="290" y="310"/>
                    <a:pt x="286" y="310"/>
                    <a:pt x="286" y="3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38" name="Freeform 83"/>
            <p:cNvSpPr>
              <a:spLocks noEditPoints="1"/>
            </p:cNvSpPr>
            <p:nvPr/>
          </p:nvSpPr>
          <p:spPr bwMode="auto">
            <a:xfrm>
              <a:off x="3869" y="3131"/>
              <a:ext cx="520" cy="520"/>
            </a:xfrm>
            <a:custGeom>
              <a:avLst/>
              <a:gdLst>
                <a:gd name="T0" fmla="*/ 115 w 219"/>
                <a:gd name="T1" fmla="*/ 3 h 219"/>
                <a:gd name="T2" fmla="*/ 3 w 219"/>
                <a:gd name="T3" fmla="*/ 103 h 219"/>
                <a:gd name="T4" fmla="*/ 103 w 219"/>
                <a:gd name="T5" fmla="*/ 215 h 219"/>
                <a:gd name="T6" fmla="*/ 215 w 219"/>
                <a:gd name="T7" fmla="*/ 115 h 219"/>
                <a:gd name="T8" fmla="*/ 115 w 219"/>
                <a:gd name="T9" fmla="*/ 3 h 219"/>
                <a:gd name="T10" fmla="*/ 105 w 219"/>
                <a:gd name="T11" fmla="*/ 188 h 219"/>
                <a:gd name="T12" fmla="*/ 30 w 219"/>
                <a:gd name="T13" fmla="*/ 105 h 219"/>
                <a:gd name="T14" fmla="*/ 114 w 219"/>
                <a:gd name="T15" fmla="*/ 30 h 219"/>
                <a:gd name="T16" fmla="*/ 188 w 219"/>
                <a:gd name="T17" fmla="*/ 114 h 219"/>
                <a:gd name="T18" fmla="*/ 105 w 219"/>
                <a:gd name="T19" fmla="*/ 18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 h="219">
                  <a:moveTo>
                    <a:pt x="115" y="3"/>
                  </a:moveTo>
                  <a:cubicBezTo>
                    <a:pt x="57" y="0"/>
                    <a:pt x="6" y="45"/>
                    <a:pt x="3" y="103"/>
                  </a:cubicBezTo>
                  <a:cubicBezTo>
                    <a:pt x="0" y="162"/>
                    <a:pt x="44" y="212"/>
                    <a:pt x="103" y="215"/>
                  </a:cubicBezTo>
                  <a:cubicBezTo>
                    <a:pt x="162" y="219"/>
                    <a:pt x="212" y="174"/>
                    <a:pt x="215" y="115"/>
                  </a:cubicBezTo>
                  <a:cubicBezTo>
                    <a:pt x="219" y="57"/>
                    <a:pt x="174" y="7"/>
                    <a:pt x="115" y="3"/>
                  </a:cubicBezTo>
                  <a:close/>
                  <a:moveTo>
                    <a:pt x="105" y="188"/>
                  </a:moveTo>
                  <a:cubicBezTo>
                    <a:pt x="61" y="186"/>
                    <a:pt x="28" y="148"/>
                    <a:pt x="30" y="105"/>
                  </a:cubicBezTo>
                  <a:cubicBezTo>
                    <a:pt x="33" y="61"/>
                    <a:pt x="70" y="28"/>
                    <a:pt x="114" y="30"/>
                  </a:cubicBezTo>
                  <a:cubicBezTo>
                    <a:pt x="157" y="33"/>
                    <a:pt x="191" y="70"/>
                    <a:pt x="188" y="114"/>
                  </a:cubicBezTo>
                  <a:cubicBezTo>
                    <a:pt x="186" y="158"/>
                    <a:pt x="148" y="191"/>
                    <a:pt x="105"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39" name="Freeform 84"/>
            <p:cNvSpPr>
              <a:spLocks/>
            </p:cNvSpPr>
            <p:nvPr/>
          </p:nvSpPr>
          <p:spPr bwMode="auto">
            <a:xfrm>
              <a:off x="4280" y="3546"/>
              <a:ext cx="52" cy="52"/>
            </a:xfrm>
            <a:custGeom>
              <a:avLst/>
              <a:gdLst>
                <a:gd name="T0" fmla="*/ 20 w 22"/>
                <a:gd name="T1" fmla="*/ 2 h 22"/>
                <a:gd name="T2" fmla="*/ 19 w 22"/>
                <a:gd name="T3" fmla="*/ 11 h 22"/>
                <a:gd name="T4" fmla="*/ 11 w 22"/>
                <a:gd name="T5" fmla="*/ 19 h 22"/>
                <a:gd name="T6" fmla="*/ 2 w 22"/>
                <a:gd name="T7" fmla="*/ 19 h 22"/>
                <a:gd name="T8" fmla="*/ 2 w 22"/>
                <a:gd name="T9" fmla="*/ 19 h 22"/>
                <a:gd name="T10" fmla="*/ 3 w 22"/>
                <a:gd name="T11" fmla="*/ 11 h 22"/>
                <a:gd name="T12" fmla="*/ 12 w 22"/>
                <a:gd name="T13" fmla="*/ 3 h 22"/>
                <a:gd name="T14" fmla="*/ 20 w 22"/>
                <a:gd name="T15" fmla="*/ 2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22">
                  <a:moveTo>
                    <a:pt x="20" y="2"/>
                  </a:moveTo>
                  <a:cubicBezTo>
                    <a:pt x="22" y="4"/>
                    <a:pt x="22" y="8"/>
                    <a:pt x="19" y="11"/>
                  </a:cubicBezTo>
                  <a:cubicBezTo>
                    <a:pt x="11" y="19"/>
                    <a:pt x="11" y="19"/>
                    <a:pt x="11" y="19"/>
                  </a:cubicBezTo>
                  <a:cubicBezTo>
                    <a:pt x="8" y="21"/>
                    <a:pt x="4" y="22"/>
                    <a:pt x="2" y="19"/>
                  </a:cubicBezTo>
                  <a:cubicBezTo>
                    <a:pt x="2" y="19"/>
                    <a:pt x="2" y="19"/>
                    <a:pt x="2" y="19"/>
                  </a:cubicBezTo>
                  <a:cubicBezTo>
                    <a:pt x="0" y="17"/>
                    <a:pt x="0" y="13"/>
                    <a:pt x="3" y="11"/>
                  </a:cubicBezTo>
                  <a:cubicBezTo>
                    <a:pt x="12" y="3"/>
                    <a:pt x="12" y="3"/>
                    <a:pt x="12" y="3"/>
                  </a:cubicBezTo>
                  <a:cubicBezTo>
                    <a:pt x="14" y="0"/>
                    <a:pt x="18" y="0"/>
                    <a:pt x="2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40" name="Freeform 85"/>
            <p:cNvSpPr>
              <a:spLocks/>
            </p:cNvSpPr>
            <p:nvPr/>
          </p:nvSpPr>
          <p:spPr bwMode="auto">
            <a:xfrm>
              <a:off x="4294" y="3563"/>
              <a:ext cx="223" cy="225"/>
            </a:xfrm>
            <a:custGeom>
              <a:avLst/>
              <a:gdLst>
                <a:gd name="T0" fmla="*/ 90 w 94"/>
                <a:gd name="T1" fmla="*/ 63 h 95"/>
                <a:gd name="T2" fmla="*/ 89 w 94"/>
                <a:gd name="T3" fmla="*/ 77 h 95"/>
                <a:gd name="T4" fmla="*/ 74 w 94"/>
                <a:gd name="T5" fmla="*/ 91 h 95"/>
                <a:gd name="T6" fmla="*/ 60 w 94"/>
                <a:gd name="T7" fmla="*/ 92 h 95"/>
                <a:gd name="T8" fmla="*/ 60 w 94"/>
                <a:gd name="T9" fmla="*/ 92 h 95"/>
                <a:gd name="T10" fmla="*/ 5 w 94"/>
                <a:gd name="T11" fmla="*/ 18 h 95"/>
                <a:gd name="T12" fmla="*/ 19 w 94"/>
                <a:gd name="T13" fmla="*/ 4 h 95"/>
                <a:gd name="T14" fmla="*/ 90 w 94"/>
                <a:gd name="T15" fmla="*/ 63 h 9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4" h="95">
                  <a:moveTo>
                    <a:pt x="90" y="63"/>
                  </a:moveTo>
                  <a:cubicBezTo>
                    <a:pt x="94" y="66"/>
                    <a:pt x="93" y="73"/>
                    <a:pt x="89" y="77"/>
                  </a:cubicBezTo>
                  <a:cubicBezTo>
                    <a:pt x="74" y="91"/>
                    <a:pt x="74" y="91"/>
                    <a:pt x="74" y="91"/>
                  </a:cubicBezTo>
                  <a:cubicBezTo>
                    <a:pt x="70" y="95"/>
                    <a:pt x="63" y="95"/>
                    <a:pt x="60" y="92"/>
                  </a:cubicBezTo>
                  <a:cubicBezTo>
                    <a:pt x="60" y="92"/>
                    <a:pt x="60" y="92"/>
                    <a:pt x="60" y="92"/>
                  </a:cubicBezTo>
                  <a:cubicBezTo>
                    <a:pt x="56" y="88"/>
                    <a:pt x="0" y="22"/>
                    <a:pt x="5" y="18"/>
                  </a:cubicBezTo>
                  <a:cubicBezTo>
                    <a:pt x="19" y="4"/>
                    <a:pt x="19" y="4"/>
                    <a:pt x="19" y="4"/>
                  </a:cubicBezTo>
                  <a:cubicBezTo>
                    <a:pt x="24" y="0"/>
                    <a:pt x="86" y="59"/>
                    <a:pt x="90" y="6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sp>
          <p:nvSpPr>
            <p:cNvPr id="41" name="Freeform 86"/>
            <p:cNvSpPr>
              <a:spLocks noEditPoints="1"/>
            </p:cNvSpPr>
            <p:nvPr/>
          </p:nvSpPr>
          <p:spPr bwMode="auto">
            <a:xfrm>
              <a:off x="3233" y="2705"/>
              <a:ext cx="1120" cy="1124"/>
            </a:xfrm>
            <a:custGeom>
              <a:avLst/>
              <a:gdLst>
                <a:gd name="T0" fmla="*/ 446 w 472"/>
                <a:gd name="T1" fmla="*/ 292 h 473"/>
                <a:gd name="T2" fmla="*/ 446 w 472"/>
                <a:gd name="T3" fmla="*/ 288 h 473"/>
                <a:gd name="T4" fmla="*/ 443 w 472"/>
                <a:gd name="T5" fmla="*/ 267 h 473"/>
                <a:gd name="T6" fmla="*/ 413 w 472"/>
                <a:gd name="T7" fmla="*/ 347 h 473"/>
                <a:gd name="T8" fmla="*/ 446 w 472"/>
                <a:gd name="T9" fmla="*/ 292 h 473"/>
                <a:gd name="T10" fmla="*/ 370 w 472"/>
                <a:gd name="T11" fmla="*/ 404 h 473"/>
                <a:gd name="T12" fmla="*/ 362 w 472"/>
                <a:gd name="T13" fmla="*/ 403 h 473"/>
                <a:gd name="T14" fmla="*/ 237 w 472"/>
                <a:gd name="T15" fmla="*/ 445 h 473"/>
                <a:gd name="T16" fmla="*/ 89 w 472"/>
                <a:gd name="T17" fmla="*/ 384 h 473"/>
                <a:gd name="T18" fmla="*/ 28 w 472"/>
                <a:gd name="T19" fmla="*/ 236 h 473"/>
                <a:gd name="T20" fmla="*/ 89 w 472"/>
                <a:gd name="T21" fmla="*/ 89 h 473"/>
                <a:gd name="T22" fmla="*/ 237 w 472"/>
                <a:gd name="T23" fmla="*/ 28 h 473"/>
                <a:gd name="T24" fmla="*/ 384 w 472"/>
                <a:gd name="T25" fmla="*/ 89 h 473"/>
                <a:gd name="T26" fmla="*/ 440 w 472"/>
                <a:gd name="T27" fmla="*/ 191 h 473"/>
                <a:gd name="T28" fmla="*/ 472 w 472"/>
                <a:gd name="T29" fmla="*/ 222 h 473"/>
                <a:gd name="T30" fmla="*/ 237 w 472"/>
                <a:gd name="T31" fmla="*/ 0 h 473"/>
                <a:gd name="T32" fmla="*/ 0 w 472"/>
                <a:gd name="T33" fmla="*/ 236 h 473"/>
                <a:gd name="T34" fmla="*/ 237 w 472"/>
                <a:gd name="T35" fmla="*/ 473 h 473"/>
                <a:gd name="T36" fmla="*/ 406 w 472"/>
                <a:gd name="T37" fmla="*/ 401 h 473"/>
                <a:gd name="T38" fmla="*/ 377 w 472"/>
                <a:gd name="T39" fmla="*/ 404 h 473"/>
                <a:gd name="T40" fmla="*/ 370 w 472"/>
                <a:gd name="T41" fmla="*/ 404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2" h="473">
                  <a:moveTo>
                    <a:pt x="446" y="292"/>
                  </a:moveTo>
                  <a:cubicBezTo>
                    <a:pt x="446" y="291"/>
                    <a:pt x="446" y="290"/>
                    <a:pt x="446" y="288"/>
                  </a:cubicBezTo>
                  <a:cubicBezTo>
                    <a:pt x="446" y="281"/>
                    <a:pt x="445" y="274"/>
                    <a:pt x="443" y="267"/>
                  </a:cubicBezTo>
                  <a:cubicBezTo>
                    <a:pt x="439" y="296"/>
                    <a:pt x="428" y="323"/>
                    <a:pt x="413" y="347"/>
                  </a:cubicBezTo>
                  <a:cubicBezTo>
                    <a:pt x="432" y="336"/>
                    <a:pt x="445" y="316"/>
                    <a:pt x="446" y="292"/>
                  </a:cubicBezTo>
                  <a:close/>
                  <a:moveTo>
                    <a:pt x="370" y="404"/>
                  </a:moveTo>
                  <a:cubicBezTo>
                    <a:pt x="368" y="404"/>
                    <a:pt x="365" y="404"/>
                    <a:pt x="362" y="403"/>
                  </a:cubicBezTo>
                  <a:cubicBezTo>
                    <a:pt x="327" y="430"/>
                    <a:pt x="284" y="445"/>
                    <a:pt x="237" y="445"/>
                  </a:cubicBezTo>
                  <a:cubicBezTo>
                    <a:pt x="179" y="445"/>
                    <a:pt x="127" y="422"/>
                    <a:pt x="89" y="384"/>
                  </a:cubicBezTo>
                  <a:cubicBezTo>
                    <a:pt x="51" y="346"/>
                    <a:pt x="28" y="294"/>
                    <a:pt x="28" y="236"/>
                  </a:cubicBezTo>
                  <a:cubicBezTo>
                    <a:pt x="28" y="179"/>
                    <a:pt x="51" y="127"/>
                    <a:pt x="89" y="89"/>
                  </a:cubicBezTo>
                  <a:cubicBezTo>
                    <a:pt x="127" y="51"/>
                    <a:pt x="179" y="28"/>
                    <a:pt x="237" y="28"/>
                  </a:cubicBezTo>
                  <a:cubicBezTo>
                    <a:pt x="294" y="28"/>
                    <a:pt x="346" y="51"/>
                    <a:pt x="384" y="89"/>
                  </a:cubicBezTo>
                  <a:cubicBezTo>
                    <a:pt x="412" y="116"/>
                    <a:pt x="432" y="152"/>
                    <a:pt x="440" y="191"/>
                  </a:cubicBezTo>
                  <a:cubicBezTo>
                    <a:pt x="453" y="199"/>
                    <a:pt x="464" y="210"/>
                    <a:pt x="472" y="222"/>
                  </a:cubicBezTo>
                  <a:cubicBezTo>
                    <a:pt x="465" y="98"/>
                    <a:pt x="362" y="0"/>
                    <a:pt x="237" y="0"/>
                  </a:cubicBezTo>
                  <a:cubicBezTo>
                    <a:pt x="106" y="0"/>
                    <a:pt x="0" y="106"/>
                    <a:pt x="0" y="236"/>
                  </a:cubicBezTo>
                  <a:cubicBezTo>
                    <a:pt x="0" y="367"/>
                    <a:pt x="106" y="473"/>
                    <a:pt x="237" y="473"/>
                  </a:cubicBezTo>
                  <a:cubicBezTo>
                    <a:pt x="303" y="473"/>
                    <a:pt x="363" y="445"/>
                    <a:pt x="406" y="401"/>
                  </a:cubicBezTo>
                  <a:cubicBezTo>
                    <a:pt x="397" y="403"/>
                    <a:pt x="387" y="404"/>
                    <a:pt x="377" y="404"/>
                  </a:cubicBezTo>
                  <a:cubicBezTo>
                    <a:pt x="375" y="404"/>
                    <a:pt x="373" y="404"/>
                    <a:pt x="370" y="40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zh-CN" altLang="en-US" sz="1013">
                <a:solidFill>
                  <a:schemeClr val="tx1">
                    <a:lumMod val="75000"/>
                    <a:lumOff val="25000"/>
                  </a:schemeClr>
                </a:solidFill>
                <a:latin typeface="+mn-ea"/>
              </a:endParaRPr>
            </a:p>
          </p:txBody>
        </p:sp>
      </p:grpSp>
      <p:sp>
        <p:nvSpPr>
          <p:cNvPr id="42" name="矩形 41"/>
          <p:cNvSpPr/>
          <p:nvPr/>
        </p:nvSpPr>
        <p:spPr>
          <a:xfrm>
            <a:off x="3186047" y="3789642"/>
            <a:ext cx="1223412" cy="248209"/>
          </a:xfrm>
          <a:prstGeom prst="rect">
            <a:avLst/>
          </a:prstGeom>
          <a:noFill/>
        </p:spPr>
        <p:txBody>
          <a:bodyPr wrap="none">
            <a:spAutoFit/>
          </a:bodyPr>
          <a:lstStyle/>
          <a:p>
            <a:pPr defTabSz="457189"/>
            <a:r>
              <a:rPr lang="zh-CN" altLang="en-US" sz="1013" b="1" dirty="0">
                <a:solidFill>
                  <a:schemeClr val="accent1"/>
                </a:solidFill>
                <a:latin typeface="+mn-ea"/>
                <a:cs typeface="+mn-ea"/>
                <a:sym typeface="Calibri" panose="020F0502020204030204" pitchFamily="34" charset="0"/>
              </a:rPr>
              <a:t>点击此处添加标题</a:t>
            </a:r>
          </a:p>
        </p:txBody>
      </p:sp>
      <p:sp>
        <p:nvSpPr>
          <p:cNvPr id="43" name="矩形 42"/>
          <p:cNvSpPr/>
          <p:nvPr/>
        </p:nvSpPr>
        <p:spPr>
          <a:xfrm>
            <a:off x="3133286" y="4043584"/>
            <a:ext cx="2357768" cy="632481"/>
          </a:xfrm>
          <a:prstGeom prst="rect">
            <a:avLst/>
          </a:prstGeom>
        </p:spPr>
        <p:txBody>
          <a:bodyPr wrap="square">
            <a:spAutoFit/>
          </a:bodyPr>
          <a:lstStyle/>
          <a:p>
            <a:pPr defTabSz="457189">
              <a:lnSpc>
                <a:spcPct val="130000"/>
              </a:lnSpc>
            </a:pPr>
            <a:r>
              <a:rPr lang="zh-CN" altLang="en-US" sz="900" dirty="0">
                <a:solidFill>
                  <a:schemeClr val="tx1">
                    <a:lumMod val="75000"/>
                    <a:lumOff val="25000"/>
                  </a:schemeClr>
                </a:solidFill>
                <a:latin typeface="+mn-ea"/>
                <a:cs typeface="+mn-ea"/>
                <a:sym typeface="Calibri" panose="020F0502020204030204" pitchFamily="34" charset="0"/>
              </a:rPr>
              <a:t>标题数字等都可以通过点击和重新输入进行更改，顶部“开始”面板中可以对字体、字号、颜色、行距等进行修改。</a:t>
            </a:r>
          </a:p>
        </p:txBody>
      </p:sp>
      <p:sp>
        <p:nvSpPr>
          <p:cNvPr id="45" name="矩形 44"/>
          <p:cNvSpPr/>
          <p:nvPr/>
        </p:nvSpPr>
        <p:spPr>
          <a:xfrm>
            <a:off x="4735875" y="1099443"/>
            <a:ext cx="2357768" cy="632481"/>
          </a:xfrm>
          <a:prstGeom prst="rect">
            <a:avLst/>
          </a:prstGeom>
        </p:spPr>
        <p:txBody>
          <a:bodyPr wrap="square">
            <a:spAutoFit/>
          </a:bodyPr>
          <a:lstStyle/>
          <a:p>
            <a:pPr defTabSz="457189">
              <a:lnSpc>
                <a:spcPct val="130000"/>
              </a:lnSpc>
            </a:pPr>
            <a:r>
              <a:rPr lang="zh-CN" altLang="en-US" sz="900" dirty="0">
                <a:solidFill>
                  <a:schemeClr val="tx1">
                    <a:lumMod val="75000"/>
                    <a:lumOff val="25000"/>
                  </a:schemeClr>
                </a:solidFill>
                <a:latin typeface="+mn-ea"/>
                <a:cs typeface="+mn-ea"/>
                <a:sym typeface="Calibri" panose="020F0502020204030204" pitchFamily="34" charset="0"/>
              </a:rPr>
              <a:t>标题数字等都可以通过点击和重新输入进行更改，顶部“开始”面板中可以对字体、字号、颜色、行距等进行修改。</a:t>
            </a:r>
          </a:p>
        </p:txBody>
      </p:sp>
      <p:sp>
        <p:nvSpPr>
          <p:cNvPr id="46" name="矩形 45"/>
          <p:cNvSpPr/>
          <p:nvPr/>
        </p:nvSpPr>
        <p:spPr>
          <a:xfrm>
            <a:off x="6557009" y="3651024"/>
            <a:ext cx="1223412" cy="248209"/>
          </a:xfrm>
          <a:prstGeom prst="rect">
            <a:avLst/>
          </a:prstGeom>
          <a:noFill/>
        </p:spPr>
        <p:txBody>
          <a:bodyPr wrap="none">
            <a:spAutoFit/>
          </a:bodyPr>
          <a:lstStyle/>
          <a:p>
            <a:pPr defTabSz="457189"/>
            <a:r>
              <a:rPr lang="zh-CN" altLang="en-US" sz="1013" b="1" dirty="0">
                <a:solidFill>
                  <a:schemeClr val="accent3"/>
                </a:solidFill>
                <a:latin typeface="+mn-ea"/>
                <a:cs typeface="+mn-ea"/>
                <a:sym typeface="Calibri" panose="020F0502020204030204" pitchFamily="34" charset="0"/>
              </a:rPr>
              <a:t>点击此处添加标题</a:t>
            </a:r>
          </a:p>
        </p:txBody>
      </p:sp>
      <p:sp>
        <p:nvSpPr>
          <p:cNvPr id="47" name="矩形 46"/>
          <p:cNvSpPr/>
          <p:nvPr/>
        </p:nvSpPr>
        <p:spPr>
          <a:xfrm>
            <a:off x="6504248" y="3904966"/>
            <a:ext cx="2357768" cy="632481"/>
          </a:xfrm>
          <a:prstGeom prst="rect">
            <a:avLst/>
          </a:prstGeom>
        </p:spPr>
        <p:txBody>
          <a:bodyPr wrap="square">
            <a:spAutoFit/>
          </a:bodyPr>
          <a:lstStyle/>
          <a:p>
            <a:pPr defTabSz="457189">
              <a:lnSpc>
                <a:spcPct val="130000"/>
              </a:lnSpc>
            </a:pPr>
            <a:r>
              <a:rPr lang="zh-CN" altLang="en-US" sz="900" dirty="0">
                <a:solidFill>
                  <a:schemeClr val="tx1">
                    <a:lumMod val="75000"/>
                    <a:lumOff val="25000"/>
                  </a:schemeClr>
                </a:solidFill>
                <a:latin typeface="+mn-ea"/>
                <a:cs typeface="+mn-ea"/>
                <a:sym typeface="Calibri" panose="020F0502020204030204" pitchFamily="34" charset="0"/>
              </a:rPr>
              <a:t>标题数字等都可以通过点击和重新输入进行更改，顶部“开始”面板中可以对字体、字号、颜色、行距等进行修改。</a:t>
            </a:r>
          </a:p>
        </p:txBody>
      </p:sp>
    </p:spTree>
    <p:extLst>
      <p:ext uri="{BB962C8B-B14F-4D97-AF65-F5344CB8AC3E}">
        <p14:creationId xmlns:p14="http://schemas.microsoft.com/office/powerpoint/2010/main" val="224328842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19" presetClass="entr" presetSubtype="1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fmla="#ppt_w*sin(2.5*pi*$)">
                                          <p:val>
                                            <p:fltVal val="0"/>
                                          </p:val>
                                        </p:tav>
                                        <p:tav tm="100000">
                                          <p:val>
                                            <p:fltVal val="1"/>
                                          </p:val>
                                        </p:tav>
                                      </p:tavLst>
                                    </p:anim>
                                    <p:anim calcmode="lin" valueType="num">
                                      <p:cBhvr>
                                        <p:cTn id="12" dur="500" fill="hold"/>
                                        <p:tgtEl>
                                          <p:spTgt spid="18"/>
                                        </p:tgtEl>
                                        <p:attrNameLst>
                                          <p:attrName>ppt_h</p:attrName>
                                        </p:attrNameLst>
                                      </p:cBhvr>
                                      <p:tavLst>
                                        <p:tav tm="0">
                                          <p:val>
                                            <p:strVal val="#ppt_h"/>
                                          </p:val>
                                        </p:tav>
                                        <p:tav tm="100000">
                                          <p:val>
                                            <p:strVal val="#ppt_h"/>
                                          </p:val>
                                        </p:tav>
                                      </p:tavLst>
                                    </p:anim>
                                  </p:childTnLst>
                                </p:cTn>
                              </p:par>
                              <p:par>
                                <p:cTn id="13" presetID="19" presetClass="entr" presetSubtype="1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fmla="#ppt_w*sin(2.5*pi*$)">
                                          <p:val>
                                            <p:fltVal val="0"/>
                                          </p:val>
                                        </p:tav>
                                        <p:tav tm="100000">
                                          <p:val>
                                            <p:fltVal val="1"/>
                                          </p:val>
                                        </p:tav>
                                      </p:tavLst>
                                    </p:anim>
                                    <p:anim calcmode="lin" valueType="num">
                                      <p:cBhvr>
                                        <p:cTn id="16" dur="500" fill="hold"/>
                                        <p:tgtEl>
                                          <p:spTgt spid="36"/>
                                        </p:tgtEl>
                                        <p:attrNameLst>
                                          <p:attrName>ppt_h</p:attrName>
                                        </p:attrNameLst>
                                      </p:cBhvr>
                                      <p:tavLst>
                                        <p:tav tm="0">
                                          <p:val>
                                            <p:strVal val="#ppt_h"/>
                                          </p:val>
                                        </p:tav>
                                        <p:tav tm="100000">
                                          <p:val>
                                            <p:strVal val="#ppt_h"/>
                                          </p:val>
                                        </p:tav>
                                      </p:tavLst>
                                    </p:anim>
                                  </p:childTnLst>
                                </p:cTn>
                              </p:par>
                              <p:par>
                                <p:cTn id="17" presetID="19" presetClass="entr" presetSubtype="10" fill="hold"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p:cTn id="19" dur="500" fill="hold"/>
                                        <p:tgtEl>
                                          <p:spTgt spid="23"/>
                                        </p:tgtEl>
                                        <p:attrNameLst>
                                          <p:attrName>ppt_w</p:attrName>
                                        </p:attrNameLst>
                                      </p:cBhvr>
                                      <p:tavLst>
                                        <p:tav tm="0" fmla="#ppt_w*sin(2.5*pi*$)">
                                          <p:val>
                                            <p:fltVal val="0"/>
                                          </p:val>
                                        </p:tav>
                                        <p:tav tm="100000">
                                          <p:val>
                                            <p:fltVal val="1"/>
                                          </p:val>
                                        </p:tav>
                                      </p:tavLst>
                                    </p:anim>
                                    <p:anim calcmode="lin" valueType="num">
                                      <p:cBhvr>
                                        <p:cTn id="20" dur="500" fill="hold"/>
                                        <p:tgtEl>
                                          <p:spTgt spid="23"/>
                                        </p:tgtEl>
                                        <p:attrNameLst>
                                          <p:attrName>ppt_h</p:attrName>
                                        </p:attrNameLst>
                                      </p:cBhvr>
                                      <p:tavLst>
                                        <p:tav tm="0">
                                          <p:val>
                                            <p:strVal val="#ppt_h"/>
                                          </p:val>
                                        </p:tav>
                                        <p:tav tm="100000">
                                          <p:val>
                                            <p:strVal val="#ppt_h"/>
                                          </p:val>
                                        </p:tav>
                                      </p:tavLst>
                                    </p:anim>
                                  </p:childTnLst>
                                </p:cTn>
                              </p:par>
                            </p:childTnLst>
                          </p:cTn>
                        </p:par>
                        <p:par>
                          <p:cTn id="21" fill="hold">
                            <p:stCondLst>
                              <p:cond delay="1000"/>
                            </p:stCondLst>
                            <p:childTnLst>
                              <p:par>
                                <p:cTn id="22" presetID="53" presetClass="entr" presetSubtype="16" fill="hold" grpId="0" nodeType="afterEffect">
                                  <p:stCondLst>
                                    <p:cond delay="0"/>
                                  </p:stCondLst>
                                  <p:iterate type="lt">
                                    <p:tmPct val="9000"/>
                                  </p:iterate>
                                  <p:childTnLst>
                                    <p:set>
                                      <p:cBhvr>
                                        <p:cTn id="23" dur="1" fill="hold">
                                          <p:stCondLst>
                                            <p:cond delay="0"/>
                                          </p:stCondLst>
                                        </p:cTn>
                                        <p:tgtEl>
                                          <p:spTgt spid="42"/>
                                        </p:tgtEl>
                                        <p:attrNameLst>
                                          <p:attrName>style.visibility</p:attrName>
                                        </p:attrNameLst>
                                      </p:cBhvr>
                                      <p:to>
                                        <p:strVal val="visible"/>
                                      </p:to>
                                    </p:set>
                                    <p:anim calcmode="lin" valueType="num">
                                      <p:cBhvr>
                                        <p:cTn id="24" dur="500" fill="hold"/>
                                        <p:tgtEl>
                                          <p:spTgt spid="42"/>
                                        </p:tgtEl>
                                        <p:attrNameLst>
                                          <p:attrName>ppt_w</p:attrName>
                                        </p:attrNameLst>
                                      </p:cBhvr>
                                      <p:tavLst>
                                        <p:tav tm="0">
                                          <p:val>
                                            <p:fltVal val="0"/>
                                          </p:val>
                                        </p:tav>
                                        <p:tav tm="100000">
                                          <p:val>
                                            <p:strVal val="#ppt_w"/>
                                          </p:val>
                                        </p:tav>
                                      </p:tavLst>
                                    </p:anim>
                                    <p:anim calcmode="lin" valueType="num">
                                      <p:cBhvr>
                                        <p:cTn id="25" dur="500" fill="hold"/>
                                        <p:tgtEl>
                                          <p:spTgt spid="42"/>
                                        </p:tgtEl>
                                        <p:attrNameLst>
                                          <p:attrName>ppt_h</p:attrName>
                                        </p:attrNameLst>
                                      </p:cBhvr>
                                      <p:tavLst>
                                        <p:tav tm="0">
                                          <p:val>
                                            <p:fltVal val="0"/>
                                          </p:val>
                                        </p:tav>
                                        <p:tav tm="100000">
                                          <p:val>
                                            <p:strVal val="#ppt_h"/>
                                          </p:val>
                                        </p:tav>
                                      </p:tavLst>
                                    </p:anim>
                                    <p:animEffect transition="in" filter="fade">
                                      <p:cBhvr>
                                        <p:cTn id="26" dur="500"/>
                                        <p:tgtEl>
                                          <p:spTgt spid="4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43"/>
                                        </p:tgtEl>
                                        <p:attrNameLst>
                                          <p:attrName>style.visibility</p:attrName>
                                        </p:attrNameLst>
                                      </p:cBhvr>
                                      <p:to>
                                        <p:strVal val="visible"/>
                                      </p:to>
                                    </p:set>
                                    <p:animEffect transition="in" filter="wipe(up)">
                                      <p:cBhvr>
                                        <p:cTn id="29" dur="500"/>
                                        <p:tgtEl>
                                          <p:spTgt spid="4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up)">
                                      <p:cBhvr>
                                        <p:cTn id="32" dur="500"/>
                                        <p:tgtEl>
                                          <p:spTgt spid="45"/>
                                        </p:tgtEl>
                                      </p:cBhvr>
                                    </p:animEffect>
                                  </p:childTnLst>
                                </p:cTn>
                              </p:par>
                            </p:childTnLst>
                          </p:cTn>
                        </p:par>
                        <p:par>
                          <p:cTn id="33" fill="hold">
                            <p:stCondLst>
                              <p:cond delay="1815"/>
                            </p:stCondLst>
                            <p:childTnLst>
                              <p:par>
                                <p:cTn id="34" presetID="53" presetClass="entr" presetSubtype="16" fill="hold" grpId="0" nodeType="afterEffect">
                                  <p:stCondLst>
                                    <p:cond delay="0"/>
                                  </p:stCondLst>
                                  <p:iterate type="lt">
                                    <p:tmPct val="9000"/>
                                  </p:iterate>
                                  <p:childTnLst>
                                    <p:set>
                                      <p:cBhvr>
                                        <p:cTn id="35" dur="1" fill="hold">
                                          <p:stCondLst>
                                            <p:cond delay="0"/>
                                          </p:stCondLst>
                                        </p:cTn>
                                        <p:tgtEl>
                                          <p:spTgt spid="46"/>
                                        </p:tgtEl>
                                        <p:attrNameLst>
                                          <p:attrName>style.visibility</p:attrName>
                                        </p:attrNameLst>
                                      </p:cBhvr>
                                      <p:to>
                                        <p:strVal val="visible"/>
                                      </p:to>
                                    </p:set>
                                    <p:anim calcmode="lin" valueType="num">
                                      <p:cBhvr>
                                        <p:cTn id="36" dur="500" fill="hold"/>
                                        <p:tgtEl>
                                          <p:spTgt spid="46"/>
                                        </p:tgtEl>
                                        <p:attrNameLst>
                                          <p:attrName>ppt_w</p:attrName>
                                        </p:attrNameLst>
                                      </p:cBhvr>
                                      <p:tavLst>
                                        <p:tav tm="0">
                                          <p:val>
                                            <p:fltVal val="0"/>
                                          </p:val>
                                        </p:tav>
                                        <p:tav tm="100000">
                                          <p:val>
                                            <p:strVal val="#ppt_w"/>
                                          </p:val>
                                        </p:tav>
                                      </p:tavLst>
                                    </p:anim>
                                    <p:anim calcmode="lin" valueType="num">
                                      <p:cBhvr>
                                        <p:cTn id="37" dur="500" fill="hold"/>
                                        <p:tgtEl>
                                          <p:spTgt spid="46"/>
                                        </p:tgtEl>
                                        <p:attrNameLst>
                                          <p:attrName>ppt_h</p:attrName>
                                        </p:attrNameLst>
                                      </p:cBhvr>
                                      <p:tavLst>
                                        <p:tav tm="0">
                                          <p:val>
                                            <p:fltVal val="0"/>
                                          </p:val>
                                        </p:tav>
                                        <p:tav tm="100000">
                                          <p:val>
                                            <p:strVal val="#ppt_h"/>
                                          </p:val>
                                        </p:tav>
                                      </p:tavLst>
                                    </p:anim>
                                    <p:animEffect transition="in" filter="fade">
                                      <p:cBhvr>
                                        <p:cTn id="38" dur="500"/>
                                        <p:tgtEl>
                                          <p:spTgt spid="46"/>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up)">
                                      <p:cBhvr>
                                        <p:cTn id="41"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5" grpId="0"/>
      <p:bldP spid="46" grpId="0"/>
      <p:bldP spid="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A_矩形 3"/>
          <p:cNvSpPr/>
          <p:nvPr>
            <p:custDataLst>
              <p:tags r:id="rId1"/>
            </p:custDataLst>
          </p:nvPr>
        </p:nvSpPr>
        <p:spPr>
          <a:xfrm>
            <a:off x="7151187" y="2574473"/>
            <a:ext cx="541369" cy="126534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13">
              <a:solidFill>
                <a:schemeClr val="tx1">
                  <a:lumMod val="75000"/>
                  <a:lumOff val="25000"/>
                </a:schemeClr>
              </a:solidFill>
              <a:latin typeface="+mn-ea"/>
              <a:sym typeface="Arial" panose="020B0604020202020204" pitchFamily="34" charset="0"/>
            </a:endParaRPr>
          </a:p>
        </p:txBody>
      </p:sp>
      <p:sp>
        <p:nvSpPr>
          <p:cNvPr id="8" name="PA_椭圆 4"/>
          <p:cNvSpPr/>
          <p:nvPr>
            <p:custDataLst>
              <p:tags r:id="rId2"/>
            </p:custDataLst>
          </p:nvPr>
        </p:nvSpPr>
        <p:spPr>
          <a:xfrm>
            <a:off x="7151187" y="3569132"/>
            <a:ext cx="541369" cy="541369"/>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13">
              <a:solidFill>
                <a:schemeClr val="tx1">
                  <a:lumMod val="75000"/>
                  <a:lumOff val="25000"/>
                </a:schemeClr>
              </a:solidFill>
              <a:latin typeface="+mn-ea"/>
              <a:sym typeface="Arial" panose="020B0604020202020204" pitchFamily="34" charset="0"/>
            </a:endParaRPr>
          </a:p>
        </p:txBody>
      </p:sp>
      <p:sp>
        <p:nvSpPr>
          <p:cNvPr id="9" name="PA_矩形 5"/>
          <p:cNvSpPr/>
          <p:nvPr>
            <p:custDataLst>
              <p:tags r:id="rId3"/>
            </p:custDataLst>
          </p:nvPr>
        </p:nvSpPr>
        <p:spPr>
          <a:xfrm>
            <a:off x="6390690" y="1775311"/>
            <a:ext cx="541369" cy="20645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13">
              <a:solidFill>
                <a:schemeClr val="tx1">
                  <a:lumMod val="75000"/>
                  <a:lumOff val="25000"/>
                </a:schemeClr>
              </a:solidFill>
              <a:latin typeface="+mn-ea"/>
              <a:sym typeface="Arial" panose="020B0604020202020204" pitchFamily="34" charset="0"/>
            </a:endParaRPr>
          </a:p>
        </p:txBody>
      </p:sp>
      <p:sp>
        <p:nvSpPr>
          <p:cNvPr id="10" name="PA_椭圆 6"/>
          <p:cNvSpPr/>
          <p:nvPr>
            <p:custDataLst>
              <p:tags r:id="rId4"/>
            </p:custDataLst>
          </p:nvPr>
        </p:nvSpPr>
        <p:spPr>
          <a:xfrm>
            <a:off x="6390690" y="3569132"/>
            <a:ext cx="541369" cy="5413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13">
              <a:solidFill>
                <a:schemeClr val="tx1">
                  <a:lumMod val="75000"/>
                  <a:lumOff val="25000"/>
                </a:schemeClr>
              </a:solidFill>
              <a:latin typeface="+mn-ea"/>
              <a:sym typeface="Arial" panose="020B0604020202020204" pitchFamily="34" charset="0"/>
            </a:endParaRPr>
          </a:p>
        </p:txBody>
      </p:sp>
      <p:sp>
        <p:nvSpPr>
          <p:cNvPr id="11" name="PA_矩形 7"/>
          <p:cNvSpPr/>
          <p:nvPr>
            <p:custDataLst>
              <p:tags r:id="rId5"/>
            </p:custDataLst>
          </p:nvPr>
        </p:nvSpPr>
        <p:spPr>
          <a:xfrm>
            <a:off x="5630197" y="2093257"/>
            <a:ext cx="541369" cy="174656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13">
              <a:solidFill>
                <a:schemeClr val="tx1">
                  <a:lumMod val="75000"/>
                  <a:lumOff val="25000"/>
                </a:schemeClr>
              </a:solidFill>
              <a:latin typeface="+mn-ea"/>
              <a:sym typeface="Arial" panose="020B0604020202020204" pitchFamily="34" charset="0"/>
            </a:endParaRPr>
          </a:p>
        </p:txBody>
      </p:sp>
      <p:sp>
        <p:nvSpPr>
          <p:cNvPr id="12" name="PA_椭圆 8"/>
          <p:cNvSpPr/>
          <p:nvPr>
            <p:custDataLst>
              <p:tags r:id="rId6"/>
            </p:custDataLst>
          </p:nvPr>
        </p:nvSpPr>
        <p:spPr>
          <a:xfrm>
            <a:off x="5630197" y="3569132"/>
            <a:ext cx="541369" cy="541369"/>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13">
              <a:solidFill>
                <a:schemeClr val="tx1">
                  <a:lumMod val="75000"/>
                  <a:lumOff val="25000"/>
                </a:schemeClr>
              </a:solidFill>
              <a:latin typeface="+mn-ea"/>
              <a:sym typeface="Arial" panose="020B0604020202020204" pitchFamily="34" charset="0"/>
            </a:endParaRPr>
          </a:p>
        </p:txBody>
      </p:sp>
      <p:sp>
        <p:nvSpPr>
          <p:cNvPr id="13" name="PA_矩形 9"/>
          <p:cNvSpPr/>
          <p:nvPr>
            <p:custDataLst>
              <p:tags r:id="rId7"/>
            </p:custDataLst>
          </p:nvPr>
        </p:nvSpPr>
        <p:spPr>
          <a:xfrm>
            <a:off x="4869703" y="2926794"/>
            <a:ext cx="541369" cy="91302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13">
              <a:solidFill>
                <a:schemeClr val="tx1">
                  <a:lumMod val="75000"/>
                  <a:lumOff val="25000"/>
                </a:schemeClr>
              </a:solidFill>
              <a:latin typeface="+mn-ea"/>
              <a:sym typeface="Arial" panose="020B0604020202020204" pitchFamily="34" charset="0"/>
            </a:endParaRPr>
          </a:p>
        </p:txBody>
      </p:sp>
      <p:sp>
        <p:nvSpPr>
          <p:cNvPr id="14" name="PA_椭圆 10"/>
          <p:cNvSpPr/>
          <p:nvPr>
            <p:custDataLst>
              <p:tags r:id="rId8"/>
            </p:custDataLst>
          </p:nvPr>
        </p:nvSpPr>
        <p:spPr>
          <a:xfrm>
            <a:off x="4869703" y="3569132"/>
            <a:ext cx="541369" cy="54136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13">
              <a:solidFill>
                <a:schemeClr val="tx1">
                  <a:lumMod val="75000"/>
                  <a:lumOff val="25000"/>
                </a:schemeClr>
              </a:solidFill>
              <a:latin typeface="+mn-ea"/>
              <a:sym typeface="Arial" panose="020B0604020202020204" pitchFamily="34" charset="0"/>
            </a:endParaRPr>
          </a:p>
        </p:txBody>
      </p:sp>
      <p:sp>
        <p:nvSpPr>
          <p:cNvPr id="15" name="PA_矩形 11"/>
          <p:cNvSpPr/>
          <p:nvPr>
            <p:custDataLst>
              <p:tags r:id="rId9"/>
            </p:custDataLst>
          </p:nvPr>
        </p:nvSpPr>
        <p:spPr>
          <a:xfrm>
            <a:off x="4109208" y="2574473"/>
            <a:ext cx="541369" cy="126534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13">
              <a:solidFill>
                <a:schemeClr val="tx1">
                  <a:lumMod val="75000"/>
                  <a:lumOff val="25000"/>
                </a:schemeClr>
              </a:solidFill>
              <a:latin typeface="+mn-ea"/>
              <a:sym typeface="Arial" panose="020B0604020202020204" pitchFamily="34" charset="0"/>
            </a:endParaRPr>
          </a:p>
        </p:txBody>
      </p:sp>
      <p:sp>
        <p:nvSpPr>
          <p:cNvPr id="16" name="PA_椭圆 12"/>
          <p:cNvSpPr/>
          <p:nvPr>
            <p:custDataLst>
              <p:tags r:id="rId10"/>
            </p:custDataLst>
          </p:nvPr>
        </p:nvSpPr>
        <p:spPr>
          <a:xfrm>
            <a:off x="4109208" y="3569132"/>
            <a:ext cx="541369" cy="541369"/>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013">
              <a:solidFill>
                <a:schemeClr val="tx1">
                  <a:lumMod val="75000"/>
                  <a:lumOff val="25000"/>
                </a:schemeClr>
              </a:solidFill>
              <a:latin typeface="+mn-ea"/>
              <a:sym typeface="Arial" panose="020B0604020202020204" pitchFamily="34" charset="0"/>
            </a:endParaRPr>
          </a:p>
        </p:txBody>
      </p:sp>
      <p:grpSp>
        <p:nvGrpSpPr>
          <p:cNvPr id="17" name="PA_组合 13"/>
          <p:cNvGrpSpPr/>
          <p:nvPr>
            <p:custDataLst>
              <p:tags r:id="rId11"/>
            </p:custDataLst>
          </p:nvPr>
        </p:nvGrpSpPr>
        <p:grpSpPr>
          <a:xfrm>
            <a:off x="7284412" y="3699775"/>
            <a:ext cx="274914" cy="275384"/>
            <a:chOff x="9145588" y="4435475"/>
            <a:chExt cx="464344" cy="465138"/>
          </a:xfrm>
          <a:solidFill>
            <a:schemeClr val="bg1"/>
          </a:solidFill>
        </p:grpSpPr>
        <p:sp>
          <p:nvSpPr>
            <p:cNvPr id="18"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latin typeface="+mn-ea"/>
                <a:cs typeface="+mn-ea"/>
                <a:sym typeface="Arial" panose="020B0604020202020204" pitchFamily="34" charset="0"/>
              </a:endParaRPr>
            </a:p>
          </p:txBody>
        </p:sp>
        <p:sp>
          <p:nvSpPr>
            <p:cNvPr id="19"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latin typeface="+mn-ea"/>
                <a:cs typeface="+mn-ea"/>
                <a:sym typeface="Arial" panose="020B0604020202020204" pitchFamily="34" charset="0"/>
              </a:endParaRPr>
            </a:p>
          </p:txBody>
        </p:sp>
        <p:sp>
          <p:nvSpPr>
            <p:cNvPr id="20"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latin typeface="+mn-ea"/>
                <a:cs typeface="+mn-ea"/>
                <a:sym typeface="Arial" panose="020B0604020202020204" pitchFamily="34" charset="0"/>
              </a:endParaRPr>
            </a:p>
          </p:txBody>
        </p:sp>
        <p:sp>
          <p:nvSpPr>
            <p:cNvPr id="21"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latin typeface="+mn-ea"/>
                <a:cs typeface="+mn-ea"/>
                <a:sym typeface="Arial" panose="020B0604020202020204" pitchFamily="34" charset="0"/>
              </a:endParaRPr>
            </a:p>
          </p:txBody>
        </p:sp>
        <p:sp>
          <p:nvSpPr>
            <p:cNvPr id="22"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latin typeface="+mn-ea"/>
                <a:cs typeface="+mn-ea"/>
                <a:sym typeface="Arial" panose="020B0604020202020204" pitchFamily="34" charset="0"/>
              </a:endParaRPr>
            </a:p>
          </p:txBody>
        </p:sp>
        <p:sp>
          <p:nvSpPr>
            <p:cNvPr id="23"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latin typeface="+mn-ea"/>
                <a:cs typeface="+mn-ea"/>
                <a:sym typeface="Arial" panose="020B0604020202020204" pitchFamily="34" charset="0"/>
              </a:endParaRPr>
            </a:p>
          </p:txBody>
        </p:sp>
        <p:sp>
          <p:nvSpPr>
            <p:cNvPr id="24"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latin typeface="+mn-ea"/>
                <a:cs typeface="+mn-ea"/>
                <a:sym typeface="Arial" panose="020B0604020202020204" pitchFamily="34" charset="0"/>
              </a:endParaRPr>
            </a:p>
          </p:txBody>
        </p:sp>
        <p:sp>
          <p:nvSpPr>
            <p:cNvPr id="25"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latin typeface="+mn-ea"/>
                <a:cs typeface="+mn-ea"/>
                <a:sym typeface="Arial" panose="020B0604020202020204" pitchFamily="34" charset="0"/>
              </a:endParaRPr>
            </a:p>
          </p:txBody>
        </p:sp>
        <p:sp>
          <p:nvSpPr>
            <p:cNvPr id="26"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latin typeface="+mn-ea"/>
                <a:cs typeface="+mn-ea"/>
                <a:sym typeface="Arial" panose="020B0604020202020204" pitchFamily="34" charset="0"/>
              </a:endParaRPr>
            </a:p>
          </p:txBody>
        </p:sp>
      </p:grpSp>
      <p:grpSp>
        <p:nvGrpSpPr>
          <p:cNvPr id="27" name="PA_组合 23"/>
          <p:cNvGrpSpPr/>
          <p:nvPr>
            <p:custDataLst>
              <p:tags r:id="rId12"/>
            </p:custDataLst>
          </p:nvPr>
        </p:nvGrpSpPr>
        <p:grpSpPr>
          <a:xfrm>
            <a:off x="6532611" y="3697255"/>
            <a:ext cx="257526" cy="274914"/>
            <a:chOff x="9159875" y="1647825"/>
            <a:chExt cx="434975" cy="464344"/>
          </a:xfrm>
          <a:solidFill>
            <a:schemeClr val="bg1"/>
          </a:solidFill>
        </p:grpSpPr>
        <p:sp>
          <p:nvSpPr>
            <p:cNvPr id="28"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sp>
          <p:nvSpPr>
            <p:cNvPr id="29"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sp>
          <p:nvSpPr>
            <p:cNvPr id="30"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grpSp>
      <p:grpSp>
        <p:nvGrpSpPr>
          <p:cNvPr id="31" name="PA_组合 27"/>
          <p:cNvGrpSpPr/>
          <p:nvPr>
            <p:custDataLst>
              <p:tags r:id="rId13"/>
            </p:custDataLst>
          </p:nvPr>
        </p:nvGrpSpPr>
        <p:grpSpPr>
          <a:xfrm>
            <a:off x="5762484" y="3723976"/>
            <a:ext cx="275384" cy="231680"/>
            <a:chOff x="5368132" y="2625725"/>
            <a:chExt cx="465138" cy="391319"/>
          </a:xfrm>
          <a:solidFill>
            <a:schemeClr val="bg1"/>
          </a:solidFill>
        </p:grpSpPr>
        <p:sp>
          <p:nvSpPr>
            <p:cNvPr id="32"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sp>
          <p:nvSpPr>
            <p:cNvPr id="33"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sp>
          <p:nvSpPr>
            <p:cNvPr id="34"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grpSp>
      <p:grpSp>
        <p:nvGrpSpPr>
          <p:cNvPr id="35" name="PA_组合 31"/>
          <p:cNvGrpSpPr/>
          <p:nvPr>
            <p:custDataLst>
              <p:tags r:id="rId14"/>
            </p:custDataLst>
          </p:nvPr>
        </p:nvGrpSpPr>
        <p:grpSpPr>
          <a:xfrm>
            <a:off x="5002693" y="3702357"/>
            <a:ext cx="274914" cy="274914"/>
            <a:chOff x="4439444" y="1652588"/>
            <a:chExt cx="464344" cy="464344"/>
          </a:xfrm>
          <a:solidFill>
            <a:schemeClr val="bg1"/>
          </a:solidFill>
        </p:grpSpPr>
        <p:sp>
          <p:nvSpPr>
            <p:cNvPr id="36"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latin typeface="+mn-ea"/>
                <a:cs typeface="+mn-ea"/>
                <a:sym typeface="Arial" panose="020B0604020202020204" pitchFamily="34" charset="0"/>
              </a:endParaRPr>
            </a:p>
          </p:txBody>
        </p:sp>
        <p:sp>
          <p:nvSpPr>
            <p:cNvPr id="37"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latin typeface="+mn-ea"/>
                <a:cs typeface="+mn-ea"/>
                <a:sym typeface="Arial" panose="020B0604020202020204" pitchFamily="34" charset="0"/>
              </a:endParaRPr>
            </a:p>
          </p:txBody>
        </p:sp>
        <p:sp>
          <p:nvSpPr>
            <p:cNvPr id="38"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latin typeface="+mn-ea"/>
                <a:cs typeface="+mn-ea"/>
                <a:sym typeface="Arial" panose="020B0604020202020204" pitchFamily="34" charset="0"/>
              </a:endParaRPr>
            </a:p>
          </p:txBody>
        </p:sp>
      </p:grpSp>
      <p:grpSp>
        <p:nvGrpSpPr>
          <p:cNvPr id="39" name="PA_组合 35"/>
          <p:cNvGrpSpPr/>
          <p:nvPr>
            <p:custDataLst>
              <p:tags r:id="rId15"/>
            </p:custDataLst>
          </p:nvPr>
        </p:nvGrpSpPr>
        <p:grpSpPr>
          <a:xfrm>
            <a:off x="4242434" y="3740828"/>
            <a:ext cx="274914" cy="214762"/>
            <a:chOff x="2581275" y="1710532"/>
            <a:chExt cx="464344" cy="362744"/>
          </a:xfrm>
          <a:solidFill>
            <a:schemeClr val="bg1"/>
          </a:solidFill>
        </p:grpSpPr>
        <p:sp>
          <p:nvSpPr>
            <p:cNvPr id="40"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sp>
          <p:nvSpPr>
            <p:cNvPr id="41"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sp>
          <p:nvSpPr>
            <p:cNvPr id="42"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sp>
          <p:nvSpPr>
            <p:cNvPr id="43"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sp>
          <p:nvSpPr>
            <p:cNvPr id="44"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sp>
          <p:nvSpPr>
            <p:cNvPr id="45"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sp>
          <p:nvSpPr>
            <p:cNvPr id="46"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grpSp>
      <p:sp>
        <p:nvSpPr>
          <p:cNvPr id="47" name="PA_文本框 43"/>
          <p:cNvSpPr txBox="1"/>
          <p:nvPr>
            <p:custDataLst>
              <p:tags r:id="rId16"/>
            </p:custDataLst>
          </p:nvPr>
        </p:nvSpPr>
        <p:spPr>
          <a:xfrm>
            <a:off x="4121807" y="4166121"/>
            <a:ext cx="516167" cy="105093"/>
          </a:xfrm>
          <a:prstGeom prst="rect">
            <a:avLst/>
          </a:prstGeom>
          <a:noFill/>
        </p:spPr>
        <p:txBody>
          <a:bodyPr wrap="none" lIns="0" tIns="0" rIns="0" bIns="0" rtlCol="0">
            <a:spAutoFit/>
          </a:bodyPr>
          <a:lstStyle/>
          <a:p>
            <a:pPr algn="just">
              <a:lnSpc>
                <a:spcPct val="120000"/>
              </a:lnSpc>
            </a:pPr>
            <a:r>
              <a:rPr lang="zh-CN" altLang="en-US" sz="569">
                <a:solidFill>
                  <a:schemeClr val="tx1">
                    <a:lumMod val="75000"/>
                    <a:lumOff val="25000"/>
                  </a:schemeClr>
                </a:solidFill>
                <a:latin typeface="+mn-ea"/>
                <a:cs typeface="+mn-ea"/>
                <a:sym typeface="Arial" panose="020B0604020202020204" pitchFamily="34" charset="0"/>
              </a:rPr>
              <a:t>请替换文字内容</a:t>
            </a:r>
            <a:endParaRPr lang="en-GB" sz="569" dirty="0">
              <a:solidFill>
                <a:schemeClr val="tx1">
                  <a:lumMod val="75000"/>
                  <a:lumOff val="25000"/>
                </a:schemeClr>
              </a:solidFill>
              <a:latin typeface="+mn-ea"/>
              <a:cs typeface="+mn-ea"/>
              <a:sym typeface="Arial" panose="020B0604020202020204" pitchFamily="34" charset="0"/>
            </a:endParaRPr>
          </a:p>
        </p:txBody>
      </p:sp>
      <p:sp>
        <p:nvSpPr>
          <p:cNvPr id="48" name="PA_文本框 44"/>
          <p:cNvSpPr txBox="1"/>
          <p:nvPr>
            <p:custDataLst>
              <p:tags r:id="rId17"/>
            </p:custDataLst>
          </p:nvPr>
        </p:nvSpPr>
        <p:spPr>
          <a:xfrm>
            <a:off x="4882069" y="4166120"/>
            <a:ext cx="516167" cy="105093"/>
          </a:xfrm>
          <a:prstGeom prst="rect">
            <a:avLst/>
          </a:prstGeom>
          <a:noFill/>
        </p:spPr>
        <p:txBody>
          <a:bodyPr wrap="none" lIns="0" tIns="0" rIns="0" bIns="0" rtlCol="0">
            <a:spAutoFit/>
          </a:bodyPr>
          <a:lstStyle/>
          <a:p>
            <a:pPr algn="just">
              <a:lnSpc>
                <a:spcPct val="120000"/>
              </a:lnSpc>
            </a:pPr>
            <a:r>
              <a:rPr lang="zh-CN" altLang="en-US" sz="569">
                <a:solidFill>
                  <a:schemeClr val="tx1">
                    <a:lumMod val="75000"/>
                    <a:lumOff val="25000"/>
                  </a:schemeClr>
                </a:solidFill>
                <a:latin typeface="+mn-ea"/>
                <a:cs typeface="+mn-ea"/>
                <a:sym typeface="Arial" panose="020B0604020202020204" pitchFamily="34" charset="0"/>
              </a:rPr>
              <a:t>请替换文字内容</a:t>
            </a:r>
            <a:endParaRPr lang="en-GB" altLang="zh-CN" sz="569" dirty="0">
              <a:solidFill>
                <a:schemeClr val="tx1">
                  <a:lumMod val="75000"/>
                  <a:lumOff val="25000"/>
                </a:schemeClr>
              </a:solidFill>
              <a:latin typeface="+mn-ea"/>
              <a:cs typeface="+mn-ea"/>
              <a:sym typeface="Arial" panose="020B0604020202020204" pitchFamily="34" charset="0"/>
            </a:endParaRPr>
          </a:p>
        </p:txBody>
      </p:sp>
      <p:sp>
        <p:nvSpPr>
          <p:cNvPr id="49" name="PA_文本框 45"/>
          <p:cNvSpPr txBox="1"/>
          <p:nvPr>
            <p:custDataLst>
              <p:tags r:id="rId18"/>
            </p:custDataLst>
          </p:nvPr>
        </p:nvSpPr>
        <p:spPr>
          <a:xfrm>
            <a:off x="5646321" y="4166120"/>
            <a:ext cx="516167" cy="105093"/>
          </a:xfrm>
          <a:prstGeom prst="rect">
            <a:avLst/>
          </a:prstGeom>
          <a:noFill/>
        </p:spPr>
        <p:txBody>
          <a:bodyPr wrap="none" lIns="0" tIns="0" rIns="0" bIns="0" rtlCol="0">
            <a:spAutoFit/>
          </a:bodyPr>
          <a:lstStyle/>
          <a:p>
            <a:pPr algn="just">
              <a:lnSpc>
                <a:spcPct val="120000"/>
              </a:lnSpc>
            </a:pPr>
            <a:r>
              <a:rPr lang="zh-CN" altLang="en-US" sz="569">
                <a:solidFill>
                  <a:schemeClr val="tx1">
                    <a:lumMod val="75000"/>
                    <a:lumOff val="25000"/>
                  </a:schemeClr>
                </a:solidFill>
                <a:latin typeface="+mn-ea"/>
                <a:cs typeface="+mn-ea"/>
                <a:sym typeface="Arial" panose="020B0604020202020204" pitchFamily="34" charset="0"/>
              </a:rPr>
              <a:t>请替换文字内容</a:t>
            </a:r>
            <a:endParaRPr lang="en-GB" sz="569" dirty="0">
              <a:solidFill>
                <a:schemeClr val="tx1">
                  <a:lumMod val="75000"/>
                  <a:lumOff val="25000"/>
                </a:schemeClr>
              </a:solidFill>
              <a:latin typeface="+mn-ea"/>
              <a:cs typeface="+mn-ea"/>
              <a:sym typeface="Arial" panose="020B0604020202020204" pitchFamily="34" charset="0"/>
            </a:endParaRPr>
          </a:p>
        </p:txBody>
      </p:sp>
      <p:sp>
        <p:nvSpPr>
          <p:cNvPr id="50" name="PA_文本框 46"/>
          <p:cNvSpPr txBox="1"/>
          <p:nvPr>
            <p:custDataLst>
              <p:tags r:id="rId19"/>
            </p:custDataLst>
          </p:nvPr>
        </p:nvSpPr>
        <p:spPr>
          <a:xfrm>
            <a:off x="7163549" y="4163599"/>
            <a:ext cx="516167" cy="105093"/>
          </a:xfrm>
          <a:prstGeom prst="rect">
            <a:avLst/>
          </a:prstGeom>
          <a:noFill/>
        </p:spPr>
        <p:txBody>
          <a:bodyPr wrap="none" lIns="0" tIns="0" rIns="0" bIns="0" rtlCol="0">
            <a:spAutoFit/>
          </a:bodyPr>
          <a:lstStyle/>
          <a:p>
            <a:pPr algn="just">
              <a:lnSpc>
                <a:spcPct val="120000"/>
              </a:lnSpc>
            </a:pPr>
            <a:r>
              <a:rPr lang="zh-CN" altLang="en-US" sz="569">
                <a:solidFill>
                  <a:schemeClr val="tx1">
                    <a:lumMod val="75000"/>
                    <a:lumOff val="25000"/>
                  </a:schemeClr>
                </a:solidFill>
                <a:latin typeface="+mn-ea"/>
                <a:cs typeface="+mn-ea"/>
                <a:sym typeface="Arial" panose="020B0604020202020204" pitchFamily="34" charset="0"/>
              </a:rPr>
              <a:t>请替换文字内容</a:t>
            </a:r>
            <a:endParaRPr lang="en-GB" sz="569" dirty="0">
              <a:solidFill>
                <a:schemeClr val="tx1">
                  <a:lumMod val="75000"/>
                  <a:lumOff val="25000"/>
                </a:schemeClr>
              </a:solidFill>
              <a:latin typeface="+mn-ea"/>
              <a:cs typeface="+mn-ea"/>
              <a:sym typeface="Arial" panose="020B0604020202020204" pitchFamily="34" charset="0"/>
            </a:endParaRPr>
          </a:p>
        </p:txBody>
      </p:sp>
      <p:sp>
        <p:nvSpPr>
          <p:cNvPr id="51" name="PA_文本框 47"/>
          <p:cNvSpPr txBox="1"/>
          <p:nvPr>
            <p:custDataLst>
              <p:tags r:id="rId20"/>
            </p:custDataLst>
          </p:nvPr>
        </p:nvSpPr>
        <p:spPr>
          <a:xfrm>
            <a:off x="6403290" y="4163904"/>
            <a:ext cx="516167" cy="105093"/>
          </a:xfrm>
          <a:prstGeom prst="rect">
            <a:avLst/>
          </a:prstGeom>
          <a:noFill/>
        </p:spPr>
        <p:txBody>
          <a:bodyPr wrap="none" lIns="0" tIns="0" rIns="0" bIns="0" rtlCol="0">
            <a:spAutoFit/>
          </a:bodyPr>
          <a:lstStyle/>
          <a:p>
            <a:pPr algn="just">
              <a:lnSpc>
                <a:spcPct val="120000"/>
              </a:lnSpc>
            </a:pPr>
            <a:r>
              <a:rPr lang="zh-CN" altLang="en-US" sz="569">
                <a:solidFill>
                  <a:schemeClr val="tx1">
                    <a:lumMod val="75000"/>
                    <a:lumOff val="25000"/>
                  </a:schemeClr>
                </a:solidFill>
                <a:latin typeface="+mn-ea"/>
                <a:cs typeface="+mn-ea"/>
                <a:sym typeface="Arial" panose="020B0604020202020204" pitchFamily="34" charset="0"/>
              </a:rPr>
              <a:t>请替换文字内容</a:t>
            </a:r>
            <a:endParaRPr lang="en-GB" sz="569" dirty="0">
              <a:solidFill>
                <a:schemeClr val="tx1">
                  <a:lumMod val="75000"/>
                  <a:lumOff val="25000"/>
                </a:schemeClr>
              </a:solidFill>
              <a:latin typeface="+mn-ea"/>
              <a:cs typeface="+mn-ea"/>
              <a:sym typeface="Arial" panose="020B0604020202020204" pitchFamily="34" charset="0"/>
            </a:endParaRPr>
          </a:p>
        </p:txBody>
      </p:sp>
      <p:sp>
        <p:nvSpPr>
          <p:cNvPr id="52" name="PA_文本框 48"/>
          <p:cNvSpPr txBox="1"/>
          <p:nvPr>
            <p:custDataLst>
              <p:tags r:id="rId21"/>
            </p:custDataLst>
          </p:nvPr>
        </p:nvSpPr>
        <p:spPr>
          <a:xfrm>
            <a:off x="6564393" y="1482643"/>
            <a:ext cx="193964" cy="183768"/>
          </a:xfrm>
          <a:prstGeom prst="rect">
            <a:avLst/>
          </a:prstGeom>
          <a:noFill/>
        </p:spPr>
        <p:txBody>
          <a:bodyPr wrap="none" lIns="0" tIns="0" rIns="0" bIns="0" rtlCol="0">
            <a:spAutoFit/>
          </a:bodyPr>
          <a:lstStyle/>
          <a:p>
            <a:pPr algn="just">
              <a:lnSpc>
                <a:spcPct val="120000"/>
              </a:lnSpc>
            </a:pPr>
            <a:r>
              <a:rPr lang="en-US" sz="995">
                <a:solidFill>
                  <a:schemeClr val="tx1">
                    <a:lumMod val="75000"/>
                    <a:lumOff val="25000"/>
                  </a:schemeClr>
                </a:solidFill>
                <a:latin typeface="Agency FB" panose="020B0503020202020204" pitchFamily="34" charset="0"/>
                <a:cs typeface="+mn-ea"/>
                <a:sym typeface="Arial" panose="020B0604020202020204" pitchFamily="34" charset="0"/>
              </a:rPr>
              <a:t>96%</a:t>
            </a:r>
            <a:endParaRPr lang="en-GB" sz="995">
              <a:solidFill>
                <a:schemeClr val="tx1">
                  <a:lumMod val="75000"/>
                  <a:lumOff val="25000"/>
                </a:schemeClr>
              </a:solidFill>
              <a:latin typeface="Agency FB" panose="020B0503020202020204" pitchFamily="34" charset="0"/>
              <a:cs typeface="+mn-ea"/>
              <a:sym typeface="Arial" panose="020B0604020202020204" pitchFamily="34" charset="0"/>
            </a:endParaRPr>
          </a:p>
        </p:txBody>
      </p:sp>
      <p:sp>
        <p:nvSpPr>
          <p:cNvPr id="53" name="PA_文本框 49"/>
          <p:cNvSpPr txBox="1"/>
          <p:nvPr>
            <p:custDataLst>
              <p:tags r:id="rId22"/>
            </p:custDataLst>
          </p:nvPr>
        </p:nvSpPr>
        <p:spPr>
          <a:xfrm>
            <a:off x="4282909" y="2284229"/>
            <a:ext cx="193964" cy="183768"/>
          </a:xfrm>
          <a:prstGeom prst="rect">
            <a:avLst/>
          </a:prstGeom>
          <a:noFill/>
        </p:spPr>
        <p:txBody>
          <a:bodyPr wrap="none" lIns="0" tIns="0" rIns="0" bIns="0" rtlCol="0">
            <a:spAutoFit/>
          </a:bodyPr>
          <a:lstStyle/>
          <a:p>
            <a:pPr algn="just">
              <a:lnSpc>
                <a:spcPct val="120000"/>
              </a:lnSpc>
            </a:pPr>
            <a:r>
              <a:rPr lang="en-US" sz="995">
                <a:solidFill>
                  <a:schemeClr val="tx1">
                    <a:lumMod val="75000"/>
                    <a:lumOff val="25000"/>
                  </a:schemeClr>
                </a:solidFill>
                <a:latin typeface="Agency FB" panose="020B0503020202020204" pitchFamily="34" charset="0"/>
                <a:cs typeface="+mn-ea"/>
                <a:sym typeface="Arial" panose="020B0604020202020204" pitchFamily="34" charset="0"/>
              </a:rPr>
              <a:t>50%</a:t>
            </a:r>
            <a:endParaRPr lang="en-GB" sz="995">
              <a:solidFill>
                <a:schemeClr val="tx1">
                  <a:lumMod val="75000"/>
                  <a:lumOff val="25000"/>
                </a:schemeClr>
              </a:solidFill>
              <a:latin typeface="Agency FB" panose="020B0503020202020204" pitchFamily="34" charset="0"/>
              <a:cs typeface="+mn-ea"/>
              <a:sym typeface="Arial" panose="020B0604020202020204" pitchFamily="34" charset="0"/>
            </a:endParaRPr>
          </a:p>
        </p:txBody>
      </p:sp>
      <p:sp>
        <p:nvSpPr>
          <p:cNvPr id="54" name="PA_文本框 50"/>
          <p:cNvSpPr txBox="1"/>
          <p:nvPr>
            <p:custDataLst>
              <p:tags r:id="rId23"/>
            </p:custDataLst>
          </p:nvPr>
        </p:nvSpPr>
        <p:spPr>
          <a:xfrm>
            <a:off x="5043357" y="2663171"/>
            <a:ext cx="192360" cy="183768"/>
          </a:xfrm>
          <a:prstGeom prst="rect">
            <a:avLst/>
          </a:prstGeom>
          <a:noFill/>
        </p:spPr>
        <p:txBody>
          <a:bodyPr wrap="none" lIns="0" tIns="0" rIns="0" bIns="0" rtlCol="0">
            <a:spAutoFit/>
          </a:bodyPr>
          <a:lstStyle/>
          <a:p>
            <a:pPr algn="just">
              <a:lnSpc>
                <a:spcPct val="120000"/>
              </a:lnSpc>
            </a:pPr>
            <a:r>
              <a:rPr lang="en-US" sz="995">
                <a:solidFill>
                  <a:schemeClr val="tx1">
                    <a:lumMod val="75000"/>
                    <a:lumOff val="25000"/>
                  </a:schemeClr>
                </a:solidFill>
                <a:latin typeface="Agency FB" panose="020B0503020202020204" pitchFamily="34" charset="0"/>
                <a:cs typeface="+mn-ea"/>
                <a:sym typeface="Arial" panose="020B0604020202020204" pitchFamily="34" charset="0"/>
              </a:rPr>
              <a:t>35%</a:t>
            </a:r>
            <a:endParaRPr lang="en-GB" sz="995">
              <a:solidFill>
                <a:schemeClr val="tx1">
                  <a:lumMod val="75000"/>
                  <a:lumOff val="25000"/>
                </a:schemeClr>
              </a:solidFill>
              <a:latin typeface="Agency FB" panose="020B0503020202020204" pitchFamily="34" charset="0"/>
              <a:cs typeface="+mn-ea"/>
              <a:sym typeface="Arial" panose="020B0604020202020204" pitchFamily="34" charset="0"/>
            </a:endParaRPr>
          </a:p>
        </p:txBody>
      </p:sp>
      <p:sp>
        <p:nvSpPr>
          <p:cNvPr id="55" name="PA_文本框 51"/>
          <p:cNvSpPr txBox="1"/>
          <p:nvPr>
            <p:custDataLst>
              <p:tags r:id="rId24"/>
            </p:custDataLst>
          </p:nvPr>
        </p:nvSpPr>
        <p:spPr>
          <a:xfrm>
            <a:off x="7326573" y="2324864"/>
            <a:ext cx="187552" cy="183768"/>
          </a:xfrm>
          <a:prstGeom prst="rect">
            <a:avLst/>
          </a:prstGeom>
          <a:noFill/>
        </p:spPr>
        <p:txBody>
          <a:bodyPr wrap="none" lIns="0" tIns="0" rIns="0" bIns="0" rtlCol="0">
            <a:spAutoFit/>
          </a:bodyPr>
          <a:lstStyle/>
          <a:p>
            <a:pPr algn="just">
              <a:lnSpc>
                <a:spcPct val="120000"/>
              </a:lnSpc>
            </a:pPr>
            <a:r>
              <a:rPr lang="en-US" sz="995">
                <a:solidFill>
                  <a:schemeClr val="tx1">
                    <a:lumMod val="75000"/>
                    <a:lumOff val="25000"/>
                  </a:schemeClr>
                </a:solidFill>
                <a:latin typeface="Agency FB" panose="020B0503020202020204" pitchFamily="34" charset="0"/>
                <a:cs typeface="+mn-ea"/>
                <a:sym typeface="Arial" panose="020B0604020202020204" pitchFamily="34" charset="0"/>
              </a:rPr>
              <a:t>46%</a:t>
            </a:r>
            <a:endParaRPr lang="en-GB" sz="995">
              <a:solidFill>
                <a:schemeClr val="tx1">
                  <a:lumMod val="75000"/>
                  <a:lumOff val="25000"/>
                </a:schemeClr>
              </a:solidFill>
              <a:latin typeface="Agency FB" panose="020B0503020202020204" pitchFamily="34" charset="0"/>
              <a:cs typeface="+mn-ea"/>
              <a:sym typeface="Arial" panose="020B0604020202020204" pitchFamily="34" charset="0"/>
            </a:endParaRPr>
          </a:p>
        </p:txBody>
      </p:sp>
      <p:sp>
        <p:nvSpPr>
          <p:cNvPr id="56" name="PA_文本框 52"/>
          <p:cNvSpPr txBox="1"/>
          <p:nvPr>
            <p:custDataLst>
              <p:tags r:id="rId25"/>
            </p:custDataLst>
          </p:nvPr>
        </p:nvSpPr>
        <p:spPr>
          <a:xfrm>
            <a:off x="5790561" y="1839142"/>
            <a:ext cx="189154" cy="183768"/>
          </a:xfrm>
          <a:prstGeom prst="rect">
            <a:avLst/>
          </a:prstGeom>
          <a:noFill/>
        </p:spPr>
        <p:txBody>
          <a:bodyPr wrap="none" lIns="0" tIns="0" rIns="0" bIns="0" rtlCol="0">
            <a:spAutoFit/>
          </a:bodyPr>
          <a:lstStyle/>
          <a:p>
            <a:pPr algn="just">
              <a:lnSpc>
                <a:spcPct val="120000"/>
              </a:lnSpc>
            </a:pPr>
            <a:r>
              <a:rPr lang="en-US" sz="995">
                <a:solidFill>
                  <a:schemeClr val="tx1">
                    <a:lumMod val="75000"/>
                    <a:lumOff val="25000"/>
                  </a:schemeClr>
                </a:solidFill>
                <a:latin typeface="Agency FB" panose="020B0503020202020204" pitchFamily="34" charset="0"/>
                <a:cs typeface="+mn-ea"/>
                <a:sym typeface="Arial" panose="020B0604020202020204" pitchFamily="34" charset="0"/>
              </a:rPr>
              <a:t>82%</a:t>
            </a:r>
            <a:endParaRPr lang="en-GB" sz="995">
              <a:solidFill>
                <a:schemeClr val="tx1">
                  <a:lumMod val="75000"/>
                  <a:lumOff val="25000"/>
                </a:schemeClr>
              </a:solidFill>
              <a:latin typeface="Agency FB" panose="020B0503020202020204" pitchFamily="34" charset="0"/>
              <a:cs typeface="+mn-ea"/>
              <a:sym typeface="Arial" panose="020B0604020202020204" pitchFamily="34" charset="0"/>
            </a:endParaRPr>
          </a:p>
        </p:txBody>
      </p:sp>
      <p:sp>
        <p:nvSpPr>
          <p:cNvPr id="57" name="PA_文本框 53"/>
          <p:cNvSpPr txBox="1"/>
          <p:nvPr>
            <p:custDataLst>
              <p:tags r:id="rId26"/>
            </p:custDataLst>
          </p:nvPr>
        </p:nvSpPr>
        <p:spPr>
          <a:xfrm>
            <a:off x="1395623" y="2376869"/>
            <a:ext cx="897682" cy="183768"/>
          </a:xfrm>
          <a:prstGeom prst="rect">
            <a:avLst/>
          </a:prstGeom>
          <a:noFill/>
        </p:spPr>
        <p:txBody>
          <a:bodyPr wrap="none" lIns="0" tIns="0" rIns="0" bIns="0" rtlCol="0">
            <a:spAutoFit/>
          </a:bodyPr>
          <a:lstStyle/>
          <a:p>
            <a:pPr>
              <a:lnSpc>
                <a:spcPct val="120000"/>
              </a:lnSpc>
            </a:pPr>
            <a:r>
              <a:rPr lang="zh-CN" altLang="en-US" sz="995">
                <a:solidFill>
                  <a:schemeClr val="tx1">
                    <a:lumMod val="75000"/>
                    <a:lumOff val="25000"/>
                  </a:schemeClr>
                </a:solidFill>
                <a:latin typeface="+mn-ea"/>
                <a:cs typeface="+mn-ea"/>
                <a:sym typeface="Arial" panose="020B0604020202020204" pitchFamily="34" charset="0"/>
              </a:rPr>
              <a:t>请替换文字内容</a:t>
            </a:r>
            <a:endParaRPr lang="en-GB" sz="995" dirty="0">
              <a:solidFill>
                <a:schemeClr val="tx1">
                  <a:lumMod val="75000"/>
                  <a:lumOff val="25000"/>
                </a:schemeClr>
              </a:solidFill>
              <a:latin typeface="+mn-ea"/>
              <a:cs typeface="+mn-ea"/>
              <a:sym typeface="Arial" panose="020B0604020202020204" pitchFamily="34" charset="0"/>
            </a:endParaRPr>
          </a:p>
        </p:txBody>
      </p:sp>
      <p:sp>
        <p:nvSpPr>
          <p:cNvPr id="58" name="PA_文本框 54"/>
          <p:cNvSpPr txBox="1"/>
          <p:nvPr>
            <p:custDataLst>
              <p:tags r:id="rId27"/>
            </p:custDataLst>
          </p:nvPr>
        </p:nvSpPr>
        <p:spPr>
          <a:xfrm>
            <a:off x="1395547" y="2904166"/>
            <a:ext cx="363882" cy="262636"/>
          </a:xfrm>
          <a:prstGeom prst="rect">
            <a:avLst/>
          </a:prstGeom>
          <a:noFill/>
        </p:spPr>
        <p:txBody>
          <a:bodyPr wrap="none" lIns="0" tIns="0" rIns="0" bIns="0" rtlCol="0">
            <a:spAutoFit/>
          </a:bodyPr>
          <a:lstStyle/>
          <a:p>
            <a:pPr>
              <a:lnSpc>
                <a:spcPct val="120000"/>
              </a:lnSpc>
            </a:pPr>
            <a:r>
              <a:rPr lang="en-US" sz="1422" dirty="0">
                <a:solidFill>
                  <a:schemeClr val="tx1">
                    <a:lumMod val="75000"/>
                    <a:lumOff val="25000"/>
                  </a:schemeClr>
                </a:solidFill>
                <a:latin typeface="+mn-ea"/>
                <a:cs typeface="+mn-ea"/>
                <a:sym typeface="Arial" panose="020B0604020202020204" pitchFamily="34" charset="0"/>
              </a:rPr>
              <a:t>85%</a:t>
            </a:r>
            <a:endParaRPr lang="en-GB" sz="1422" dirty="0">
              <a:solidFill>
                <a:schemeClr val="tx1">
                  <a:lumMod val="75000"/>
                  <a:lumOff val="25000"/>
                </a:schemeClr>
              </a:solidFill>
              <a:latin typeface="+mn-ea"/>
              <a:cs typeface="+mn-ea"/>
              <a:sym typeface="Arial" panose="020B0604020202020204" pitchFamily="34" charset="0"/>
            </a:endParaRPr>
          </a:p>
        </p:txBody>
      </p:sp>
      <p:sp>
        <p:nvSpPr>
          <p:cNvPr id="59" name="PA_矩形 55"/>
          <p:cNvSpPr/>
          <p:nvPr>
            <p:custDataLst>
              <p:tags r:id="rId28"/>
            </p:custDataLst>
          </p:nvPr>
        </p:nvSpPr>
        <p:spPr>
          <a:xfrm>
            <a:off x="1392502" y="2551078"/>
            <a:ext cx="2496254" cy="210186"/>
          </a:xfrm>
          <a:prstGeom prst="rect">
            <a:avLst/>
          </a:prstGeom>
        </p:spPr>
        <p:txBody>
          <a:bodyPr wrap="square" lIns="0" tIns="0" rIns="0" bIns="0">
            <a:spAutoFit/>
          </a:bodyPr>
          <a:lstStyle/>
          <a:p>
            <a:pPr algn="just">
              <a:lnSpc>
                <a:spcPct val="120000"/>
              </a:lnSpc>
            </a:pPr>
            <a:r>
              <a:rPr lang="zh-CN" altLang="en-US" sz="569" dirty="0">
                <a:solidFill>
                  <a:schemeClr val="tx1">
                    <a:lumMod val="75000"/>
                    <a:lumOff val="25000"/>
                  </a:schemeClr>
                </a:solidFill>
                <a:latin typeface="+mn-ea"/>
                <a:cs typeface="+mn-ea"/>
                <a:sym typeface="Arial" panose="020B0604020202020204" pitchFamily="34" charset="0"/>
              </a:rPr>
              <a:t>点击添加相关标题文字，点击添加相关标题文字，点击添加相关标题文字，点击添加相关标题文字。</a:t>
            </a:r>
            <a:endParaRPr lang="en-GB" altLang="zh-CN" sz="569" dirty="0">
              <a:solidFill>
                <a:schemeClr val="tx1">
                  <a:lumMod val="75000"/>
                  <a:lumOff val="25000"/>
                </a:schemeClr>
              </a:solidFill>
              <a:latin typeface="+mn-ea"/>
              <a:cs typeface="+mn-ea"/>
              <a:sym typeface="Arial" panose="020B0604020202020204" pitchFamily="34" charset="0"/>
            </a:endParaRPr>
          </a:p>
        </p:txBody>
      </p:sp>
      <p:sp>
        <p:nvSpPr>
          <p:cNvPr id="60" name="PA_矩形 56"/>
          <p:cNvSpPr/>
          <p:nvPr>
            <p:custDataLst>
              <p:tags r:id="rId29"/>
            </p:custDataLst>
          </p:nvPr>
        </p:nvSpPr>
        <p:spPr>
          <a:xfrm>
            <a:off x="1766442" y="2942180"/>
            <a:ext cx="1204687" cy="183768"/>
          </a:xfrm>
          <a:prstGeom prst="rect">
            <a:avLst/>
          </a:prstGeom>
        </p:spPr>
        <p:txBody>
          <a:bodyPr wrap="square" lIns="0" tIns="0" rIns="0" bIns="0">
            <a:spAutoFit/>
          </a:bodyPr>
          <a:lstStyle/>
          <a:p>
            <a:pPr>
              <a:lnSpc>
                <a:spcPct val="120000"/>
              </a:lnSpc>
            </a:pPr>
            <a:r>
              <a:rPr lang="zh-CN" altLang="en-US" sz="995">
                <a:solidFill>
                  <a:schemeClr val="tx1">
                    <a:lumMod val="75000"/>
                    <a:lumOff val="25000"/>
                  </a:schemeClr>
                </a:solidFill>
                <a:latin typeface="+mn-ea"/>
                <a:cs typeface="+mn-ea"/>
                <a:sym typeface="Arial" panose="020B0604020202020204" pitchFamily="34" charset="0"/>
              </a:rPr>
              <a:t>请替换文字内容</a:t>
            </a:r>
            <a:endParaRPr lang="en-GB" altLang="zh-CN" sz="995" dirty="0">
              <a:solidFill>
                <a:schemeClr val="tx1">
                  <a:lumMod val="75000"/>
                  <a:lumOff val="25000"/>
                </a:schemeClr>
              </a:solidFill>
              <a:latin typeface="+mn-ea"/>
              <a:cs typeface="+mn-ea"/>
              <a:sym typeface="Arial" panose="020B0604020202020204" pitchFamily="34" charset="0"/>
            </a:endParaRPr>
          </a:p>
        </p:txBody>
      </p:sp>
      <p:sp>
        <p:nvSpPr>
          <p:cNvPr id="61" name="PA_矩形 57"/>
          <p:cNvSpPr/>
          <p:nvPr>
            <p:custDataLst>
              <p:tags r:id="rId30"/>
            </p:custDataLst>
          </p:nvPr>
        </p:nvSpPr>
        <p:spPr>
          <a:xfrm>
            <a:off x="1392501" y="3135777"/>
            <a:ext cx="2496256" cy="210186"/>
          </a:xfrm>
          <a:prstGeom prst="rect">
            <a:avLst/>
          </a:prstGeom>
        </p:spPr>
        <p:txBody>
          <a:bodyPr wrap="square" lIns="0" tIns="0" rIns="0" bIns="0">
            <a:spAutoFit/>
          </a:bodyPr>
          <a:lstStyle/>
          <a:p>
            <a:pPr algn="just">
              <a:lnSpc>
                <a:spcPct val="120000"/>
              </a:lnSpc>
            </a:pPr>
            <a:r>
              <a:rPr lang="zh-CN" altLang="en-US" sz="569" dirty="0">
                <a:solidFill>
                  <a:schemeClr val="tx1">
                    <a:lumMod val="75000"/>
                    <a:lumOff val="25000"/>
                  </a:schemeClr>
                </a:solidFill>
                <a:latin typeface="+mn-ea"/>
                <a:cs typeface="+mn-ea"/>
                <a:sym typeface="Arial" panose="020B0604020202020204" pitchFamily="34" charset="0"/>
              </a:rPr>
              <a:t>点击添加相关标题文字，点击添加相关标题文字，点击添加相关标题文字，点击添加相关标题文字。</a:t>
            </a:r>
            <a:endParaRPr lang="en-GB" altLang="zh-CN" sz="569" dirty="0">
              <a:solidFill>
                <a:schemeClr val="tx1">
                  <a:lumMod val="75000"/>
                  <a:lumOff val="25000"/>
                </a:schemeClr>
              </a:solidFill>
              <a:latin typeface="+mn-ea"/>
              <a:cs typeface="+mn-ea"/>
              <a:sym typeface="Arial" panose="020B0604020202020204" pitchFamily="34" charset="0"/>
            </a:endParaRPr>
          </a:p>
        </p:txBody>
      </p:sp>
      <p:cxnSp>
        <p:nvCxnSpPr>
          <p:cNvPr id="62" name="PA_直接连接符 58"/>
          <p:cNvCxnSpPr/>
          <p:nvPr>
            <p:custDataLst>
              <p:tags r:id="rId31"/>
            </p:custDataLst>
          </p:nvPr>
        </p:nvCxnSpPr>
        <p:spPr>
          <a:xfrm>
            <a:off x="1445759" y="3477374"/>
            <a:ext cx="243515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63" name="PA_组合 59"/>
          <p:cNvGrpSpPr/>
          <p:nvPr>
            <p:custDataLst>
              <p:tags r:id="rId32"/>
            </p:custDataLst>
          </p:nvPr>
        </p:nvGrpSpPr>
        <p:grpSpPr>
          <a:xfrm>
            <a:off x="1499214" y="3694421"/>
            <a:ext cx="302406" cy="302406"/>
            <a:chOff x="3510757" y="2582069"/>
            <a:chExt cx="464344" cy="464344"/>
          </a:xfrm>
          <a:solidFill>
            <a:schemeClr val="accent4"/>
          </a:solidFill>
        </p:grpSpPr>
        <p:sp>
          <p:nvSpPr>
            <p:cNvPr id="64" name="AutoShape 126"/>
            <p:cNvSpPr>
              <a:spLocks/>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sp>
          <p:nvSpPr>
            <p:cNvPr id="65" name="AutoShape 127"/>
            <p:cNvSpPr>
              <a:spLocks/>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2407" tIns="12407" rIns="12407" bIns="12407" anchor="ctr"/>
            <a:lstStyle/>
            <a:p>
              <a:pPr algn="just" defTabSz="148858" hangingPunct="0">
                <a:lnSpc>
                  <a:spcPct val="120000"/>
                </a:lnSpc>
              </a:pPr>
              <a:endParaRPr lang="en-US" sz="569">
                <a:solidFill>
                  <a:schemeClr val="tx1">
                    <a:lumMod val="75000"/>
                    <a:lumOff val="25000"/>
                  </a:schemeClr>
                </a:solidFill>
                <a:effectLst>
                  <a:outerShdw blurRad="38100" dist="38100" dir="2700000" algn="tl">
                    <a:srgbClr val="000000"/>
                  </a:outerShdw>
                </a:effectLst>
                <a:latin typeface="+mn-ea"/>
                <a:cs typeface="+mn-ea"/>
                <a:sym typeface="Arial" panose="020B0604020202020204" pitchFamily="34" charset="0"/>
              </a:endParaRPr>
            </a:p>
          </p:txBody>
        </p:sp>
      </p:grpSp>
      <p:sp>
        <p:nvSpPr>
          <p:cNvPr id="66" name="PA_矩形 62"/>
          <p:cNvSpPr/>
          <p:nvPr>
            <p:custDataLst>
              <p:tags r:id="rId33"/>
            </p:custDataLst>
          </p:nvPr>
        </p:nvSpPr>
        <p:spPr>
          <a:xfrm>
            <a:off x="1878568" y="3676120"/>
            <a:ext cx="1974819" cy="210186"/>
          </a:xfrm>
          <a:prstGeom prst="rect">
            <a:avLst/>
          </a:prstGeom>
        </p:spPr>
        <p:txBody>
          <a:bodyPr wrap="square" lIns="0" tIns="0" rIns="0" bIns="0">
            <a:spAutoFit/>
          </a:bodyPr>
          <a:lstStyle/>
          <a:p>
            <a:pPr algn="just">
              <a:lnSpc>
                <a:spcPct val="120000"/>
              </a:lnSpc>
            </a:pPr>
            <a:r>
              <a:rPr lang="zh-CN" altLang="en-US" sz="569" dirty="0">
                <a:solidFill>
                  <a:schemeClr val="tx1">
                    <a:lumMod val="75000"/>
                    <a:lumOff val="25000"/>
                  </a:schemeClr>
                </a:solidFill>
                <a:latin typeface="+mn-ea"/>
                <a:cs typeface="+mn-ea"/>
                <a:sym typeface="Arial" panose="020B0604020202020204" pitchFamily="34" charset="0"/>
              </a:rPr>
              <a:t>点击添加相关标题文字，点击添加相关标题文字，点击添加相关标题文字，点击添加相关标题文字。</a:t>
            </a:r>
            <a:endParaRPr lang="en-GB" altLang="zh-CN" sz="569" dirty="0">
              <a:solidFill>
                <a:schemeClr val="tx1">
                  <a:lumMod val="75000"/>
                  <a:lumOff val="25000"/>
                </a:schemeClr>
              </a:solidFill>
              <a:latin typeface="+mn-ea"/>
              <a:cs typeface="+mn-ea"/>
              <a:sym typeface="Arial" panose="020B0604020202020204" pitchFamily="34" charset="0"/>
            </a:endParaRPr>
          </a:p>
        </p:txBody>
      </p:sp>
      <p:sp>
        <p:nvSpPr>
          <p:cNvPr id="67" name="PA_矩形 63"/>
          <p:cNvSpPr/>
          <p:nvPr>
            <p:custDataLst>
              <p:tags r:id="rId34"/>
            </p:custDataLst>
          </p:nvPr>
        </p:nvSpPr>
        <p:spPr>
          <a:xfrm>
            <a:off x="1399465" y="4079885"/>
            <a:ext cx="2453921" cy="210186"/>
          </a:xfrm>
          <a:prstGeom prst="rect">
            <a:avLst/>
          </a:prstGeom>
        </p:spPr>
        <p:txBody>
          <a:bodyPr wrap="square" lIns="0" tIns="0" rIns="0" bIns="0">
            <a:spAutoFit/>
          </a:bodyPr>
          <a:lstStyle/>
          <a:p>
            <a:pPr algn="just">
              <a:lnSpc>
                <a:spcPct val="120000"/>
              </a:lnSpc>
            </a:pPr>
            <a:r>
              <a:rPr lang="zh-CN" altLang="en-US" sz="569" dirty="0">
                <a:solidFill>
                  <a:schemeClr val="tx1">
                    <a:lumMod val="75000"/>
                    <a:lumOff val="25000"/>
                  </a:schemeClr>
                </a:solidFill>
                <a:latin typeface="+mn-ea"/>
                <a:cs typeface="+mn-ea"/>
                <a:sym typeface="Arial" panose="020B0604020202020204" pitchFamily="34" charset="0"/>
              </a:rPr>
              <a:t>点击添加相关标题文字，点击添加相关标题文字，点击添加相关标题文字，点击添加相关标题文字。</a:t>
            </a:r>
            <a:endParaRPr lang="en-GB" altLang="zh-CN" sz="569" dirty="0">
              <a:solidFill>
                <a:schemeClr val="tx1">
                  <a:lumMod val="75000"/>
                  <a:lumOff val="25000"/>
                </a:schemeClr>
              </a:solidFill>
              <a:latin typeface="+mn-ea"/>
              <a:cs typeface="+mn-ea"/>
              <a:sym typeface="Arial" panose="020B0604020202020204" pitchFamily="34" charset="0"/>
            </a:endParaRPr>
          </a:p>
        </p:txBody>
      </p:sp>
    </p:spTree>
    <p:extLst>
      <p:ext uri="{BB962C8B-B14F-4D97-AF65-F5344CB8AC3E}">
        <p14:creationId xmlns:p14="http://schemas.microsoft.com/office/powerpoint/2010/main" val="329880740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fill="hold"/>
                                        <p:tgtEl>
                                          <p:spTgt spid="47"/>
                                        </p:tgtEl>
                                        <p:attrNameLst>
                                          <p:attrName>ppt_x</p:attrName>
                                        </p:attrNameLst>
                                      </p:cBhvr>
                                      <p:tavLst>
                                        <p:tav tm="0">
                                          <p:val>
                                            <p:strVal val="#ppt_x"/>
                                          </p:val>
                                        </p:tav>
                                        <p:tav tm="100000">
                                          <p:val>
                                            <p:strVal val="#ppt_x"/>
                                          </p:val>
                                        </p:tav>
                                      </p:tavLst>
                                    </p:anim>
                                    <p:anim calcmode="lin" valueType="num">
                                      <p:cBhvr additive="base">
                                        <p:cTn id="20" dur="500" fill="hold"/>
                                        <p:tgtEl>
                                          <p:spTgt spid="4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ppt_x"/>
                                          </p:val>
                                        </p:tav>
                                        <p:tav tm="100000">
                                          <p:val>
                                            <p:strVal val="#ppt_x"/>
                                          </p:val>
                                        </p:tav>
                                      </p:tavLst>
                                    </p:anim>
                                    <p:anim calcmode="lin" valueType="num">
                                      <p:cBhvr additive="base">
                                        <p:cTn id="24" dur="500" fill="hold"/>
                                        <p:tgtEl>
                                          <p:spTgt spid="53"/>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50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ppt_x"/>
                                          </p:val>
                                        </p:tav>
                                        <p:tav tm="100000">
                                          <p:val>
                                            <p:strVal val="#ppt_x"/>
                                          </p:val>
                                        </p:tav>
                                      </p:tavLst>
                                    </p:anim>
                                    <p:anim calcmode="lin" valueType="num">
                                      <p:cBhvr additive="base">
                                        <p:cTn id="28" dur="500" fill="hold"/>
                                        <p:tgtEl>
                                          <p:spTgt spid="1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50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50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500" fill="hold"/>
                                        <p:tgtEl>
                                          <p:spTgt spid="35"/>
                                        </p:tgtEl>
                                        <p:attrNameLst>
                                          <p:attrName>ppt_x</p:attrName>
                                        </p:attrNameLst>
                                      </p:cBhvr>
                                      <p:tavLst>
                                        <p:tav tm="0">
                                          <p:val>
                                            <p:strVal val="#ppt_x"/>
                                          </p:val>
                                        </p:tav>
                                        <p:tav tm="100000">
                                          <p:val>
                                            <p:strVal val="#ppt_x"/>
                                          </p:val>
                                        </p:tav>
                                      </p:tavLst>
                                    </p:anim>
                                    <p:anim calcmode="lin" valueType="num">
                                      <p:cBhvr additive="base">
                                        <p:cTn id="36" dur="5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500"/>
                                  </p:stCondLst>
                                  <p:childTnLst>
                                    <p:set>
                                      <p:cBhvr>
                                        <p:cTn id="38" dur="1" fill="hold">
                                          <p:stCondLst>
                                            <p:cond delay="0"/>
                                          </p:stCondLst>
                                        </p:cTn>
                                        <p:tgtEl>
                                          <p:spTgt spid="48"/>
                                        </p:tgtEl>
                                        <p:attrNameLst>
                                          <p:attrName>style.visibility</p:attrName>
                                        </p:attrNameLst>
                                      </p:cBhvr>
                                      <p:to>
                                        <p:strVal val="visible"/>
                                      </p:to>
                                    </p:set>
                                    <p:anim calcmode="lin" valueType="num">
                                      <p:cBhvr additive="base">
                                        <p:cTn id="39" dur="500" fill="hold"/>
                                        <p:tgtEl>
                                          <p:spTgt spid="48"/>
                                        </p:tgtEl>
                                        <p:attrNameLst>
                                          <p:attrName>ppt_x</p:attrName>
                                        </p:attrNameLst>
                                      </p:cBhvr>
                                      <p:tavLst>
                                        <p:tav tm="0">
                                          <p:val>
                                            <p:strVal val="#ppt_x"/>
                                          </p:val>
                                        </p:tav>
                                        <p:tav tm="100000">
                                          <p:val>
                                            <p:strVal val="#ppt_x"/>
                                          </p:val>
                                        </p:tav>
                                      </p:tavLst>
                                    </p:anim>
                                    <p:anim calcmode="lin" valueType="num">
                                      <p:cBhvr additive="base">
                                        <p:cTn id="40" dur="500" fill="hold"/>
                                        <p:tgtEl>
                                          <p:spTgt spid="48"/>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500"/>
                                  </p:stCondLst>
                                  <p:childTnLst>
                                    <p:set>
                                      <p:cBhvr>
                                        <p:cTn id="42" dur="1" fill="hold">
                                          <p:stCondLst>
                                            <p:cond delay="0"/>
                                          </p:stCondLst>
                                        </p:cTn>
                                        <p:tgtEl>
                                          <p:spTgt spid="54"/>
                                        </p:tgtEl>
                                        <p:attrNameLst>
                                          <p:attrName>style.visibility</p:attrName>
                                        </p:attrNameLst>
                                      </p:cBhvr>
                                      <p:to>
                                        <p:strVal val="visible"/>
                                      </p:to>
                                    </p:set>
                                    <p:anim calcmode="lin" valueType="num">
                                      <p:cBhvr additive="base">
                                        <p:cTn id="43" dur="500" fill="hold"/>
                                        <p:tgtEl>
                                          <p:spTgt spid="54"/>
                                        </p:tgtEl>
                                        <p:attrNameLst>
                                          <p:attrName>ppt_x</p:attrName>
                                        </p:attrNameLst>
                                      </p:cBhvr>
                                      <p:tavLst>
                                        <p:tav tm="0">
                                          <p:val>
                                            <p:strVal val="#ppt_x"/>
                                          </p:val>
                                        </p:tav>
                                        <p:tav tm="100000">
                                          <p:val>
                                            <p:strVal val="#ppt_x"/>
                                          </p:val>
                                        </p:tav>
                                      </p:tavLst>
                                    </p:anim>
                                    <p:anim calcmode="lin" valueType="num">
                                      <p:cBhvr additive="base">
                                        <p:cTn id="44" dur="500" fill="hold"/>
                                        <p:tgtEl>
                                          <p:spTgt spid="5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100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100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fill="hold"/>
                                        <p:tgtEl>
                                          <p:spTgt spid="12"/>
                                        </p:tgtEl>
                                        <p:attrNameLst>
                                          <p:attrName>ppt_x</p:attrName>
                                        </p:attrNameLst>
                                      </p:cBhvr>
                                      <p:tavLst>
                                        <p:tav tm="0">
                                          <p:val>
                                            <p:strVal val="#ppt_x"/>
                                          </p:val>
                                        </p:tav>
                                        <p:tav tm="100000">
                                          <p:val>
                                            <p:strVal val="#ppt_x"/>
                                          </p:val>
                                        </p:tav>
                                      </p:tavLst>
                                    </p:anim>
                                    <p:anim calcmode="lin" valueType="num">
                                      <p:cBhvr additive="base">
                                        <p:cTn id="52" dur="500" fill="hold"/>
                                        <p:tgtEl>
                                          <p:spTgt spid="12"/>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1000"/>
                                  </p:stCondLst>
                                  <p:childTnLst>
                                    <p:set>
                                      <p:cBhvr>
                                        <p:cTn id="54" dur="1" fill="hold">
                                          <p:stCondLst>
                                            <p:cond delay="0"/>
                                          </p:stCondLst>
                                        </p:cTn>
                                        <p:tgtEl>
                                          <p:spTgt spid="31"/>
                                        </p:tgtEl>
                                        <p:attrNameLst>
                                          <p:attrName>style.visibility</p:attrName>
                                        </p:attrNameLst>
                                      </p:cBhvr>
                                      <p:to>
                                        <p:strVal val="visible"/>
                                      </p:to>
                                    </p:set>
                                    <p:anim calcmode="lin" valueType="num">
                                      <p:cBhvr additive="base">
                                        <p:cTn id="55" dur="500" fill="hold"/>
                                        <p:tgtEl>
                                          <p:spTgt spid="31"/>
                                        </p:tgtEl>
                                        <p:attrNameLst>
                                          <p:attrName>ppt_x</p:attrName>
                                        </p:attrNameLst>
                                      </p:cBhvr>
                                      <p:tavLst>
                                        <p:tav tm="0">
                                          <p:val>
                                            <p:strVal val="#ppt_x"/>
                                          </p:val>
                                        </p:tav>
                                        <p:tav tm="100000">
                                          <p:val>
                                            <p:strVal val="#ppt_x"/>
                                          </p:val>
                                        </p:tav>
                                      </p:tavLst>
                                    </p:anim>
                                    <p:anim calcmode="lin" valueType="num">
                                      <p:cBhvr additive="base">
                                        <p:cTn id="56" dur="500" fill="hold"/>
                                        <p:tgtEl>
                                          <p:spTgt spid="31"/>
                                        </p:tgtEl>
                                        <p:attrNameLst>
                                          <p:attrName>ppt_y</p:attrName>
                                        </p:attrNameLst>
                                      </p:cBhvr>
                                      <p:tavLst>
                                        <p:tav tm="0">
                                          <p:val>
                                            <p:strVal val="1+#ppt_h/2"/>
                                          </p:val>
                                        </p:tav>
                                        <p:tav tm="100000">
                                          <p:val>
                                            <p:strVal val="#ppt_y"/>
                                          </p:val>
                                        </p:tav>
                                      </p:tavLst>
                                    </p:anim>
                                  </p:childTnLst>
                                </p:cTn>
                              </p:par>
                              <p:par>
                                <p:cTn id="57" presetID="2" presetClass="entr" presetSubtype="4" fill="hold" grpId="0" nodeType="withEffect">
                                  <p:stCondLst>
                                    <p:cond delay="1000"/>
                                  </p:stCondLst>
                                  <p:childTnLst>
                                    <p:set>
                                      <p:cBhvr>
                                        <p:cTn id="58" dur="1" fill="hold">
                                          <p:stCondLst>
                                            <p:cond delay="0"/>
                                          </p:stCondLst>
                                        </p:cTn>
                                        <p:tgtEl>
                                          <p:spTgt spid="49"/>
                                        </p:tgtEl>
                                        <p:attrNameLst>
                                          <p:attrName>style.visibility</p:attrName>
                                        </p:attrNameLst>
                                      </p:cBhvr>
                                      <p:to>
                                        <p:strVal val="visible"/>
                                      </p:to>
                                    </p:set>
                                    <p:anim calcmode="lin" valueType="num">
                                      <p:cBhvr additive="base">
                                        <p:cTn id="59" dur="500" fill="hold"/>
                                        <p:tgtEl>
                                          <p:spTgt spid="49"/>
                                        </p:tgtEl>
                                        <p:attrNameLst>
                                          <p:attrName>ppt_x</p:attrName>
                                        </p:attrNameLst>
                                      </p:cBhvr>
                                      <p:tavLst>
                                        <p:tav tm="0">
                                          <p:val>
                                            <p:strVal val="#ppt_x"/>
                                          </p:val>
                                        </p:tav>
                                        <p:tav tm="100000">
                                          <p:val>
                                            <p:strVal val="#ppt_x"/>
                                          </p:val>
                                        </p:tav>
                                      </p:tavLst>
                                    </p:anim>
                                    <p:anim calcmode="lin" valueType="num">
                                      <p:cBhvr additive="base">
                                        <p:cTn id="60" dur="500" fill="hold"/>
                                        <p:tgtEl>
                                          <p:spTgt spid="49"/>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1000"/>
                                  </p:stCondLst>
                                  <p:childTnLst>
                                    <p:set>
                                      <p:cBhvr>
                                        <p:cTn id="62" dur="1" fill="hold">
                                          <p:stCondLst>
                                            <p:cond delay="0"/>
                                          </p:stCondLst>
                                        </p:cTn>
                                        <p:tgtEl>
                                          <p:spTgt spid="56"/>
                                        </p:tgtEl>
                                        <p:attrNameLst>
                                          <p:attrName>style.visibility</p:attrName>
                                        </p:attrNameLst>
                                      </p:cBhvr>
                                      <p:to>
                                        <p:strVal val="visible"/>
                                      </p:to>
                                    </p:set>
                                    <p:anim calcmode="lin" valueType="num">
                                      <p:cBhvr additive="base">
                                        <p:cTn id="63" dur="500" fill="hold"/>
                                        <p:tgtEl>
                                          <p:spTgt spid="56"/>
                                        </p:tgtEl>
                                        <p:attrNameLst>
                                          <p:attrName>ppt_x</p:attrName>
                                        </p:attrNameLst>
                                      </p:cBhvr>
                                      <p:tavLst>
                                        <p:tav tm="0">
                                          <p:val>
                                            <p:strVal val="#ppt_x"/>
                                          </p:val>
                                        </p:tav>
                                        <p:tav tm="100000">
                                          <p:val>
                                            <p:strVal val="#ppt_x"/>
                                          </p:val>
                                        </p:tav>
                                      </p:tavLst>
                                    </p:anim>
                                    <p:anim calcmode="lin" valueType="num">
                                      <p:cBhvr additive="base">
                                        <p:cTn id="64" dur="500" fill="hold"/>
                                        <p:tgtEl>
                                          <p:spTgt spid="56"/>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150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fill="hold"/>
                                        <p:tgtEl>
                                          <p:spTgt spid="9"/>
                                        </p:tgtEl>
                                        <p:attrNameLst>
                                          <p:attrName>ppt_x</p:attrName>
                                        </p:attrNameLst>
                                      </p:cBhvr>
                                      <p:tavLst>
                                        <p:tav tm="0">
                                          <p:val>
                                            <p:strVal val="#ppt_x"/>
                                          </p:val>
                                        </p:tav>
                                        <p:tav tm="100000">
                                          <p:val>
                                            <p:strVal val="#ppt_x"/>
                                          </p:val>
                                        </p:tav>
                                      </p:tavLst>
                                    </p:anim>
                                    <p:anim calcmode="lin" valueType="num">
                                      <p:cBhvr additive="base">
                                        <p:cTn id="68" dur="500" fill="hold"/>
                                        <p:tgtEl>
                                          <p:spTgt spid="9"/>
                                        </p:tgtEl>
                                        <p:attrNameLst>
                                          <p:attrName>ppt_y</p:attrName>
                                        </p:attrNameLst>
                                      </p:cBhvr>
                                      <p:tavLst>
                                        <p:tav tm="0">
                                          <p:val>
                                            <p:strVal val="1+#ppt_h/2"/>
                                          </p:val>
                                        </p:tav>
                                        <p:tav tm="100000">
                                          <p:val>
                                            <p:strVal val="#ppt_y"/>
                                          </p:val>
                                        </p:tav>
                                      </p:tavLst>
                                    </p:anim>
                                  </p:childTnLst>
                                </p:cTn>
                              </p:par>
                              <p:par>
                                <p:cTn id="69" presetID="2" presetClass="entr" presetSubtype="4" fill="hold" grpId="0" nodeType="withEffect">
                                  <p:stCondLst>
                                    <p:cond delay="1500"/>
                                  </p:stCondLst>
                                  <p:childTnLst>
                                    <p:set>
                                      <p:cBhvr>
                                        <p:cTn id="70" dur="1" fill="hold">
                                          <p:stCondLst>
                                            <p:cond delay="0"/>
                                          </p:stCondLst>
                                        </p:cTn>
                                        <p:tgtEl>
                                          <p:spTgt spid="10"/>
                                        </p:tgtEl>
                                        <p:attrNameLst>
                                          <p:attrName>style.visibility</p:attrName>
                                        </p:attrNameLst>
                                      </p:cBhvr>
                                      <p:to>
                                        <p:strVal val="visible"/>
                                      </p:to>
                                    </p:set>
                                    <p:anim calcmode="lin" valueType="num">
                                      <p:cBhvr additive="base">
                                        <p:cTn id="71" dur="500" fill="hold"/>
                                        <p:tgtEl>
                                          <p:spTgt spid="10"/>
                                        </p:tgtEl>
                                        <p:attrNameLst>
                                          <p:attrName>ppt_x</p:attrName>
                                        </p:attrNameLst>
                                      </p:cBhvr>
                                      <p:tavLst>
                                        <p:tav tm="0">
                                          <p:val>
                                            <p:strVal val="#ppt_x"/>
                                          </p:val>
                                        </p:tav>
                                        <p:tav tm="100000">
                                          <p:val>
                                            <p:strVal val="#ppt_x"/>
                                          </p:val>
                                        </p:tav>
                                      </p:tavLst>
                                    </p:anim>
                                    <p:anim calcmode="lin" valueType="num">
                                      <p:cBhvr additive="base">
                                        <p:cTn id="72" dur="500" fill="hold"/>
                                        <p:tgtEl>
                                          <p:spTgt spid="10"/>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1500"/>
                                  </p:stCondLst>
                                  <p:childTnLst>
                                    <p:set>
                                      <p:cBhvr>
                                        <p:cTn id="74" dur="1" fill="hold">
                                          <p:stCondLst>
                                            <p:cond delay="0"/>
                                          </p:stCondLst>
                                        </p:cTn>
                                        <p:tgtEl>
                                          <p:spTgt spid="27"/>
                                        </p:tgtEl>
                                        <p:attrNameLst>
                                          <p:attrName>style.visibility</p:attrName>
                                        </p:attrNameLst>
                                      </p:cBhvr>
                                      <p:to>
                                        <p:strVal val="visible"/>
                                      </p:to>
                                    </p:set>
                                    <p:anim calcmode="lin" valueType="num">
                                      <p:cBhvr additive="base">
                                        <p:cTn id="75" dur="500" fill="hold"/>
                                        <p:tgtEl>
                                          <p:spTgt spid="27"/>
                                        </p:tgtEl>
                                        <p:attrNameLst>
                                          <p:attrName>ppt_x</p:attrName>
                                        </p:attrNameLst>
                                      </p:cBhvr>
                                      <p:tavLst>
                                        <p:tav tm="0">
                                          <p:val>
                                            <p:strVal val="#ppt_x"/>
                                          </p:val>
                                        </p:tav>
                                        <p:tav tm="100000">
                                          <p:val>
                                            <p:strVal val="#ppt_x"/>
                                          </p:val>
                                        </p:tav>
                                      </p:tavLst>
                                    </p:anim>
                                    <p:anim calcmode="lin" valueType="num">
                                      <p:cBhvr additive="base">
                                        <p:cTn id="76" dur="500" fill="hold"/>
                                        <p:tgtEl>
                                          <p:spTgt spid="27"/>
                                        </p:tgtEl>
                                        <p:attrNameLst>
                                          <p:attrName>ppt_y</p:attrName>
                                        </p:attrNameLst>
                                      </p:cBhvr>
                                      <p:tavLst>
                                        <p:tav tm="0">
                                          <p:val>
                                            <p:strVal val="1+#ppt_h/2"/>
                                          </p:val>
                                        </p:tav>
                                        <p:tav tm="100000">
                                          <p:val>
                                            <p:strVal val="#ppt_y"/>
                                          </p:val>
                                        </p:tav>
                                      </p:tavLst>
                                    </p:anim>
                                  </p:childTnLst>
                                </p:cTn>
                              </p:par>
                              <p:par>
                                <p:cTn id="77" presetID="2" presetClass="entr" presetSubtype="4" fill="hold" grpId="0" nodeType="withEffect">
                                  <p:stCondLst>
                                    <p:cond delay="1500"/>
                                  </p:stCondLst>
                                  <p:childTnLst>
                                    <p:set>
                                      <p:cBhvr>
                                        <p:cTn id="78" dur="1" fill="hold">
                                          <p:stCondLst>
                                            <p:cond delay="0"/>
                                          </p:stCondLst>
                                        </p:cTn>
                                        <p:tgtEl>
                                          <p:spTgt spid="51"/>
                                        </p:tgtEl>
                                        <p:attrNameLst>
                                          <p:attrName>style.visibility</p:attrName>
                                        </p:attrNameLst>
                                      </p:cBhvr>
                                      <p:to>
                                        <p:strVal val="visible"/>
                                      </p:to>
                                    </p:set>
                                    <p:anim calcmode="lin" valueType="num">
                                      <p:cBhvr additive="base">
                                        <p:cTn id="79" dur="500" fill="hold"/>
                                        <p:tgtEl>
                                          <p:spTgt spid="51"/>
                                        </p:tgtEl>
                                        <p:attrNameLst>
                                          <p:attrName>ppt_x</p:attrName>
                                        </p:attrNameLst>
                                      </p:cBhvr>
                                      <p:tavLst>
                                        <p:tav tm="0">
                                          <p:val>
                                            <p:strVal val="#ppt_x"/>
                                          </p:val>
                                        </p:tav>
                                        <p:tav tm="100000">
                                          <p:val>
                                            <p:strVal val="#ppt_x"/>
                                          </p:val>
                                        </p:tav>
                                      </p:tavLst>
                                    </p:anim>
                                    <p:anim calcmode="lin" valueType="num">
                                      <p:cBhvr additive="base">
                                        <p:cTn id="80" dur="500" fill="hold"/>
                                        <p:tgtEl>
                                          <p:spTgt spid="51"/>
                                        </p:tgtEl>
                                        <p:attrNameLst>
                                          <p:attrName>ppt_y</p:attrName>
                                        </p:attrNameLst>
                                      </p:cBhvr>
                                      <p:tavLst>
                                        <p:tav tm="0">
                                          <p:val>
                                            <p:strVal val="1+#ppt_h/2"/>
                                          </p:val>
                                        </p:tav>
                                        <p:tav tm="100000">
                                          <p:val>
                                            <p:strVal val="#ppt_y"/>
                                          </p:val>
                                        </p:tav>
                                      </p:tavLst>
                                    </p:anim>
                                  </p:childTnLst>
                                </p:cTn>
                              </p:par>
                              <p:par>
                                <p:cTn id="81" presetID="2" presetClass="entr" presetSubtype="4" fill="hold" grpId="0" nodeType="withEffect">
                                  <p:stCondLst>
                                    <p:cond delay="1500"/>
                                  </p:stCondLst>
                                  <p:childTnLst>
                                    <p:set>
                                      <p:cBhvr>
                                        <p:cTn id="82" dur="1" fill="hold">
                                          <p:stCondLst>
                                            <p:cond delay="0"/>
                                          </p:stCondLst>
                                        </p:cTn>
                                        <p:tgtEl>
                                          <p:spTgt spid="52"/>
                                        </p:tgtEl>
                                        <p:attrNameLst>
                                          <p:attrName>style.visibility</p:attrName>
                                        </p:attrNameLst>
                                      </p:cBhvr>
                                      <p:to>
                                        <p:strVal val="visible"/>
                                      </p:to>
                                    </p:set>
                                    <p:anim calcmode="lin" valueType="num">
                                      <p:cBhvr additive="base">
                                        <p:cTn id="83" dur="500" fill="hold"/>
                                        <p:tgtEl>
                                          <p:spTgt spid="52"/>
                                        </p:tgtEl>
                                        <p:attrNameLst>
                                          <p:attrName>ppt_x</p:attrName>
                                        </p:attrNameLst>
                                      </p:cBhvr>
                                      <p:tavLst>
                                        <p:tav tm="0">
                                          <p:val>
                                            <p:strVal val="#ppt_x"/>
                                          </p:val>
                                        </p:tav>
                                        <p:tav tm="100000">
                                          <p:val>
                                            <p:strVal val="#ppt_x"/>
                                          </p:val>
                                        </p:tav>
                                      </p:tavLst>
                                    </p:anim>
                                    <p:anim calcmode="lin" valueType="num">
                                      <p:cBhvr additive="base">
                                        <p:cTn id="84" dur="500" fill="hold"/>
                                        <p:tgtEl>
                                          <p:spTgt spid="52"/>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2000"/>
                                  </p:stCondLst>
                                  <p:childTnLst>
                                    <p:set>
                                      <p:cBhvr>
                                        <p:cTn id="86" dur="1" fill="hold">
                                          <p:stCondLst>
                                            <p:cond delay="0"/>
                                          </p:stCondLst>
                                        </p:cTn>
                                        <p:tgtEl>
                                          <p:spTgt spid="7"/>
                                        </p:tgtEl>
                                        <p:attrNameLst>
                                          <p:attrName>style.visibility</p:attrName>
                                        </p:attrNameLst>
                                      </p:cBhvr>
                                      <p:to>
                                        <p:strVal val="visible"/>
                                      </p:to>
                                    </p:set>
                                    <p:anim calcmode="lin" valueType="num">
                                      <p:cBhvr additive="base">
                                        <p:cTn id="87" dur="500" fill="hold"/>
                                        <p:tgtEl>
                                          <p:spTgt spid="7"/>
                                        </p:tgtEl>
                                        <p:attrNameLst>
                                          <p:attrName>ppt_x</p:attrName>
                                        </p:attrNameLst>
                                      </p:cBhvr>
                                      <p:tavLst>
                                        <p:tav tm="0">
                                          <p:val>
                                            <p:strVal val="#ppt_x"/>
                                          </p:val>
                                        </p:tav>
                                        <p:tav tm="100000">
                                          <p:val>
                                            <p:strVal val="#ppt_x"/>
                                          </p:val>
                                        </p:tav>
                                      </p:tavLst>
                                    </p:anim>
                                    <p:anim calcmode="lin" valueType="num">
                                      <p:cBhvr additive="base">
                                        <p:cTn id="88" dur="500" fill="hold"/>
                                        <p:tgtEl>
                                          <p:spTgt spid="7"/>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2000"/>
                                  </p:stCondLst>
                                  <p:childTnLst>
                                    <p:set>
                                      <p:cBhvr>
                                        <p:cTn id="90" dur="1" fill="hold">
                                          <p:stCondLst>
                                            <p:cond delay="0"/>
                                          </p:stCondLst>
                                        </p:cTn>
                                        <p:tgtEl>
                                          <p:spTgt spid="8"/>
                                        </p:tgtEl>
                                        <p:attrNameLst>
                                          <p:attrName>style.visibility</p:attrName>
                                        </p:attrNameLst>
                                      </p:cBhvr>
                                      <p:to>
                                        <p:strVal val="visible"/>
                                      </p:to>
                                    </p:set>
                                    <p:anim calcmode="lin" valueType="num">
                                      <p:cBhvr additive="base">
                                        <p:cTn id="91" dur="500" fill="hold"/>
                                        <p:tgtEl>
                                          <p:spTgt spid="8"/>
                                        </p:tgtEl>
                                        <p:attrNameLst>
                                          <p:attrName>ppt_x</p:attrName>
                                        </p:attrNameLst>
                                      </p:cBhvr>
                                      <p:tavLst>
                                        <p:tav tm="0">
                                          <p:val>
                                            <p:strVal val="#ppt_x"/>
                                          </p:val>
                                        </p:tav>
                                        <p:tav tm="100000">
                                          <p:val>
                                            <p:strVal val="#ppt_x"/>
                                          </p:val>
                                        </p:tav>
                                      </p:tavLst>
                                    </p:anim>
                                    <p:anim calcmode="lin" valueType="num">
                                      <p:cBhvr additive="base">
                                        <p:cTn id="92" dur="500" fill="hold"/>
                                        <p:tgtEl>
                                          <p:spTgt spid="8"/>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2000"/>
                                  </p:stCondLst>
                                  <p:childTnLst>
                                    <p:set>
                                      <p:cBhvr>
                                        <p:cTn id="94" dur="1" fill="hold">
                                          <p:stCondLst>
                                            <p:cond delay="0"/>
                                          </p:stCondLst>
                                        </p:cTn>
                                        <p:tgtEl>
                                          <p:spTgt spid="17"/>
                                        </p:tgtEl>
                                        <p:attrNameLst>
                                          <p:attrName>style.visibility</p:attrName>
                                        </p:attrNameLst>
                                      </p:cBhvr>
                                      <p:to>
                                        <p:strVal val="visible"/>
                                      </p:to>
                                    </p:set>
                                    <p:anim calcmode="lin" valueType="num">
                                      <p:cBhvr additive="base">
                                        <p:cTn id="95" dur="500" fill="hold"/>
                                        <p:tgtEl>
                                          <p:spTgt spid="17"/>
                                        </p:tgtEl>
                                        <p:attrNameLst>
                                          <p:attrName>ppt_x</p:attrName>
                                        </p:attrNameLst>
                                      </p:cBhvr>
                                      <p:tavLst>
                                        <p:tav tm="0">
                                          <p:val>
                                            <p:strVal val="#ppt_x"/>
                                          </p:val>
                                        </p:tav>
                                        <p:tav tm="100000">
                                          <p:val>
                                            <p:strVal val="#ppt_x"/>
                                          </p:val>
                                        </p:tav>
                                      </p:tavLst>
                                    </p:anim>
                                    <p:anim calcmode="lin" valueType="num">
                                      <p:cBhvr additive="base">
                                        <p:cTn id="96" dur="500" fill="hold"/>
                                        <p:tgtEl>
                                          <p:spTgt spid="17"/>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2000"/>
                                  </p:stCondLst>
                                  <p:childTnLst>
                                    <p:set>
                                      <p:cBhvr>
                                        <p:cTn id="98" dur="1" fill="hold">
                                          <p:stCondLst>
                                            <p:cond delay="0"/>
                                          </p:stCondLst>
                                        </p:cTn>
                                        <p:tgtEl>
                                          <p:spTgt spid="50"/>
                                        </p:tgtEl>
                                        <p:attrNameLst>
                                          <p:attrName>style.visibility</p:attrName>
                                        </p:attrNameLst>
                                      </p:cBhvr>
                                      <p:to>
                                        <p:strVal val="visible"/>
                                      </p:to>
                                    </p:set>
                                    <p:anim calcmode="lin" valueType="num">
                                      <p:cBhvr additive="base">
                                        <p:cTn id="99" dur="500" fill="hold"/>
                                        <p:tgtEl>
                                          <p:spTgt spid="50"/>
                                        </p:tgtEl>
                                        <p:attrNameLst>
                                          <p:attrName>ppt_x</p:attrName>
                                        </p:attrNameLst>
                                      </p:cBhvr>
                                      <p:tavLst>
                                        <p:tav tm="0">
                                          <p:val>
                                            <p:strVal val="#ppt_x"/>
                                          </p:val>
                                        </p:tav>
                                        <p:tav tm="100000">
                                          <p:val>
                                            <p:strVal val="#ppt_x"/>
                                          </p:val>
                                        </p:tav>
                                      </p:tavLst>
                                    </p:anim>
                                    <p:anim calcmode="lin" valueType="num">
                                      <p:cBhvr additive="base">
                                        <p:cTn id="100" dur="500" fill="hold"/>
                                        <p:tgtEl>
                                          <p:spTgt spid="50"/>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2000"/>
                                  </p:stCondLst>
                                  <p:childTnLst>
                                    <p:set>
                                      <p:cBhvr>
                                        <p:cTn id="102" dur="1" fill="hold">
                                          <p:stCondLst>
                                            <p:cond delay="0"/>
                                          </p:stCondLst>
                                        </p:cTn>
                                        <p:tgtEl>
                                          <p:spTgt spid="55"/>
                                        </p:tgtEl>
                                        <p:attrNameLst>
                                          <p:attrName>style.visibility</p:attrName>
                                        </p:attrNameLst>
                                      </p:cBhvr>
                                      <p:to>
                                        <p:strVal val="visible"/>
                                      </p:to>
                                    </p:set>
                                    <p:anim calcmode="lin" valueType="num">
                                      <p:cBhvr additive="base">
                                        <p:cTn id="103" dur="500" fill="hold"/>
                                        <p:tgtEl>
                                          <p:spTgt spid="55"/>
                                        </p:tgtEl>
                                        <p:attrNameLst>
                                          <p:attrName>ppt_x</p:attrName>
                                        </p:attrNameLst>
                                      </p:cBhvr>
                                      <p:tavLst>
                                        <p:tav tm="0">
                                          <p:val>
                                            <p:strVal val="#ppt_x"/>
                                          </p:val>
                                        </p:tav>
                                        <p:tav tm="100000">
                                          <p:val>
                                            <p:strVal val="#ppt_x"/>
                                          </p:val>
                                        </p:tav>
                                      </p:tavLst>
                                    </p:anim>
                                    <p:anim calcmode="lin" valueType="num">
                                      <p:cBhvr additive="base">
                                        <p:cTn id="104" dur="500" fill="hold"/>
                                        <p:tgtEl>
                                          <p:spTgt spid="55"/>
                                        </p:tgtEl>
                                        <p:attrNameLst>
                                          <p:attrName>ppt_y</p:attrName>
                                        </p:attrNameLst>
                                      </p:cBhvr>
                                      <p:tavLst>
                                        <p:tav tm="0">
                                          <p:val>
                                            <p:strVal val="1+#ppt_h/2"/>
                                          </p:val>
                                        </p:tav>
                                        <p:tav tm="100000">
                                          <p:val>
                                            <p:strVal val="#ppt_y"/>
                                          </p:val>
                                        </p:tav>
                                      </p:tavLst>
                                    </p:anim>
                                  </p:childTnLst>
                                </p:cTn>
                              </p:par>
                              <p:par>
                                <p:cTn id="105" presetID="22" presetClass="entr" presetSubtype="8" fill="hold" grpId="0" nodeType="withEffect">
                                  <p:stCondLst>
                                    <p:cond delay="2500"/>
                                  </p:stCondLst>
                                  <p:childTnLst>
                                    <p:set>
                                      <p:cBhvr>
                                        <p:cTn id="106" dur="1" fill="hold">
                                          <p:stCondLst>
                                            <p:cond delay="0"/>
                                          </p:stCondLst>
                                        </p:cTn>
                                        <p:tgtEl>
                                          <p:spTgt spid="57"/>
                                        </p:tgtEl>
                                        <p:attrNameLst>
                                          <p:attrName>style.visibility</p:attrName>
                                        </p:attrNameLst>
                                      </p:cBhvr>
                                      <p:to>
                                        <p:strVal val="visible"/>
                                      </p:to>
                                    </p:set>
                                    <p:animEffect transition="in" filter="wipe(left)">
                                      <p:cBhvr>
                                        <p:cTn id="107" dur="500"/>
                                        <p:tgtEl>
                                          <p:spTgt spid="57"/>
                                        </p:tgtEl>
                                      </p:cBhvr>
                                    </p:animEffect>
                                  </p:childTnLst>
                                </p:cTn>
                              </p:par>
                              <p:par>
                                <p:cTn id="108" presetID="10" presetClass="entr" presetSubtype="0" fill="hold" grpId="0" nodeType="withEffect">
                                  <p:stCondLst>
                                    <p:cond delay="3000"/>
                                  </p:stCondLst>
                                  <p:childTnLst>
                                    <p:set>
                                      <p:cBhvr>
                                        <p:cTn id="109" dur="1" fill="hold">
                                          <p:stCondLst>
                                            <p:cond delay="0"/>
                                          </p:stCondLst>
                                        </p:cTn>
                                        <p:tgtEl>
                                          <p:spTgt spid="58"/>
                                        </p:tgtEl>
                                        <p:attrNameLst>
                                          <p:attrName>style.visibility</p:attrName>
                                        </p:attrNameLst>
                                      </p:cBhvr>
                                      <p:to>
                                        <p:strVal val="visible"/>
                                      </p:to>
                                    </p:set>
                                    <p:animEffect transition="in" filter="fade">
                                      <p:cBhvr>
                                        <p:cTn id="110" dur="500"/>
                                        <p:tgtEl>
                                          <p:spTgt spid="58"/>
                                        </p:tgtEl>
                                      </p:cBhvr>
                                    </p:animEffect>
                                  </p:childTnLst>
                                </p:cTn>
                              </p:par>
                              <p:par>
                                <p:cTn id="111" presetID="22" presetClass="entr" presetSubtype="8" fill="hold" grpId="0" nodeType="withEffect">
                                  <p:stCondLst>
                                    <p:cond delay="3500"/>
                                  </p:stCondLst>
                                  <p:childTnLst>
                                    <p:set>
                                      <p:cBhvr>
                                        <p:cTn id="112" dur="1" fill="hold">
                                          <p:stCondLst>
                                            <p:cond delay="0"/>
                                          </p:stCondLst>
                                        </p:cTn>
                                        <p:tgtEl>
                                          <p:spTgt spid="59"/>
                                        </p:tgtEl>
                                        <p:attrNameLst>
                                          <p:attrName>style.visibility</p:attrName>
                                        </p:attrNameLst>
                                      </p:cBhvr>
                                      <p:to>
                                        <p:strVal val="visible"/>
                                      </p:to>
                                    </p:set>
                                    <p:animEffect transition="in" filter="wipe(left)">
                                      <p:cBhvr>
                                        <p:cTn id="113" dur="500"/>
                                        <p:tgtEl>
                                          <p:spTgt spid="59"/>
                                        </p:tgtEl>
                                      </p:cBhvr>
                                    </p:animEffect>
                                  </p:childTnLst>
                                </p:cTn>
                              </p:par>
                              <p:par>
                                <p:cTn id="114" presetID="22" presetClass="entr" presetSubtype="8" fill="hold" grpId="0" nodeType="withEffect">
                                  <p:stCondLst>
                                    <p:cond delay="4000"/>
                                  </p:stCondLst>
                                  <p:childTnLst>
                                    <p:set>
                                      <p:cBhvr>
                                        <p:cTn id="115" dur="1" fill="hold">
                                          <p:stCondLst>
                                            <p:cond delay="0"/>
                                          </p:stCondLst>
                                        </p:cTn>
                                        <p:tgtEl>
                                          <p:spTgt spid="60"/>
                                        </p:tgtEl>
                                        <p:attrNameLst>
                                          <p:attrName>style.visibility</p:attrName>
                                        </p:attrNameLst>
                                      </p:cBhvr>
                                      <p:to>
                                        <p:strVal val="visible"/>
                                      </p:to>
                                    </p:set>
                                    <p:animEffect transition="in" filter="wipe(left)">
                                      <p:cBhvr>
                                        <p:cTn id="116" dur="500"/>
                                        <p:tgtEl>
                                          <p:spTgt spid="60"/>
                                        </p:tgtEl>
                                      </p:cBhvr>
                                    </p:animEffect>
                                  </p:childTnLst>
                                </p:cTn>
                              </p:par>
                              <p:par>
                                <p:cTn id="117" presetID="22" presetClass="entr" presetSubtype="8" fill="hold" grpId="0" nodeType="withEffect">
                                  <p:stCondLst>
                                    <p:cond delay="4500"/>
                                  </p:stCondLst>
                                  <p:childTnLst>
                                    <p:set>
                                      <p:cBhvr>
                                        <p:cTn id="118" dur="1" fill="hold">
                                          <p:stCondLst>
                                            <p:cond delay="0"/>
                                          </p:stCondLst>
                                        </p:cTn>
                                        <p:tgtEl>
                                          <p:spTgt spid="61"/>
                                        </p:tgtEl>
                                        <p:attrNameLst>
                                          <p:attrName>style.visibility</p:attrName>
                                        </p:attrNameLst>
                                      </p:cBhvr>
                                      <p:to>
                                        <p:strVal val="visible"/>
                                      </p:to>
                                    </p:set>
                                    <p:animEffect transition="in" filter="wipe(left)">
                                      <p:cBhvr>
                                        <p:cTn id="119" dur="500"/>
                                        <p:tgtEl>
                                          <p:spTgt spid="61"/>
                                        </p:tgtEl>
                                      </p:cBhvr>
                                    </p:animEffect>
                                  </p:childTnLst>
                                </p:cTn>
                              </p:par>
                              <p:par>
                                <p:cTn id="120" presetID="10" presetClass="entr" presetSubtype="0" fill="hold" nodeType="withEffect">
                                  <p:stCondLst>
                                    <p:cond delay="5000"/>
                                  </p:stCondLst>
                                  <p:childTnLst>
                                    <p:set>
                                      <p:cBhvr>
                                        <p:cTn id="121" dur="1" fill="hold">
                                          <p:stCondLst>
                                            <p:cond delay="0"/>
                                          </p:stCondLst>
                                        </p:cTn>
                                        <p:tgtEl>
                                          <p:spTgt spid="63"/>
                                        </p:tgtEl>
                                        <p:attrNameLst>
                                          <p:attrName>style.visibility</p:attrName>
                                        </p:attrNameLst>
                                      </p:cBhvr>
                                      <p:to>
                                        <p:strVal val="visible"/>
                                      </p:to>
                                    </p:set>
                                    <p:animEffect transition="in" filter="fade">
                                      <p:cBhvr>
                                        <p:cTn id="122" dur="500"/>
                                        <p:tgtEl>
                                          <p:spTgt spid="63"/>
                                        </p:tgtEl>
                                      </p:cBhvr>
                                    </p:animEffect>
                                  </p:childTnLst>
                                </p:cTn>
                              </p:par>
                              <p:par>
                                <p:cTn id="123" presetID="22" presetClass="entr" presetSubtype="8" fill="hold" grpId="0" nodeType="withEffect">
                                  <p:stCondLst>
                                    <p:cond delay="5500"/>
                                  </p:stCondLst>
                                  <p:childTnLst>
                                    <p:set>
                                      <p:cBhvr>
                                        <p:cTn id="124" dur="1" fill="hold">
                                          <p:stCondLst>
                                            <p:cond delay="0"/>
                                          </p:stCondLst>
                                        </p:cTn>
                                        <p:tgtEl>
                                          <p:spTgt spid="66"/>
                                        </p:tgtEl>
                                        <p:attrNameLst>
                                          <p:attrName>style.visibility</p:attrName>
                                        </p:attrNameLst>
                                      </p:cBhvr>
                                      <p:to>
                                        <p:strVal val="visible"/>
                                      </p:to>
                                    </p:set>
                                    <p:animEffect transition="in" filter="wipe(left)">
                                      <p:cBhvr>
                                        <p:cTn id="125" dur="500"/>
                                        <p:tgtEl>
                                          <p:spTgt spid="66"/>
                                        </p:tgtEl>
                                      </p:cBhvr>
                                    </p:animEffect>
                                  </p:childTnLst>
                                </p:cTn>
                              </p:par>
                              <p:par>
                                <p:cTn id="126" presetID="22" presetClass="entr" presetSubtype="8" fill="hold" grpId="0" nodeType="withEffect">
                                  <p:stCondLst>
                                    <p:cond delay="6000"/>
                                  </p:stCondLst>
                                  <p:childTnLst>
                                    <p:set>
                                      <p:cBhvr>
                                        <p:cTn id="127" dur="1" fill="hold">
                                          <p:stCondLst>
                                            <p:cond delay="0"/>
                                          </p:stCondLst>
                                        </p:cTn>
                                        <p:tgtEl>
                                          <p:spTgt spid="67"/>
                                        </p:tgtEl>
                                        <p:attrNameLst>
                                          <p:attrName>style.visibility</p:attrName>
                                        </p:attrNameLst>
                                      </p:cBhvr>
                                      <p:to>
                                        <p:strVal val="visible"/>
                                      </p:to>
                                    </p:set>
                                    <p:animEffect transition="in" filter="wipe(left)">
                                      <p:cBhvr>
                                        <p:cTn id="128" dur="500"/>
                                        <p:tgtEl>
                                          <p:spTgt spid="67"/>
                                        </p:tgtEl>
                                      </p:cBhvr>
                                    </p:animEffect>
                                  </p:childTnLst>
                                </p:cTn>
                              </p:par>
                              <p:par>
                                <p:cTn id="129" presetID="22" presetClass="entr" presetSubtype="8" fill="hold" nodeType="withEffect">
                                  <p:stCondLst>
                                    <p:cond delay="6500"/>
                                  </p:stCondLst>
                                  <p:childTnLst>
                                    <p:set>
                                      <p:cBhvr>
                                        <p:cTn id="130" dur="1" fill="hold">
                                          <p:stCondLst>
                                            <p:cond delay="0"/>
                                          </p:stCondLst>
                                        </p:cTn>
                                        <p:tgtEl>
                                          <p:spTgt spid="62"/>
                                        </p:tgtEl>
                                        <p:attrNameLst>
                                          <p:attrName>style.visibility</p:attrName>
                                        </p:attrNameLst>
                                      </p:cBhvr>
                                      <p:to>
                                        <p:strVal val="visible"/>
                                      </p:to>
                                    </p:set>
                                    <p:animEffect transition="in" filter="wipe(left)">
                                      <p:cBhvr>
                                        <p:cTn id="131"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6" grpId="0"/>
      <p:bldP spid="6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a:grpSpLocks/>
          </p:cNvGrpSpPr>
          <p:nvPr/>
        </p:nvGrpSpPr>
        <p:grpSpPr bwMode="auto">
          <a:xfrm>
            <a:off x="2973484" y="1951435"/>
            <a:ext cx="3149422" cy="1808559"/>
            <a:chOff x="3963493" y="2602038"/>
            <a:chExt cx="4201091" cy="2411060"/>
          </a:xfrm>
        </p:grpSpPr>
        <p:sp>
          <p:nvSpPr>
            <p:cNvPr id="2" name="Freeform 5"/>
            <p:cNvSpPr>
              <a:spLocks/>
            </p:cNvSpPr>
            <p:nvPr/>
          </p:nvSpPr>
          <p:spPr bwMode="auto">
            <a:xfrm rot="16200000">
              <a:off x="5096598" y="1895964"/>
              <a:ext cx="1934880" cy="3797812"/>
            </a:xfrm>
            <a:custGeom>
              <a:avLst/>
              <a:gdLst>
                <a:gd name="T0" fmla="*/ 0 w 1594"/>
                <a:gd name="T1" fmla="*/ 3017 h 3017"/>
                <a:gd name="T2" fmla="*/ 1594 w 1594"/>
                <a:gd name="T3" fmla="*/ 1509 h 3017"/>
                <a:gd name="T4" fmla="*/ 0 w 1594"/>
                <a:gd name="T5" fmla="*/ 0 h 3017"/>
              </a:gdLst>
              <a:ahLst/>
              <a:cxnLst>
                <a:cxn ang="0">
                  <a:pos x="T0" y="T1"/>
                </a:cxn>
                <a:cxn ang="0">
                  <a:pos x="T2" y="T3"/>
                </a:cxn>
                <a:cxn ang="0">
                  <a:pos x="T4" y="T5"/>
                </a:cxn>
              </a:cxnLst>
              <a:rect l="0" t="0" r="r" b="b"/>
              <a:pathLst>
                <a:path w="1594" h="3017">
                  <a:moveTo>
                    <a:pt x="0" y="3017"/>
                  </a:moveTo>
                  <a:cubicBezTo>
                    <a:pt x="880" y="3017"/>
                    <a:pt x="1594" y="2342"/>
                    <a:pt x="1594" y="1509"/>
                  </a:cubicBezTo>
                  <a:cubicBezTo>
                    <a:pt x="1594" y="676"/>
                    <a:pt x="880" y="0"/>
                    <a:pt x="0" y="0"/>
                  </a:cubicBezTo>
                </a:path>
              </a:pathLst>
            </a:custGeom>
            <a:noFill/>
            <a:ln w="57150" cap="flat">
              <a:solidFill>
                <a:schemeClr val="bg1">
                  <a:lumMod val="7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lIns="121882" tIns="60941" rIns="121882" bIns="60941"/>
            <a:lstStyle/>
            <a:p>
              <a:pPr defTabSz="685577">
                <a:defRPr/>
              </a:pPr>
              <a:endParaRPr lang="en-US"/>
            </a:p>
          </p:txBody>
        </p:sp>
        <p:sp>
          <p:nvSpPr>
            <p:cNvPr id="3" name="Oval 2"/>
            <p:cNvSpPr/>
            <p:nvPr/>
          </p:nvSpPr>
          <p:spPr>
            <a:xfrm>
              <a:off x="5848109" y="2602038"/>
              <a:ext cx="401692" cy="404753"/>
            </a:xfrm>
            <a:prstGeom prst="ellipse">
              <a:avLst/>
            </a:prstGeom>
            <a:solidFill>
              <a:schemeClr val="bg1"/>
            </a:solidFill>
            <a:ln w="76200">
              <a:solidFill>
                <a:schemeClr val="accent3"/>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8797">
                <a:solidFill>
                  <a:schemeClr val="bg1"/>
                </a:solidFill>
              </a:endParaRPr>
            </a:p>
          </p:txBody>
        </p:sp>
        <p:sp>
          <p:nvSpPr>
            <p:cNvPr id="4" name="Oval 3"/>
            <p:cNvSpPr/>
            <p:nvPr/>
          </p:nvSpPr>
          <p:spPr>
            <a:xfrm>
              <a:off x="7365963" y="3327419"/>
              <a:ext cx="401692" cy="404754"/>
            </a:xfrm>
            <a:prstGeom prst="ellipse">
              <a:avLst/>
            </a:prstGeom>
            <a:solidFill>
              <a:schemeClr val="bg1"/>
            </a:solidFill>
            <a:ln w="76200">
              <a:solidFill>
                <a:schemeClr val="accent4"/>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8797">
                <a:solidFill>
                  <a:schemeClr val="bg1"/>
                </a:solidFill>
              </a:endParaRPr>
            </a:p>
          </p:txBody>
        </p:sp>
        <p:sp>
          <p:nvSpPr>
            <p:cNvPr id="5" name="Oval 4"/>
            <p:cNvSpPr/>
            <p:nvPr/>
          </p:nvSpPr>
          <p:spPr>
            <a:xfrm>
              <a:off x="3963493" y="4608345"/>
              <a:ext cx="401691" cy="404753"/>
            </a:xfrm>
            <a:prstGeom prst="ellipse">
              <a:avLst/>
            </a:prstGeom>
            <a:solidFill>
              <a:schemeClr val="bg1"/>
            </a:solidFill>
            <a:ln w="76200">
              <a:solidFill>
                <a:schemeClr val="accent1"/>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8797">
                <a:solidFill>
                  <a:schemeClr val="bg1"/>
                </a:solidFill>
              </a:endParaRPr>
            </a:p>
          </p:txBody>
        </p:sp>
        <p:sp>
          <p:nvSpPr>
            <p:cNvPr id="6" name="Oval 5"/>
            <p:cNvSpPr/>
            <p:nvPr/>
          </p:nvSpPr>
          <p:spPr>
            <a:xfrm>
              <a:off x="7762892" y="4608345"/>
              <a:ext cx="401692" cy="404753"/>
            </a:xfrm>
            <a:prstGeom prst="ellipse">
              <a:avLst/>
            </a:prstGeom>
            <a:solidFill>
              <a:schemeClr val="bg1"/>
            </a:solidFill>
            <a:ln w="76200">
              <a:solidFill>
                <a:schemeClr val="accent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8797">
                <a:solidFill>
                  <a:schemeClr val="bg1"/>
                </a:solidFill>
              </a:endParaRPr>
            </a:p>
          </p:txBody>
        </p:sp>
        <p:sp>
          <p:nvSpPr>
            <p:cNvPr id="7" name="Oval 6"/>
            <p:cNvSpPr/>
            <p:nvPr/>
          </p:nvSpPr>
          <p:spPr>
            <a:xfrm>
              <a:off x="4365184" y="3327419"/>
              <a:ext cx="401692" cy="404754"/>
            </a:xfrm>
            <a:prstGeom prst="ellipse">
              <a:avLst/>
            </a:prstGeom>
            <a:solidFill>
              <a:schemeClr val="bg1"/>
            </a:solidFill>
            <a:ln w="76200">
              <a:solidFill>
                <a:schemeClr val="accent2"/>
              </a:solidFill>
            </a:ln>
          </p:spPr>
          <p:style>
            <a:lnRef idx="2">
              <a:schemeClr val="accent5">
                <a:shade val="50000"/>
              </a:schemeClr>
            </a:lnRef>
            <a:fillRef idx="1">
              <a:schemeClr val="accent5"/>
            </a:fillRef>
            <a:effectRef idx="0">
              <a:schemeClr val="accent5"/>
            </a:effectRef>
            <a:fontRef idx="minor">
              <a:schemeClr val="lt1"/>
            </a:fontRef>
          </p:style>
          <p:txBody>
            <a:bodyPr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endParaRPr lang="zh-CN" altLang="zh-CN" sz="8797">
                <a:solidFill>
                  <a:schemeClr val="bg1"/>
                </a:solidFill>
              </a:endParaRPr>
            </a:p>
          </p:txBody>
        </p:sp>
      </p:grpSp>
      <p:grpSp>
        <p:nvGrpSpPr>
          <p:cNvPr id="74" name="Group 73"/>
          <p:cNvGrpSpPr>
            <a:grpSpLocks/>
          </p:cNvGrpSpPr>
          <p:nvPr/>
        </p:nvGrpSpPr>
        <p:grpSpPr bwMode="auto">
          <a:xfrm flipH="1">
            <a:off x="2126021" y="3345657"/>
            <a:ext cx="748672" cy="198835"/>
            <a:chOff x="7244862" y="2564012"/>
            <a:chExt cx="1005315" cy="299674"/>
          </a:xfrm>
        </p:grpSpPr>
        <p:cxnSp>
          <p:nvCxnSpPr>
            <p:cNvPr id="75" name="Straight Connector 74"/>
            <p:cNvCxnSpPr/>
            <p:nvPr/>
          </p:nvCxnSpPr>
          <p:spPr>
            <a:xfrm flipV="1">
              <a:off x="7244862" y="2564012"/>
              <a:ext cx="393176"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a:xfrm>
              <a:off x="7642832" y="2564012"/>
              <a:ext cx="607345"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77" name="Group 76"/>
          <p:cNvGrpSpPr>
            <a:grpSpLocks/>
          </p:cNvGrpSpPr>
          <p:nvPr/>
        </p:nvGrpSpPr>
        <p:grpSpPr bwMode="auto">
          <a:xfrm flipH="1">
            <a:off x="2440250" y="2339579"/>
            <a:ext cx="747482" cy="200025"/>
            <a:chOff x="7244862" y="2564012"/>
            <a:chExt cx="1005315" cy="299674"/>
          </a:xfrm>
        </p:grpSpPr>
        <p:cxnSp>
          <p:nvCxnSpPr>
            <p:cNvPr id="78" name="Straight Connector 77"/>
            <p:cNvCxnSpPr/>
            <p:nvPr/>
          </p:nvCxnSpPr>
          <p:spPr>
            <a:xfrm flipV="1">
              <a:off x="7244862" y="2564012"/>
              <a:ext cx="393802"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a:off x="7643467" y="2564012"/>
              <a:ext cx="606710"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0" name="Group 79"/>
          <p:cNvGrpSpPr>
            <a:grpSpLocks/>
          </p:cNvGrpSpPr>
          <p:nvPr/>
        </p:nvGrpSpPr>
        <p:grpSpPr bwMode="auto">
          <a:xfrm>
            <a:off x="5899139" y="2339579"/>
            <a:ext cx="748672" cy="200025"/>
            <a:chOff x="7244862" y="2564012"/>
            <a:chExt cx="1005315" cy="299674"/>
          </a:xfrm>
        </p:grpSpPr>
        <p:cxnSp>
          <p:nvCxnSpPr>
            <p:cNvPr id="81" name="Straight Connector 80"/>
            <p:cNvCxnSpPr/>
            <p:nvPr/>
          </p:nvCxnSpPr>
          <p:spPr>
            <a:xfrm flipV="1">
              <a:off x="7244862" y="2564012"/>
              <a:ext cx="393176"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a:off x="7642832" y="2564012"/>
              <a:ext cx="607345"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3" name="Group 82"/>
          <p:cNvGrpSpPr>
            <a:grpSpLocks/>
          </p:cNvGrpSpPr>
          <p:nvPr/>
        </p:nvGrpSpPr>
        <p:grpSpPr bwMode="auto">
          <a:xfrm>
            <a:off x="6209794" y="3345657"/>
            <a:ext cx="748673" cy="198835"/>
            <a:chOff x="7244862" y="2564012"/>
            <a:chExt cx="1005315" cy="299674"/>
          </a:xfrm>
        </p:grpSpPr>
        <p:cxnSp>
          <p:nvCxnSpPr>
            <p:cNvPr id="84" name="Straight Connector 83"/>
            <p:cNvCxnSpPr/>
            <p:nvPr/>
          </p:nvCxnSpPr>
          <p:spPr>
            <a:xfrm flipV="1">
              <a:off x="7244862" y="2564012"/>
              <a:ext cx="393175" cy="299674"/>
            </a:xfrm>
            <a:prstGeom prst="line">
              <a:avLst/>
            </a:prstGeom>
            <a:ln w="19050">
              <a:solidFill>
                <a:schemeClr val="bg2">
                  <a:lumMod val="50000"/>
                </a:schemeClr>
              </a:solidFill>
              <a:headEnd type="oval" w="sm" len="sm"/>
              <a:tailEnd type="none"/>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7642833" y="2564012"/>
              <a:ext cx="607344" cy="0"/>
            </a:xfrm>
            <a:prstGeom prst="line">
              <a:avLst/>
            </a:prstGeom>
            <a:ln w="19050">
              <a:solidFill>
                <a:schemeClr val="bg2">
                  <a:lumMod val="50000"/>
                </a:schemeClr>
              </a:solidFill>
              <a:headEnd type="none"/>
              <a:tailEnd type="oval" w="sm" len="sm"/>
            </a:ln>
          </p:spPr>
          <p:style>
            <a:lnRef idx="1">
              <a:schemeClr val="accent1"/>
            </a:lnRef>
            <a:fillRef idx="0">
              <a:schemeClr val="accent1"/>
            </a:fillRef>
            <a:effectRef idx="0">
              <a:schemeClr val="accent1"/>
            </a:effectRef>
            <a:fontRef idx="minor">
              <a:schemeClr val="tx1"/>
            </a:fontRef>
          </p:style>
        </p:cxnSp>
      </p:grpSp>
      <p:grpSp>
        <p:nvGrpSpPr>
          <p:cNvPr id="86" name="Group 85"/>
          <p:cNvGrpSpPr>
            <a:grpSpLocks/>
          </p:cNvGrpSpPr>
          <p:nvPr/>
        </p:nvGrpSpPr>
        <p:grpSpPr bwMode="auto">
          <a:xfrm>
            <a:off x="6723987" y="2255042"/>
            <a:ext cx="1746108" cy="500938"/>
            <a:chOff x="8657822" y="2704651"/>
            <a:chExt cx="2328423" cy="668169"/>
          </a:xfrm>
        </p:grpSpPr>
        <p:sp>
          <p:nvSpPr>
            <p:cNvPr id="87" name="Text Placeholder 2"/>
            <p:cNvSpPr txBox="1">
              <a:spLocks/>
            </p:cNvSpPr>
            <p:nvPr/>
          </p:nvSpPr>
          <p:spPr>
            <a:xfrm>
              <a:off x="8657822" y="2704651"/>
              <a:ext cx="2014157" cy="262036"/>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88" name="TextBox 87"/>
            <p:cNvSpPr txBox="1"/>
            <p:nvPr/>
          </p:nvSpPr>
          <p:spPr>
            <a:xfrm>
              <a:off x="8738769" y="3044503"/>
              <a:ext cx="2247476" cy="328317"/>
            </a:xfrm>
            <a:prstGeom prst="rect">
              <a:avLst/>
            </a:prstGeom>
            <a:noFill/>
          </p:spPr>
          <p:txBody>
            <a:bodyPr lIns="0" tIns="0" rIns="0" bIns="0">
              <a:spAutoFit/>
            </a:bodyPr>
            <a:lstStyle/>
            <a:p>
              <a:pPr defTabSz="1087879">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89" name="Group 88"/>
          <p:cNvGrpSpPr>
            <a:grpSpLocks/>
          </p:cNvGrpSpPr>
          <p:nvPr/>
        </p:nvGrpSpPr>
        <p:grpSpPr bwMode="auto">
          <a:xfrm>
            <a:off x="7028693" y="3274217"/>
            <a:ext cx="1746108" cy="500939"/>
            <a:chOff x="8657822" y="2704651"/>
            <a:chExt cx="2328423" cy="667127"/>
          </a:xfrm>
        </p:grpSpPr>
        <p:sp>
          <p:nvSpPr>
            <p:cNvPr id="90" name="Text Placeholder 2"/>
            <p:cNvSpPr txBox="1">
              <a:spLocks/>
            </p:cNvSpPr>
            <p:nvPr/>
          </p:nvSpPr>
          <p:spPr>
            <a:xfrm>
              <a:off x="8657822" y="2704651"/>
              <a:ext cx="2014157" cy="261627"/>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91" name="TextBox 90"/>
            <p:cNvSpPr txBox="1"/>
            <p:nvPr/>
          </p:nvSpPr>
          <p:spPr>
            <a:xfrm>
              <a:off x="8738769" y="3043974"/>
              <a:ext cx="2247476" cy="327804"/>
            </a:xfrm>
            <a:prstGeom prst="rect">
              <a:avLst/>
            </a:prstGeom>
            <a:noFill/>
          </p:spPr>
          <p:txBody>
            <a:bodyPr lIns="0" tIns="0" rIns="0" bIns="0">
              <a:spAutoFit/>
            </a:bodyPr>
            <a:lstStyle/>
            <a:p>
              <a:pPr defTabSz="1087879">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92" name="Group 91"/>
          <p:cNvGrpSpPr>
            <a:grpSpLocks/>
          </p:cNvGrpSpPr>
          <p:nvPr/>
        </p:nvGrpSpPr>
        <p:grpSpPr bwMode="auto">
          <a:xfrm>
            <a:off x="658433" y="2255043"/>
            <a:ext cx="1711591" cy="500938"/>
            <a:chOff x="1586753" y="2220559"/>
            <a:chExt cx="2282697" cy="668169"/>
          </a:xfrm>
        </p:grpSpPr>
        <p:sp>
          <p:nvSpPr>
            <p:cNvPr id="93" name="Text Placeholder 2"/>
            <p:cNvSpPr txBox="1">
              <a:spLocks/>
            </p:cNvSpPr>
            <p:nvPr/>
          </p:nvSpPr>
          <p:spPr>
            <a:xfrm>
              <a:off x="1856613" y="2220559"/>
              <a:ext cx="2012837" cy="262036"/>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94" name="TextBox 93"/>
            <p:cNvSpPr txBox="1"/>
            <p:nvPr/>
          </p:nvSpPr>
          <p:spPr>
            <a:xfrm>
              <a:off x="1586753" y="2560411"/>
              <a:ext cx="2231900" cy="328317"/>
            </a:xfrm>
            <a:prstGeom prst="rect">
              <a:avLst/>
            </a:prstGeom>
            <a:noFill/>
          </p:spPr>
          <p:txBody>
            <a:bodyPr lIns="0" tIns="0" rIns="0" bIns="0">
              <a:spAutoFit/>
            </a:bodyPr>
            <a:lstStyle/>
            <a:p>
              <a:pPr algn="r" defTabSz="1087879">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95" name="Group 94"/>
          <p:cNvGrpSpPr>
            <a:grpSpLocks/>
          </p:cNvGrpSpPr>
          <p:nvPr/>
        </p:nvGrpSpPr>
        <p:grpSpPr bwMode="auto">
          <a:xfrm>
            <a:off x="372771" y="3274217"/>
            <a:ext cx="1711591" cy="500939"/>
            <a:chOff x="1586753" y="2220559"/>
            <a:chExt cx="2282697" cy="667127"/>
          </a:xfrm>
        </p:grpSpPr>
        <p:sp>
          <p:nvSpPr>
            <p:cNvPr id="96" name="Text Placeholder 2"/>
            <p:cNvSpPr txBox="1">
              <a:spLocks/>
            </p:cNvSpPr>
            <p:nvPr/>
          </p:nvSpPr>
          <p:spPr>
            <a:xfrm>
              <a:off x="1856613" y="2220559"/>
              <a:ext cx="2012837" cy="261627"/>
            </a:xfrm>
            <a:prstGeom prst="rect">
              <a:avLst/>
            </a:prstGeom>
            <a:noFill/>
          </p:spPr>
          <p:txBody>
            <a:bodyPr anchor="ct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defTabSz="685577">
                <a:defRPr/>
              </a:pPr>
              <a:r>
                <a:rPr lang="zh-CN" altLang="en-US"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97" name="TextBox 96"/>
            <p:cNvSpPr txBox="1"/>
            <p:nvPr/>
          </p:nvSpPr>
          <p:spPr>
            <a:xfrm>
              <a:off x="1586753" y="2559882"/>
              <a:ext cx="2231900" cy="327804"/>
            </a:xfrm>
            <a:prstGeom prst="rect">
              <a:avLst/>
            </a:prstGeom>
            <a:noFill/>
          </p:spPr>
          <p:txBody>
            <a:bodyPr lIns="0" tIns="0" rIns="0" bIns="0">
              <a:spAutoFit/>
            </a:bodyPr>
            <a:lstStyle/>
            <a:p>
              <a:pPr algn="r" defTabSz="1087879">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101" name="Group 100"/>
          <p:cNvGrpSpPr>
            <a:grpSpLocks/>
          </p:cNvGrpSpPr>
          <p:nvPr/>
        </p:nvGrpSpPr>
        <p:grpSpPr bwMode="auto">
          <a:xfrm>
            <a:off x="3629316" y="1156099"/>
            <a:ext cx="1884178" cy="551571"/>
            <a:chOff x="5268627" y="2933595"/>
            <a:chExt cx="2512412" cy="735220"/>
          </a:xfrm>
        </p:grpSpPr>
        <p:sp>
          <p:nvSpPr>
            <p:cNvPr id="102" name="TextBox 101"/>
            <p:cNvSpPr txBox="1"/>
            <p:nvPr/>
          </p:nvSpPr>
          <p:spPr>
            <a:xfrm>
              <a:off x="5757725" y="2933595"/>
              <a:ext cx="1476974" cy="369114"/>
            </a:xfrm>
            <a:prstGeom prst="rect">
              <a:avLst/>
            </a:prstGeom>
            <a:noFill/>
          </p:spPr>
          <p:txBody>
            <a:bodyPr wrap="none">
              <a:spAutoFit/>
            </a:bodyPr>
            <a:lstStyle/>
            <a:p>
              <a:pPr algn="ctr" defTabSz="685577">
                <a:defRPr/>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rPr>
                <a:t>输入标题文字</a:t>
              </a:r>
              <a:endParaRPr lang="en-GB" altLang="zh-CN" sz="1200" dirty="0">
                <a:solidFill>
                  <a:schemeClr val="bg1">
                    <a:lumMod val="50000"/>
                  </a:schemeClr>
                </a:solidFill>
                <a:latin typeface="微软雅黑" panose="020B0503020204020204" pitchFamily="34" charset="-122"/>
                <a:ea typeface="微软雅黑" panose="020B0503020204020204" pitchFamily="34" charset="-122"/>
                <a:cs typeface="Clear Sans" panose="020B0503030202020304" pitchFamily="34" charset="0"/>
              </a:endParaRPr>
            </a:p>
          </p:txBody>
        </p:sp>
        <p:sp>
          <p:nvSpPr>
            <p:cNvPr id="103" name="Rectangle 102"/>
            <p:cNvSpPr/>
            <p:nvPr/>
          </p:nvSpPr>
          <p:spPr>
            <a:xfrm>
              <a:off x="5268627" y="3217676"/>
              <a:ext cx="2512412" cy="451139"/>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879">
                <a:defRPr/>
              </a:pPr>
              <a:r>
                <a:rPr lang="zh-CN" altLang="en-US"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8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8" name="Group 7"/>
          <p:cNvGrpSpPr/>
          <p:nvPr/>
        </p:nvGrpSpPr>
        <p:grpSpPr>
          <a:xfrm>
            <a:off x="3579469" y="2516620"/>
            <a:ext cx="1971983" cy="1984971"/>
            <a:chOff x="4772216" y="3355494"/>
            <a:chExt cx="2630122" cy="2646628"/>
          </a:xfrm>
          <a:solidFill>
            <a:schemeClr val="accent5">
              <a:lumMod val="75000"/>
            </a:schemeClr>
          </a:solidFill>
        </p:grpSpPr>
        <p:sp>
          <p:nvSpPr>
            <p:cNvPr id="55" name="Oval 54"/>
            <p:cNvSpPr/>
            <p:nvPr/>
          </p:nvSpPr>
          <p:spPr>
            <a:xfrm>
              <a:off x="4772216" y="3355494"/>
              <a:ext cx="2630122" cy="2646628"/>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defTabSz="685577">
                <a:defRPr/>
              </a:pPr>
              <a:endParaRPr lang="en-US" sz="8797">
                <a:solidFill>
                  <a:schemeClr val="bg1"/>
                </a:solidFill>
              </a:endParaRPr>
            </a:p>
          </p:txBody>
        </p:sp>
        <p:sp>
          <p:nvSpPr>
            <p:cNvPr id="41" name="Freeform 61"/>
            <p:cNvSpPr>
              <a:spLocks noEditPoints="1"/>
            </p:cNvSpPr>
            <p:nvPr/>
          </p:nvSpPr>
          <p:spPr bwMode="auto">
            <a:xfrm>
              <a:off x="5515976" y="4224229"/>
              <a:ext cx="1160047" cy="910474"/>
            </a:xfrm>
            <a:custGeom>
              <a:avLst/>
              <a:gdLst>
                <a:gd name="T0" fmla="*/ 50 w 106"/>
                <a:gd name="T1" fmla="*/ 11 h 83"/>
                <a:gd name="T2" fmla="*/ 51 w 106"/>
                <a:gd name="T3" fmla="*/ 11 h 83"/>
                <a:gd name="T4" fmla="*/ 51 w 106"/>
                <a:gd name="T5" fmla="*/ 43 h 83"/>
                <a:gd name="T6" fmla="*/ 19 w 106"/>
                <a:gd name="T7" fmla="*/ 27 h 83"/>
                <a:gd name="T8" fmla="*/ 19 w 106"/>
                <a:gd name="T9" fmla="*/ 26 h 83"/>
                <a:gd name="T10" fmla="*/ 55 w 106"/>
                <a:gd name="T11" fmla="*/ 42 h 83"/>
                <a:gd name="T12" fmla="*/ 56 w 106"/>
                <a:gd name="T13" fmla="*/ 43 h 83"/>
                <a:gd name="T14" fmla="*/ 87 w 106"/>
                <a:gd name="T15" fmla="*/ 27 h 83"/>
                <a:gd name="T16" fmla="*/ 56 w 106"/>
                <a:gd name="T17" fmla="*/ 11 h 83"/>
                <a:gd name="T18" fmla="*/ 55 w 106"/>
                <a:gd name="T19" fmla="*/ 11 h 83"/>
                <a:gd name="T20" fmla="*/ 15 w 106"/>
                <a:gd name="T21" fmla="*/ 29 h 83"/>
                <a:gd name="T22" fmla="*/ 1 w 106"/>
                <a:gd name="T23" fmla="*/ 35 h 83"/>
                <a:gd name="T24" fmla="*/ 1 w 106"/>
                <a:gd name="T25" fmla="*/ 37 h 83"/>
                <a:gd name="T26" fmla="*/ 34 w 106"/>
                <a:gd name="T27" fmla="*/ 53 h 83"/>
                <a:gd name="T28" fmla="*/ 48 w 106"/>
                <a:gd name="T29" fmla="*/ 46 h 83"/>
                <a:gd name="T30" fmla="*/ 105 w 106"/>
                <a:gd name="T31" fmla="*/ 16 h 83"/>
                <a:gd name="T32" fmla="*/ 105 w 106"/>
                <a:gd name="T33" fmla="*/ 18 h 83"/>
                <a:gd name="T34" fmla="*/ 91 w 106"/>
                <a:gd name="T35" fmla="*/ 25 h 83"/>
                <a:gd name="T36" fmla="*/ 58 w 106"/>
                <a:gd name="T37" fmla="*/ 8 h 83"/>
                <a:gd name="T38" fmla="*/ 72 w 106"/>
                <a:gd name="T39" fmla="*/ 0 h 83"/>
                <a:gd name="T40" fmla="*/ 105 w 106"/>
                <a:gd name="T41" fmla="*/ 16 h 83"/>
                <a:gd name="T42" fmla="*/ 106 w 106"/>
                <a:gd name="T43" fmla="*/ 36 h 83"/>
                <a:gd name="T44" fmla="*/ 72 w 106"/>
                <a:gd name="T45" fmla="*/ 53 h 83"/>
                <a:gd name="T46" fmla="*/ 58 w 106"/>
                <a:gd name="T47" fmla="*/ 47 h 83"/>
                <a:gd name="T48" fmla="*/ 58 w 106"/>
                <a:gd name="T49" fmla="*/ 45 h 83"/>
                <a:gd name="T50" fmla="*/ 92 w 106"/>
                <a:gd name="T51" fmla="*/ 29 h 83"/>
                <a:gd name="T52" fmla="*/ 48 w 106"/>
                <a:gd name="T53" fmla="*/ 7 h 83"/>
                <a:gd name="T54" fmla="*/ 33 w 106"/>
                <a:gd name="T55" fmla="*/ 0 h 83"/>
                <a:gd name="T56" fmla="*/ 0 w 106"/>
                <a:gd name="T57" fmla="*/ 17 h 83"/>
                <a:gd name="T58" fmla="*/ 14 w 106"/>
                <a:gd name="T59" fmla="*/ 25 h 83"/>
                <a:gd name="T60" fmla="*/ 48 w 106"/>
                <a:gd name="T61" fmla="*/ 9 h 83"/>
                <a:gd name="T62" fmla="*/ 48 w 106"/>
                <a:gd name="T63" fmla="*/ 7 h 83"/>
                <a:gd name="T64" fmla="*/ 55 w 106"/>
                <a:gd name="T65" fmla="*/ 82 h 83"/>
                <a:gd name="T66" fmla="*/ 56 w 106"/>
                <a:gd name="T67" fmla="*/ 83 h 83"/>
                <a:gd name="T68" fmla="*/ 90 w 106"/>
                <a:gd name="T69" fmla="*/ 65 h 83"/>
                <a:gd name="T70" fmla="*/ 89 w 106"/>
                <a:gd name="T71" fmla="*/ 49 h 83"/>
                <a:gd name="T72" fmla="*/ 73 w 106"/>
                <a:gd name="T73" fmla="*/ 57 h 83"/>
                <a:gd name="T74" fmla="*/ 72 w 106"/>
                <a:gd name="T75" fmla="*/ 57 h 83"/>
                <a:gd name="T76" fmla="*/ 56 w 106"/>
                <a:gd name="T77" fmla="*/ 49 h 83"/>
                <a:gd name="T78" fmla="*/ 55 w 106"/>
                <a:gd name="T79" fmla="*/ 50 h 83"/>
                <a:gd name="T80" fmla="*/ 17 w 106"/>
                <a:gd name="T81" fmla="*/ 49 h 83"/>
                <a:gd name="T82" fmla="*/ 33 w 106"/>
                <a:gd name="T83" fmla="*/ 57 h 83"/>
                <a:gd name="T84" fmla="*/ 50 w 106"/>
                <a:gd name="T85" fmla="*/ 49 h 83"/>
                <a:gd name="T86" fmla="*/ 51 w 106"/>
                <a:gd name="T87" fmla="*/ 50 h 83"/>
                <a:gd name="T88" fmla="*/ 51 w 106"/>
                <a:gd name="T89" fmla="*/ 83 h 83"/>
                <a:gd name="T90" fmla="*/ 17 w 106"/>
                <a:gd name="T91" fmla="*/ 66 h 83"/>
                <a:gd name="T92" fmla="*/ 16 w 106"/>
                <a:gd name="T93" fmla="*/ 5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6" h="83">
                  <a:moveTo>
                    <a:pt x="19" y="26"/>
                  </a:moveTo>
                  <a:cubicBezTo>
                    <a:pt x="50" y="11"/>
                    <a:pt x="50" y="11"/>
                    <a:pt x="50" y="11"/>
                  </a:cubicBezTo>
                  <a:cubicBezTo>
                    <a:pt x="50" y="11"/>
                    <a:pt x="51" y="11"/>
                    <a:pt x="51" y="11"/>
                  </a:cubicBezTo>
                  <a:cubicBezTo>
                    <a:pt x="51" y="11"/>
                    <a:pt x="51" y="11"/>
                    <a:pt x="51" y="11"/>
                  </a:cubicBezTo>
                  <a:cubicBezTo>
                    <a:pt x="51" y="42"/>
                    <a:pt x="51" y="42"/>
                    <a:pt x="51" y="42"/>
                  </a:cubicBezTo>
                  <a:cubicBezTo>
                    <a:pt x="51" y="42"/>
                    <a:pt x="51" y="43"/>
                    <a:pt x="51" y="43"/>
                  </a:cubicBezTo>
                  <a:cubicBezTo>
                    <a:pt x="51" y="43"/>
                    <a:pt x="50" y="43"/>
                    <a:pt x="50" y="43"/>
                  </a:cubicBezTo>
                  <a:cubicBezTo>
                    <a:pt x="19" y="27"/>
                    <a:pt x="19" y="27"/>
                    <a:pt x="19" y="27"/>
                  </a:cubicBezTo>
                  <a:cubicBezTo>
                    <a:pt x="19" y="27"/>
                    <a:pt x="19" y="27"/>
                    <a:pt x="19" y="27"/>
                  </a:cubicBezTo>
                  <a:cubicBezTo>
                    <a:pt x="19" y="26"/>
                    <a:pt x="19" y="26"/>
                    <a:pt x="19" y="26"/>
                  </a:cubicBezTo>
                  <a:close/>
                  <a:moveTo>
                    <a:pt x="55" y="11"/>
                  </a:moveTo>
                  <a:cubicBezTo>
                    <a:pt x="55" y="42"/>
                    <a:pt x="55" y="42"/>
                    <a:pt x="55" y="42"/>
                  </a:cubicBezTo>
                  <a:cubicBezTo>
                    <a:pt x="55" y="42"/>
                    <a:pt x="55" y="43"/>
                    <a:pt x="55" y="43"/>
                  </a:cubicBezTo>
                  <a:cubicBezTo>
                    <a:pt x="55" y="43"/>
                    <a:pt x="56" y="43"/>
                    <a:pt x="56" y="43"/>
                  </a:cubicBezTo>
                  <a:cubicBezTo>
                    <a:pt x="87" y="27"/>
                    <a:pt x="87" y="27"/>
                    <a:pt x="87" y="27"/>
                  </a:cubicBezTo>
                  <a:cubicBezTo>
                    <a:pt x="87" y="27"/>
                    <a:pt x="87" y="27"/>
                    <a:pt x="87" y="27"/>
                  </a:cubicBezTo>
                  <a:cubicBezTo>
                    <a:pt x="87" y="26"/>
                    <a:pt x="87" y="26"/>
                    <a:pt x="87" y="26"/>
                  </a:cubicBezTo>
                  <a:cubicBezTo>
                    <a:pt x="56" y="11"/>
                    <a:pt x="56" y="11"/>
                    <a:pt x="56" y="11"/>
                  </a:cubicBezTo>
                  <a:cubicBezTo>
                    <a:pt x="56" y="11"/>
                    <a:pt x="55" y="11"/>
                    <a:pt x="55" y="11"/>
                  </a:cubicBezTo>
                  <a:cubicBezTo>
                    <a:pt x="55" y="11"/>
                    <a:pt x="55" y="11"/>
                    <a:pt x="55" y="11"/>
                  </a:cubicBezTo>
                  <a:close/>
                  <a:moveTo>
                    <a:pt x="48" y="45"/>
                  </a:moveTo>
                  <a:cubicBezTo>
                    <a:pt x="15" y="29"/>
                    <a:pt x="15" y="29"/>
                    <a:pt x="15" y="29"/>
                  </a:cubicBezTo>
                  <a:cubicBezTo>
                    <a:pt x="15" y="29"/>
                    <a:pt x="15" y="29"/>
                    <a:pt x="14" y="29"/>
                  </a:cubicBezTo>
                  <a:cubicBezTo>
                    <a:pt x="1" y="35"/>
                    <a:pt x="1" y="35"/>
                    <a:pt x="1" y="35"/>
                  </a:cubicBezTo>
                  <a:cubicBezTo>
                    <a:pt x="1" y="36"/>
                    <a:pt x="0" y="36"/>
                    <a:pt x="0" y="36"/>
                  </a:cubicBezTo>
                  <a:cubicBezTo>
                    <a:pt x="0" y="37"/>
                    <a:pt x="1" y="37"/>
                    <a:pt x="1" y="37"/>
                  </a:cubicBezTo>
                  <a:cubicBezTo>
                    <a:pt x="33" y="53"/>
                    <a:pt x="33" y="53"/>
                    <a:pt x="33" y="53"/>
                  </a:cubicBezTo>
                  <a:cubicBezTo>
                    <a:pt x="34" y="54"/>
                    <a:pt x="34" y="54"/>
                    <a:pt x="34" y="53"/>
                  </a:cubicBezTo>
                  <a:cubicBezTo>
                    <a:pt x="48" y="47"/>
                    <a:pt x="48" y="47"/>
                    <a:pt x="48" y="47"/>
                  </a:cubicBezTo>
                  <a:cubicBezTo>
                    <a:pt x="48" y="47"/>
                    <a:pt x="48" y="46"/>
                    <a:pt x="48" y="46"/>
                  </a:cubicBezTo>
                  <a:cubicBezTo>
                    <a:pt x="48" y="45"/>
                    <a:pt x="48" y="45"/>
                    <a:pt x="48" y="45"/>
                  </a:cubicBezTo>
                  <a:close/>
                  <a:moveTo>
                    <a:pt x="105" y="16"/>
                  </a:moveTo>
                  <a:cubicBezTo>
                    <a:pt x="105" y="17"/>
                    <a:pt x="106" y="17"/>
                    <a:pt x="106" y="17"/>
                  </a:cubicBezTo>
                  <a:cubicBezTo>
                    <a:pt x="106" y="18"/>
                    <a:pt x="105" y="18"/>
                    <a:pt x="105" y="18"/>
                  </a:cubicBezTo>
                  <a:cubicBezTo>
                    <a:pt x="92" y="25"/>
                    <a:pt x="92" y="25"/>
                    <a:pt x="92" y="25"/>
                  </a:cubicBezTo>
                  <a:cubicBezTo>
                    <a:pt x="91" y="25"/>
                    <a:pt x="91" y="25"/>
                    <a:pt x="91" y="25"/>
                  </a:cubicBezTo>
                  <a:cubicBezTo>
                    <a:pt x="58" y="9"/>
                    <a:pt x="58" y="9"/>
                    <a:pt x="58" y="9"/>
                  </a:cubicBezTo>
                  <a:cubicBezTo>
                    <a:pt x="58" y="8"/>
                    <a:pt x="58" y="8"/>
                    <a:pt x="58" y="8"/>
                  </a:cubicBezTo>
                  <a:cubicBezTo>
                    <a:pt x="58" y="7"/>
                    <a:pt x="58" y="7"/>
                    <a:pt x="58" y="7"/>
                  </a:cubicBezTo>
                  <a:cubicBezTo>
                    <a:pt x="72" y="0"/>
                    <a:pt x="72" y="0"/>
                    <a:pt x="72" y="0"/>
                  </a:cubicBezTo>
                  <a:cubicBezTo>
                    <a:pt x="72" y="0"/>
                    <a:pt x="72" y="0"/>
                    <a:pt x="72" y="0"/>
                  </a:cubicBezTo>
                  <a:cubicBezTo>
                    <a:pt x="105" y="16"/>
                    <a:pt x="105" y="16"/>
                    <a:pt x="105" y="16"/>
                  </a:cubicBezTo>
                  <a:close/>
                  <a:moveTo>
                    <a:pt x="105" y="35"/>
                  </a:moveTo>
                  <a:cubicBezTo>
                    <a:pt x="105" y="36"/>
                    <a:pt x="106" y="36"/>
                    <a:pt x="106" y="36"/>
                  </a:cubicBezTo>
                  <a:cubicBezTo>
                    <a:pt x="106" y="37"/>
                    <a:pt x="105" y="37"/>
                    <a:pt x="105" y="37"/>
                  </a:cubicBezTo>
                  <a:cubicBezTo>
                    <a:pt x="72" y="53"/>
                    <a:pt x="72" y="53"/>
                    <a:pt x="72" y="53"/>
                  </a:cubicBezTo>
                  <a:cubicBezTo>
                    <a:pt x="72" y="54"/>
                    <a:pt x="72" y="54"/>
                    <a:pt x="72" y="53"/>
                  </a:cubicBezTo>
                  <a:cubicBezTo>
                    <a:pt x="58" y="47"/>
                    <a:pt x="58" y="47"/>
                    <a:pt x="58" y="47"/>
                  </a:cubicBezTo>
                  <a:cubicBezTo>
                    <a:pt x="58" y="47"/>
                    <a:pt x="58" y="46"/>
                    <a:pt x="58" y="46"/>
                  </a:cubicBezTo>
                  <a:cubicBezTo>
                    <a:pt x="58" y="45"/>
                    <a:pt x="58" y="45"/>
                    <a:pt x="58" y="45"/>
                  </a:cubicBezTo>
                  <a:cubicBezTo>
                    <a:pt x="91" y="29"/>
                    <a:pt x="91" y="29"/>
                    <a:pt x="91" y="29"/>
                  </a:cubicBezTo>
                  <a:cubicBezTo>
                    <a:pt x="91" y="29"/>
                    <a:pt x="91" y="29"/>
                    <a:pt x="92" y="29"/>
                  </a:cubicBezTo>
                  <a:cubicBezTo>
                    <a:pt x="105" y="35"/>
                    <a:pt x="105" y="35"/>
                    <a:pt x="105" y="35"/>
                  </a:cubicBezTo>
                  <a:close/>
                  <a:moveTo>
                    <a:pt x="48" y="7"/>
                  </a:moveTo>
                  <a:cubicBezTo>
                    <a:pt x="34" y="0"/>
                    <a:pt x="34" y="0"/>
                    <a:pt x="34" y="0"/>
                  </a:cubicBezTo>
                  <a:cubicBezTo>
                    <a:pt x="34" y="0"/>
                    <a:pt x="34" y="0"/>
                    <a:pt x="33" y="0"/>
                  </a:cubicBezTo>
                  <a:cubicBezTo>
                    <a:pt x="1" y="16"/>
                    <a:pt x="1" y="16"/>
                    <a:pt x="1" y="16"/>
                  </a:cubicBezTo>
                  <a:cubicBezTo>
                    <a:pt x="1" y="17"/>
                    <a:pt x="0" y="17"/>
                    <a:pt x="0" y="17"/>
                  </a:cubicBezTo>
                  <a:cubicBezTo>
                    <a:pt x="0" y="18"/>
                    <a:pt x="1" y="18"/>
                    <a:pt x="1" y="18"/>
                  </a:cubicBezTo>
                  <a:cubicBezTo>
                    <a:pt x="14" y="25"/>
                    <a:pt x="14" y="25"/>
                    <a:pt x="14" y="25"/>
                  </a:cubicBezTo>
                  <a:cubicBezTo>
                    <a:pt x="15" y="25"/>
                    <a:pt x="15" y="25"/>
                    <a:pt x="15" y="25"/>
                  </a:cubicBezTo>
                  <a:cubicBezTo>
                    <a:pt x="48" y="9"/>
                    <a:pt x="48" y="9"/>
                    <a:pt x="48" y="9"/>
                  </a:cubicBezTo>
                  <a:cubicBezTo>
                    <a:pt x="48" y="8"/>
                    <a:pt x="48" y="8"/>
                    <a:pt x="48" y="8"/>
                  </a:cubicBezTo>
                  <a:cubicBezTo>
                    <a:pt x="48" y="7"/>
                    <a:pt x="48" y="7"/>
                    <a:pt x="48" y="7"/>
                  </a:cubicBezTo>
                  <a:close/>
                  <a:moveTo>
                    <a:pt x="55" y="50"/>
                  </a:moveTo>
                  <a:cubicBezTo>
                    <a:pt x="55" y="82"/>
                    <a:pt x="55" y="82"/>
                    <a:pt x="55" y="82"/>
                  </a:cubicBezTo>
                  <a:cubicBezTo>
                    <a:pt x="55" y="82"/>
                    <a:pt x="55" y="83"/>
                    <a:pt x="55" y="83"/>
                  </a:cubicBezTo>
                  <a:cubicBezTo>
                    <a:pt x="55" y="83"/>
                    <a:pt x="56" y="83"/>
                    <a:pt x="56" y="83"/>
                  </a:cubicBezTo>
                  <a:cubicBezTo>
                    <a:pt x="89" y="66"/>
                    <a:pt x="89" y="66"/>
                    <a:pt x="89" y="66"/>
                  </a:cubicBezTo>
                  <a:cubicBezTo>
                    <a:pt x="89" y="66"/>
                    <a:pt x="90" y="66"/>
                    <a:pt x="90" y="65"/>
                  </a:cubicBezTo>
                  <a:cubicBezTo>
                    <a:pt x="90" y="50"/>
                    <a:pt x="90" y="50"/>
                    <a:pt x="90" y="50"/>
                  </a:cubicBezTo>
                  <a:cubicBezTo>
                    <a:pt x="90" y="50"/>
                    <a:pt x="89" y="49"/>
                    <a:pt x="89" y="49"/>
                  </a:cubicBezTo>
                  <a:cubicBezTo>
                    <a:pt x="89" y="49"/>
                    <a:pt x="89" y="49"/>
                    <a:pt x="88" y="49"/>
                  </a:cubicBezTo>
                  <a:cubicBezTo>
                    <a:pt x="73" y="57"/>
                    <a:pt x="73" y="57"/>
                    <a:pt x="73" y="57"/>
                  </a:cubicBezTo>
                  <a:cubicBezTo>
                    <a:pt x="72" y="57"/>
                    <a:pt x="72" y="57"/>
                    <a:pt x="72" y="57"/>
                  </a:cubicBezTo>
                  <a:cubicBezTo>
                    <a:pt x="72" y="57"/>
                    <a:pt x="72" y="57"/>
                    <a:pt x="72" y="57"/>
                  </a:cubicBezTo>
                  <a:cubicBezTo>
                    <a:pt x="71" y="57"/>
                    <a:pt x="71" y="57"/>
                    <a:pt x="71" y="57"/>
                  </a:cubicBezTo>
                  <a:cubicBezTo>
                    <a:pt x="56" y="49"/>
                    <a:pt x="56" y="49"/>
                    <a:pt x="56" y="49"/>
                  </a:cubicBezTo>
                  <a:cubicBezTo>
                    <a:pt x="56" y="49"/>
                    <a:pt x="55" y="49"/>
                    <a:pt x="55" y="49"/>
                  </a:cubicBezTo>
                  <a:cubicBezTo>
                    <a:pt x="55" y="49"/>
                    <a:pt x="55" y="50"/>
                    <a:pt x="55" y="50"/>
                  </a:cubicBezTo>
                  <a:close/>
                  <a:moveTo>
                    <a:pt x="16" y="50"/>
                  </a:moveTo>
                  <a:cubicBezTo>
                    <a:pt x="16" y="50"/>
                    <a:pt x="17" y="49"/>
                    <a:pt x="17" y="49"/>
                  </a:cubicBezTo>
                  <a:cubicBezTo>
                    <a:pt x="17" y="49"/>
                    <a:pt x="17" y="49"/>
                    <a:pt x="18" y="49"/>
                  </a:cubicBezTo>
                  <a:cubicBezTo>
                    <a:pt x="33" y="57"/>
                    <a:pt x="33" y="57"/>
                    <a:pt x="33" y="57"/>
                  </a:cubicBezTo>
                  <a:cubicBezTo>
                    <a:pt x="34" y="57"/>
                    <a:pt x="34" y="57"/>
                    <a:pt x="34" y="57"/>
                  </a:cubicBezTo>
                  <a:cubicBezTo>
                    <a:pt x="50" y="49"/>
                    <a:pt x="50" y="49"/>
                    <a:pt x="50" y="49"/>
                  </a:cubicBezTo>
                  <a:cubicBezTo>
                    <a:pt x="50" y="49"/>
                    <a:pt x="51" y="49"/>
                    <a:pt x="51" y="49"/>
                  </a:cubicBezTo>
                  <a:cubicBezTo>
                    <a:pt x="51" y="49"/>
                    <a:pt x="51" y="50"/>
                    <a:pt x="51" y="50"/>
                  </a:cubicBezTo>
                  <a:cubicBezTo>
                    <a:pt x="51" y="82"/>
                    <a:pt x="51" y="82"/>
                    <a:pt x="51" y="82"/>
                  </a:cubicBezTo>
                  <a:cubicBezTo>
                    <a:pt x="51" y="82"/>
                    <a:pt x="51" y="83"/>
                    <a:pt x="51" y="83"/>
                  </a:cubicBezTo>
                  <a:cubicBezTo>
                    <a:pt x="51" y="83"/>
                    <a:pt x="50" y="83"/>
                    <a:pt x="50" y="83"/>
                  </a:cubicBezTo>
                  <a:cubicBezTo>
                    <a:pt x="17" y="66"/>
                    <a:pt x="17" y="66"/>
                    <a:pt x="17" y="66"/>
                  </a:cubicBezTo>
                  <a:cubicBezTo>
                    <a:pt x="17" y="66"/>
                    <a:pt x="16" y="66"/>
                    <a:pt x="16" y="65"/>
                  </a:cubicBezTo>
                  <a:lnTo>
                    <a:pt x="16" y="50"/>
                  </a:lnTo>
                  <a:close/>
                </a:path>
              </a:pathLst>
            </a:custGeom>
            <a:solidFill>
              <a:schemeClr val="bg1"/>
            </a:solidFill>
            <a:ln>
              <a:noFill/>
            </a:ln>
          </p:spPr>
          <p:txBody>
            <a:bodyPr/>
            <a:lstStyle/>
            <a:p>
              <a:pPr defTabSz="685577">
                <a:defRPr/>
              </a:pPr>
              <a:endParaRPr lang="en-US"/>
            </a:p>
          </p:txBody>
        </p:sp>
      </p:grpSp>
    </p:spTree>
    <p:extLst>
      <p:ext uri="{BB962C8B-B14F-4D97-AF65-F5344CB8AC3E}">
        <p14:creationId xmlns:p14="http://schemas.microsoft.com/office/powerpoint/2010/main" val="194823344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nodeType="afterGroup">
                            <p:stCondLst>
                              <p:cond delay="500"/>
                            </p:stCondLst>
                            <p:childTnLst>
                              <p:par>
                                <p:cTn id="11" presetID="10"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par>
                          <p:cTn id="14" fill="hold" nodeType="afterGroup">
                            <p:stCondLst>
                              <p:cond delay="1000"/>
                            </p:stCondLst>
                            <p:childTnLst>
                              <p:par>
                                <p:cTn id="15" presetID="22" presetClass="entr" presetSubtype="2"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wipe(right)">
                                      <p:cBhvr>
                                        <p:cTn id="17" dur="500"/>
                                        <p:tgtEl>
                                          <p:spTgt spid="74"/>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95"/>
                                        </p:tgtEl>
                                        <p:attrNameLst>
                                          <p:attrName>style.visibility</p:attrName>
                                        </p:attrNameLst>
                                      </p:cBhvr>
                                      <p:to>
                                        <p:strVal val="visible"/>
                                      </p:to>
                                    </p:set>
                                    <p:animEffect transition="in" filter="fade">
                                      <p:cBhvr>
                                        <p:cTn id="21" dur="500"/>
                                        <p:tgtEl>
                                          <p:spTgt spid="95"/>
                                        </p:tgtEl>
                                      </p:cBhvr>
                                    </p:animEffect>
                                  </p:childTnLst>
                                </p:cTn>
                              </p:par>
                            </p:childTnLst>
                          </p:cTn>
                        </p:par>
                        <p:par>
                          <p:cTn id="22" fill="hold" nodeType="afterGroup">
                            <p:stCondLst>
                              <p:cond delay="2000"/>
                            </p:stCondLst>
                            <p:childTnLst>
                              <p:par>
                                <p:cTn id="23" presetID="22" presetClass="entr" presetSubtype="2" fill="hold" nodeType="afterEffect">
                                  <p:stCondLst>
                                    <p:cond delay="0"/>
                                  </p:stCondLst>
                                  <p:childTnLst>
                                    <p:set>
                                      <p:cBhvr>
                                        <p:cTn id="24" dur="1" fill="hold">
                                          <p:stCondLst>
                                            <p:cond delay="0"/>
                                          </p:stCondLst>
                                        </p:cTn>
                                        <p:tgtEl>
                                          <p:spTgt spid="77"/>
                                        </p:tgtEl>
                                        <p:attrNameLst>
                                          <p:attrName>style.visibility</p:attrName>
                                        </p:attrNameLst>
                                      </p:cBhvr>
                                      <p:to>
                                        <p:strVal val="visible"/>
                                      </p:to>
                                    </p:set>
                                    <p:animEffect transition="in" filter="wipe(right)">
                                      <p:cBhvr>
                                        <p:cTn id="25" dur="500"/>
                                        <p:tgtEl>
                                          <p:spTgt spid="77"/>
                                        </p:tgtEl>
                                      </p:cBhvr>
                                    </p:animEffect>
                                  </p:childTnLst>
                                </p:cTn>
                              </p:par>
                            </p:childTnLst>
                          </p:cTn>
                        </p:par>
                        <p:par>
                          <p:cTn id="26" fill="hold" nodeType="afterGroup">
                            <p:stCondLst>
                              <p:cond delay="2500"/>
                            </p:stCondLst>
                            <p:childTnLst>
                              <p:par>
                                <p:cTn id="27" presetID="10" presetClass="entr" presetSubtype="0" fill="hold" nodeType="afterEffect">
                                  <p:stCondLst>
                                    <p:cond delay="0"/>
                                  </p:stCondLst>
                                  <p:childTnLst>
                                    <p:set>
                                      <p:cBhvr>
                                        <p:cTn id="28" dur="1" fill="hold">
                                          <p:stCondLst>
                                            <p:cond delay="0"/>
                                          </p:stCondLst>
                                        </p:cTn>
                                        <p:tgtEl>
                                          <p:spTgt spid="92"/>
                                        </p:tgtEl>
                                        <p:attrNameLst>
                                          <p:attrName>style.visibility</p:attrName>
                                        </p:attrNameLst>
                                      </p:cBhvr>
                                      <p:to>
                                        <p:strVal val="visible"/>
                                      </p:to>
                                    </p:set>
                                    <p:animEffect transition="in" filter="fade">
                                      <p:cBhvr>
                                        <p:cTn id="29" dur="500"/>
                                        <p:tgtEl>
                                          <p:spTgt spid="92"/>
                                        </p:tgtEl>
                                      </p:cBhvr>
                                    </p:animEffect>
                                  </p:childTnLst>
                                </p:cTn>
                              </p:par>
                            </p:childTnLst>
                          </p:cTn>
                        </p:par>
                        <p:par>
                          <p:cTn id="30" fill="hold" nodeType="afterGroup">
                            <p:stCondLst>
                              <p:cond delay="3000"/>
                            </p:stCondLst>
                            <p:childTnLst>
                              <p:par>
                                <p:cTn id="31" presetID="10" presetClass="entr" presetSubtype="0" fill="hold" nodeType="afterEffect">
                                  <p:stCondLst>
                                    <p:cond delay="0"/>
                                  </p:stCondLst>
                                  <p:childTnLst>
                                    <p:set>
                                      <p:cBhvr>
                                        <p:cTn id="32" dur="1" fill="hold">
                                          <p:stCondLst>
                                            <p:cond delay="0"/>
                                          </p:stCondLst>
                                        </p:cTn>
                                        <p:tgtEl>
                                          <p:spTgt spid="101"/>
                                        </p:tgtEl>
                                        <p:attrNameLst>
                                          <p:attrName>style.visibility</p:attrName>
                                        </p:attrNameLst>
                                      </p:cBhvr>
                                      <p:to>
                                        <p:strVal val="visible"/>
                                      </p:to>
                                    </p:set>
                                    <p:animEffect transition="in" filter="fade">
                                      <p:cBhvr>
                                        <p:cTn id="33" dur="500"/>
                                        <p:tgtEl>
                                          <p:spTgt spid="101"/>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80"/>
                                        </p:tgtEl>
                                        <p:attrNameLst>
                                          <p:attrName>style.visibility</p:attrName>
                                        </p:attrNameLst>
                                      </p:cBhvr>
                                      <p:to>
                                        <p:strVal val="visible"/>
                                      </p:to>
                                    </p:set>
                                    <p:animEffect transition="in" filter="wipe(left)">
                                      <p:cBhvr>
                                        <p:cTn id="37" dur="500"/>
                                        <p:tgtEl>
                                          <p:spTgt spid="80"/>
                                        </p:tgtEl>
                                      </p:cBhvr>
                                    </p:animEffect>
                                  </p:childTnLst>
                                </p:cTn>
                              </p:par>
                            </p:childTnLst>
                          </p:cTn>
                        </p:par>
                        <p:par>
                          <p:cTn id="38" fill="hold" nodeType="afterGroup">
                            <p:stCondLst>
                              <p:cond delay="4000"/>
                            </p:stCondLst>
                            <p:childTnLst>
                              <p:par>
                                <p:cTn id="39" presetID="10" presetClass="entr" presetSubtype="0" fill="hold" nodeType="afterEffect">
                                  <p:stCondLst>
                                    <p:cond delay="0"/>
                                  </p:stCondLst>
                                  <p:childTnLst>
                                    <p:set>
                                      <p:cBhvr>
                                        <p:cTn id="40" dur="1" fill="hold">
                                          <p:stCondLst>
                                            <p:cond delay="0"/>
                                          </p:stCondLst>
                                        </p:cTn>
                                        <p:tgtEl>
                                          <p:spTgt spid="86"/>
                                        </p:tgtEl>
                                        <p:attrNameLst>
                                          <p:attrName>style.visibility</p:attrName>
                                        </p:attrNameLst>
                                      </p:cBhvr>
                                      <p:to>
                                        <p:strVal val="visible"/>
                                      </p:to>
                                    </p:set>
                                    <p:animEffect transition="in" filter="fade">
                                      <p:cBhvr>
                                        <p:cTn id="41" dur="500"/>
                                        <p:tgtEl>
                                          <p:spTgt spid="86"/>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83"/>
                                        </p:tgtEl>
                                        <p:attrNameLst>
                                          <p:attrName>style.visibility</p:attrName>
                                        </p:attrNameLst>
                                      </p:cBhvr>
                                      <p:to>
                                        <p:strVal val="visible"/>
                                      </p:to>
                                    </p:set>
                                    <p:animEffect transition="in" filter="wipe(left)">
                                      <p:cBhvr>
                                        <p:cTn id="45" dur="500"/>
                                        <p:tgtEl>
                                          <p:spTgt spid="83"/>
                                        </p:tgtEl>
                                      </p:cBhvr>
                                    </p:animEffect>
                                  </p:childTnLst>
                                </p:cTn>
                              </p:par>
                            </p:childTnLst>
                          </p:cTn>
                        </p:par>
                        <p:par>
                          <p:cTn id="46" fill="hold" nodeType="afterGroup">
                            <p:stCondLst>
                              <p:cond delay="5000"/>
                            </p:stCondLst>
                            <p:childTnLst>
                              <p:par>
                                <p:cTn id="47" presetID="10" presetClass="entr" presetSubtype="0" fill="hold" nodeType="afterEffect">
                                  <p:stCondLst>
                                    <p:cond delay="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500"/>
                                        <p:tgtEl>
                                          <p:spTgt spid="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116"/>
          <p:cNvGrpSpPr/>
          <p:nvPr/>
        </p:nvGrpSpPr>
        <p:grpSpPr>
          <a:xfrm>
            <a:off x="6574102" y="1715896"/>
            <a:ext cx="1930692" cy="808439"/>
            <a:chOff x="8657822" y="2704651"/>
            <a:chExt cx="2574398" cy="1077977"/>
          </a:xfrm>
        </p:grpSpPr>
        <p:sp>
          <p:nvSpPr>
            <p:cNvPr id="8" name="Text Placeholder 2"/>
            <p:cNvSpPr txBox="1">
              <a:spLocks/>
            </p:cNvSpPr>
            <p:nvPr/>
          </p:nvSpPr>
          <p:spPr>
            <a:xfrm>
              <a:off x="8657822" y="2704651"/>
              <a:ext cx="2013460" cy="261780"/>
            </a:xfrm>
            <a:prstGeom prst="rect">
              <a:avLst/>
            </a:prstGeom>
            <a:noFill/>
          </p:spPr>
          <p:txBody>
            <a:bodyPr vert="horz" lIns="68576" tIns="34289" rIns="68576" bIns="34289"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049" b="1" dirty="0">
                  <a:solidFill>
                    <a:schemeClr val="tx1">
                      <a:lumMod val="75000"/>
                      <a:lumOff val="25000"/>
                    </a:schemeClr>
                  </a:solidFill>
                  <a:latin typeface="+mn-ea"/>
                  <a:cs typeface="Clear Sans" panose="020B0503030202020304" pitchFamily="34" charset="0"/>
                  <a:sym typeface="Arial" panose="020B0604020202020204" pitchFamily="34" charset="0"/>
                </a:rPr>
                <a:t>请替换文字内容</a:t>
              </a:r>
              <a:endParaRPr lang="en-GB" sz="1049" b="1" dirty="0">
                <a:solidFill>
                  <a:schemeClr val="tx1">
                    <a:lumMod val="75000"/>
                    <a:lumOff val="25000"/>
                  </a:schemeClr>
                </a:solidFill>
                <a:latin typeface="+mn-ea"/>
                <a:cs typeface="Clear Sans" panose="020B0503030202020304" pitchFamily="34" charset="0"/>
                <a:sym typeface="Arial" panose="020B0604020202020204" pitchFamily="34" charset="0"/>
              </a:endParaRPr>
            </a:p>
          </p:txBody>
        </p:sp>
        <p:sp>
          <p:nvSpPr>
            <p:cNvPr id="9" name="TextBox 69"/>
            <p:cNvSpPr txBox="1"/>
            <p:nvPr/>
          </p:nvSpPr>
          <p:spPr>
            <a:xfrm>
              <a:off x="8738504" y="3043924"/>
              <a:ext cx="2493716" cy="738704"/>
            </a:xfrm>
            <a:prstGeom prst="rect">
              <a:avLst/>
            </a:prstGeom>
            <a:noFill/>
          </p:spPr>
          <p:txBody>
            <a:bodyPr wrap="square" lIns="0" tIns="0" rIns="0" bIns="0" rtlCol="0">
              <a:spAutoFit/>
            </a:bodyPr>
            <a:lstStyle/>
            <a:p>
              <a:r>
                <a:rPr lang="zh-CN" altLang="en-US" sz="900" dirty="0">
                  <a:solidFill>
                    <a:schemeClr val="tx1">
                      <a:lumMod val="75000"/>
                      <a:lumOff val="25000"/>
                    </a:schemeClr>
                  </a:solidFill>
                  <a:latin typeface="+mn-ea"/>
                  <a:cs typeface="Clear Sans Light" panose="020B0303030202020304" pitchFamily="34" charset="0"/>
                  <a:sym typeface="Arial" panose="020B0604020202020204" pitchFamily="34" charset="0"/>
                </a:rPr>
                <a:t>请替换文字内容，修改文字内容，也可以直接复制你的内容到此。请替换文字内容，修改文字内容，也可以直接复制你的内容到此。</a:t>
              </a:r>
              <a:endParaRPr lang="en-US" sz="900" dirty="0">
                <a:solidFill>
                  <a:schemeClr val="tx1">
                    <a:lumMod val="75000"/>
                    <a:lumOff val="25000"/>
                  </a:schemeClr>
                </a:solidFill>
                <a:latin typeface="+mn-ea"/>
                <a:cs typeface="Clear Sans Light" panose="020B0303030202020304" pitchFamily="34" charset="0"/>
                <a:sym typeface="Arial" panose="020B0604020202020204" pitchFamily="34" charset="0"/>
              </a:endParaRPr>
            </a:p>
          </p:txBody>
        </p:sp>
      </p:grpSp>
      <p:grpSp>
        <p:nvGrpSpPr>
          <p:cNvPr id="10" name="Group 122"/>
          <p:cNvGrpSpPr/>
          <p:nvPr/>
        </p:nvGrpSpPr>
        <p:grpSpPr>
          <a:xfrm>
            <a:off x="677571" y="1715893"/>
            <a:ext cx="1924867" cy="808439"/>
            <a:chOff x="1319148" y="2220559"/>
            <a:chExt cx="2566630" cy="1077979"/>
          </a:xfrm>
        </p:grpSpPr>
        <p:sp>
          <p:nvSpPr>
            <p:cNvPr id="11" name="Text Placeholder 2"/>
            <p:cNvSpPr txBox="1">
              <a:spLocks/>
            </p:cNvSpPr>
            <p:nvPr/>
          </p:nvSpPr>
          <p:spPr>
            <a:xfrm>
              <a:off x="1872318" y="2220559"/>
              <a:ext cx="2013460" cy="261780"/>
            </a:xfrm>
            <a:prstGeom prst="rect">
              <a:avLst/>
            </a:prstGeom>
            <a:noFill/>
          </p:spPr>
          <p:txBody>
            <a:bodyPr vert="horz" lIns="68576" tIns="34289" rIns="68576" bIns="34289"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49" b="1" dirty="0">
                  <a:solidFill>
                    <a:schemeClr val="tx1">
                      <a:lumMod val="75000"/>
                      <a:lumOff val="25000"/>
                    </a:schemeClr>
                  </a:solidFill>
                  <a:latin typeface="+mn-ea"/>
                  <a:cs typeface="Clear Sans" panose="020B0503030202020304" pitchFamily="34" charset="0"/>
                  <a:sym typeface="Arial" panose="020B0604020202020204" pitchFamily="34" charset="0"/>
                </a:rPr>
                <a:t>请替换文字内容</a:t>
              </a:r>
              <a:endParaRPr lang="en-GB" sz="1049" b="1" dirty="0">
                <a:solidFill>
                  <a:schemeClr val="tx1">
                    <a:lumMod val="75000"/>
                    <a:lumOff val="25000"/>
                  </a:schemeClr>
                </a:solidFill>
                <a:latin typeface="+mn-ea"/>
                <a:cs typeface="Clear Sans" panose="020B0503030202020304" pitchFamily="34" charset="0"/>
                <a:sym typeface="Arial" panose="020B0604020202020204" pitchFamily="34" charset="0"/>
              </a:endParaRPr>
            </a:p>
          </p:txBody>
        </p:sp>
        <p:sp>
          <p:nvSpPr>
            <p:cNvPr id="12" name="TextBox 75"/>
            <p:cNvSpPr txBox="1"/>
            <p:nvPr/>
          </p:nvSpPr>
          <p:spPr>
            <a:xfrm>
              <a:off x="1319148" y="2559833"/>
              <a:ext cx="2499504" cy="738705"/>
            </a:xfrm>
            <a:prstGeom prst="rect">
              <a:avLst/>
            </a:prstGeom>
            <a:noFill/>
          </p:spPr>
          <p:txBody>
            <a:bodyPr wrap="square" lIns="0" tIns="0" rIns="0" bIns="0" rtlCol="0">
              <a:spAutoFit/>
            </a:bodyPr>
            <a:lstStyle/>
            <a:p>
              <a:pPr algn="r"/>
              <a:r>
                <a:rPr lang="zh-CN" altLang="en-US" sz="900" dirty="0">
                  <a:solidFill>
                    <a:schemeClr val="tx1">
                      <a:lumMod val="75000"/>
                      <a:lumOff val="25000"/>
                    </a:schemeClr>
                  </a:solidFill>
                  <a:latin typeface="+mn-ea"/>
                  <a:cs typeface="Clear Sans Light" panose="020B0303030202020304" pitchFamily="34" charset="0"/>
                  <a:sym typeface="Arial" panose="020B0604020202020204" pitchFamily="34" charset="0"/>
                </a:rPr>
                <a:t>请替换文字内容，修改文字内容，也可以直接复制你的内容到此。请替换文字内容，修改文字内容，也可以直接复制你的内容到此。</a:t>
              </a:r>
              <a:endParaRPr lang="en-US" sz="900" dirty="0">
                <a:solidFill>
                  <a:schemeClr val="tx1">
                    <a:lumMod val="75000"/>
                    <a:lumOff val="25000"/>
                  </a:schemeClr>
                </a:solidFill>
                <a:latin typeface="+mn-ea"/>
                <a:cs typeface="Clear Sans Light" panose="020B0303030202020304" pitchFamily="34" charset="0"/>
                <a:sym typeface="Arial" panose="020B0604020202020204" pitchFamily="34" charset="0"/>
              </a:endParaRPr>
            </a:p>
          </p:txBody>
        </p:sp>
      </p:grpSp>
      <p:sp>
        <p:nvSpPr>
          <p:cNvPr id="13" name="Shape 4159"/>
          <p:cNvSpPr/>
          <p:nvPr/>
        </p:nvSpPr>
        <p:spPr>
          <a:xfrm rot="2218901">
            <a:off x="5847857" y="1304166"/>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lvl="0"/>
            <a:endParaRPr sz="1013">
              <a:solidFill>
                <a:schemeClr val="tx1">
                  <a:lumMod val="75000"/>
                  <a:lumOff val="25000"/>
                </a:schemeClr>
              </a:solidFill>
              <a:latin typeface="+mn-ea"/>
              <a:sym typeface="Arial" panose="020B0604020202020204" pitchFamily="34" charset="0"/>
            </a:endParaRPr>
          </a:p>
        </p:txBody>
      </p:sp>
      <p:sp>
        <p:nvSpPr>
          <p:cNvPr id="14" name="Shape 4159"/>
          <p:cNvSpPr/>
          <p:nvPr/>
        </p:nvSpPr>
        <p:spPr>
          <a:xfrm rot="20065798" flipV="1">
            <a:off x="5767197" y="3630082"/>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lvl="0"/>
            <a:endParaRPr sz="1013">
              <a:solidFill>
                <a:schemeClr val="tx1">
                  <a:lumMod val="75000"/>
                  <a:lumOff val="25000"/>
                </a:schemeClr>
              </a:solidFill>
              <a:latin typeface="+mn-ea"/>
              <a:sym typeface="Arial" panose="020B0604020202020204" pitchFamily="34" charset="0"/>
            </a:endParaRPr>
          </a:p>
        </p:txBody>
      </p:sp>
      <p:grpSp>
        <p:nvGrpSpPr>
          <p:cNvPr id="15" name="Group 121"/>
          <p:cNvGrpSpPr/>
          <p:nvPr/>
        </p:nvGrpSpPr>
        <p:grpSpPr>
          <a:xfrm>
            <a:off x="651805" y="3522934"/>
            <a:ext cx="1928861" cy="808439"/>
            <a:chOff x="1313823" y="4952809"/>
            <a:chExt cx="2571955" cy="1077979"/>
          </a:xfrm>
        </p:grpSpPr>
        <p:sp>
          <p:nvSpPr>
            <p:cNvPr id="16" name="Text Placeholder 2"/>
            <p:cNvSpPr txBox="1">
              <a:spLocks/>
            </p:cNvSpPr>
            <p:nvPr/>
          </p:nvSpPr>
          <p:spPr>
            <a:xfrm>
              <a:off x="1872318" y="4952809"/>
              <a:ext cx="2013460" cy="261780"/>
            </a:xfrm>
            <a:prstGeom prst="rect">
              <a:avLst/>
            </a:prstGeom>
            <a:noFill/>
          </p:spPr>
          <p:txBody>
            <a:bodyPr vert="horz" lIns="68576" tIns="34289" rIns="68576" bIns="34289"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zh-CN" altLang="en-US" sz="1049" b="1" dirty="0">
                  <a:solidFill>
                    <a:schemeClr val="tx1">
                      <a:lumMod val="75000"/>
                      <a:lumOff val="25000"/>
                    </a:schemeClr>
                  </a:solidFill>
                  <a:latin typeface="+mn-ea"/>
                  <a:cs typeface="Clear Sans" panose="020B0503030202020304" pitchFamily="34" charset="0"/>
                  <a:sym typeface="Arial" panose="020B0604020202020204" pitchFamily="34" charset="0"/>
                </a:rPr>
                <a:t>请替换文字内容</a:t>
              </a:r>
              <a:endParaRPr lang="en-GB" sz="1049" b="1" dirty="0">
                <a:solidFill>
                  <a:schemeClr val="tx1">
                    <a:lumMod val="75000"/>
                    <a:lumOff val="25000"/>
                  </a:schemeClr>
                </a:solidFill>
                <a:latin typeface="+mn-ea"/>
                <a:cs typeface="Clear Sans" panose="020B0503030202020304" pitchFamily="34" charset="0"/>
                <a:sym typeface="Arial" panose="020B0604020202020204" pitchFamily="34" charset="0"/>
              </a:endParaRPr>
            </a:p>
          </p:txBody>
        </p:sp>
        <p:sp>
          <p:nvSpPr>
            <p:cNvPr id="17" name="TextBox 115"/>
            <p:cNvSpPr txBox="1"/>
            <p:nvPr/>
          </p:nvSpPr>
          <p:spPr>
            <a:xfrm>
              <a:off x="1313823" y="5292083"/>
              <a:ext cx="2504827" cy="738705"/>
            </a:xfrm>
            <a:prstGeom prst="rect">
              <a:avLst/>
            </a:prstGeom>
            <a:noFill/>
          </p:spPr>
          <p:txBody>
            <a:bodyPr wrap="square" lIns="0" tIns="0" rIns="0" bIns="0" rtlCol="0">
              <a:spAutoFit/>
            </a:bodyPr>
            <a:lstStyle/>
            <a:p>
              <a:pPr algn="r"/>
              <a:r>
                <a:rPr lang="zh-CN" altLang="en-US" sz="900" dirty="0">
                  <a:solidFill>
                    <a:schemeClr val="tx1">
                      <a:lumMod val="75000"/>
                      <a:lumOff val="25000"/>
                    </a:schemeClr>
                  </a:solidFill>
                  <a:latin typeface="+mn-ea"/>
                  <a:cs typeface="Clear Sans Light" panose="020B0303030202020304" pitchFamily="34" charset="0"/>
                  <a:sym typeface="Arial" panose="020B0604020202020204" pitchFamily="34" charset="0"/>
                </a:rPr>
                <a:t>请替换文字内容，修改文字内容，也可以直接复制你的内容到此。请替换文字内容，修改文字内容，也可以直接复制你的内容到此。</a:t>
              </a:r>
              <a:endParaRPr lang="en-US" sz="900" dirty="0">
                <a:solidFill>
                  <a:schemeClr val="tx1">
                    <a:lumMod val="75000"/>
                    <a:lumOff val="25000"/>
                  </a:schemeClr>
                </a:solidFill>
                <a:latin typeface="+mn-ea"/>
                <a:cs typeface="Clear Sans Light" panose="020B0303030202020304" pitchFamily="34" charset="0"/>
                <a:sym typeface="Arial" panose="020B0604020202020204" pitchFamily="34" charset="0"/>
              </a:endParaRPr>
            </a:p>
          </p:txBody>
        </p:sp>
      </p:grpSp>
      <p:grpSp>
        <p:nvGrpSpPr>
          <p:cNvPr id="18" name="Group 117"/>
          <p:cNvGrpSpPr/>
          <p:nvPr/>
        </p:nvGrpSpPr>
        <p:grpSpPr>
          <a:xfrm>
            <a:off x="6574099" y="3522934"/>
            <a:ext cx="2052608" cy="808439"/>
            <a:chOff x="8657822" y="2704651"/>
            <a:chExt cx="2736960" cy="1077979"/>
          </a:xfrm>
        </p:grpSpPr>
        <p:sp>
          <p:nvSpPr>
            <p:cNvPr id="19" name="Text Placeholder 2"/>
            <p:cNvSpPr txBox="1">
              <a:spLocks/>
            </p:cNvSpPr>
            <p:nvPr/>
          </p:nvSpPr>
          <p:spPr>
            <a:xfrm>
              <a:off x="8657822" y="2704651"/>
              <a:ext cx="2013460" cy="261780"/>
            </a:xfrm>
            <a:prstGeom prst="rect">
              <a:avLst/>
            </a:prstGeom>
            <a:noFill/>
          </p:spPr>
          <p:txBody>
            <a:bodyPr vert="horz" lIns="68576" tIns="34289" rIns="68576" bIns="34289" rtlCol="0" anchor="ctr">
              <a:noAutofit/>
            </a:bodyPr>
            <a:lstStyle>
              <a:defPPr>
                <a:defRPr lang="en-US"/>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1049" b="1" dirty="0">
                  <a:solidFill>
                    <a:schemeClr val="tx1">
                      <a:lumMod val="75000"/>
                      <a:lumOff val="25000"/>
                    </a:schemeClr>
                  </a:solidFill>
                  <a:latin typeface="+mn-ea"/>
                  <a:cs typeface="Clear Sans" panose="020B0503030202020304" pitchFamily="34" charset="0"/>
                  <a:sym typeface="Arial" panose="020B0604020202020204" pitchFamily="34" charset="0"/>
                </a:rPr>
                <a:t>请替换文字内容</a:t>
              </a:r>
              <a:endParaRPr lang="en-GB" sz="1049" b="1" dirty="0">
                <a:solidFill>
                  <a:schemeClr val="tx1">
                    <a:lumMod val="75000"/>
                    <a:lumOff val="25000"/>
                  </a:schemeClr>
                </a:solidFill>
                <a:latin typeface="+mn-ea"/>
                <a:cs typeface="Clear Sans" panose="020B0503030202020304" pitchFamily="34" charset="0"/>
                <a:sym typeface="Arial" panose="020B0604020202020204" pitchFamily="34" charset="0"/>
              </a:endParaRPr>
            </a:p>
          </p:txBody>
        </p:sp>
        <p:sp>
          <p:nvSpPr>
            <p:cNvPr id="20" name="TextBox 119"/>
            <p:cNvSpPr txBox="1"/>
            <p:nvPr/>
          </p:nvSpPr>
          <p:spPr>
            <a:xfrm>
              <a:off x="8738502" y="3043925"/>
              <a:ext cx="2656280" cy="738705"/>
            </a:xfrm>
            <a:prstGeom prst="rect">
              <a:avLst/>
            </a:prstGeom>
            <a:noFill/>
          </p:spPr>
          <p:txBody>
            <a:bodyPr wrap="square" lIns="0" tIns="0" rIns="0" bIns="0" rtlCol="0">
              <a:spAutoFit/>
            </a:bodyPr>
            <a:lstStyle/>
            <a:p>
              <a:r>
                <a:rPr lang="zh-CN" altLang="en-US" sz="900" dirty="0">
                  <a:solidFill>
                    <a:schemeClr val="tx1">
                      <a:lumMod val="75000"/>
                      <a:lumOff val="25000"/>
                    </a:schemeClr>
                  </a:solidFill>
                  <a:latin typeface="+mn-ea"/>
                  <a:cs typeface="Clear Sans Light" panose="020B0303030202020304" pitchFamily="34" charset="0"/>
                  <a:sym typeface="Arial" panose="020B0604020202020204" pitchFamily="34" charset="0"/>
                </a:rPr>
                <a:t>请替换文字内容，修改文字内容，也可以直接复制你的内容到此。请替换文字内容，修改文字内容，也可以直接复制你的内容到此。</a:t>
              </a:r>
              <a:endParaRPr lang="en-US" sz="900" dirty="0">
                <a:solidFill>
                  <a:schemeClr val="tx1">
                    <a:lumMod val="75000"/>
                    <a:lumOff val="25000"/>
                  </a:schemeClr>
                </a:solidFill>
                <a:latin typeface="+mn-ea"/>
                <a:cs typeface="Clear Sans Light" panose="020B0303030202020304" pitchFamily="34" charset="0"/>
                <a:sym typeface="Arial" panose="020B0604020202020204" pitchFamily="34" charset="0"/>
              </a:endParaRPr>
            </a:p>
          </p:txBody>
        </p:sp>
      </p:grpSp>
      <p:sp>
        <p:nvSpPr>
          <p:cNvPr id="21" name="Shape 4159"/>
          <p:cNvSpPr/>
          <p:nvPr/>
        </p:nvSpPr>
        <p:spPr>
          <a:xfrm rot="19381099" flipH="1">
            <a:off x="2371560" y="1304166"/>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lvl="0"/>
            <a:endParaRPr sz="1013">
              <a:solidFill>
                <a:schemeClr val="tx1">
                  <a:lumMod val="75000"/>
                  <a:lumOff val="25000"/>
                </a:schemeClr>
              </a:solidFill>
              <a:latin typeface="+mn-ea"/>
              <a:sym typeface="Arial" panose="020B0604020202020204" pitchFamily="34" charset="0"/>
            </a:endParaRPr>
          </a:p>
        </p:txBody>
      </p:sp>
      <p:sp>
        <p:nvSpPr>
          <p:cNvPr id="22" name="Shape 4159"/>
          <p:cNvSpPr/>
          <p:nvPr/>
        </p:nvSpPr>
        <p:spPr>
          <a:xfrm rot="1534202" flipH="1" flipV="1">
            <a:off x="2440540" y="3630082"/>
            <a:ext cx="952064" cy="90224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9161" y="606"/>
                  <a:pt x="1961" y="7806"/>
                  <a:pt x="0" y="21600"/>
                </a:cubicBezTo>
              </a:path>
            </a:pathLst>
          </a:custGeom>
          <a:ln w="3175">
            <a:solidFill>
              <a:srgbClr val="53585F"/>
            </a:solidFill>
            <a:miter lim="400000"/>
            <a:headEnd type="triangle"/>
            <a:tailEnd type="oval"/>
          </a:ln>
        </p:spPr>
        <p:txBody>
          <a:bodyPr/>
          <a:lstStyle/>
          <a:p>
            <a:pPr lvl="0"/>
            <a:endParaRPr sz="1013">
              <a:solidFill>
                <a:schemeClr val="tx1">
                  <a:lumMod val="75000"/>
                  <a:lumOff val="25000"/>
                </a:schemeClr>
              </a:solidFill>
              <a:latin typeface="+mn-ea"/>
              <a:sym typeface="Arial" panose="020B0604020202020204" pitchFamily="34" charset="0"/>
            </a:endParaRPr>
          </a:p>
        </p:txBody>
      </p:sp>
      <p:sp>
        <p:nvSpPr>
          <p:cNvPr id="23" name="Freeform 29"/>
          <p:cNvSpPr>
            <a:spLocks/>
          </p:cNvSpPr>
          <p:nvPr/>
        </p:nvSpPr>
        <p:spPr bwMode="auto">
          <a:xfrm>
            <a:off x="4242387" y="2971437"/>
            <a:ext cx="650046" cy="1771553"/>
          </a:xfrm>
          <a:custGeom>
            <a:avLst/>
            <a:gdLst>
              <a:gd name="T0" fmla="*/ 183 w 278"/>
              <a:gd name="T1" fmla="*/ 249 h 757"/>
              <a:gd name="T2" fmla="*/ 156 w 278"/>
              <a:gd name="T3" fmla="*/ 0 h 757"/>
              <a:gd name="T4" fmla="*/ 143 w 278"/>
              <a:gd name="T5" fmla="*/ 2 h 757"/>
              <a:gd name="T6" fmla="*/ 122 w 278"/>
              <a:gd name="T7" fmla="*/ 257 h 757"/>
              <a:gd name="T8" fmla="*/ 14 w 278"/>
              <a:gd name="T9" fmla="*/ 198 h 757"/>
              <a:gd name="T10" fmla="*/ 0 w 278"/>
              <a:gd name="T11" fmla="*/ 231 h 757"/>
              <a:gd name="T12" fmla="*/ 111 w 278"/>
              <a:gd name="T13" fmla="*/ 352 h 757"/>
              <a:gd name="T14" fmla="*/ 82 w 278"/>
              <a:gd name="T15" fmla="*/ 753 h 757"/>
              <a:gd name="T16" fmla="*/ 239 w 278"/>
              <a:gd name="T17" fmla="*/ 757 h 757"/>
              <a:gd name="T18" fmla="*/ 194 w 278"/>
              <a:gd name="T19" fmla="*/ 351 h 757"/>
              <a:gd name="T20" fmla="*/ 278 w 278"/>
              <a:gd name="T21" fmla="*/ 238 h 757"/>
              <a:gd name="T22" fmla="*/ 259 w 278"/>
              <a:gd name="T23" fmla="*/ 195 h 757"/>
              <a:gd name="T24" fmla="*/ 183 w 278"/>
              <a:gd name="T25" fmla="*/ 249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8" h="757">
                <a:moveTo>
                  <a:pt x="183" y="249"/>
                </a:moveTo>
                <a:cubicBezTo>
                  <a:pt x="183" y="249"/>
                  <a:pt x="178" y="167"/>
                  <a:pt x="156" y="0"/>
                </a:cubicBezTo>
                <a:cubicBezTo>
                  <a:pt x="152" y="1"/>
                  <a:pt x="148" y="2"/>
                  <a:pt x="143" y="2"/>
                </a:cubicBezTo>
                <a:cubicBezTo>
                  <a:pt x="136" y="75"/>
                  <a:pt x="124" y="201"/>
                  <a:pt x="122" y="257"/>
                </a:cubicBezTo>
                <a:cubicBezTo>
                  <a:pt x="121" y="263"/>
                  <a:pt x="85" y="221"/>
                  <a:pt x="14" y="198"/>
                </a:cubicBezTo>
                <a:cubicBezTo>
                  <a:pt x="10" y="209"/>
                  <a:pt x="5" y="220"/>
                  <a:pt x="0" y="231"/>
                </a:cubicBezTo>
                <a:cubicBezTo>
                  <a:pt x="46" y="263"/>
                  <a:pt x="98" y="308"/>
                  <a:pt x="111" y="352"/>
                </a:cubicBezTo>
                <a:cubicBezTo>
                  <a:pt x="111" y="352"/>
                  <a:pt x="110" y="624"/>
                  <a:pt x="82" y="753"/>
                </a:cubicBezTo>
                <a:cubicBezTo>
                  <a:pt x="82" y="753"/>
                  <a:pt x="179" y="727"/>
                  <a:pt x="239" y="757"/>
                </a:cubicBezTo>
                <a:cubicBezTo>
                  <a:pt x="203" y="698"/>
                  <a:pt x="194" y="351"/>
                  <a:pt x="194" y="351"/>
                </a:cubicBezTo>
                <a:cubicBezTo>
                  <a:pt x="207" y="304"/>
                  <a:pt x="241" y="266"/>
                  <a:pt x="278" y="238"/>
                </a:cubicBezTo>
                <a:cubicBezTo>
                  <a:pt x="271" y="224"/>
                  <a:pt x="264" y="209"/>
                  <a:pt x="259" y="195"/>
                </a:cubicBezTo>
                <a:cubicBezTo>
                  <a:pt x="231" y="206"/>
                  <a:pt x="203" y="223"/>
                  <a:pt x="183" y="249"/>
                </a:cubicBezTo>
                <a:close/>
              </a:path>
            </a:pathLst>
          </a:custGeom>
          <a:solidFill>
            <a:schemeClr val="bg1">
              <a:lumMod val="75000"/>
            </a:schemeClr>
          </a:solidFill>
          <a:ln>
            <a:noFill/>
          </a:ln>
        </p:spPr>
        <p:txBody>
          <a:bodyPr vert="horz" wrap="square" lIns="68576" tIns="34289" rIns="68576" bIns="34289" numCol="1" anchor="t" anchorCtr="0" compatLnSpc="1">
            <a:prstTxWarp prst="textNoShape">
              <a:avLst/>
            </a:prstTxWarp>
          </a:bodyPr>
          <a:lstStyle/>
          <a:p>
            <a:endParaRPr lang="id-ID" sz="1013">
              <a:solidFill>
                <a:schemeClr val="tx1">
                  <a:lumMod val="75000"/>
                  <a:lumOff val="25000"/>
                </a:schemeClr>
              </a:solidFill>
              <a:latin typeface="+mn-ea"/>
              <a:sym typeface="Arial" panose="020B0604020202020204" pitchFamily="34" charset="0"/>
            </a:endParaRPr>
          </a:p>
        </p:txBody>
      </p:sp>
      <p:grpSp>
        <p:nvGrpSpPr>
          <p:cNvPr id="24" name="Group 2"/>
          <p:cNvGrpSpPr/>
          <p:nvPr/>
        </p:nvGrpSpPr>
        <p:grpSpPr>
          <a:xfrm>
            <a:off x="2870860" y="1470142"/>
            <a:ext cx="3426431" cy="2364452"/>
            <a:chOff x="3827689" y="1960108"/>
            <a:chExt cx="4568825" cy="3152775"/>
          </a:xfrm>
        </p:grpSpPr>
        <p:sp>
          <p:nvSpPr>
            <p:cNvPr id="25" name="Freeform 30"/>
            <p:cNvSpPr>
              <a:spLocks/>
            </p:cNvSpPr>
            <p:nvPr/>
          </p:nvSpPr>
          <p:spPr bwMode="auto">
            <a:xfrm>
              <a:off x="5727927" y="1960108"/>
              <a:ext cx="736600" cy="1362075"/>
            </a:xfrm>
            <a:custGeom>
              <a:avLst/>
              <a:gdLst>
                <a:gd name="T0" fmla="*/ 123 w 236"/>
                <a:gd name="T1" fmla="*/ 0 h 436"/>
                <a:gd name="T2" fmla="*/ 6 w 236"/>
                <a:gd name="T3" fmla="*/ 218 h 436"/>
                <a:gd name="T4" fmla="*/ 0 w 236"/>
                <a:gd name="T5" fmla="*/ 219 h 436"/>
                <a:gd name="T6" fmla="*/ 105 w 236"/>
                <a:gd name="T7" fmla="*/ 5 h 436"/>
                <a:gd name="T8" fmla="*/ 105 w 236"/>
                <a:gd name="T9" fmla="*/ 432 h 436"/>
                <a:gd name="T10" fmla="*/ 116 w 236"/>
                <a:gd name="T11" fmla="*/ 436 h 436"/>
                <a:gd name="T12" fmla="*/ 236 w 236"/>
                <a:gd name="T13" fmla="*/ 218 h 436"/>
                <a:gd name="T14" fmla="*/ 123 w 236"/>
                <a:gd name="T15" fmla="*/ 0 h 4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6" h="436">
                  <a:moveTo>
                    <a:pt x="123" y="0"/>
                  </a:moveTo>
                  <a:cubicBezTo>
                    <a:pt x="123" y="0"/>
                    <a:pt x="6" y="98"/>
                    <a:pt x="6" y="218"/>
                  </a:cubicBezTo>
                  <a:cubicBezTo>
                    <a:pt x="6" y="219"/>
                    <a:pt x="0" y="219"/>
                    <a:pt x="0" y="219"/>
                  </a:cubicBezTo>
                  <a:cubicBezTo>
                    <a:pt x="0" y="113"/>
                    <a:pt x="85" y="25"/>
                    <a:pt x="105" y="5"/>
                  </a:cubicBezTo>
                  <a:cubicBezTo>
                    <a:pt x="105" y="432"/>
                    <a:pt x="105" y="432"/>
                    <a:pt x="105" y="432"/>
                  </a:cubicBezTo>
                  <a:cubicBezTo>
                    <a:pt x="121" y="435"/>
                    <a:pt x="116" y="436"/>
                    <a:pt x="116" y="436"/>
                  </a:cubicBezTo>
                  <a:cubicBezTo>
                    <a:pt x="116" y="436"/>
                    <a:pt x="236" y="339"/>
                    <a:pt x="236" y="218"/>
                  </a:cubicBezTo>
                  <a:cubicBezTo>
                    <a:pt x="236" y="98"/>
                    <a:pt x="123" y="0"/>
                    <a:pt x="123" y="0"/>
                  </a:cubicBezTo>
                  <a:close/>
                </a:path>
              </a:pathLst>
            </a:custGeom>
            <a:solidFill>
              <a:schemeClr val="accent1"/>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sp>
          <p:nvSpPr>
            <p:cNvPr id="26" name="Freeform 31"/>
            <p:cNvSpPr>
              <a:spLocks/>
            </p:cNvSpPr>
            <p:nvPr/>
          </p:nvSpPr>
          <p:spPr bwMode="auto">
            <a:xfrm>
              <a:off x="7459889" y="4195308"/>
              <a:ext cx="936625" cy="693738"/>
            </a:xfrm>
            <a:custGeom>
              <a:avLst/>
              <a:gdLst>
                <a:gd name="T0" fmla="*/ 180 w 300"/>
                <a:gd name="T1" fmla="*/ 31 h 222"/>
                <a:gd name="T2" fmla="*/ 0 w 300"/>
                <a:gd name="T3" fmla="*/ 55 h 222"/>
                <a:gd name="T4" fmla="*/ 120 w 300"/>
                <a:gd name="T5" fmla="*/ 191 h 222"/>
                <a:gd name="T6" fmla="*/ 300 w 300"/>
                <a:gd name="T7" fmla="*/ 167 h 222"/>
                <a:gd name="T8" fmla="*/ 180 w 300"/>
                <a:gd name="T9" fmla="*/ 31 h 222"/>
              </a:gdLst>
              <a:ahLst/>
              <a:cxnLst>
                <a:cxn ang="0">
                  <a:pos x="T0" y="T1"/>
                </a:cxn>
                <a:cxn ang="0">
                  <a:pos x="T2" y="T3"/>
                </a:cxn>
                <a:cxn ang="0">
                  <a:pos x="T4" y="T5"/>
                </a:cxn>
                <a:cxn ang="0">
                  <a:pos x="T6" y="T7"/>
                </a:cxn>
                <a:cxn ang="0">
                  <a:pos x="T8" y="T9"/>
                </a:cxn>
              </a:cxnLst>
              <a:rect l="0" t="0" r="r" b="b"/>
              <a:pathLst>
                <a:path w="300" h="222">
                  <a:moveTo>
                    <a:pt x="180" y="31"/>
                  </a:moveTo>
                  <a:cubicBezTo>
                    <a:pt x="97" y="0"/>
                    <a:pt x="0" y="55"/>
                    <a:pt x="0" y="55"/>
                  </a:cubicBezTo>
                  <a:cubicBezTo>
                    <a:pt x="0" y="55"/>
                    <a:pt x="37" y="160"/>
                    <a:pt x="120" y="191"/>
                  </a:cubicBezTo>
                  <a:cubicBezTo>
                    <a:pt x="202" y="222"/>
                    <a:pt x="300" y="167"/>
                    <a:pt x="300" y="167"/>
                  </a:cubicBezTo>
                  <a:cubicBezTo>
                    <a:pt x="300" y="167"/>
                    <a:pt x="263" y="62"/>
                    <a:pt x="180" y="31"/>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sp>
          <p:nvSpPr>
            <p:cNvPr id="27" name="Freeform 32"/>
            <p:cNvSpPr>
              <a:spLocks/>
            </p:cNvSpPr>
            <p:nvPr/>
          </p:nvSpPr>
          <p:spPr bwMode="auto">
            <a:xfrm>
              <a:off x="7472589" y="2682420"/>
              <a:ext cx="908050" cy="714375"/>
            </a:xfrm>
            <a:custGeom>
              <a:avLst/>
              <a:gdLst>
                <a:gd name="T0" fmla="*/ 181 w 291"/>
                <a:gd name="T1" fmla="*/ 192 h 229"/>
                <a:gd name="T2" fmla="*/ 291 w 291"/>
                <a:gd name="T3" fmla="*/ 48 h 229"/>
                <a:gd name="T4" fmla="*/ 110 w 291"/>
                <a:gd name="T5" fmla="*/ 36 h 229"/>
                <a:gd name="T6" fmla="*/ 0 w 291"/>
                <a:gd name="T7" fmla="*/ 180 h 229"/>
                <a:gd name="T8" fmla="*/ 181 w 291"/>
                <a:gd name="T9" fmla="*/ 192 h 229"/>
              </a:gdLst>
              <a:ahLst/>
              <a:cxnLst>
                <a:cxn ang="0">
                  <a:pos x="T0" y="T1"/>
                </a:cxn>
                <a:cxn ang="0">
                  <a:pos x="T2" y="T3"/>
                </a:cxn>
                <a:cxn ang="0">
                  <a:pos x="T4" y="T5"/>
                </a:cxn>
                <a:cxn ang="0">
                  <a:pos x="T6" y="T7"/>
                </a:cxn>
                <a:cxn ang="0">
                  <a:pos x="T8" y="T9"/>
                </a:cxn>
              </a:cxnLst>
              <a:rect l="0" t="0" r="r" b="b"/>
              <a:pathLst>
                <a:path w="291" h="229">
                  <a:moveTo>
                    <a:pt x="181" y="192"/>
                  </a:moveTo>
                  <a:cubicBezTo>
                    <a:pt x="261" y="156"/>
                    <a:pt x="291" y="48"/>
                    <a:pt x="291" y="48"/>
                  </a:cubicBezTo>
                  <a:cubicBezTo>
                    <a:pt x="291" y="48"/>
                    <a:pt x="191" y="0"/>
                    <a:pt x="110" y="36"/>
                  </a:cubicBezTo>
                  <a:cubicBezTo>
                    <a:pt x="30" y="73"/>
                    <a:pt x="0" y="180"/>
                    <a:pt x="0" y="180"/>
                  </a:cubicBezTo>
                  <a:cubicBezTo>
                    <a:pt x="0" y="180"/>
                    <a:pt x="100" y="229"/>
                    <a:pt x="181" y="192"/>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sp>
          <p:nvSpPr>
            <p:cNvPr id="28" name="Freeform 32"/>
            <p:cNvSpPr>
              <a:spLocks/>
            </p:cNvSpPr>
            <p:nvPr/>
          </p:nvSpPr>
          <p:spPr bwMode="auto">
            <a:xfrm>
              <a:off x="6386739" y="4068308"/>
              <a:ext cx="1023938" cy="1044575"/>
            </a:xfrm>
            <a:custGeom>
              <a:avLst/>
              <a:gdLst>
                <a:gd name="T0" fmla="*/ 7 w 328"/>
                <a:gd name="T1" fmla="*/ 13 h 335"/>
                <a:gd name="T2" fmla="*/ 25 w 328"/>
                <a:gd name="T3" fmla="*/ 161 h 335"/>
                <a:gd name="T4" fmla="*/ 44 w 328"/>
                <a:gd name="T5" fmla="*/ 204 h 335"/>
                <a:gd name="T6" fmla="*/ 79 w 328"/>
                <a:gd name="T7" fmla="*/ 250 h 335"/>
                <a:gd name="T8" fmla="*/ 315 w 328"/>
                <a:gd name="T9" fmla="*/ 321 h 335"/>
                <a:gd name="T10" fmla="*/ 243 w 328"/>
                <a:gd name="T11" fmla="*/ 85 h 335"/>
                <a:gd name="T12" fmla="*/ 7 w 328"/>
                <a:gd name="T13" fmla="*/ 13 h 335"/>
              </a:gdLst>
              <a:ahLst/>
              <a:cxnLst>
                <a:cxn ang="0">
                  <a:pos x="T0" y="T1"/>
                </a:cxn>
                <a:cxn ang="0">
                  <a:pos x="T2" y="T3"/>
                </a:cxn>
                <a:cxn ang="0">
                  <a:pos x="T4" y="T5"/>
                </a:cxn>
                <a:cxn ang="0">
                  <a:pos x="T6" y="T7"/>
                </a:cxn>
                <a:cxn ang="0">
                  <a:pos x="T8" y="T9"/>
                </a:cxn>
                <a:cxn ang="0">
                  <a:pos x="T10" y="T11"/>
                </a:cxn>
                <a:cxn ang="0">
                  <a:pos x="T12" y="T13"/>
                </a:cxn>
              </a:cxnLst>
              <a:rect l="0" t="0" r="r" b="b"/>
              <a:pathLst>
                <a:path w="328" h="335">
                  <a:moveTo>
                    <a:pt x="7" y="13"/>
                  </a:moveTo>
                  <a:cubicBezTo>
                    <a:pt x="7" y="13"/>
                    <a:pt x="0" y="87"/>
                    <a:pt x="25" y="161"/>
                  </a:cubicBezTo>
                  <a:cubicBezTo>
                    <a:pt x="30" y="175"/>
                    <a:pt x="37" y="190"/>
                    <a:pt x="44" y="204"/>
                  </a:cubicBezTo>
                  <a:cubicBezTo>
                    <a:pt x="54" y="220"/>
                    <a:pt x="65" y="236"/>
                    <a:pt x="79" y="250"/>
                  </a:cubicBezTo>
                  <a:cubicBezTo>
                    <a:pt x="164" y="335"/>
                    <a:pt x="315" y="321"/>
                    <a:pt x="315" y="321"/>
                  </a:cubicBezTo>
                  <a:cubicBezTo>
                    <a:pt x="315" y="321"/>
                    <a:pt x="328" y="170"/>
                    <a:pt x="243" y="85"/>
                  </a:cubicBezTo>
                  <a:cubicBezTo>
                    <a:pt x="158" y="0"/>
                    <a:pt x="7" y="13"/>
                    <a:pt x="7" y="13"/>
                  </a:cubicBezTo>
                  <a:close/>
                </a:path>
              </a:pathLst>
            </a:custGeom>
            <a:solidFill>
              <a:schemeClr val="accent1"/>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sp>
          <p:nvSpPr>
            <p:cNvPr id="29" name="Freeform 34"/>
            <p:cNvSpPr>
              <a:spLocks/>
            </p:cNvSpPr>
            <p:nvPr/>
          </p:nvSpPr>
          <p:spPr bwMode="auto">
            <a:xfrm>
              <a:off x="6386739" y="2463345"/>
              <a:ext cx="1044575" cy="1046163"/>
            </a:xfrm>
            <a:custGeom>
              <a:avLst/>
              <a:gdLst>
                <a:gd name="T0" fmla="*/ 13 w 335"/>
                <a:gd name="T1" fmla="*/ 321 h 335"/>
                <a:gd name="T2" fmla="*/ 250 w 335"/>
                <a:gd name="T3" fmla="*/ 249 h 335"/>
                <a:gd name="T4" fmla="*/ 322 w 335"/>
                <a:gd name="T5" fmla="*/ 13 h 335"/>
                <a:gd name="T6" fmla="*/ 85 w 335"/>
                <a:gd name="T7" fmla="*/ 85 h 335"/>
                <a:gd name="T8" fmla="*/ 13 w 335"/>
                <a:gd name="T9" fmla="*/ 321 h 335"/>
              </a:gdLst>
              <a:ahLst/>
              <a:cxnLst>
                <a:cxn ang="0">
                  <a:pos x="T0" y="T1"/>
                </a:cxn>
                <a:cxn ang="0">
                  <a:pos x="T2" y="T3"/>
                </a:cxn>
                <a:cxn ang="0">
                  <a:pos x="T4" y="T5"/>
                </a:cxn>
                <a:cxn ang="0">
                  <a:pos x="T6" y="T7"/>
                </a:cxn>
                <a:cxn ang="0">
                  <a:pos x="T8" y="T9"/>
                </a:cxn>
              </a:cxnLst>
              <a:rect l="0" t="0" r="r" b="b"/>
              <a:pathLst>
                <a:path w="335" h="335">
                  <a:moveTo>
                    <a:pt x="13" y="321"/>
                  </a:moveTo>
                  <a:cubicBezTo>
                    <a:pt x="13" y="321"/>
                    <a:pt x="165" y="335"/>
                    <a:pt x="250" y="249"/>
                  </a:cubicBezTo>
                  <a:cubicBezTo>
                    <a:pt x="335" y="164"/>
                    <a:pt x="322" y="13"/>
                    <a:pt x="322" y="13"/>
                  </a:cubicBezTo>
                  <a:cubicBezTo>
                    <a:pt x="322" y="13"/>
                    <a:pt x="170" y="0"/>
                    <a:pt x="85" y="85"/>
                  </a:cubicBezTo>
                  <a:cubicBezTo>
                    <a:pt x="0" y="170"/>
                    <a:pt x="13" y="321"/>
                    <a:pt x="13" y="321"/>
                  </a:cubicBezTo>
                  <a:close/>
                </a:path>
              </a:pathLst>
            </a:custGeom>
            <a:solidFill>
              <a:schemeClr val="accent1"/>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sp>
          <p:nvSpPr>
            <p:cNvPr id="30" name="Freeform 42"/>
            <p:cNvSpPr>
              <a:spLocks/>
            </p:cNvSpPr>
            <p:nvPr/>
          </p:nvSpPr>
          <p:spPr bwMode="auto">
            <a:xfrm>
              <a:off x="5718402" y="1975983"/>
              <a:ext cx="338138" cy="1339850"/>
            </a:xfrm>
            <a:custGeom>
              <a:avLst/>
              <a:gdLst>
                <a:gd name="T0" fmla="*/ 3 w 108"/>
                <a:gd name="T1" fmla="*/ 214 h 429"/>
                <a:gd name="T2" fmla="*/ 0 w 108"/>
                <a:gd name="T3" fmla="*/ 214 h 429"/>
                <a:gd name="T4" fmla="*/ 108 w 108"/>
                <a:gd name="T5" fmla="*/ 429 h 429"/>
                <a:gd name="T6" fmla="*/ 108 w 108"/>
                <a:gd name="T7" fmla="*/ 427 h 429"/>
                <a:gd name="T8" fmla="*/ 108 w 108"/>
                <a:gd name="T9" fmla="*/ 0 h 429"/>
                <a:gd name="T10" fmla="*/ 3 w 108"/>
                <a:gd name="T11" fmla="*/ 214 h 429"/>
              </a:gdLst>
              <a:ahLst/>
              <a:cxnLst>
                <a:cxn ang="0">
                  <a:pos x="T0" y="T1"/>
                </a:cxn>
                <a:cxn ang="0">
                  <a:pos x="T2" y="T3"/>
                </a:cxn>
                <a:cxn ang="0">
                  <a:pos x="T4" y="T5"/>
                </a:cxn>
                <a:cxn ang="0">
                  <a:pos x="T6" y="T7"/>
                </a:cxn>
                <a:cxn ang="0">
                  <a:pos x="T8" y="T9"/>
                </a:cxn>
                <a:cxn ang="0">
                  <a:pos x="T10" y="T11"/>
                </a:cxn>
              </a:cxnLst>
              <a:rect l="0" t="0" r="r" b="b"/>
              <a:pathLst>
                <a:path w="108" h="429">
                  <a:moveTo>
                    <a:pt x="3" y="214"/>
                  </a:moveTo>
                  <a:cubicBezTo>
                    <a:pt x="3" y="214"/>
                    <a:pt x="0" y="214"/>
                    <a:pt x="0" y="214"/>
                  </a:cubicBezTo>
                  <a:cubicBezTo>
                    <a:pt x="0" y="321"/>
                    <a:pt x="88" y="409"/>
                    <a:pt x="108" y="429"/>
                  </a:cubicBezTo>
                  <a:cubicBezTo>
                    <a:pt x="108" y="427"/>
                    <a:pt x="108" y="427"/>
                    <a:pt x="108" y="427"/>
                  </a:cubicBezTo>
                  <a:cubicBezTo>
                    <a:pt x="108" y="0"/>
                    <a:pt x="108" y="0"/>
                    <a:pt x="108" y="0"/>
                  </a:cubicBezTo>
                  <a:cubicBezTo>
                    <a:pt x="88" y="20"/>
                    <a:pt x="3" y="108"/>
                    <a:pt x="3" y="214"/>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sp>
          <p:nvSpPr>
            <p:cNvPr id="31" name="Freeform 52"/>
            <p:cNvSpPr>
              <a:spLocks/>
            </p:cNvSpPr>
            <p:nvPr/>
          </p:nvSpPr>
          <p:spPr bwMode="auto">
            <a:xfrm>
              <a:off x="3827689" y="2699883"/>
              <a:ext cx="936625" cy="693738"/>
            </a:xfrm>
            <a:custGeom>
              <a:avLst/>
              <a:gdLst>
                <a:gd name="T0" fmla="*/ 180 w 300"/>
                <a:gd name="T1" fmla="*/ 30 h 222"/>
                <a:gd name="T2" fmla="*/ 0 w 300"/>
                <a:gd name="T3" fmla="*/ 54 h 222"/>
                <a:gd name="T4" fmla="*/ 0 w 300"/>
                <a:gd name="T5" fmla="*/ 54 h 222"/>
                <a:gd name="T6" fmla="*/ 120 w 300"/>
                <a:gd name="T7" fmla="*/ 191 h 222"/>
                <a:gd name="T8" fmla="*/ 300 w 300"/>
                <a:gd name="T9" fmla="*/ 167 h 222"/>
                <a:gd name="T10" fmla="*/ 299 w 300"/>
                <a:gd name="T11" fmla="*/ 165 h 222"/>
                <a:gd name="T12" fmla="*/ 180 w 300"/>
                <a:gd name="T13" fmla="*/ 30 h 222"/>
              </a:gdLst>
              <a:ahLst/>
              <a:cxnLst>
                <a:cxn ang="0">
                  <a:pos x="T0" y="T1"/>
                </a:cxn>
                <a:cxn ang="0">
                  <a:pos x="T2" y="T3"/>
                </a:cxn>
                <a:cxn ang="0">
                  <a:pos x="T4" y="T5"/>
                </a:cxn>
                <a:cxn ang="0">
                  <a:pos x="T6" y="T7"/>
                </a:cxn>
                <a:cxn ang="0">
                  <a:pos x="T8" y="T9"/>
                </a:cxn>
                <a:cxn ang="0">
                  <a:pos x="T10" y="T11"/>
                </a:cxn>
                <a:cxn ang="0">
                  <a:pos x="T12" y="T13"/>
                </a:cxn>
              </a:cxnLst>
              <a:rect l="0" t="0" r="r" b="b"/>
              <a:pathLst>
                <a:path w="300" h="222">
                  <a:moveTo>
                    <a:pt x="180" y="30"/>
                  </a:moveTo>
                  <a:cubicBezTo>
                    <a:pt x="99" y="0"/>
                    <a:pt x="5" y="51"/>
                    <a:pt x="0" y="54"/>
                  </a:cubicBezTo>
                  <a:cubicBezTo>
                    <a:pt x="0" y="54"/>
                    <a:pt x="0" y="54"/>
                    <a:pt x="0" y="54"/>
                  </a:cubicBezTo>
                  <a:cubicBezTo>
                    <a:pt x="0" y="54"/>
                    <a:pt x="37" y="160"/>
                    <a:pt x="120" y="191"/>
                  </a:cubicBezTo>
                  <a:cubicBezTo>
                    <a:pt x="203" y="222"/>
                    <a:pt x="300" y="167"/>
                    <a:pt x="300" y="167"/>
                  </a:cubicBezTo>
                  <a:cubicBezTo>
                    <a:pt x="300" y="167"/>
                    <a:pt x="299" y="166"/>
                    <a:pt x="299" y="165"/>
                  </a:cubicBezTo>
                  <a:cubicBezTo>
                    <a:pt x="294" y="153"/>
                    <a:pt x="257" y="59"/>
                    <a:pt x="180" y="30"/>
                  </a:cubicBezTo>
                  <a:close/>
                </a:path>
              </a:pathLst>
            </a:custGeom>
            <a:solidFill>
              <a:schemeClr val="accent1"/>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sp>
          <p:nvSpPr>
            <p:cNvPr id="32" name="Freeform 53"/>
            <p:cNvSpPr>
              <a:spLocks/>
            </p:cNvSpPr>
            <p:nvPr/>
          </p:nvSpPr>
          <p:spPr bwMode="auto">
            <a:xfrm>
              <a:off x="3840389" y="4201658"/>
              <a:ext cx="911225" cy="711200"/>
            </a:xfrm>
            <a:custGeom>
              <a:avLst/>
              <a:gdLst>
                <a:gd name="T0" fmla="*/ 111 w 292"/>
                <a:gd name="T1" fmla="*/ 35 h 228"/>
                <a:gd name="T2" fmla="*/ 1 w 292"/>
                <a:gd name="T3" fmla="*/ 177 h 228"/>
                <a:gd name="T4" fmla="*/ 0 w 292"/>
                <a:gd name="T5" fmla="*/ 180 h 228"/>
                <a:gd name="T6" fmla="*/ 181 w 292"/>
                <a:gd name="T7" fmla="*/ 192 h 228"/>
                <a:gd name="T8" fmla="*/ 292 w 292"/>
                <a:gd name="T9" fmla="*/ 47 h 228"/>
                <a:gd name="T10" fmla="*/ 291 w 292"/>
                <a:gd name="T11" fmla="*/ 47 h 228"/>
                <a:gd name="T12" fmla="*/ 111 w 292"/>
                <a:gd name="T13" fmla="*/ 35 h 228"/>
              </a:gdLst>
              <a:ahLst/>
              <a:cxnLst>
                <a:cxn ang="0">
                  <a:pos x="T0" y="T1"/>
                </a:cxn>
                <a:cxn ang="0">
                  <a:pos x="T2" y="T3"/>
                </a:cxn>
                <a:cxn ang="0">
                  <a:pos x="T4" y="T5"/>
                </a:cxn>
                <a:cxn ang="0">
                  <a:pos x="T6" y="T7"/>
                </a:cxn>
                <a:cxn ang="0">
                  <a:pos x="T8" y="T9"/>
                </a:cxn>
                <a:cxn ang="0">
                  <a:pos x="T10" y="T11"/>
                </a:cxn>
                <a:cxn ang="0">
                  <a:pos x="T12" y="T13"/>
                </a:cxn>
              </a:cxnLst>
              <a:rect l="0" t="0" r="r" b="b"/>
              <a:pathLst>
                <a:path w="292" h="228">
                  <a:moveTo>
                    <a:pt x="111" y="35"/>
                  </a:moveTo>
                  <a:cubicBezTo>
                    <a:pt x="39" y="68"/>
                    <a:pt x="7" y="158"/>
                    <a:pt x="1" y="177"/>
                  </a:cubicBezTo>
                  <a:cubicBezTo>
                    <a:pt x="1" y="179"/>
                    <a:pt x="0" y="180"/>
                    <a:pt x="0" y="180"/>
                  </a:cubicBezTo>
                  <a:cubicBezTo>
                    <a:pt x="0" y="180"/>
                    <a:pt x="101" y="228"/>
                    <a:pt x="181" y="192"/>
                  </a:cubicBezTo>
                  <a:cubicBezTo>
                    <a:pt x="262" y="155"/>
                    <a:pt x="292" y="47"/>
                    <a:pt x="292" y="47"/>
                  </a:cubicBezTo>
                  <a:cubicBezTo>
                    <a:pt x="292" y="47"/>
                    <a:pt x="291" y="47"/>
                    <a:pt x="291" y="47"/>
                  </a:cubicBezTo>
                  <a:cubicBezTo>
                    <a:pt x="282" y="43"/>
                    <a:pt x="187" y="0"/>
                    <a:pt x="111" y="35"/>
                  </a:cubicBezTo>
                  <a:close/>
                </a:path>
              </a:pathLst>
            </a:custGeom>
            <a:solidFill>
              <a:schemeClr val="accent1"/>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sp>
          <p:nvSpPr>
            <p:cNvPr id="33" name="Freeform 54"/>
            <p:cNvSpPr>
              <a:spLocks/>
            </p:cNvSpPr>
            <p:nvPr/>
          </p:nvSpPr>
          <p:spPr bwMode="auto">
            <a:xfrm>
              <a:off x="4819877" y="2444295"/>
              <a:ext cx="968375" cy="1049338"/>
            </a:xfrm>
            <a:custGeom>
              <a:avLst/>
              <a:gdLst>
                <a:gd name="T0" fmla="*/ 1 w 310"/>
                <a:gd name="T1" fmla="*/ 13 h 336"/>
                <a:gd name="T2" fmla="*/ 0 w 310"/>
                <a:gd name="T3" fmla="*/ 38 h 336"/>
                <a:gd name="T4" fmla="*/ 73 w 310"/>
                <a:gd name="T5" fmla="*/ 251 h 336"/>
                <a:gd name="T6" fmla="*/ 310 w 310"/>
                <a:gd name="T7" fmla="*/ 323 h 336"/>
                <a:gd name="T8" fmla="*/ 310 w 310"/>
                <a:gd name="T9" fmla="*/ 298 h 336"/>
                <a:gd name="T10" fmla="*/ 238 w 310"/>
                <a:gd name="T11" fmla="*/ 85 h 336"/>
                <a:gd name="T12" fmla="*/ 1 w 310"/>
                <a:gd name="T13" fmla="*/ 13 h 336"/>
              </a:gdLst>
              <a:ahLst/>
              <a:cxnLst>
                <a:cxn ang="0">
                  <a:pos x="T0" y="T1"/>
                </a:cxn>
                <a:cxn ang="0">
                  <a:pos x="T2" y="T3"/>
                </a:cxn>
                <a:cxn ang="0">
                  <a:pos x="T4" y="T5"/>
                </a:cxn>
                <a:cxn ang="0">
                  <a:pos x="T6" y="T7"/>
                </a:cxn>
                <a:cxn ang="0">
                  <a:pos x="T8" y="T9"/>
                </a:cxn>
                <a:cxn ang="0">
                  <a:pos x="T10" y="T11"/>
                </a:cxn>
                <a:cxn ang="0">
                  <a:pos x="T12" y="T13"/>
                </a:cxn>
              </a:cxnLst>
              <a:rect l="0" t="0" r="r" b="b"/>
              <a:pathLst>
                <a:path w="310" h="336">
                  <a:moveTo>
                    <a:pt x="1" y="13"/>
                  </a:moveTo>
                  <a:cubicBezTo>
                    <a:pt x="1" y="13"/>
                    <a:pt x="0" y="22"/>
                    <a:pt x="0" y="38"/>
                  </a:cubicBezTo>
                  <a:cubicBezTo>
                    <a:pt x="1" y="84"/>
                    <a:pt x="9" y="186"/>
                    <a:pt x="73" y="251"/>
                  </a:cubicBezTo>
                  <a:cubicBezTo>
                    <a:pt x="158" y="336"/>
                    <a:pt x="310" y="323"/>
                    <a:pt x="310" y="323"/>
                  </a:cubicBezTo>
                  <a:cubicBezTo>
                    <a:pt x="310" y="323"/>
                    <a:pt x="310" y="313"/>
                    <a:pt x="310" y="298"/>
                  </a:cubicBezTo>
                  <a:cubicBezTo>
                    <a:pt x="310" y="251"/>
                    <a:pt x="301" y="149"/>
                    <a:pt x="238" y="85"/>
                  </a:cubicBezTo>
                  <a:cubicBezTo>
                    <a:pt x="153" y="0"/>
                    <a:pt x="1" y="13"/>
                    <a:pt x="1" y="13"/>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sp>
          <p:nvSpPr>
            <p:cNvPr id="34" name="Freeform 55"/>
            <p:cNvSpPr>
              <a:spLocks/>
            </p:cNvSpPr>
            <p:nvPr/>
          </p:nvSpPr>
          <p:spPr bwMode="auto">
            <a:xfrm>
              <a:off x="4283302" y="3406320"/>
              <a:ext cx="1360488" cy="730250"/>
            </a:xfrm>
            <a:custGeom>
              <a:avLst/>
              <a:gdLst>
                <a:gd name="T0" fmla="*/ 218 w 436"/>
                <a:gd name="T1" fmla="*/ 0 h 234"/>
                <a:gd name="T2" fmla="*/ 1 w 436"/>
                <a:gd name="T3" fmla="*/ 116 h 234"/>
                <a:gd name="T4" fmla="*/ 0 w 436"/>
                <a:gd name="T5" fmla="*/ 117 h 234"/>
                <a:gd name="T6" fmla="*/ 218 w 436"/>
                <a:gd name="T7" fmla="*/ 234 h 234"/>
                <a:gd name="T8" fmla="*/ 436 w 436"/>
                <a:gd name="T9" fmla="*/ 117 h 234"/>
                <a:gd name="T10" fmla="*/ 434 w 436"/>
                <a:gd name="T11" fmla="*/ 116 h 234"/>
                <a:gd name="T12" fmla="*/ 218 w 436"/>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436" h="234">
                  <a:moveTo>
                    <a:pt x="218" y="0"/>
                  </a:moveTo>
                  <a:cubicBezTo>
                    <a:pt x="104" y="0"/>
                    <a:pt x="12" y="103"/>
                    <a:pt x="1" y="116"/>
                  </a:cubicBezTo>
                  <a:cubicBezTo>
                    <a:pt x="0" y="116"/>
                    <a:pt x="0" y="117"/>
                    <a:pt x="0" y="117"/>
                  </a:cubicBezTo>
                  <a:cubicBezTo>
                    <a:pt x="0" y="117"/>
                    <a:pt x="97" y="234"/>
                    <a:pt x="218" y="234"/>
                  </a:cubicBezTo>
                  <a:cubicBezTo>
                    <a:pt x="338" y="234"/>
                    <a:pt x="436" y="117"/>
                    <a:pt x="436" y="117"/>
                  </a:cubicBezTo>
                  <a:cubicBezTo>
                    <a:pt x="436" y="117"/>
                    <a:pt x="435" y="116"/>
                    <a:pt x="434" y="116"/>
                  </a:cubicBezTo>
                  <a:cubicBezTo>
                    <a:pt x="424" y="103"/>
                    <a:pt x="331" y="0"/>
                    <a:pt x="218" y="0"/>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sp>
          <p:nvSpPr>
            <p:cNvPr id="35" name="Freeform 56"/>
            <p:cNvSpPr>
              <a:spLocks/>
            </p:cNvSpPr>
            <p:nvPr/>
          </p:nvSpPr>
          <p:spPr bwMode="auto">
            <a:xfrm>
              <a:off x="4800827" y="4055608"/>
              <a:ext cx="968375" cy="1050925"/>
            </a:xfrm>
            <a:custGeom>
              <a:avLst/>
              <a:gdLst>
                <a:gd name="T0" fmla="*/ 310 w 310"/>
                <a:gd name="T1" fmla="*/ 36 h 337"/>
                <a:gd name="T2" fmla="*/ 309 w 310"/>
                <a:gd name="T3" fmla="*/ 14 h 337"/>
                <a:gd name="T4" fmla="*/ 72 w 310"/>
                <a:gd name="T5" fmla="*/ 86 h 337"/>
                <a:gd name="T6" fmla="*/ 0 w 310"/>
                <a:gd name="T7" fmla="*/ 298 h 337"/>
                <a:gd name="T8" fmla="*/ 1 w 310"/>
                <a:gd name="T9" fmla="*/ 323 h 337"/>
                <a:gd name="T10" fmla="*/ 237 w 310"/>
                <a:gd name="T11" fmla="*/ 251 h 337"/>
                <a:gd name="T12" fmla="*/ 274 w 310"/>
                <a:gd name="T13" fmla="*/ 201 h 337"/>
                <a:gd name="T14" fmla="*/ 288 w 310"/>
                <a:gd name="T15" fmla="*/ 168 h 337"/>
                <a:gd name="T16" fmla="*/ 310 w 310"/>
                <a:gd name="T17" fmla="*/ 3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0" h="337">
                  <a:moveTo>
                    <a:pt x="310" y="36"/>
                  </a:moveTo>
                  <a:cubicBezTo>
                    <a:pt x="310" y="22"/>
                    <a:pt x="309" y="14"/>
                    <a:pt x="309" y="14"/>
                  </a:cubicBezTo>
                  <a:cubicBezTo>
                    <a:pt x="309" y="14"/>
                    <a:pt x="158" y="0"/>
                    <a:pt x="72" y="86"/>
                  </a:cubicBezTo>
                  <a:cubicBezTo>
                    <a:pt x="9" y="150"/>
                    <a:pt x="0" y="251"/>
                    <a:pt x="0" y="298"/>
                  </a:cubicBezTo>
                  <a:cubicBezTo>
                    <a:pt x="0" y="313"/>
                    <a:pt x="1" y="323"/>
                    <a:pt x="1" y="323"/>
                  </a:cubicBezTo>
                  <a:cubicBezTo>
                    <a:pt x="1" y="323"/>
                    <a:pt x="152" y="337"/>
                    <a:pt x="237" y="251"/>
                  </a:cubicBezTo>
                  <a:cubicBezTo>
                    <a:pt x="252" y="236"/>
                    <a:pt x="264" y="219"/>
                    <a:pt x="274" y="201"/>
                  </a:cubicBezTo>
                  <a:cubicBezTo>
                    <a:pt x="279" y="190"/>
                    <a:pt x="284" y="179"/>
                    <a:pt x="288" y="168"/>
                  </a:cubicBezTo>
                  <a:cubicBezTo>
                    <a:pt x="307" y="117"/>
                    <a:pt x="310" y="65"/>
                    <a:pt x="310" y="36"/>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sp>
          <p:nvSpPr>
            <p:cNvPr id="36" name="Freeform 55"/>
            <p:cNvSpPr>
              <a:spLocks/>
            </p:cNvSpPr>
            <p:nvPr/>
          </p:nvSpPr>
          <p:spPr bwMode="auto">
            <a:xfrm>
              <a:off x="6547642" y="3406320"/>
              <a:ext cx="1360488" cy="730250"/>
            </a:xfrm>
            <a:custGeom>
              <a:avLst/>
              <a:gdLst>
                <a:gd name="T0" fmla="*/ 218 w 436"/>
                <a:gd name="T1" fmla="*/ 0 h 234"/>
                <a:gd name="T2" fmla="*/ 1 w 436"/>
                <a:gd name="T3" fmla="*/ 116 h 234"/>
                <a:gd name="T4" fmla="*/ 0 w 436"/>
                <a:gd name="T5" fmla="*/ 117 h 234"/>
                <a:gd name="T6" fmla="*/ 218 w 436"/>
                <a:gd name="T7" fmla="*/ 234 h 234"/>
                <a:gd name="T8" fmla="*/ 436 w 436"/>
                <a:gd name="T9" fmla="*/ 117 h 234"/>
                <a:gd name="T10" fmla="*/ 434 w 436"/>
                <a:gd name="T11" fmla="*/ 116 h 234"/>
                <a:gd name="T12" fmla="*/ 218 w 436"/>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436" h="234">
                  <a:moveTo>
                    <a:pt x="218" y="0"/>
                  </a:moveTo>
                  <a:cubicBezTo>
                    <a:pt x="104" y="0"/>
                    <a:pt x="12" y="103"/>
                    <a:pt x="1" y="116"/>
                  </a:cubicBezTo>
                  <a:cubicBezTo>
                    <a:pt x="0" y="116"/>
                    <a:pt x="0" y="117"/>
                    <a:pt x="0" y="117"/>
                  </a:cubicBezTo>
                  <a:cubicBezTo>
                    <a:pt x="0" y="117"/>
                    <a:pt x="97" y="234"/>
                    <a:pt x="218" y="234"/>
                  </a:cubicBezTo>
                  <a:cubicBezTo>
                    <a:pt x="338" y="234"/>
                    <a:pt x="436" y="117"/>
                    <a:pt x="436" y="117"/>
                  </a:cubicBezTo>
                  <a:cubicBezTo>
                    <a:pt x="436" y="117"/>
                    <a:pt x="435" y="116"/>
                    <a:pt x="434" y="116"/>
                  </a:cubicBezTo>
                  <a:cubicBezTo>
                    <a:pt x="424" y="103"/>
                    <a:pt x="331" y="0"/>
                    <a:pt x="218" y="0"/>
                  </a:cubicBezTo>
                  <a:close/>
                </a:path>
              </a:pathLst>
            </a:custGeom>
            <a:solidFill>
              <a:schemeClr val="accent1"/>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grpSp>
          <p:nvGrpSpPr>
            <p:cNvPr id="37" name="Group 53"/>
            <p:cNvGrpSpPr/>
            <p:nvPr/>
          </p:nvGrpSpPr>
          <p:grpSpPr>
            <a:xfrm>
              <a:off x="5959985" y="3684603"/>
              <a:ext cx="304800" cy="290513"/>
              <a:chOff x="5935663" y="4418013"/>
              <a:chExt cx="304800" cy="290513"/>
            </a:xfrm>
          </p:grpSpPr>
          <p:sp>
            <p:nvSpPr>
              <p:cNvPr id="38" name="Freeform 41"/>
              <p:cNvSpPr>
                <a:spLocks/>
              </p:cNvSpPr>
              <p:nvPr/>
            </p:nvSpPr>
            <p:spPr bwMode="auto">
              <a:xfrm>
                <a:off x="5945188" y="4418013"/>
                <a:ext cx="295275" cy="290513"/>
              </a:xfrm>
              <a:custGeom>
                <a:avLst/>
                <a:gdLst>
                  <a:gd name="T0" fmla="*/ 77 w 95"/>
                  <a:gd name="T1" fmla="*/ 80 h 93"/>
                  <a:gd name="T2" fmla="*/ 77 w 95"/>
                  <a:gd name="T3" fmla="*/ 17 h 93"/>
                  <a:gd name="T4" fmla="*/ 15 w 95"/>
                  <a:gd name="T5" fmla="*/ 17 h 93"/>
                  <a:gd name="T6" fmla="*/ 2 w 95"/>
                  <a:gd name="T7" fmla="*/ 50 h 93"/>
                  <a:gd name="T8" fmla="*/ 8 w 95"/>
                  <a:gd name="T9" fmla="*/ 20 h 93"/>
                  <a:gd name="T10" fmla="*/ 31 w 95"/>
                  <a:gd name="T11" fmla="*/ 7 h 93"/>
                  <a:gd name="T12" fmla="*/ 31 w 95"/>
                  <a:gd name="T13" fmla="*/ 93 h 93"/>
                  <a:gd name="T14" fmla="*/ 40 w 95"/>
                  <a:gd name="T15" fmla="*/ 93 h 93"/>
                  <a:gd name="T16" fmla="*/ 56 w 95"/>
                  <a:gd name="T17" fmla="*/ 91 h 93"/>
                  <a:gd name="T18" fmla="*/ 77 w 95"/>
                  <a:gd name="T19" fmla="*/ 8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3">
                    <a:moveTo>
                      <a:pt x="77" y="80"/>
                    </a:moveTo>
                    <a:cubicBezTo>
                      <a:pt x="95" y="63"/>
                      <a:pt x="95" y="35"/>
                      <a:pt x="77" y="17"/>
                    </a:cubicBezTo>
                    <a:cubicBezTo>
                      <a:pt x="60" y="0"/>
                      <a:pt x="32" y="0"/>
                      <a:pt x="15" y="17"/>
                    </a:cubicBezTo>
                    <a:cubicBezTo>
                      <a:pt x="6" y="26"/>
                      <a:pt x="1" y="38"/>
                      <a:pt x="2" y="50"/>
                    </a:cubicBezTo>
                    <a:cubicBezTo>
                      <a:pt x="2" y="39"/>
                      <a:pt x="0" y="28"/>
                      <a:pt x="8" y="20"/>
                    </a:cubicBezTo>
                    <a:cubicBezTo>
                      <a:pt x="16" y="12"/>
                      <a:pt x="31" y="7"/>
                      <a:pt x="31" y="7"/>
                    </a:cubicBezTo>
                    <a:cubicBezTo>
                      <a:pt x="31" y="93"/>
                      <a:pt x="31" y="93"/>
                      <a:pt x="31" y="93"/>
                    </a:cubicBezTo>
                    <a:cubicBezTo>
                      <a:pt x="31" y="93"/>
                      <a:pt x="39" y="93"/>
                      <a:pt x="40" y="93"/>
                    </a:cubicBezTo>
                    <a:cubicBezTo>
                      <a:pt x="44" y="93"/>
                      <a:pt x="52" y="92"/>
                      <a:pt x="56" y="91"/>
                    </a:cubicBezTo>
                    <a:cubicBezTo>
                      <a:pt x="63" y="89"/>
                      <a:pt x="72" y="85"/>
                      <a:pt x="77" y="80"/>
                    </a:cubicBezTo>
                    <a:close/>
                  </a:path>
                </a:pathLst>
              </a:custGeom>
              <a:solidFill>
                <a:schemeClr val="accent2"/>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sp>
            <p:nvSpPr>
              <p:cNvPr id="39" name="Freeform 60"/>
              <p:cNvSpPr>
                <a:spLocks/>
              </p:cNvSpPr>
              <p:nvPr/>
            </p:nvSpPr>
            <p:spPr bwMode="auto">
              <a:xfrm>
                <a:off x="5935663" y="4440238"/>
                <a:ext cx="106363" cy="265113"/>
              </a:xfrm>
              <a:custGeom>
                <a:avLst/>
                <a:gdLst>
                  <a:gd name="T0" fmla="*/ 11 w 34"/>
                  <a:gd name="T1" fmla="*/ 13 h 89"/>
                  <a:gd name="T2" fmla="*/ 1 w 34"/>
                  <a:gd name="T3" fmla="*/ 43 h 89"/>
                  <a:gd name="T4" fmla="*/ 9 w 34"/>
                  <a:gd name="T5" fmla="*/ 76 h 89"/>
                  <a:gd name="T6" fmla="*/ 34 w 34"/>
                  <a:gd name="T7" fmla="*/ 89 h 89"/>
                  <a:gd name="T8" fmla="*/ 34 w 34"/>
                  <a:gd name="T9" fmla="*/ 86 h 89"/>
                  <a:gd name="T10" fmla="*/ 34 w 34"/>
                  <a:gd name="T11" fmla="*/ 0 h 89"/>
                  <a:gd name="T12" fmla="*/ 11 w 34"/>
                  <a:gd name="T13" fmla="*/ 13 h 89"/>
                </a:gdLst>
                <a:ahLst/>
                <a:cxnLst>
                  <a:cxn ang="0">
                    <a:pos x="T0" y="T1"/>
                  </a:cxn>
                  <a:cxn ang="0">
                    <a:pos x="T2" y="T3"/>
                  </a:cxn>
                  <a:cxn ang="0">
                    <a:pos x="T4" y="T5"/>
                  </a:cxn>
                  <a:cxn ang="0">
                    <a:pos x="T6" y="T7"/>
                  </a:cxn>
                  <a:cxn ang="0">
                    <a:pos x="T8" y="T9"/>
                  </a:cxn>
                  <a:cxn ang="0">
                    <a:pos x="T10" y="T11"/>
                  </a:cxn>
                  <a:cxn ang="0">
                    <a:pos x="T12" y="T13"/>
                  </a:cxn>
                </a:cxnLst>
                <a:rect l="0" t="0" r="r" b="b"/>
                <a:pathLst>
                  <a:path w="34" h="89">
                    <a:moveTo>
                      <a:pt x="11" y="13"/>
                    </a:moveTo>
                    <a:cubicBezTo>
                      <a:pt x="3" y="21"/>
                      <a:pt x="2" y="32"/>
                      <a:pt x="1" y="43"/>
                    </a:cubicBezTo>
                    <a:cubicBezTo>
                      <a:pt x="1" y="55"/>
                      <a:pt x="0" y="67"/>
                      <a:pt x="9" y="76"/>
                    </a:cubicBezTo>
                    <a:cubicBezTo>
                      <a:pt x="18" y="84"/>
                      <a:pt x="34" y="88"/>
                      <a:pt x="34" y="89"/>
                    </a:cubicBezTo>
                    <a:cubicBezTo>
                      <a:pt x="34" y="86"/>
                      <a:pt x="34" y="86"/>
                      <a:pt x="34" y="86"/>
                    </a:cubicBezTo>
                    <a:cubicBezTo>
                      <a:pt x="34" y="0"/>
                      <a:pt x="34" y="0"/>
                      <a:pt x="34" y="0"/>
                    </a:cubicBezTo>
                    <a:cubicBezTo>
                      <a:pt x="34" y="0"/>
                      <a:pt x="19" y="5"/>
                      <a:pt x="11" y="13"/>
                    </a:cubicBezTo>
                    <a:close/>
                  </a:path>
                </a:pathLst>
              </a:custGeom>
              <a:solidFill>
                <a:schemeClr val="accent1"/>
              </a:solidFill>
              <a:ln>
                <a:noFill/>
              </a:ln>
            </p:spPr>
            <p:txBody>
              <a:bodyPr vert="horz" wrap="square" lIns="68576" tIns="34289" rIns="68576" bIns="34289" numCol="1" anchor="t" anchorCtr="0" compatLnSpc="1">
                <a:prstTxWarp prst="textNoShape">
                  <a:avLst/>
                </a:prstTxWarp>
              </a:bodyPr>
              <a:lstStyle/>
              <a:p>
                <a:endParaRPr lang="id-ID" sz="1280">
                  <a:solidFill>
                    <a:schemeClr val="tx1">
                      <a:lumMod val="75000"/>
                      <a:lumOff val="25000"/>
                    </a:schemeClr>
                  </a:solidFill>
                  <a:latin typeface="+mn-ea"/>
                  <a:sym typeface="Arial" panose="020B0604020202020204" pitchFamily="34" charset="0"/>
                </a:endParaRPr>
              </a:p>
            </p:txBody>
          </p:sp>
        </p:grpSp>
      </p:grpSp>
    </p:spTree>
    <p:extLst>
      <p:ext uri="{BB962C8B-B14F-4D97-AF65-F5344CB8AC3E}">
        <p14:creationId xmlns:p14="http://schemas.microsoft.com/office/powerpoint/2010/main" val="21531408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down)">
                                      <p:cBhvr>
                                        <p:cTn id="7" dur="500"/>
                                        <p:tgtEl>
                                          <p:spTgt spid="23"/>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wipe(right)">
                                      <p:cBhvr>
                                        <p:cTn id="15" dur="500"/>
                                        <p:tgtEl>
                                          <p:spTgt spid="21"/>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right)">
                                      <p:cBhvr>
                                        <p:cTn id="23" dur="500"/>
                                        <p:tgtEl>
                                          <p:spTgt spid="22"/>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left)">
                                      <p:cBhvr>
                                        <p:cTn id="39" dur="500"/>
                                        <p:tgtEl>
                                          <p:spTgt spid="14"/>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21" grpId="0" animBg="1"/>
      <p:bldP spid="22" grpId="0" animBg="1"/>
      <p:bldP spid="2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1134536" y="2416969"/>
            <a:ext cx="6853504" cy="823913"/>
            <a:chOff x="1511061" y="3222399"/>
            <a:chExt cx="9141307" cy="1098869"/>
          </a:xfrm>
        </p:grpSpPr>
        <p:sp>
          <p:nvSpPr>
            <p:cNvPr id="8" name="Shape 2729"/>
            <p:cNvSpPr/>
            <p:nvPr/>
          </p:nvSpPr>
          <p:spPr>
            <a:xfrm>
              <a:off x="1511061" y="3222399"/>
              <a:ext cx="2148001"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1"/>
            </a:solidFill>
            <a:ln w="63500">
              <a:solidFill>
                <a:srgbClr val="FFFFFF"/>
              </a:solidFill>
              <a:miter lim="400000"/>
            </a:ln>
          </p:spPr>
          <p:txBody>
            <a:bodyPr lIns="38088" tIns="38088" rIns="38088" bIns="38088" anchor="ctr"/>
            <a:lstStyle/>
            <a:p>
              <a:pPr defTabSz="685577">
                <a:defRPr sz="3200">
                  <a:solidFill>
                    <a:srgbClr val="FFFFFF"/>
                  </a:solidFill>
                  <a:latin typeface="Helvetica Light"/>
                  <a:ea typeface="Helvetica Light"/>
                  <a:cs typeface="Helvetica Light"/>
                  <a:sym typeface="Helvetica Light"/>
                </a:defRPr>
              </a:pPr>
              <a:endParaRPr sz="2399">
                <a:solidFill>
                  <a:srgbClr val="FFFFFF"/>
                </a:solidFill>
                <a:latin typeface="Helvetica Light"/>
                <a:ea typeface="Helvetica Light"/>
                <a:cs typeface="Helvetica Light"/>
                <a:sym typeface="Helvetica Light"/>
              </a:endParaRPr>
            </a:p>
          </p:txBody>
        </p:sp>
        <p:sp>
          <p:nvSpPr>
            <p:cNvPr id="9" name="Shape 2730"/>
            <p:cNvSpPr/>
            <p:nvPr/>
          </p:nvSpPr>
          <p:spPr>
            <a:xfrm>
              <a:off x="3846397" y="3222399"/>
              <a:ext cx="2148000"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2"/>
            </a:solidFill>
            <a:ln w="63500">
              <a:solidFill>
                <a:srgbClr val="FFFFFF"/>
              </a:solidFill>
              <a:miter lim="400000"/>
            </a:ln>
          </p:spPr>
          <p:txBody>
            <a:bodyPr lIns="38088" tIns="38088" rIns="38088" bIns="38088" anchor="ctr"/>
            <a:lstStyle/>
            <a:p>
              <a:pPr defTabSz="685577">
                <a:defRPr sz="3200">
                  <a:solidFill>
                    <a:srgbClr val="FFFFFF"/>
                  </a:solidFill>
                  <a:latin typeface="Helvetica Light"/>
                  <a:ea typeface="Helvetica Light"/>
                  <a:cs typeface="Helvetica Light"/>
                  <a:sym typeface="Helvetica Light"/>
                </a:defRPr>
              </a:pPr>
              <a:endParaRPr sz="2399">
                <a:solidFill>
                  <a:srgbClr val="FFFFFF"/>
                </a:solidFill>
                <a:latin typeface="Helvetica Light"/>
                <a:ea typeface="Helvetica Light"/>
                <a:cs typeface="Helvetica Light"/>
                <a:sym typeface="Helvetica Light"/>
              </a:endParaRPr>
            </a:p>
          </p:txBody>
        </p:sp>
        <p:sp>
          <p:nvSpPr>
            <p:cNvPr id="10" name="Shape 2731"/>
            <p:cNvSpPr/>
            <p:nvPr/>
          </p:nvSpPr>
          <p:spPr>
            <a:xfrm>
              <a:off x="6181732" y="3222399"/>
              <a:ext cx="2146413"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4"/>
            </a:solidFill>
            <a:ln w="63500">
              <a:solidFill>
                <a:srgbClr val="FFFFFF"/>
              </a:solidFill>
              <a:miter lim="400000"/>
            </a:ln>
          </p:spPr>
          <p:txBody>
            <a:bodyPr lIns="38088" tIns="38088" rIns="38088" bIns="38088" anchor="ctr"/>
            <a:lstStyle/>
            <a:p>
              <a:pPr defTabSz="685577">
                <a:defRPr sz="3200">
                  <a:solidFill>
                    <a:srgbClr val="FFFFFF"/>
                  </a:solidFill>
                  <a:latin typeface="Helvetica Light"/>
                  <a:ea typeface="Helvetica Light"/>
                  <a:cs typeface="Helvetica Light"/>
                  <a:sym typeface="Helvetica Light"/>
                </a:defRPr>
              </a:pPr>
              <a:endParaRPr sz="2399">
                <a:solidFill>
                  <a:srgbClr val="FFFFFF"/>
                </a:solidFill>
                <a:latin typeface="Helvetica Light"/>
                <a:ea typeface="Helvetica Light"/>
                <a:cs typeface="Helvetica Light"/>
                <a:sym typeface="Helvetica Light"/>
              </a:endParaRPr>
            </a:p>
          </p:txBody>
        </p:sp>
        <p:sp>
          <p:nvSpPr>
            <p:cNvPr id="11" name="Shape 2732"/>
            <p:cNvSpPr/>
            <p:nvPr/>
          </p:nvSpPr>
          <p:spPr>
            <a:xfrm>
              <a:off x="8504368" y="3222399"/>
              <a:ext cx="2148000" cy="1098869"/>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chemeClr val="accent3"/>
            </a:solidFill>
            <a:ln w="63500">
              <a:solidFill>
                <a:srgbClr val="FFFFFF"/>
              </a:solidFill>
              <a:miter lim="400000"/>
            </a:ln>
          </p:spPr>
          <p:txBody>
            <a:bodyPr lIns="38088" tIns="38088" rIns="38088" bIns="38088" anchor="ctr"/>
            <a:lstStyle/>
            <a:p>
              <a:pPr defTabSz="685577">
                <a:defRPr sz="3200">
                  <a:solidFill>
                    <a:srgbClr val="FFFFFF"/>
                  </a:solidFill>
                  <a:latin typeface="Helvetica Light"/>
                  <a:ea typeface="Helvetica Light"/>
                  <a:cs typeface="Helvetica Light"/>
                  <a:sym typeface="Helvetica Light"/>
                </a:defRPr>
              </a:pPr>
              <a:endParaRPr sz="2399">
                <a:solidFill>
                  <a:srgbClr val="FFFFFF"/>
                </a:solidFill>
                <a:latin typeface="Helvetica Light"/>
                <a:ea typeface="Helvetica Light"/>
                <a:cs typeface="Helvetica Light"/>
                <a:sym typeface="Helvetica Light"/>
              </a:endParaRPr>
            </a:p>
          </p:txBody>
        </p:sp>
        <p:sp>
          <p:nvSpPr>
            <p:cNvPr id="12" name="Shape 2733"/>
            <p:cNvSpPr/>
            <p:nvPr/>
          </p:nvSpPr>
          <p:spPr>
            <a:xfrm>
              <a:off x="2908135" y="3622565"/>
              <a:ext cx="1701890" cy="28583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5">
                <a:alpha val="50000"/>
              </a:schemeClr>
            </a:solidFill>
            <a:ln w="63500">
              <a:solidFill>
                <a:srgbClr val="FFFFFF">
                  <a:alpha val="50000"/>
                </a:srgbClr>
              </a:solidFill>
              <a:miter lim="400000"/>
            </a:ln>
          </p:spPr>
          <p:txBody>
            <a:bodyPr lIns="0" tIns="0" rIns="0" bIns="0" anchor="ctr"/>
            <a:lstStyle/>
            <a:p>
              <a:pPr defTabSz="685577">
                <a:defRPr sz="3200">
                  <a:solidFill>
                    <a:srgbClr val="FFFFFF"/>
                  </a:solidFill>
                  <a:latin typeface="Helvetica Light"/>
                  <a:ea typeface="Helvetica Light"/>
                  <a:cs typeface="Helvetica Light"/>
                  <a:sym typeface="Helvetica Light"/>
                </a:defRPr>
              </a:pPr>
              <a:endParaRPr sz="2399">
                <a:solidFill>
                  <a:srgbClr val="FFFFFF"/>
                </a:solidFill>
                <a:latin typeface="Helvetica Light"/>
                <a:ea typeface="Helvetica Light"/>
                <a:cs typeface="Helvetica Light"/>
                <a:sym typeface="Helvetica Light"/>
              </a:endParaRPr>
            </a:p>
          </p:txBody>
        </p:sp>
        <p:sp>
          <p:nvSpPr>
            <p:cNvPr id="13" name="Shape 2734"/>
            <p:cNvSpPr/>
            <p:nvPr/>
          </p:nvSpPr>
          <p:spPr>
            <a:xfrm>
              <a:off x="5241883" y="3622565"/>
              <a:ext cx="1703478" cy="28583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5">
                <a:alpha val="50000"/>
              </a:schemeClr>
            </a:solidFill>
            <a:ln w="63500">
              <a:solidFill>
                <a:srgbClr val="FFFFFF">
                  <a:alpha val="50000"/>
                </a:srgbClr>
              </a:solidFill>
              <a:miter lim="400000"/>
            </a:ln>
          </p:spPr>
          <p:txBody>
            <a:bodyPr lIns="0" tIns="0" rIns="0" bIns="0" anchor="ctr"/>
            <a:lstStyle/>
            <a:p>
              <a:pPr defTabSz="685577">
                <a:defRPr sz="3200">
                  <a:solidFill>
                    <a:srgbClr val="FFFFFF"/>
                  </a:solidFill>
                  <a:latin typeface="Helvetica Light"/>
                  <a:ea typeface="Helvetica Light"/>
                  <a:cs typeface="Helvetica Light"/>
                  <a:sym typeface="Helvetica Light"/>
                </a:defRPr>
              </a:pPr>
              <a:endParaRPr sz="2399">
                <a:solidFill>
                  <a:srgbClr val="FFFFFF"/>
                </a:solidFill>
                <a:latin typeface="Helvetica Light"/>
                <a:ea typeface="Helvetica Light"/>
                <a:cs typeface="Helvetica Light"/>
                <a:sym typeface="Helvetica Light"/>
              </a:endParaRPr>
            </a:p>
          </p:txBody>
        </p:sp>
        <p:sp>
          <p:nvSpPr>
            <p:cNvPr id="14" name="Shape 2735"/>
            <p:cNvSpPr/>
            <p:nvPr/>
          </p:nvSpPr>
          <p:spPr>
            <a:xfrm>
              <a:off x="7566105" y="3622565"/>
              <a:ext cx="1703478" cy="285833"/>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chemeClr val="accent5">
                <a:alpha val="50000"/>
              </a:schemeClr>
            </a:solidFill>
            <a:ln w="63500">
              <a:solidFill>
                <a:srgbClr val="FFFFFF">
                  <a:alpha val="50000"/>
                </a:srgbClr>
              </a:solidFill>
              <a:miter lim="400000"/>
            </a:ln>
          </p:spPr>
          <p:txBody>
            <a:bodyPr lIns="0" tIns="0" rIns="0" bIns="0" anchor="ctr"/>
            <a:lstStyle/>
            <a:p>
              <a:pPr defTabSz="685577">
                <a:defRPr sz="3200">
                  <a:solidFill>
                    <a:srgbClr val="FFFFFF"/>
                  </a:solidFill>
                  <a:latin typeface="Helvetica Light"/>
                  <a:ea typeface="Helvetica Light"/>
                  <a:cs typeface="Helvetica Light"/>
                  <a:sym typeface="Helvetica Light"/>
                </a:defRPr>
              </a:pPr>
              <a:endParaRPr sz="2399">
                <a:solidFill>
                  <a:srgbClr val="FFFFFF"/>
                </a:solidFill>
                <a:latin typeface="Helvetica Light"/>
                <a:ea typeface="Helvetica Light"/>
                <a:cs typeface="Helvetica Light"/>
                <a:sym typeface="Helvetica Light"/>
              </a:endParaRPr>
            </a:p>
          </p:txBody>
        </p:sp>
      </p:grpSp>
      <p:grpSp>
        <p:nvGrpSpPr>
          <p:cNvPr id="35" name="Group 34"/>
          <p:cNvGrpSpPr>
            <a:grpSpLocks/>
          </p:cNvGrpSpPr>
          <p:nvPr/>
        </p:nvGrpSpPr>
        <p:grpSpPr bwMode="auto">
          <a:xfrm>
            <a:off x="1045267" y="1382315"/>
            <a:ext cx="1779435" cy="720797"/>
            <a:chOff x="5408083" y="2933595"/>
            <a:chExt cx="2372955" cy="961403"/>
          </a:xfrm>
        </p:grpSpPr>
        <p:sp>
          <p:nvSpPr>
            <p:cNvPr id="36" name="TextBox 35"/>
            <p:cNvSpPr txBox="1"/>
            <p:nvPr/>
          </p:nvSpPr>
          <p:spPr>
            <a:xfrm>
              <a:off x="5659464" y="2933595"/>
              <a:ext cx="1857495" cy="369349"/>
            </a:xfrm>
            <a:prstGeom prst="rect">
              <a:avLst/>
            </a:prstGeom>
            <a:noFill/>
          </p:spPr>
          <p:txBody>
            <a:bodyPr wrap="none">
              <a:spAutoFit/>
            </a:bodyPr>
            <a:lstStyle/>
            <a:p>
              <a:pPr algn="ctr" defTabSz="685577">
                <a:defRPr/>
              </a:pPr>
              <a:r>
                <a:rPr lang="en-US" sz="1200"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Raw Materials</a:t>
              </a:r>
            </a:p>
          </p:txBody>
        </p:sp>
        <p:sp>
          <p:nvSpPr>
            <p:cNvPr id="37" name="Rectangle 36"/>
            <p:cNvSpPr/>
            <p:nvPr/>
          </p:nvSpPr>
          <p:spPr>
            <a:xfrm>
              <a:off x="5408083" y="3217859"/>
              <a:ext cx="2372955" cy="677139"/>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38" name="Group 37"/>
          <p:cNvGrpSpPr>
            <a:grpSpLocks/>
          </p:cNvGrpSpPr>
          <p:nvPr/>
        </p:nvGrpSpPr>
        <p:grpSpPr bwMode="auto">
          <a:xfrm>
            <a:off x="2797327" y="1382315"/>
            <a:ext cx="1779435" cy="720797"/>
            <a:chOff x="5408083" y="2933595"/>
            <a:chExt cx="2372955" cy="961403"/>
          </a:xfrm>
        </p:grpSpPr>
        <p:sp>
          <p:nvSpPr>
            <p:cNvPr id="39" name="TextBox 38"/>
            <p:cNvSpPr txBox="1"/>
            <p:nvPr/>
          </p:nvSpPr>
          <p:spPr>
            <a:xfrm>
              <a:off x="5410776" y="2933595"/>
              <a:ext cx="2353282" cy="369349"/>
            </a:xfrm>
            <a:prstGeom prst="rect">
              <a:avLst/>
            </a:prstGeom>
            <a:noFill/>
          </p:spPr>
          <p:txBody>
            <a:bodyPr wrap="none">
              <a:spAutoFit/>
            </a:bodyPr>
            <a:lstStyle/>
            <a:p>
              <a:pPr algn="ctr" defTabSz="685577">
                <a:defRPr/>
              </a:pPr>
              <a:r>
                <a:rPr lang="en-US" sz="1200"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Inbound Transport</a:t>
              </a:r>
            </a:p>
          </p:txBody>
        </p:sp>
        <p:sp>
          <p:nvSpPr>
            <p:cNvPr id="40" name="Rectangle 39"/>
            <p:cNvSpPr/>
            <p:nvPr/>
          </p:nvSpPr>
          <p:spPr>
            <a:xfrm>
              <a:off x="5408083" y="3217859"/>
              <a:ext cx="2372955" cy="677139"/>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1" name="Group 40"/>
          <p:cNvGrpSpPr>
            <a:grpSpLocks/>
          </p:cNvGrpSpPr>
          <p:nvPr/>
        </p:nvGrpSpPr>
        <p:grpSpPr bwMode="auto">
          <a:xfrm>
            <a:off x="4551766" y="1382315"/>
            <a:ext cx="1778245" cy="720797"/>
            <a:chOff x="5408083" y="2933595"/>
            <a:chExt cx="2372955" cy="961403"/>
          </a:xfrm>
        </p:grpSpPr>
        <p:sp>
          <p:nvSpPr>
            <p:cNvPr id="42" name="TextBox 41"/>
            <p:cNvSpPr txBox="1"/>
            <p:nvPr/>
          </p:nvSpPr>
          <p:spPr>
            <a:xfrm>
              <a:off x="5844884" y="2933595"/>
              <a:ext cx="1486649" cy="369349"/>
            </a:xfrm>
            <a:prstGeom prst="rect">
              <a:avLst/>
            </a:prstGeom>
            <a:noFill/>
          </p:spPr>
          <p:txBody>
            <a:bodyPr wrap="none">
              <a:spAutoFit/>
            </a:bodyPr>
            <a:lstStyle/>
            <a:p>
              <a:pPr algn="ctr" defTabSz="685577">
                <a:defRPr/>
              </a:pPr>
              <a:r>
                <a:rPr lang="en-US" sz="1200"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Production</a:t>
              </a:r>
            </a:p>
          </p:txBody>
        </p:sp>
        <p:sp>
          <p:nvSpPr>
            <p:cNvPr id="43" name="Rectangle 42"/>
            <p:cNvSpPr/>
            <p:nvPr/>
          </p:nvSpPr>
          <p:spPr>
            <a:xfrm>
              <a:off x="5408083" y="3217859"/>
              <a:ext cx="2372955" cy="677139"/>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grpSp>
        <p:nvGrpSpPr>
          <p:cNvPr id="44" name="Group 43"/>
          <p:cNvGrpSpPr>
            <a:grpSpLocks/>
          </p:cNvGrpSpPr>
          <p:nvPr/>
        </p:nvGrpSpPr>
        <p:grpSpPr bwMode="auto">
          <a:xfrm>
            <a:off x="6293113" y="1382315"/>
            <a:ext cx="1779436" cy="720797"/>
            <a:chOff x="5408083" y="2933595"/>
            <a:chExt cx="2372955" cy="961403"/>
          </a:xfrm>
        </p:grpSpPr>
        <p:sp>
          <p:nvSpPr>
            <p:cNvPr id="45" name="TextBox 44"/>
            <p:cNvSpPr txBox="1"/>
            <p:nvPr/>
          </p:nvSpPr>
          <p:spPr>
            <a:xfrm>
              <a:off x="5720644" y="2933595"/>
              <a:ext cx="1733546" cy="369349"/>
            </a:xfrm>
            <a:prstGeom prst="rect">
              <a:avLst/>
            </a:prstGeom>
            <a:noFill/>
          </p:spPr>
          <p:txBody>
            <a:bodyPr wrap="none">
              <a:spAutoFit/>
            </a:bodyPr>
            <a:lstStyle/>
            <a:p>
              <a:pPr algn="ctr" defTabSz="685577">
                <a:defRPr/>
              </a:pPr>
              <a:r>
                <a:rPr lang="en-US" sz="1200" dirty="0">
                  <a:solidFill>
                    <a:schemeClr val="tx1">
                      <a:lumMod val="65000"/>
                      <a:lumOff val="35000"/>
                    </a:schemeClr>
                  </a:solidFill>
                  <a:latin typeface="Fira Sans SemiBold Italic" panose="00000700000000000000" pitchFamily="50" charset="0"/>
                  <a:ea typeface="Fira Sans SemiBold Italic" panose="00000700000000000000" pitchFamily="50" charset="0"/>
                  <a:cs typeface="Clear Sans" panose="020B0503030202020304" pitchFamily="34" charset="0"/>
                </a:rPr>
                <a:t>Distribution</a:t>
              </a:r>
            </a:p>
          </p:txBody>
        </p:sp>
        <p:sp>
          <p:nvSpPr>
            <p:cNvPr id="46" name="Rectangle 45"/>
            <p:cNvSpPr/>
            <p:nvPr/>
          </p:nvSpPr>
          <p:spPr>
            <a:xfrm>
              <a:off x="5408083" y="3217859"/>
              <a:ext cx="2372955" cy="677139"/>
            </a:xfrm>
            <a:prstGeom prst="rect">
              <a:avLst/>
            </a:prstGeom>
          </p:spPr>
          <p:txBody>
            <a:bodyPr>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defTabSz="1087879">
                <a:defRPr/>
              </a:pP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a:p>
              <a:pPr algn="ctr" defTabSz="1087879">
                <a:defRPr/>
              </a:pPr>
              <a:r>
                <a:rPr lang="zh-CN" altLang="en-US"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rPr>
                <a:t>点击更改您的文字内容以下内容并没有什么实际意义</a:t>
              </a:r>
              <a:endParaRPr lang="en-US" altLang="zh-CN" sz="900" dirty="0">
                <a:solidFill>
                  <a:schemeClr val="bg1">
                    <a:lumMod val="50000"/>
                  </a:schemeClr>
                </a:solidFill>
                <a:latin typeface="微软雅黑" panose="020B0503020204020204" pitchFamily="34" charset="-122"/>
                <a:ea typeface="微软雅黑" panose="020B0503020204020204" pitchFamily="34" charset="-122"/>
                <a:cs typeface="Open Sans" panose="020B0606030504020204" pitchFamily="34" charset="0"/>
              </a:endParaRPr>
            </a:p>
          </p:txBody>
        </p:sp>
      </p:grpSp>
      <p:sp>
        <p:nvSpPr>
          <p:cNvPr id="29" name="TextBox 28"/>
          <p:cNvSpPr txBox="1"/>
          <p:nvPr/>
        </p:nvSpPr>
        <p:spPr>
          <a:xfrm>
            <a:off x="966710" y="3544492"/>
            <a:ext cx="7217722" cy="691752"/>
          </a:xfrm>
          <a:prstGeom prst="rect">
            <a:avLst/>
          </a:prstGeom>
          <a:noFill/>
        </p:spPr>
        <p:txBody>
          <a:bodyPr lIns="68559" tIns="34279" rIns="68559" bIns="34279">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912813" fontAlgn="base">
              <a:spcBef>
                <a:spcPct val="0"/>
              </a:spcBef>
              <a:spcAft>
                <a:spcPct val="0"/>
              </a:spcAft>
              <a:defRPr>
                <a:solidFill>
                  <a:schemeClr val="tx1"/>
                </a:solidFill>
                <a:latin typeface="Calibri" pitchFamily="34" charset="0"/>
              </a:defRPr>
            </a:lvl6pPr>
            <a:lvl7pPr marL="2971800" indent="-228600" defTabSz="912813" fontAlgn="base">
              <a:spcBef>
                <a:spcPct val="0"/>
              </a:spcBef>
              <a:spcAft>
                <a:spcPct val="0"/>
              </a:spcAft>
              <a:defRPr>
                <a:solidFill>
                  <a:schemeClr val="tx1"/>
                </a:solidFill>
                <a:latin typeface="Calibri" pitchFamily="34" charset="0"/>
              </a:defRPr>
            </a:lvl7pPr>
            <a:lvl8pPr marL="3429000" indent="-228600" defTabSz="912813" fontAlgn="base">
              <a:spcBef>
                <a:spcPct val="0"/>
              </a:spcBef>
              <a:spcAft>
                <a:spcPct val="0"/>
              </a:spcAft>
              <a:defRPr>
                <a:solidFill>
                  <a:schemeClr val="tx1"/>
                </a:solidFill>
                <a:latin typeface="Calibri" pitchFamily="34" charset="0"/>
              </a:defRPr>
            </a:lvl8pPr>
            <a:lvl9pPr marL="3886200" indent="-228600" defTabSz="912813" fontAlgn="base">
              <a:spcBef>
                <a:spcPct val="0"/>
              </a:spcBef>
              <a:spcAft>
                <a:spcPct val="0"/>
              </a:spcAft>
              <a:defRPr>
                <a:solidFill>
                  <a:schemeClr val="tx1"/>
                </a:solidFill>
                <a:latin typeface="Calibri" pitchFamily="34" charset="0"/>
              </a:defRPr>
            </a:lvl9pPr>
          </a:lstStyle>
          <a:p>
            <a:pPr algn="ctr" eaLnBrk="1" hangingPunct="1">
              <a:lnSpc>
                <a:spcPct val="150000"/>
              </a:lnSpc>
            </a:pPr>
            <a:r>
              <a:rPr lang="en-US" altLang="zh-CN" sz="900">
                <a:solidFill>
                  <a:srgbClr val="7F7F7F"/>
                </a:solidFill>
                <a:latin typeface="Open Sans" pitchFamily="34" charset="0"/>
              </a:rPr>
              <a:t>Lorem stebus danaime lovera don akamare dimasa quosam santLoirem ipsume koler sit denima astebus daname lovera don yakamare dimasa qm sant porem ipsume denima ustebus daname lovera dono pakama dalaman manaada diantarakita bias begitu.</a:t>
            </a:r>
          </a:p>
          <a:p>
            <a:pPr algn="ctr" eaLnBrk="1" hangingPunct="1">
              <a:lnSpc>
                <a:spcPct val="150000"/>
              </a:lnSpc>
            </a:pPr>
            <a:r>
              <a:rPr lang="en-US" altLang="zh-CN" sz="900">
                <a:solidFill>
                  <a:srgbClr val="7F7F7F"/>
                </a:solidFill>
                <a:latin typeface="Open Sans" pitchFamily="34" charset="0"/>
              </a:rPr>
              <a:t>Dan manakalaadasebuahpercakapan yang bias dijadikan bahanpertimbangan apapun.</a:t>
            </a:r>
            <a:endParaRPr lang="id-ID" altLang="zh-CN" sz="900">
              <a:solidFill>
                <a:srgbClr val="7F7F7F"/>
              </a:solidFill>
              <a:latin typeface="Open Sans" pitchFamily="34" charset="0"/>
              <a:ea typeface="Open Sans" pitchFamily="34" charset="0"/>
              <a:cs typeface="Open Sans" pitchFamily="34" charset="0"/>
            </a:endParaRPr>
          </a:p>
        </p:txBody>
      </p:sp>
    </p:spTree>
    <p:extLst>
      <p:ext uri="{BB962C8B-B14F-4D97-AF65-F5344CB8AC3E}">
        <p14:creationId xmlns:p14="http://schemas.microsoft.com/office/powerpoint/2010/main" val="384767138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10" presetClass="entr" presetSubtype="0"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childTnLst>
                          </p:cTn>
                        </p:par>
                        <p:par>
                          <p:cTn id="13" fill="hold" nodeType="afterGroup">
                            <p:stCondLst>
                              <p:cond delay="1000"/>
                            </p:stCondLst>
                            <p:childTnLst>
                              <p:par>
                                <p:cTn id="14" presetID="10" presetClass="entr" presetSubtype="0"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childTnLst>
                          </p:cTn>
                        </p:par>
                        <p:par>
                          <p:cTn id="17" fill="hold" nodeType="afterGroup">
                            <p:stCondLst>
                              <p:cond delay="1500"/>
                            </p:stCondLst>
                            <p:childTnLst>
                              <p:par>
                                <p:cTn id="18" presetID="10" presetClass="entr" presetSubtype="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fade">
                                      <p:cBhvr>
                                        <p:cTn id="20" dur="500"/>
                                        <p:tgtEl>
                                          <p:spTgt spid="41"/>
                                        </p:tgtEl>
                                      </p:cBhvr>
                                    </p:animEffect>
                                  </p:childTnLst>
                                </p:cTn>
                              </p:par>
                            </p:childTnLst>
                          </p:cTn>
                        </p:par>
                        <p:par>
                          <p:cTn id="21" fill="hold" nodeType="afterGroup">
                            <p:stCondLst>
                              <p:cond delay="2000"/>
                            </p:stCondLst>
                            <p:childTnLst>
                              <p:par>
                                <p:cTn id="22" presetID="10" presetClass="entr" presetSubtype="0" fill="hold"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par>
                          <p:cTn id="25" fill="hold" nodeType="afterGroup">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ipe(up)">
                                      <p:cBhvr>
                                        <p:cTn id="28"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24" name="组合 23"/>
          <p:cNvGrpSpPr/>
          <p:nvPr/>
        </p:nvGrpSpPr>
        <p:grpSpPr>
          <a:xfrm>
            <a:off x="1867853" y="1141186"/>
            <a:ext cx="1042238" cy="1200329"/>
            <a:chOff x="2588123" y="860739"/>
            <a:chExt cx="717755" cy="826626"/>
          </a:xfrm>
        </p:grpSpPr>
        <p:sp>
          <p:nvSpPr>
            <p:cNvPr id="25" name="任意多边形 24"/>
            <p:cNvSpPr/>
            <p:nvPr>
              <p:custDataLst>
                <p:tags r:id="rId1"/>
              </p:custDataLst>
            </p:nvPr>
          </p:nvSpPr>
          <p:spPr>
            <a:xfrm>
              <a:off x="2588123" y="921655"/>
              <a:ext cx="688477" cy="691245"/>
            </a:xfrm>
            <a:custGeom>
              <a:avLst/>
              <a:gdLst>
                <a:gd name="connsiteX0" fmla="*/ 0 w 2219325"/>
                <a:gd name="connsiteY0" fmla="*/ 0 h 1514475"/>
                <a:gd name="connsiteX1" fmla="*/ 2219325 w 2219325"/>
                <a:gd name="connsiteY1" fmla="*/ 0 h 1514475"/>
                <a:gd name="connsiteX2" fmla="*/ 2219325 w 2219325"/>
                <a:gd name="connsiteY2" fmla="*/ 1514475 h 1514475"/>
                <a:gd name="connsiteX3" fmla="*/ 0 w 2219325"/>
                <a:gd name="connsiteY3" fmla="*/ 1514475 h 1514475"/>
                <a:gd name="connsiteX4" fmla="*/ 0 w 2219325"/>
                <a:gd name="connsiteY4" fmla="*/ 1214437 h 1514475"/>
                <a:gd name="connsiteX5" fmla="*/ 238125 w 2219325"/>
                <a:gd name="connsiteY5" fmla="*/ 1214437 h 1514475"/>
                <a:gd name="connsiteX6" fmla="*/ 238125 w 2219325"/>
                <a:gd name="connsiteY6" fmla="*/ 300037 h 1514475"/>
                <a:gd name="connsiteX7" fmla="*/ 0 w 2219325"/>
                <a:gd name="connsiteY7" fmla="*/ 300037 h 1514475"/>
                <a:gd name="connsiteX0" fmla="*/ 238125 w 2219325"/>
                <a:gd name="connsiteY0" fmla="*/ 300037 h 1514475"/>
                <a:gd name="connsiteX1" fmla="*/ 0 w 2219325"/>
                <a:gd name="connsiteY1" fmla="*/ 300037 h 1514475"/>
                <a:gd name="connsiteX2" fmla="*/ 0 w 2219325"/>
                <a:gd name="connsiteY2" fmla="*/ 0 h 1514475"/>
                <a:gd name="connsiteX3" fmla="*/ 2219325 w 2219325"/>
                <a:gd name="connsiteY3" fmla="*/ 0 h 1514475"/>
                <a:gd name="connsiteX4" fmla="*/ 2219325 w 2219325"/>
                <a:gd name="connsiteY4" fmla="*/ 1514475 h 1514475"/>
                <a:gd name="connsiteX5" fmla="*/ 0 w 2219325"/>
                <a:gd name="connsiteY5" fmla="*/ 1514475 h 1514475"/>
                <a:gd name="connsiteX6" fmla="*/ 0 w 2219325"/>
                <a:gd name="connsiteY6" fmla="*/ 1214437 h 1514475"/>
                <a:gd name="connsiteX7" fmla="*/ 238125 w 2219325"/>
                <a:gd name="connsiteY7" fmla="*/ 1214437 h 1514475"/>
                <a:gd name="connsiteX8" fmla="*/ 329565 w 2219325"/>
                <a:gd name="connsiteY8"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7" fmla="*/ 329565 w 2219325"/>
                <a:gd name="connsiteY7" fmla="*/ 39147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 name="connsiteX6" fmla="*/ 238125 w 2219325"/>
                <a:gd name="connsiteY6" fmla="*/ 1214437 h 1514475"/>
                <a:gd name="connsiteX0" fmla="*/ 0 w 2219325"/>
                <a:gd name="connsiteY0" fmla="*/ 300037 h 1514475"/>
                <a:gd name="connsiteX1" fmla="*/ 0 w 2219325"/>
                <a:gd name="connsiteY1" fmla="*/ 0 h 1514475"/>
                <a:gd name="connsiteX2" fmla="*/ 2219325 w 2219325"/>
                <a:gd name="connsiteY2" fmla="*/ 0 h 1514475"/>
                <a:gd name="connsiteX3" fmla="*/ 2219325 w 2219325"/>
                <a:gd name="connsiteY3" fmla="*/ 1514475 h 1514475"/>
                <a:gd name="connsiteX4" fmla="*/ 0 w 2219325"/>
                <a:gd name="connsiteY4" fmla="*/ 1514475 h 1514475"/>
                <a:gd name="connsiteX5" fmla="*/ 0 w 2219325"/>
                <a:gd name="connsiteY5" fmla="*/ 1214437 h 151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19325" h="1514475">
                  <a:moveTo>
                    <a:pt x="0" y="300037"/>
                  </a:moveTo>
                  <a:lnTo>
                    <a:pt x="0" y="0"/>
                  </a:lnTo>
                  <a:lnTo>
                    <a:pt x="2219325" y="0"/>
                  </a:lnTo>
                  <a:lnTo>
                    <a:pt x="2219325" y="1514475"/>
                  </a:lnTo>
                  <a:lnTo>
                    <a:pt x="0" y="1514475"/>
                  </a:lnTo>
                  <a:lnTo>
                    <a:pt x="0" y="1214437"/>
                  </a:lnTo>
                </a:path>
              </a:pathLst>
            </a:custGeom>
            <a:noFill/>
            <a:ln w="19050">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2000">
                <a:solidFill>
                  <a:srgbClr val="D5FFCD"/>
                </a:solidFill>
              </a:endParaRPr>
            </a:p>
          </p:txBody>
        </p:sp>
        <p:sp>
          <p:nvSpPr>
            <p:cNvPr id="26" name="文本框 25"/>
            <p:cNvSpPr txBox="1"/>
            <p:nvPr/>
          </p:nvSpPr>
          <p:spPr>
            <a:xfrm>
              <a:off x="2654335" y="860739"/>
              <a:ext cx="651543" cy="826626"/>
            </a:xfrm>
            <a:prstGeom prst="rect">
              <a:avLst/>
            </a:prstGeom>
            <a:noFill/>
          </p:spPr>
          <p:txBody>
            <a:bodyPr wrap="none" rtlCol="0">
              <a:spAutoFit/>
            </a:bodyPr>
            <a:lstStyle/>
            <a:p>
              <a:r>
                <a:rPr lang="en-US" altLang="zh-CN" sz="7200" dirty="0" smtClean="0">
                  <a:solidFill>
                    <a:srgbClr val="E3979F"/>
                  </a:solidFill>
                  <a:latin typeface="Agency FB" panose="020B0503020202020204" pitchFamily="34" charset="0"/>
                </a:rPr>
                <a:t>02</a:t>
              </a:r>
              <a:endParaRPr lang="zh-CN" altLang="en-US" sz="7200" dirty="0">
                <a:solidFill>
                  <a:srgbClr val="E3979F"/>
                </a:solidFill>
                <a:latin typeface="Agency FB" panose="020B0503020202020204" pitchFamily="34" charset="0"/>
              </a:endParaRPr>
            </a:p>
          </p:txBody>
        </p:sp>
      </p:grpSp>
      <p:sp>
        <p:nvSpPr>
          <p:cNvPr id="5" name="矩形 4"/>
          <p:cNvSpPr/>
          <p:nvPr/>
        </p:nvSpPr>
        <p:spPr>
          <a:xfrm>
            <a:off x="2892977" y="2252435"/>
            <a:ext cx="279400" cy="279400"/>
          </a:xfrm>
          <a:prstGeom prst="rect">
            <a:avLst/>
          </a:prstGeom>
          <a:solidFill>
            <a:srgbClr val="E3979F"/>
          </a:solidFill>
          <a:ln>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3178727" y="2049769"/>
            <a:ext cx="186792" cy="186792"/>
          </a:xfrm>
          <a:prstGeom prst="rect">
            <a:avLst/>
          </a:prstGeom>
          <a:solidFill>
            <a:srgbClr val="E3979F"/>
          </a:solidFill>
          <a:ln>
            <a:solidFill>
              <a:srgbClr val="E397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3457103" y="1881555"/>
            <a:ext cx="3775393" cy="523220"/>
          </a:xfrm>
          <a:prstGeom prst="rect">
            <a:avLst/>
          </a:prstGeom>
          <a:noFill/>
        </p:spPr>
        <p:txBody>
          <a:bodyPr wrap="none" rtlCol="0">
            <a:spAutoFit/>
          </a:bodyPr>
          <a:lstStyle/>
          <a:p>
            <a:r>
              <a:rPr lang="zh-CN" altLang="en-US" sz="2800" dirty="0" smtClean="0">
                <a:solidFill>
                  <a:srgbClr val="2E75B6"/>
                </a:solidFill>
                <a:latin typeface="微软雅黑" panose="020B0503020204020204" pitchFamily="34" charset="-122"/>
                <a:ea typeface="微软雅黑" panose="020B0503020204020204" pitchFamily="34" charset="-122"/>
              </a:rPr>
              <a:t>单击添加文字标题内容</a:t>
            </a:r>
            <a:endParaRPr lang="zh-CN" altLang="en-US" sz="2800" dirty="0">
              <a:solidFill>
                <a:srgbClr val="2E75B6"/>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4534321" y="1358335"/>
            <a:ext cx="1620957" cy="523220"/>
          </a:xfrm>
          <a:prstGeom prst="rect">
            <a:avLst/>
          </a:prstGeom>
          <a:noFill/>
        </p:spPr>
        <p:txBody>
          <a:bodyPr wrap="none" rtlCol="0">
            <a:spAutoFit/>
          </a:bodyPr>
          <a:lstStyle/>
          <a:p>
            <a:r>
              <a:rPr lang="zh-CN" altLang="en-US" sz="2800" b="1" dirty="0" smtClean="0">
                <a:solidFill>
                  <a:srgbClr val="2E75B6"/>
                </a:solidFill>
                <a:latin typeface="微软雅黑" panose="020B0503020204020204" pitchFamily="34" charset="-122"/>
                <a:ea typeface="微软雅黑" panose="020B0503020204020204" pitchFamily="34" charset="-122"/>
              </a:rPr>
              <a:t>第二部分</a:t>
            </a:r>
            <a:endParaRPr lang="zh-CN" altLang="en-US" sz="2800" b="1" dirty="0">
              <a:solidFill>
                <a:srgbClr val="2E75B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60530990"/>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750" fill="hold"/>
                                        <p:tgtEl>
                                          <p:spTgt spid="24"/>
                                        </p:tgtEl>
                                        <p:attrNameLst>
                                          <p:attrName>ppt_w</p:attrName>
                                        </p:attrNameLst>
                                      </p:cBhvr>
                                      <p:tavLst>
                                        <p:tav tm="0">
                                          <p:val>
                                            <p:fltVal val="0"/>
                                          </p:val>
                                        </p:tav>
                                        <p:tav tm="100000">
                                          <p:val>
                                            <p:strVal val="#ppt_w"/>
                                          </p:val>
                                        </p:tav>
                                      </p:tavLst>
                                    </p:anim>
                                    <p:anim calcmode="lin" valueType="num">
                                      <p:cBhvr>
                                        <p:cTn id="8" dur="750" fill="hold"/>
                                        <p:tgtEl>
                                          <p:spTgt spid="24"/>
                                        </p:tgtEl>
                                        <p:attrNameLst>
                                          <p:attrName>ppt_h</p:attrName>
                                        </p:attrNameLst>
                                      </p:cBhvr>
                                      <p:tavLst>
                                        <p:tav tm="0">
                                          <p:val>
                                            <p:fltVal val="0"/>
                                          </p:val>
                                        </p:tav>
                                        <p:tav tm="100000">
                                          <p:val>
                                            <p:strVal val="#ppt_h"/>
                                          </p:val>
                                        </p:tav>
                                      </p:tavLst>
                                    </p:anim>
                                    <p:anim calcmode="lin" valueType="num">
                                      <p:cBhvr>
                                        <p:cTn id="9" dur="750" fill="hold"/>
                                        <p:tgtEl>
                                          <p:spTgt spid="24"/>
                                        </p:tgtEl>
                                        <p:attrNameLst>
                                          <p:attrName>style.rotation</p:attrName>
                                        </p:attrNameLst>
                                      </p:cBhvr>
                                      <p:tavLst>
                                        <p:tav tm="0">
                                          <p:val>
                                            <p:fltVal val="360"/>
                                          </p:val>
                                        </p:tav>
                                        <p:tav tm="100000">
                                          <p:val>
                                            <p:fltVal val="0"/>
                                          </p:val>
                                        </p:tav>
                                      </p:tavLst>
                                    </p:anim>
                                    <p:animEffect transition="in" filter="fade">
                                      <p:cBhvr>
                                        <p:cTn id="10" dur="750"/>
                                        <p:tgtEl>
                                          <p:spTgt spid="24"/>
                                        </p:tgtEl>
                                      </p:cBhvr>
                                    </p:animEffect>
                                  </p:childTnLst>
                                </p:cTn>
                              </p:par>
                            </p:childTnLst>
                          </p:cTn>
                        </p:par>
                        <p:par>
                          <p:cTn id="11" fill="hold">
                            <p:stCondLst>
                              <p:cond delay="750"/>
                            </p:stCondLst>
                            <p:childTnLst>
                              <p:par>
                                <p:cTn id="12" presetID="49" presetClass="entr" presetSubtype="0" decel="100000"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 calcmode="lin" valueType="num">
                                      <p:cBhvr>
                                        <p:cTn id="16" dur="500" fill="hold"/>
                                        <p:tgtEl>
                                          <p:spTgt spid="5"/>
                                        </p:tgtEl>
                                        <p:attrNameLst>
                                          <p:attrName>style.rotation</p:attrName>
                                        </p:attrNameLst>
                                      </p:cBhvr>
                                      <p:tavLst>
                                        <p:tav tm="0">
                                          <p:val>
                                            <p:fltVal val="360"/>
                                          </p:val>
                                        </p:tav>
                                        <p:tav tm="100000">
                                          <p:val>
                                            <p:fltVal val="0"/>
                                          </p:val>
                                        </p:tav>
                                      </p:tavLst>
                                    </p:anim>
                                    <p:animEffect transition="in" filter="fade">
                                      <p:cBhvr>
                                        <p:cTn id="17" dur="500"/>
                                        <p:tgtEl>
                                          <p:spTgt spid="5"/>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p:cTn id="20" dur="500" fill="hold"/>
                                        <p:tgtEl>
                                          <p:spTgt spid="27"/>
                                        </p:tgtEl>
                                        <p:attrNameLst>
                                          <p:attrName>ppt_w</p:attrName>
                                        </p:attrNameLst>
                                      </p:cBhvr>
                                      <p:tavLst>
                                        <p:tav tm="0">
                                          <p:val>
                                            <p:fltVal val="0"/>
                                          </p:val>
                                        </p:tav>
                                        <p:tav tm="100000">
                                          <p:val>
                                            <p:strVal val="#ppt_w"/>
                                          </p:val>
                                        </p:tav>
                                      </p:tavLst>
                                    </p:anim>
                                    <p:anim calcmode="lin" valueType="num">
                                      <p:cBhvr>
                                        <p:cTn id="21" dur="500" fill="hold"/>
                                        <p:tgtEl>
                                          <p:spTgt spid="27"/>
                                        </p:tgtEl>
                                        <p:attrNameLst>
                                          <p:attrName>ppt_h</p:attrName>
                                        </p:attrNameLst>
                                      </p:cBhvr>
                                      <p:tavLst>
                                        <p:tav tm="0">
                                          <p:val>
                                            <p:fltVal val="0"/>
                                          </p:val>
                                        </p:tav>
                                        <p:tav tm="100000">
                                          <p:val>
                                            <p:strVal val="#ppt_h"/>
                                          </p:val>
                                        </p:tav>
                                      </p:tavLst>
                                    </p:anim>
                                    <p:anim calcmode="lin" valueType="num">
                                      <p:cBhvr>
                                        <p:cTn id="22" dur="500" fill="hold"/>
                                        <p:tgtEl>
                                          <p:spTgt spid="27"/>
                                        </p:tgtEl>
                                        <p:attrNameLst>
                                          <p:attrName>style.rotation</p:attrName>
                                        </p:attrNameLst>
                                      </p:cBhvr>
                                      <p:tavLst>
                                        <p:tav tm="0">
                                          <p:val>
                                            <p:fltVal val="360"/>
                                          </p:val>
                                        </p:tav>
                                        <p:tav tm="100000">
                                          <p:val>
                                            <p:fltVal val="0"/>
                                          </p:val>
                                        </p:tav>
                                      </p:tavLst>
                                    </p:anim>
                                    <p:animEffect transition="in" filter="fade">
                                      <p:cBhvr>
                                        <p:cTn id="23" dur="500"/>
                                        <p:tgtEl>
                                          <p:spTgt spid="27"/>
                                        </p:tgtEl>
                                      </p:cBhvr>
                                    </p:animEffect>
                                  </p:childTnLst>
                                </p:cTn>
                              </p:par>
                            </p:childTnLst>
                          </p:cTn>
                        </p:par>
                        <p:par>
                          <p:cTn id="24" fill="hold">
                            <p:stCondLst>
                              <p:cond delay="1250"/>
                            </p:stCondLst>
                            <p:childTnLst>
                              <p:par>
                                <p:cTn id="25" presetID="22" presetClass="entr" presetSubtype="8"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750"/>
                                        <p:tgtEl>
                                          <p:spTgt spid="29"/>
                                        </p:tgtEl>
                                      </p:cBhvr>
                                    </p:animEffect>
                                  </p:childTnLst>
                                </p:cTn>
                              </p:par>
                            </p:childTnLst>
                          </p:cTn>
                        </p:par>
                        <p:par>
                          <p:cTn id="28" fill="hold">
                            <p:stCondLst>
                              <p:cond delay="2000"/>
                            </p:stCondLst>
                            <p:childTnLst>
                              <p:par>
                                <p:cTn id="29" presetID="22" presetClass="entr" presetSubtype="8"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7" grpId="0" animBg="1"/>
      <p:bldP spid="28" grpId="0"/>
      <p:bldP spid="29"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Freeform 4"/>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14.xml><?xml version="1.0" encoding="utf-8"?>
<p:tagLst xmlns:a="http://schemas.openxmlformats.org/drawingml/2006/main" xmlns:r="http://schemas.openxmlformats.org/officeDocument/2006/relationships" xmlns:p="http://schemas.openxmlformats.org/presentationml/2006/main">
  <p:tag name="PA" val="v3.0.1"/>
</p:tagLst>
</file>

<file path=ppt/tags/tag15.xml><?xml version="1.0" encoding="utf-8"?>
<p:tagLst xmlns:a="http://schemas.openxmlformats.org/drawingml/2006/main" xmlns:r="http://schemas.openxmlformats.org/officeDocument/2006/relationships" xmlns:p="http://schemas.openxmlformats.org/presentationml/2006/main">
  <p:tag name="PA" val="v3.0.1"/>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文本框 5"/>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PA" val="v3.0.1"/>
</p:tagLst>
</file>

<file path=ppt/tags/tag22.xml><?xml version="1.0" encoding="utf-8"?>
<p:tagLst xmlns:a="http://schemas.openxmlformats.org/drawingml/2006/main" xmlns:r="http://schemas.openxmlformats.org/officeDocument/2006/relationships" xmlns:p="http://schemas.openxmlformats.org/presentationml/2006/main">
  <p:tag name="PA" val="v3.0.1"/>
</p:tagLst>
</file>

<file path=ppt/tags/tag23.xml><?xml version="1.0" encoding="utf-8"?>
<p:tagLst xmlns:a="http://schemas.openxmlformats.org/drawingml/2006/main" xmlns:r="http://schemas.openxmlformats.org/officeDocument/2006/relationships" xmlns:p="http://schemas.openxmlformats.org/presentationml/2006/main">
  <p:tag name="PA" val="v3.0.1"/>
</p:tagLst>
</file>

<file path=ppt/tags/tag24.xml><?xml version="1.0" encoding="utf-8"?>
<p:tagLst xmlns:a="http://schemas.openxmlformats.org/drawingml/2006/main" xmlns:r="http://schemas.openxmlformats.org/officeDocument/2006/relationships" xmlns:p="http://schemas.openxmlformats.org/presentationml/2006/main">
  <p:tag name="PA" val="v3.0.1"/>
</p:tagLst>
</file>

<file path=ppt/tags/tag25.xml><?xml version="1.0" encoding="utf-8"?>
<p:tagLst xmlns:a="http://schemas.openxmlformats.org/drawingml/2006/main" xmlns:r="http://schemas.openxmlformats.org/officeDocument/2006/relationships" xmlns:p="http://schemas.openxmlformats.org/presentationml/2006/main">
  <p:tag name="PA" val="v3.0.1"/>
</p:tagLst>
</file>

<file path=ppt/tags/tag26.xml><?xml version="1.0" encoding="utf-8"?>
<p:tagLst xmlns:a="http://schemas.openxmlformats.org/drawingml/2006/main" xmlns:r="http://schemas.openxmlformats.org/officeDocument/2006/relationships" xmlns:p="http://schemas.openxmlformats.org/presentationml/2006/main">
  <p:tag name="PA" val="v3.0.1"/>
</p:tagLst>
</file>

<file path=ppt/tags/tag27.xml><?xml version="1.0" encoding="utf-8"?>
<p:tagLst xmlns:a="http://schemas.openxmlformats.org/drawingml/2006/main" xmlns:r="http://schemas.openxmlformats.org/officeDocument/2006/relationships" xmlns:p="http://schemas.openxmlformats.org/presentationml/2006/main">
  <p:tag name="PA" val="v3.0.1"/>
</p:tagLst>
</file>

<file path=ppt/tags/tag28.xml><?xml version="1.0" encoding="utf-8"?>
<p:tagLst xmlns:a="http://schemas.openxmlformats.org/drawingml/2006/main" xmlns:r="http://schemas.openxmlformats.org/officeDocument/2006/relationships" xmlns:p="http://schemas.openxmlformats.org/presentationml/2006/main">
  <p:tag name="PA" val="v3.0.1"/>
</p:tagLst>
</file>

<file path=ppt/tags/tag29.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文本框 7"/>
</p:tagLst>
</file>

<file path=ppt/tags/tag30.xml><?xml version="1.0" encoding="utf-8"?>
<p:tagLst xmlns:a="http://schemas.openxmlformats.org/drawingml/2006/main" xmlns:r="http://schemas.openxmlformats.org/officeDocument/2006/relationships" xmlns:p="http://schemas.openxmlformats.org/presentationml/2006/main">
  <p:tag name="PA" val="v3.0.1"/>
</p:tagLst>
</file>

<file path=ppt/tags/tag31.xml><?xml version="1.0" encoding="utf-8"?>
<p:tagLst xmlns:a="http://schemas.openxmlformats.org/drawingml/2006/main" xmlns:r="http://schemas.openxmlformats.org/officeDocument/2006/relationships" xmlns:p="http://schemas.openxmlformats.org/presentationml/2006/main">
  <p:tag name="PA" val="v3.0.1"/>
</p:tagLst>
</file>

<file path=ppt/tags/tag32.xml><?xml version="1.0" encoding="utf-8"?>
<p:tagLst xmlns:a="http://schemas.openxmlformats.org/drawingml/2006/main" xmlns:r="http://schemas.openxmlformats.org/officeDocument/2006/relationships" xmlns:p="http://schemas.openxmlformats.org/presentationml/2006/main">
  <p:tag name="PA" val="v3.0.1"/>
</p:tagLst>
</file>

<file path=ppt/tags/tag33.xml><?xml version="1.0" encoding="utf-8"?>
<p:tagLst xmlns:a="http://schemas.openxmlformats.org/drawingml/2006/main" xmlns:r="http://schemas.openxmlformats.org/officeDocument/2006/relationships" xmlns:p="http://schemas.openxmlformats.org/presentationml/2006/main">
  <p:tag name="PA" val="v3.0.1"/>
</p:tagLst>
</file>

<file path=ppt/tags/tag34.xml><?xml version="1.0" encoding="utf-8"?>
<p:tagLst xmlns:a="http://schemas.openxmlformats.org/drawingml/2006/main" xmlns:r="http://schemas.openxmlformats.org/officeDocument/2006/relationships" xmlns:p="http://schemas.openxmlformats.org/presentationml/2006/main">
  <p:tag name="PA" val="v3.0.1"/>
</p:tagLst>
</file>

<file path=ppt/tags/tag35.xml><?xml version="1.0" encoding="utf-8"?>
<p:tagLst xmlns:a="http://schemas.openxmlformats.org/drawingml/2006/main" xmlns:r="http://schemas.openxmlformats.org/officeDocument/2006/relationships" xmlns:p="http://schemas.openxmlformats.org/presentationml/2006/main">
  <p:tag name="PA" val="v3.0.1"/>
</p:tagLst>
</file>

<file path=ppt/tags/tag36.xml><?xml version="1.0" encoding="utf-8"?>
<p:tagLst xmlns:a="http://schemas.openxmlformats.org/drawingml/2006/main" xmlns:r="http://schemas.openxmlformats.org/officeDocument/2006/relationships" xmlns:p="http://schemas.openxmlformats.org/presentationml/2006/main">
  <p:tag name="PA" val="v3.0.1"/>
</p:tagLst>
</file>

<file path=ppt/tags/tag37.xml><?xml version="1.0" encoding="utf-8"?>
<p:tagLst xmlns:a="http://schemas.openxmlformats.org/drawingml/2006/main" xmlns:r="http://schemas.openxmlformats.org/officeDocument/2006/relationships" xmlns:p="http://schemas.openxmlformats.org/presentationml/2006/main">
  <p:tag name="PA" val="v3.0.1"/>
</p:tagLst>
</file>

<file path=ppt/tags/tag38.xml><?xml version="1.0" encoding="utf-8"?>
<p:tagLst xmlns:a="http://schemas.openxmlformats.org/drawingml/2006/main" xmlns:r="http://schemas.openxmlformats.org/officeDocument/2006/relationships" xmlns:p="http://schemas.openxmlformats.org/presentationml/2006/main">
  <p:tag name="PA" val="v3.0.1"/>
</p:tagLst>
</file>

<file path=ppt/tags/tag39.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Freeform 4"/>
</p:tagLst>
</file>

<file path=ppt/tags/tag40.xml><?xml version="1.0" encoding="utf-8"?>
<p:tagLst xmlns:a="http://schemas.openxmlformats.org/drawingml/2006/main" xmlns:r="http://schemas.openxmlformats.org/officeDocument/2006/relationships" xmlns:p="http://schemas.openxmlformats.org/presentationml/2006/main">
  <p:tag name="PA" val="v3.0.1"/>
</p:tagLst>
</file>

<file path=ppt/tags/tag41.xml><?xml version="1.0" encoding="utf-8"?>
<p:tagLst xmlns:a="http://schemas.openxmlformats.org/drawingml/2006/main" xmlns:r="http://schemas.openxmlformats.org/officeDocument/2006/relationships" xmlns:p="http://schemas.openxmlformats.org/presentationml/2006/main">
  <p:tag name="PA" val="v3.0.1"/>
</p:tagLst>
</file>

<file path=ppt/tags/tag42.xml><?xml version="1.0" encoding="utf-8"?>
<p:tagLst xmlns:a="http://schemas.openxmlformats.org/drawingml/2006/main" xmlns:r="http://schemas.openxmlformats.org/officeDocument/2006/relationships" xmlns:p="http://schemas.openxmlformats.org/presentationml/2006/main">
  <p:tag name="PA" val="v3.0.1"/>
</p:tagLst>
</file>

<file path=ppt/tags/tag43.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Freeform 4"/>
</p:tagLst>
</file>

<file path=ppt/tags/tag44.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Freeform 4"/>
</p:tagLst>
</file>

<file path=ppt/tags/tag45.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Freeform 4"/>
</p:tagLst>
</file>

<file path=ppt/tags/tag46.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Freeform 4"/>
</p:tagLst>
</file>

<file path=ppt/tags/tag47.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文本框 5"/>
</p:tagLst>
</file>

<file path=ppt/tags/tag48.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文本框 7"/>
</p:tagLst>
</file>

<file path=ppt/tags/tag5.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Freeform 4"/>
</p:tagLst>
</file>

<file path=ppt/tags/tag6.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Freeform 4"/>
</p:tagLst>
</file>

<file path=ppt/tags/tag7.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Freeform 4"/>
</p:tagLst>
</file>

<file path=ppt/tags/tag8.xml><?xml version="1.0" encoding="utf-8"?>
<p:tagLst xmlns:a="http://schemas.openxmlformats.org/drawingml/2006/main" xmlns:r="http://schemas.openxmlformats.org/officeDocument/2006/relationships" xmlns:p="http://schemas.openxmlformats.org/presentationml/2006/main">
  <p:tag name="MH" val="20170622155605"/>
  <p:tag name="MH_LIBRARY" val="GRAPHIC"/>
  <p:tag name="MH_ORDER" val="Freeform 4"/>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14">
      <a:dk1>
        <a:sysClr val="windowText" lastClr="000000"/>
      </a:dk1>
      <a:lt1>
        <a:sysClr val="window" lastClr="FFFFFF"/>
      </a:lt1>
      <a:dk2>
        <a:srgbClr val="44546A"/>
      </a:dk2>
      <a:lt2>
        <a:srgbClr val="E7E6E6"/>
      </a:lt2>
      <a:accent1>
        <a:srgbClr val="E3979F"/>
      </a:accent1>
      <a:accent2>
        <a:srgbClr val="F3C6C4"/>
      </a:accent2>
      <a:accent3>
        <a:srgbClr val="E3979F"/>
      </a:accent3>
      <a:accent4>
        <a:srgbClr val="E0B3B6"/>
      </a:accent4>
      <a:accent5>
        <a:srgbClr val="E3979F"/>
      </a:accent5>
      <a:accent6>
        <a:srgbClr val="E0B3B6"/>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111</TotalTime>
  <Words>1883</Words>
  <Application>Microsoft Office PowerPoint</Application>
  <PresentationFormat>全屏显示(16:9)</PresentationFormat>
  <Paragraphs>287</Paragraphs>
  <Slides>27</Slides>
  <Notes>26</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Clear Sans</vt:lpstr>
      <vt:lpstr>Clear Sans Light</vt:lpstr>
      <vt:lpstr>Fira Sans SemiBold Italic</vt:lpstr>
      <vt:lpstr>FontAwesome</vt:lpstr>
      <vt:lpstr>Helvetica Light</vt:lpstr>
      <vt:lpstr>Open Sans Light</vt:lpstr>
      <vt:lpstr>等线</vt:lpstr>
      <vt:lpstr>等线 Light</vt:lpstr>
      <vt:lpstr>汉仪尚巍手书W</vt:lpstr>
      <vt:lpstr>宋体</vt:lpstr>
      <vt:lpstr>微软雅黑</vt:lpstr>
      <vt:lpstr>Agency FB</vt:lpstr>
      <vt:lpstr>Arial</vt:lpstr>
      <vt:lpstr>Calibri</vt:lpstr>
      <vt:lpstr>Calibri Light</vt:lpstr>
      <vt:lpstr>Open Sans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Windows 用户</cp:lastModifiedBy>
  <cp:revision>1</cp:revision>
  <dcterms:created xsi:type="dcterms:W3CDTF">2017-03-04T06:55:50Z</dcterms:created>
  <dcterms:modified xsi:type="dcterms:W3CDTF">2019-04-16T05:54:05Z</dcterms:modified>
</cp:coreProperties>
</file>