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833" r:id="rId2"/>
    <p:sldId id="5277" r:id="rId3"/>
    <p:sldId id="5278" r:id="rId4"/>
    <p:sldId id="5256" r:id="rId5"/>
    <p:sldId id="5263" r:id="rId6"/>
    <p:sldId id="5265" r:id="rId7"/>
    <p:sldId id="5272" r:id="rId8"/>
    <p:sldId id="5276" r:id="rId9"/>
    <p:sldId id="5279" r:id="rId10"/>
    <p:sldId id="5257" r:id="rId11"/>
    <p:sldId id="5273" r:id="rId12"/>
    <p:sldId id="5262" r:id="rId13"/>
    <p:sldId id="5268" r:id="rId14"/>
    <p:sldId id="5270" r:id="rId15"/>
    <p:sldId id="5280" r:id="rId16"/>
    <p:sldId id="5259" r:id="rId17"/>
    <p:sldId id="5261" r:id="rId18"/>
    <p:sldId id="5264" r:id="rId19"/>
    <p:sldId id="5271" r:id="rId20"/>
    <p:sldId id="5274" r:id="rId21"/>
    <p:sldId id="5281" r:id="rId22"/>
    <p:sldId id="5258" r:id="rId23"/>
    <p:sldId id="5269" r:id="rId24"/>
    <p:sldId id="5260" r:id="rId25"/>
    <p:sldId id="5266" r:id="rId26"/>
    <p:sldId id="5255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481E"/>
    <a:srgbClr val="474B45"/>
    <a:srgbClr val="CA8F45"/>
    <a:srgbClr val="4B342A"/>
    <a:srgbClr val="3B3838"/>
    <a:srgbClr val="333F50"/>
    <a:srgbClr val="FFFFFF"/>
    <a:srgbClr val="1F933B"/>
    <a:srgbClr val="1567B1"/>
    <a:srgbClr val="F28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8" autoAdjust="0"/>
    <p:restoredTop sz="95394" autoAdjust="0"/>
  </p:normalViewPr>
  <p:slideViewPr>
    <p:cSldViewPr>
      <p:cViewPr>
        <p:scale>
          <a:sx n="50" d="100"/>
          <a:sy n="50" d="100"/>
        </p:scale>
        <p:origin x="978" y="52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5772544"/>
        <c:axId val="795773104"/>
      </c:areaChart>
      <c:catAx>
        <c:axId val="79577254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795773104"/>
        <c:crosses val="autoZero"/>
        <c:auto val="1"/>
        <c:lblAlgn val="ctr"/>
        <c:lblOffset val="100"/>
        <c:noMultiLvlLbl val="1"/>
      </c:catAx>
      <c:valAx>
        <c:axId val="7957731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9577254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94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54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764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7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65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08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07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35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63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86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3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45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54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29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74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20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340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5580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9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20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47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55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96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755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13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423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002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279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348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86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736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9" b="-1696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7869534" cy="2604998"/>
          </a:xfrm>
          <a:prstGeom prst="rect">
            <a:avLst/>
          </a:prstGeom>
          <a:solidFill>
            <a:srgbClr val="69481E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04367" y="4771775"/>
            <a:ext cx="6670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军事战争部队</a:t>
            </a:r>
            <a:r>
              <a:rPr lang="en-US" altLang="zh-CN" sz="66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9679" y="6208613"/>
            <a:ext cx="1975800" cy="288147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：豌豆素材</a:t>
            </a:r>
            <a:endParaRPr lang="en-US" altLang="zh-CN" sz="14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408472" y="6208613"/>
            <a:ext cx="2107480" cy="288147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汇报时间：</a:t>
            </a:r>
            <a:r>
              <a:rPr lang="en-US" altLang="zh-CN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XX</a:t>
            </a: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年 </a:t>
            </a:r>
            <a:r>
              <a:rPr lang="en-US" altLang="zh-CN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XX</a:t>
            </a:r>
            <a:r>
              <a:rPr lang="zh-CN" alt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月</a:t>
            </a:r>
            <a:endParaRPr lang="en-US" altLang="zh-CN" sz="14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04367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latin typeface="Impact" panose="020B0806030902050204" pitchFamily="34" charset="0"/>
                <a:cs typeface="Arial" panose="020B0604020202020204" pitchFamily="34" charset="0"/>
              </a:rPr>
              <a:t>代用名称</a:t>
            </a:r>
            <a:endParaRPr lang="zh-CN" altLang="en-US" sz="2800" b="1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5991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7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5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22"/>
          <p:cNvSpPr/>
          <p:nvPr/>
        </p:nvSpPr>
        <p:spPr>
          <a:xfrm>
            <a:off x="353" y="202"/>
            <a:ext cx="12858044" cy="38761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01412" y="4134132"/>
            <a:ext cx="1227698" cy="1397342"/>
            <a:chOff x="727309" y="3451411"/>
            <a:chExt cx="872891" cy="993808"/>
          </a:xfrm>
        </p:grpSpPr>
        <p:sp>
          <p:nvSpPr>
            <p:cNvPr id="25" name="Freeform 63"/>
            <p:cNvSpPr>
              <a:spLocks noChangeAspect="1"/>
            </p:cNvSpPr>
            <p:nvPr/>
          </p:nvSpPr>
          <p:spPr bwMode="auto">
            <a:xfrm>
              <a:off x="871732" y="3602228"/>
              <a:ext cx="584043" cy="566757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6430" tIns="48216" rIns="96430" bIns="48216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0800000">
              <a:off x="727309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55"/>
          <p:cNvSpPr/>
          <p:nvPr/>
        </p:nvSpPr>
        <p:spPr>
          <a:xfrm>
            <a:off x="845270" y="5614065"/>
            <a:ext cx="1339979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830876" y="4134132"/>
            <a:ext cx="1225466" cy="1397342"/>
            <a:chOff x="2030971" y="3451411"/>
            <a:chExt cx="872891" cy="993808"/>
          </a:xfrm>
        </p:grpSpPr>
        <p:grpSp>
          <p:nvGrpSpPr>
            <p:cNvPr id="12" name="Group 44"/>
            <p:cNvGrpSpPr>
              <a:grpSpLocks noChangeAspect="1"/>
            </p:cNvGrpSpPr>
            <p:nvPr/>
          </p:nvGrpSpPr>
          <p:grpSpPr bwMode="auto">
            <a:xfrm>
              <a:off x="2175432" y="3602656"/>
              <a:ext cx="583968" cy="567090"/>
              <a:chOff x="3202" y="1607"/>
              <a:chExt cx="1730" cy="1680"/>
            </a:xfrm>
            <a:solidFill>
              <a:srgbClr val="FFC000"/>
            </a:solidFill>
          </p:grpSpPr>
          <p:sp>
            <p:nvSpPr>
              <p:cNvPr id="13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46"/>
              <p:cNvSpPr>
                <a:spLocks noEditPoints="1"/>
              </p:cNvSpPr>
              <p:nvPr/>
            </p:nvSpPr>
            <p:spPr bwMode="auto">
              <a:xfrm>
                <a:off x="3700" y="2068"/>
                <a:ext cx="1232" cy="1219"/>
              </a:xfrm>
              <a:custGeom>
                <a:avLst/>
                <a:gdLst>
                  <a:gd name="T0" fmla="*/ 13 w 265"/>
                  <a:gd name="T1" fmla="*/ 118 h 262"/>
                  <a:gd name="T2" fmla="*/ 98 w 265"/>
                  <a:gd name="T3" fmla="*/ 2 h 262"/>
                  <a:gd name="T4" fmla="*/ 167 w 265"/>
                  <a:gd name="T5" fmla="*/ 21 h 262"/>
                  <a:gd name="T6" fmla="*/ 198 w 265"/>
                  <a:gd name="T7" fmla="*/ 58 h 262"/>
                  <a:gd name="T8" fmla="*/ 206 w 265"/>
                  <a:gd name="T9" fmla="*/ 110 h 262"/>
                  <a:gd name="T10" fmla="*/ 184 w 265"/>
                  <a:gd name="T11" fmla="*/ 167 h 262"/>
                  <a:gd name="T12" fmla="*/ 215 w 265"/>
                  <a:gd name="T13" fmla="*/ 181 h 262"/>
                  <a:gd name="T14" fmla="*/ 255 w 265"/>
                  <a:gd name="T15" fmla="*/ 220 h 262"/>
                  <a:gd name="T16" fmla="*/ 224 w 265"/>
                  <a:gd name="T17" fmla="*/ 252 h 262"/>
                  <a:gd name="T18" fmla="*/ 177 w 265"/>
                  <a:gd name="T19" fmla="*/ 211 h 262"/>
                  <a:gd name="T20" fmla="*/ 161 w 265"/>
                  <a:gd name="T21" fmla="*/ 183 h 262"/>
                  <a:gd name="T22" fmla="*/ 90 w 265"/>
                  <a:gd name="T23" fmla="*/ 195 h 262"/>
                  <a:gd name="T24" fmla="*/ 13 w 265"/>
                  <a:gd name="T25" fmla="*/ 118 h 262"/>
                  <a:gd name="T26" fmla="*/ 100 w 265"/>
                  <a:gd name="T27" fmla="*/ 36 h 262"/>
                  <a:gd name="T28" fmla="*/ 50 w 265"/>
                  <a:gd name="T29" fmla="*/ 74 h 262"/>
                  <a:gd name="T30" fmla="*/ 82 w 265"/>
                  <a:gd name="T31" fmla="*/ 158 h 262"/>
                  <a:gd name="T32" fmla="*/ 171 w 265"/>
                  <a:gd name="T33" fmla="*/ 115 h 262"/>
                  <a:gd name="T34" fmla="*/ 100 w 265"/>
                  <a:gd name="T35" fmla="*/ 3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5" h="262">
                    <a:moveTo>
                      <a:pt x="13" y="118"/>
                    </a:moveTo>
                    <a:cubicBezTo>
                      <a:pt x="0" y="64"/>
                      <a:pt x="44" y="7"/>
                      <a:pt x="98" y="2"/>
                    </a:cubicBezTo>
                    <a:cubicBezTo>
                      <a:pt x="120" y="0"/>
                      <a:pt x="150" y="7"/>
                      <a:pt x="167" y="21"/>
                    </a:cubicBezTo>
                    <a:cubicBezTo>
                      <a:pt x="180" y="30"/>
                      <a:pt x="190" y="44"/>
                      <a:pt x="198" y="58"/>
                    </a:cubicBezTo>
                    <a:cubicBezTo>
                      <a:pt x="205" y="72"/>
                      <a:pt x="207" y="95"/>
                      <a:pt x="206" y="110"/>
                    </a:cubicBezTo>
                    <a:cubicBezTo>
                      <a:pt x="205" y="131"/>
                      <a:pt x="192" y="148"/>
                      <a:pt x="184" y="167"/>
                    </a:cubicBezTo>
                    <a:cubicBezTo>
                      <a:pt x="195" y="170"/>
                      <a:pt x="207" y="172"/>
                      <a:pt x="215" y="181"/>
                    </a:cubicBezTo>
                    <a:cubicBezTo>
                      <a:pt x="228" y="195"/>
                      <a:pt x="246" y="204"/>
                      <a:pt x="255" y="220"/>
                    </a:cubicBezTo>
                    <a:cubicBezTo>
                      <a:pt x="265" y="239"/>
                      <a:pt x="242" y="262"/>
                      <a:pt x="224" y="252"/>
                    </a:cubicBezTo>
                    <a:cubicBezTo>
                      <a:pt x="207" y="240"/>
                      <a:pt x="192" y="225"/>
                      <a:pt x="177" y="211"/>
                    </a:cubicBezTo>
                    <a:cubicBezTo>
                      <a:pt x="168" y="204"/>
                      <a:pt x="172" y="189"/>
                      <a:pt x="161" y="183"/>
                    </a:cubicBezTo>
                    <a:cubicBezTo>
                      <a:pt x="139" y="193"/>
                      <a:pt x="114" y="202"/>
                      <a:pt x="90" y="195"/>
                    </a:cubicBezTo>
                    <a:cubicBezTo>
                      <a:pt x="51" y="188"/>
                      <a:pt x="20" y="156"/>
                      <a:pt x="13" y="118"/>
                    </a:cubicBezTo>
                    <a:close/>
                    <a:moveTo>
                      <a:pt x="100" y="36"/>
                    </a:moveTo>
                    <a:cubicBezTo>
                      <a:pt x="78" y="40"/>
                      <a:pt x="59" y="54"/>
                      <a:pt x="50" y="74"/>
                    </a:cubicBezTo>
                    <a:cubicBezTo>
                      <a:pt x="38" y="105"/>
                      <a:pt x="50" y="145"/>
                      <a:pt x="82" y="158"/>
                    </a:cubicBezTo>
                    <a:cubicBezTo>
                      <a:pt x="117" y="175"/>
                      <a:pt x="163" y="153"/>
                      <a:pt x="171" y="115"/>
                    </a:cubicBezTo>
                    <a:cubicBezTo>
                      <a:pt x="184" y="73"/>
                      <a:pt x="142" y="28"/>
                      <a:pt x="100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rot="10800000">
              <a:off x="2030971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矩形 55"/>
          <p:cNvSpPr/>
          <p:nvPr/>
        </p:nvSpPr>
        <p:spPr>
          <a:xfrm>
            <a:off x="2773164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758107" y="4134130"/>
            <a:ext cx="1227698" cy="1397342"/>
            <a:chOff x="3213548" y="3451411"/>
            <a:chExt cx="872892" cy="993808"/>
          </a:xfrm>
        </p:grpSpPr>
        <p:sp>
          <p:nvSpPr>
            <p:cNvPr id="28" name="任意多边形 27"/>
            <p:cNvSpPr/>
            <p:nvPr/>
          </p:nvSpPr>
          <p:spPr>
            <a:xfrm rot="10800000">
              <a:off x="3213548" y="3451411"/>
              <a:ext cx="872892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04" name="文本框 35"/>
            <p:cNvSpPr txBox="1">
              <a:spLocks noChangeArrowheads="1"/>
            </p:cNvSpPr>
            <p:nvPr/>
          </p:nvSpPr>
          <p:spPr bwMode="auto">
            <a:xfrm>
              <a:off x="3302164" y="3783235"/>
              <a:ext cx="695660" cy="262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39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55"/>
          <p:cNvSpPr/>
          <p:nvPr/>
        </p:nvSpPr>
        <p:spPr>
          <a:xfrm>
            <a:off x="4702496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687569" y="4134132"/>
            <a:ext cx="1227698" cy="1397342"/>
            <a:chOff x="5025082" y="3451411"/>
            <a:chExt cx="872891" cy="993808"/>
          </a:xfrm>
        </p:grpSpPr>
        <p:grpSp>
          <p:nvGrpSpPr>
            <p:cNvPr id="16" name="Group 58"/>
            <p:cNvGrpSpPr>
              <a:grpSpLocks noChangeAspect="1"/>
            </p:cNvGrpSpPr>
            <p:nvPr/>
          </p:nvGrpSpPr>
          <p:grpSpPr bwMode="auto">
            <a:xfrm>
              <a:off x="5226798" y="3600165"/>
              <a:ext cx="469458" cy="564600"/>
              <a:chOff x="4372" y="1753"/>
              <a:chExt cx="676" cy="813"/>
            </a:xfrm>
            <a:solidFill>
              <a:srgbClr val="FFC000"/>
            </a:solidFill>
          </p:grpSpPr>
          <p:sp>
            <p:nvSpPr>
              <p:cNvPr id="17" name="Freeform 59"/>
              <p:cNvSpPr>
                <a:spLocks/>
              </p:cNvSpPr>
              <p:nvPr/>
            </p:nvSpPr>
            <p:spPr bwMode="auto">
              <a:xfrm>
                <a:off x="4372" y="1756"/>
                <a:ext cx="294" cy="388"/>
              </a:xfrm>
              <a:custGeom>
                <a:avLst/>
                <a:gdLst>
                  <a:gd name="T0" fmla="*/ 52 w 123"/>
                  <a:gd name="T1" fmla="*/ 6 h 163"/>
                  <a:gd name="T2" fmla="*/ 71 w 123"/>
                  <a:gd name="T3" fmla="*/ 7 h 163"/>
                  <a:gd name="T4" fmla="*/ 115 w 123"/>
                  <a:gd name="T5" fmla="*/ 59 h 163"/>
                  <a:gd name="T6" fmla="*/ 115 w 123"/>
                  <a:gd name="T7" fmla="*/ 81 h 163"/>
                  <a:gd name="T8" fmla="*/ 84 w 123"/>
                  <a:gd name="T9" fmla="*/ 83 h 163"/>
                  <a:gd name="T10" fmla="*/ 113 w 123"/>
                  <a:gd name="T11" fmla="*/ 137 h 163"/>
                  <a:gd name="T12" fmla="*/ 65 w 123"/>
                  <a:gd name="T13" fmla="*/ 163 h 163"/>
                  <a:gd name="T14" fmla="*/ 36 w 123"/>
                  <a:gd name="T15" fmla="*/ 83 h 163"/>
                  <a:gd name="T16" fmla="*/ 0 w 123"/>
                  <a:gd name="T17" fmla="*/ 70 h 163"/>
                  <a:gd name="T18" fmla="*/ 21 w 123"/>
                  <a:gd name="T19" fmla="*/ 42 h 163"/>
                  <a:gd name="T20" fmla="*/ 52 w 123"/>
                  <a:gd name="T21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63">
                    <a:moveTo>
                      <a:pt x="52" y="6"/>
                    </a:moveTo>
                    <a:cubicBezTo>
                      <a:pt x="56" y="0"/>
                      <a:pt x="67" y="1"/>
                      <a:pt x="71" y="7"/>
                    </a:cubicBezTo>
                    <a:cubicBezTo>
                      <a:pt x="85" y="25"/>
                      <a:pt x="100" y="42"/>
                      <a:pt x="115" y="59"/>
                    </a:cubicBezTo>
                    <a:cubicBezTo>
                      <a:pt x="121" y="65"/>
                      <a:pt x="123" y="76"/>
                      <a:pt x="115" y="81"/>
                    </a:cubicBezTo>
                    <a:cubicBezTo>
                      <a:pt x="105" y="83"/>
                      <a:pt x="95" y="82"/>
                      <a:pt x="84" y="83"/>
                    </a:cubicBezTo>
                    <a:cubicBezTo>
                      <a:pt x="81" y="105"/>
                      <a:pt x="95" y="125"/>
                      <a:pt x="113" y="137"/>
                    </a:cubicBezTo>
                    <a:cubicBezTo>
                      <a:pt x="97" y="145"/>
                      <a:pt x="82" y="156"/>
                      <a:pt x="65" y="163"/>
                    </a:cubicBezTo>
                    <a:cubicBezTo>
                      <a:pt x="46" y="141"/>
                      <a:pt x="33" y="113"/>
                      <a:pt x="36" y="83"/>
                    </a:cubicBezTo>
                    <a:cubicBezTo>
                      <a:pt x="24" y="81"/>
                      <a:pt x="1" y="88"/>
                      <a:pt x="0" y="70"/>
                    </a:cubicBezTo>
                    <a:cubicBezTo>
                      <a:pt x="4" y="59"/>
                      <a:pt x="13" y="51"/>
                      <a:pt x="21" y="42"/>
                    </a:cubicBezTo>
                    <a:cubicBezTo>
                      <a:pt x="31" y="31"/>
                      <a:pt x="41" y="18"/>
                      <a:pt x="52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60"/>
              <p:cNvSpPr>
                <a:spLocks/>
              </p:cNvSpPr>
              <p:nvPr/>
            </p:nvSpPr>
            <p:spPr bwMode="auto">
              <a:xfrm>
                <a:off x="4463" y="1753"/>
                <a:ext cx="585" cy="813"/>
              </a:xfrm>
              <a:custGeom>
                <a:avLst/>
                <a:gdLst>
                  <a:gd name="T0" fmla="*/ 179 w 245"/>
                  <a:gd name="T1" fmla="*/ 4 h 341"/>
                  <a:gd name="T2" fmla="*/ 201 w 245"/>
                  <a:gd name="T3" fmla="*/ 16 h 341"/>
                  <a:gd name="T4" fmla="*/ 241 w 245"/>
                  <a:gd name="T5" fmla="*/ 64 h 341"/>
                  <a:gd name="T6" fmla="*/ 240 w 245"/>
                  <a:gd name="T7" fmla="*/ 81 h 341"/>
                  <a:gd name="T8" fmla="*/ 211 w 245"/>
                  <a:gd name="T9" fmla="*/ 84 h 341"/>
                  <a:gd name="T10" fmla="*/ 172 w 245"/>
                  <a:gd name="T11" fmla="*/ 169 h 341"/>
                  <a:gd name="T12" fmla="*/ 87 w 245"/>
                  <a:gd name="T13" fmla="*/ 221 h 341"/>
                  <a:gd name="T14" fmla="*/ 53 w 245"/>
                  <a:gd name="T15" fmla="*/ 250 h 341"/>
                  <a:gd name="T16" fmla="*/ 46 w 245"/>
                  <a:gd name="T17" fmla="*/ 339 h 341"/>
                  <a:gd name="T18" fmla="*/ 1 w 245"/>
                  <a:gd name="T19" fmla="*/ 340 h 341"/>
                  <a:gd name="T20" fmla="*/ 1 w 245"/>
                  <a:gd name="T21" fmla="*/ 267 h 341"/>
                  <a:gd name="T22" fmla="*/ 12 w 245"/>
                  <a:gd name="T23" fmla="*/ 225 h 341"/>
                  <a:gd name="T24" fmla="*/ 54 w 245"/>
                  <a:gd name="T25" fmla="*/ 184 h 341"/>
                  <a:gd name="T26" fmla="*/ 107 w 245"/>
                  <a:gd name="T27" fmla="*/ 152 h 341"/>
                  <a:gd name="T28" fmla="*/ 154 w 245"/>
                  <a:gd name="T29" fmla="*/ 115 h 341"/>
                  <a:gd name="T30" fmla="*/ 159 w 245"/>
                  <a:gd name="T31" fmla="*/ 84 h 341"/>
                  <a:gd name="T32" fmla="*/ 126 w 245"/>
                  <a:gd name="T33" fmla="*/ 78 h 341"/>
                  <a:gd name="T34" fmla="*/ 138 w 245"/>
                  <a:gd name="T35" fmla="*/ 51 h 341"/>
                  <a:gd name="T36" fmla="*/ 179 w 245"/>
                  <a:gd name="T37" fmla="*/ 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5" h="341">
                    <a:moveTo>
                      <a:pt x="179" y="4"/>
                    </a:moveTo>
                    <a:cubicBezTo>
                      <a:pt x="189" y="0"/>
                      <a:pt x="195" y="10"/>
                      <a:pt x="201" y="16"/>
                    </a:cubicBezTo>
                    <a:cubicBezTo>
                      <a:pt x="214" y="32"/>
                      <a:pt x="229" y="47"/>
                      <a:pt x="241" y="64"/>
                    </a:cubicBezTo>
                    <a:cubicBezTo>
                      <a:pt x="245" y="69"/>
                      <a:pt x="244" y="77"/>
                      <a:pt x="240" y="81"/>
                    </a:cubicBezTo>
                    <a:cubicBezTo>
                      <a:pt x="231" y="85"/>
                      <a:pt x="221" y="83"/>
                      <a:pt x="211" y="84"/>
                    </a:cubicBezTo>
                    <a:cubicBezTo>
                      <a:pt x="209" y="115"/>
                      <a:pt x="199" y="149"/>
                      <a:pt x="172" y="169"/>
                    </a:cubicBezTo>
                    <a:cubicBezTo>
                      <a:pt x="145" y="187"/>
                      <a:pt x="115" y="203"/>
                      <a:pt x="87" y="221"/>
                    </a:cubicBezTo>
                    <a:cubicBezTo>
                      <a:pt x="75" y="229"/>
                      <a:pt x="59" y="235"/>
                      <a:pt x="53" y="250"/>
                    </a:cubicBezTo>
                    <a:cubicBezTo>
                      <a:pt x="42" y="278"/>
                      <a:pt x="50" y="310"/>
                      <a:pt x="46" y="339"/>
                    </a:cubicBezTo>
                    <a:cubicBezTo>
                      <a:pt x="31" y="341"/>
                      <a:pt x="16" y="341"/>
                      <a:pt x="1" y="340"/>
                    </a:cubicBezTo>
                    <a:cubicBezTo>
                      <a:pt x="0" y="316"/>
                      <a:pt x="1" y="291"/>
                      <a:pt x="1" y="267"/>
                    </a:cubicBezTo>
                    <a:cubicBezTo>
                      <a:pt x="1" y="252"/>
                      <a:pt x="3" y="237"/>
                      <a:pt x="12" y="225"/>
                    </a:cubicBezTo>
                    <a:cubicBezTo>
                      <a:pt x="25" y="210"/>
                      <a:pt x="41" y="198"/>
                      <a:pt x="54" y="184"/>
                    </a:cubicBezTo>
                    <a:cubicBezTo>
                      <a:pt x="71" y="171"/>
                      <a:pt x="90" y="164"/>
                      <a:pt x="107" y="152"/>
                    </a:cubicBezTo>
                    <a:cubicBezTo>
                      <a:pt x="123" y="140"/>
                      <a:pt x="144" y="133"/>
                      <a:pt x="154" y="115"/>
                    </a:cubicBezTo>
                    <a:cubicBezTo>
                      <a:pt x="159" y="105"/>
                      <a:pt x="163" y="94"/>
                      <a:pt x="159" y="84"/>
                    </a:cubicBezTo>
                    <a:cubicBezTo>
                      <a:pt x="148" y="82"/>
                      <a:pt x="135" y="86"/>
                      <a:pt x="126" y="78"/>
                    </a:cubicBezTo>
                    <a:cubicBezTo>
                      <a:pt x="122" y="67"/>
                      <a:pt x="132" y="59"/>
                      <a:pt x="138" y="51"/>
                    </a:cubicBezTo>
                    <a:cubicBezTo>
                      <a:pt x="152" y="36"/>
                      <a:pt x="164" y="18"/>
                      <a:pt x="179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61"/>
              <p:cNvSpPr>
                <a:spLocks/>
              </p:cNvSpPr>
              <p:nvPr/>
            </p:nvSpPr>
            <p:spPr bwMode="auto">
              <a:xfrm>
                <a:off x="4785" y="2230"/>
                <a:ext cx="172" cy="336"/>
              </a:xfrm>
              <a:custGeom>
                <a:avLst/>
                <a:gdLst>
                  <a:gd name="T0" fmla="*/ 0 w 72"/>
                  <a:gd name="T1" fmla="*/ 25 h 141"/>
                  <a:gd name="T2" fmla="*/ 42 w 72"/>
                  <a:gd name="T3" fmla="*/ 0 h 141"/>
                  <a:gd name="T4" fmla="*/ 71 w 72"/>
                  <a:gd name="T5" fmla="*/ 63 h 141"/>
                  <a:gd name="T6" fmla="*/ 71 w 72"/>
                  <a:gd name="T7" fmla="*/ 139 h 141"/>
                  <a:gd name="T8" fmla="*/ 23 w 72"/>
                  <a:gd name="T9" fmla="*/ 140 h 141"/>
                  <a:gd name="T10" fmla="*/ 22 w 72"/>
                  <a:gd name="T11" fmla="*/ 63 h 141"/>
                  <a:gd name="T12" fmla="*/ 0 w 72"/>
                  <a:gd name="T13" fmla="*/ 29 h 141"/>
                  <a:gd name="T14" fmla="*/ 0 w 72"/>
                  <a:gd name="T15" fmla="*/ 2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1">
                    <a:moveTo>
                      <a:pt x="0" y="25"/>
                    </a:moveTo>
                    <a:cubicBezTo>
                      <a:pt x="14" y="16"/>
                      <a:pt x="28" y="8"/>
                      <a:pt x="42" y="0"/>
                    </a:cubicBezTo>
                    <a:cubicBezTo>
                      <a:pt x="57" y="18"/>
                      <a:pt x="71" y="39"/>
                      <a:pt x="71" y="63"/>
                    </a:cubicBezTo>
                    <a:cubicBezTo>
                      <a:pt x="71" y="88"/>
                      <a:pt x="72" y="114"/>
                      <a:pt x="71" y="139"/>
                    </a:cubicBezTo>
                    <a:cubicBezTo>
                      <a:pt x="55" y="141"/>
                      <a:pt x="39" y="141"/>
                      <a:pt x="23" y="140"/>
                    </a:cubicBezTo>
                    <a:cubicBezTo>
                      <a:pt x="22" y="114"/>
                      <a:pt x="24" y="88"/>
                      <a:pt x="22" y="63"/>
                    </a:cubicBezTo>
                    <a:cubicBezTo>
                      <a:pt x="21" y="49"/>
                      <a:pt x="10" y="39"/>
                      <a:pt x="0" y="29"/>
                    </a:cubicBezTo>
                    <a:cubicBezTo>
                      <a:pt x="0" y="28"/>
                      <a:pt x="0" y="26"/>
                      <a:pt x="0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 rot="10800000">
              <a:off x="5025082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矩形 55"/>
          <p:cNvSpPr/>
          <p:nvPr/>
        </p:nvSpPr>
        <p:spPr>
          <a:xfrm>
            <a:off x="6631825" y="5614065"/>
            <a:ext cx="1341416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7755289" y="1417631"/>
            <a:ext cx="5142936" cy="5435350"/>
            <a:chOff x="5514445" y="1008384"/>
            <a:chExt cx="3657607" cy="3864872"/>
          </a:xfrm>
        </p:grpSpPr>
        <p:pic>
          <p:nvPicPr>
            <p:cNvPr id="20497" name="图片 4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14445" y="1008384"/>
              <a:ext cx="3657607" cy="3864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6" name="图片 4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37468" y="1404369"/>
              <a:ext cx="1547690" cy="167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矩形 55"/>
          <p:cNvSpPr/>
          <p:nvPr/>
        </p:nvSpPr>
        <p:spPr>
          <a:xfrm>
            <a:off x="916520" y="2723105"/>
            <a:ext cx="5512855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39"/>
          <p:cNvSpPr>
            <a:spLocks noChangeArrowheads="1"/>
          </p:cNvSpPr>
          <p:nvPr/>
        </p:nvSpPr>
        <p:spPr bwMode="auto">
          <a:xfrm>
            <a:off x="916520" y="1468743"/>
            <a:ext cx="5512855" cy="43274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LOREM IPSUM DOLOR AMET 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916520" y="1997068"/>
            <a:ext cx="3908284" cy="43274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CONSECTETUR ELIT</a:t>
            </a:r>
          </a:p>
        </p:txBody>
      </p:sp>
    </p:spTree>
    <p:extLst>
      <p:ext uri="{BB962C8B-B14F-4D97-AF65-F5344CB8AC3E}">
        <p14:creationId xmlns:p14="http://schemas.microsoft.com/office/powerpoint/2010/main" val="253626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8.64198E-7 L 0.04236 0.05123 " pathEditMode="relative" rAng="0" ptsTypes="AA">
                                          <p:cBhvr>
                                            <p:cTn id="15" dur="10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18" y="25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42" dur="5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57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90" dur="125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3" grpId="0"/>
          <p:bldP spid="44" grpId="0"/>
          <p:bldP spid="45" grpId="0"/>
          <p:bldP spid="40" grpId="0" build="allAtOnce"/>
          <p:bldP spid="41" grpId="0" animBg="1"/>
          <p:bldP spid="41" grpId="1" animBg="1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8.64198E-7 L 0.04236 0.05123 " pathEditMode="relative" rAng="0" ptsTypes="AA">
                                          <p:cBhvr>
                                            <p:cTn id="15" dur="10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18" y="25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42" dur="5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57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3.7037E-6 L -2.77778E-6 0.10802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90" dur="1250" spd="-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92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3" grpId="0"/>
          <p:bldP spid="44" grpId="0"/>
          <p:bldP spid="45" grpId="0"/>
          <p:bldP spid="40" grpId="0" build="allAtOnce"/>
          <p:bldP spid="41" grpId="0" animBg="1"/>
          <p:bldP spid="41" grpId="1" animBg="1"/>
          <p:bldP spid="42" grpId="0" animBg="1"/>
          <p:bldP spid="42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44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531433" y="2335700"/>
            <a:ext cx="5326612" cy="36339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8112510" y="3229409"/>
            <a:ext cx="4050148" cy="184473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7" y="2335700"/>
            <a:ext cx="7530727" cy="36339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71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84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>
            <a:spLocks/>
          </p:cNvSpPr>
          <p:nvPr/>
        </p:nvSpPr>
        <p:spPr>
          <a:xfrm>
            <a:off x="1550188" y="1687757"/>
            <a:ext cx="9844728" cy="28277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61223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612236" y="2634787"/>
            <a:ext cx="1527817" cy="96005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77933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811129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1690446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25208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252089" y="2634787"/>
            <a:ext cx="1527817" cy="96005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3419192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450981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3330298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88409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884096" y="2634787"/>
            <a:ext cx="1527817" cy="96005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5051198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5082988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>
            <a:spLocks/>
          </p:cNvSpPr>
          <p:nvPr/>
        </p:nvSpPr>
        <p:spPr>
          <a:xfrm>
            <a:off x="49623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31795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31795" y="2634787"/>
            <a:ext cx="1527817" cy="96005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6988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730687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6100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179494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179494" y="2634787"/>
            <a:ext cx="1527817" cy="96005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83465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8378385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8257703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83503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835039" y="2634787"/>
            <a:ext cx="1527817" cy="96005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10002140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10033933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9913248" y="4023604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53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11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53" y="1980013"/>
            <a:ext cx="4446740" cy="3138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447094" y="2241190"/>
            <a:ext cx="2810466" cy="26787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7239700" y="2241190"/>
            <a:ext cx="2810464" cy="26787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0047933" y="2241190"/>
            <a:ext cx="2810464" cy="26787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 Box 10"/>
          <p:cNvSpPr txBox="1">
            <a:spLocks noChangeArrowheads="1"/>
          </p:cNvSpPr>
          <p:nvPr/>
        </p:nvSpPr>
        <p:spPr bwMode="auto">
          <a:xfrm>
            <a:off x="906667" y="5539452"/>
            <a:ext cx="11138975" cy="77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Rectangle 11"/>
          <p:cNvSpPr>
            <a:spLocks noChangeArrowheads="1"/>
          </p:cNvSpPr>
          <p:nvPr/>
        </p:nvSpPr>
        <p:spPr bwMode="auto">
          <a:xfrm>
            <a:off x="958009" y="2606225"/>
            <a:ext cx="2531428" cy="68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476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WHAT MAKES US </a:t>
            </a:r>
            <a:r>
              <a:rPr lang="zh-CN" altLang="zh-CN" sz="2953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DIFFERENT</a:t>
            </a:r>
            <a:endParaRPr lang="zh-CN" altLang="zh-CN" sz="2953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 Box 12"/>
          <p:cNvSpPr txBox="1">
            <a:spLocks noChangeArrowheads="1"/>
          </p:cNvSpPr>
          <p:nvPr/>
        </p:nvSpPr>
        <p:spPr bwMode="auto">
          <a:xfrm>
            <a:off x="895823" y="3517002"/>
            <a:ext cx="2655800" cy="97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Line 13"/>
          <p:cNvSpPr>
            <a:spLocks noChangeShapeType="1"/>
          </p:cNvSpPr>
          <p:nvPr/>
        </p:nvSpPr>
        <p:spPr bwMode="auto">
          <a:xfrm>
            <a:off x="994942" y="3402003"/>
            <a:ext cx="24575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72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4251" y="2520464"/>
            <a:ext cx="6169263" cy="3209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4601" y="2520462"/>
            <a:ext cx="3343543" cy="32094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28820" y="2520462"/>
            <a:ext cx="3343543" cy="320948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50065" y="3309747"/>
            <a:ext cx="4536254" cy="194861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84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60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71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>
            <a:spLocks/>
          </p:cNvSpPr>
          <p:nvPr/>
        </p:nvSpPr>
        <p:spPr bwMode="auto">
          <a:xfrm>
            <a:off x="-27853" y="1485932"/>
            <a:ext cx="7111447" cy="4260791"/>
          </a:xfrm>
          <a:custGeom>
            <a:avLst/>
            <a:gdLst>
              <a:gd name="connsiteX0" fmla="*/ 0 w 7112227"/>
              <a:gd name="connsiteY0" fmla="*/ 0 h 4261259"/>
              <a:gd name="connsiteX1" fmla="*/ 4629551 w 7112227"/>
              <a:gd name="connsiteY1" fmla="*/ 0 h 4261259"/>
              <a:gd name="connsiteX2" fmla="*/ 7112227 w 7112227"/>
              <a:gd name="connsiteY2" fmla="*/ 4261259 h 4261259"/>
              <a:gd name="connsiteX3" fmla="*/ 0 w 7112227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227" h="4261259">
                <a:moveTo>
                  <a:pt x="0" y="0"/>
                </a:moveTo>
                <a:lnTo>
                  <a:pt x="4629551" y="0"/>
                </a:lnTo>
                <a:lnTo>
                  <a:pt x="7112227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3" rIns="128566" bIns="64283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4870388" y="2104324"/>
            <a:ext cx="379627" cy="37962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5575307" y="2043812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5349373" y="2973744"/>
            <a:ext cx="379627" cy="37962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6054293" y="2913233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5914904" y="3843165"/>
            <a:ext cx="379627" cy="37962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6619824" y="3782654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PRESENTATION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6426189" y="4712586"/>
            <a:ext cx="379627" cy="37962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7131109" y="4652074"/>
            <a:ext cx="3208029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2713844" y="1719240"/>
            <a:ext cx="1769074" cy="379417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866040" y="3277773"/>
            <a:ext cx="329893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10800000">
            <a:off x="10370698" y="1485932"/>
            <a:ext cx="2487346" cy="4260791"/>
          </a:xfrm>
          <a:custGeom>
            <a:avLst/>
            <a:gdLst>
              <a:gd name="connsiteX0" fmla="*/ 2487620 w 2487620"/>
              <a:gd name="connsiteY0" fmla="*/ 4261259 h 4261259"/>
              <a:gd name="connsiteX1" fmla="*/ 0 w 2487620"/>
              <a:gd name="connsiteY1" fmla="*/ 4261259 h 4261259"/>
              <a:gd name="connsiteX2" fmla="*/ 0 w 2487620"/>
              <a:gd name="connsiteY2" fmla="*/ 0 h 4261259"/>
              <a:gd name="connsiteX3" fmla="*/ 4944 w 2487620"/>
              <a:gd name="connsiteY3" fmla="*/ 0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620" h="4261259">
                <a:moveTo>
                  <a:pt x="2487620" y="4261259"/>
                </a:moveTo>
                <a:lnTo>
                  <a:pt x="0" y="4261259"/>
                </a:lnTo>
                <a:lnTo>
                  <a:pt x="0" y="0"/>
                </a:lnTo>
                <a:lnTo>
                  <a:pt x="49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3" rIns="128566" bIns="64283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157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4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544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22"/>
          <p:cNvSpPr/>
          <p:nvPr/>
        </p:nvSpPr>
        <p:spPr>
          <a:xfrm>
            <a:off x="353" y="202"/>
            <a:ext cx="12858044" cy="38761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28845" y="1995765"/>
            <a:ext cx="1227698" cy="1397342"/>
            <a:chOff x="727309" y="3451411"/>
            <a:chExt cx="872891" cy="993808"/>
          </a:xfrm>
        </p:grpSpPr>
        <p:sp>
          <p:nvSpPr>
            <p:cNvPr id="11" name="任意多边形 10"/>
            <p:cNvSpPr/>
            <p:nvPr/>
          </p:nvSpPr>
          <p:spPr>
            <a:xfrm rot="10800000">
              <a:off x="727309" y="3451411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3"/>
            <p:cNvSpPr>
              <a:spLocks noChangeAspect="1"/>
            </p:cNvSpPr>
            <p:nvPr/>
          </p:nvSpPr>
          <p:spPr bwMode="auto">
            <a:xfrm>
              <a:off x="871732" y="3602229"/>
              <a:ext cx="584043" cy="566756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96430" tIns="48216" rIns="96430" bIns="48216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7835" y="1995765"/>
            <a:ext cx="1227698" cy="1397342"/>
            <a:chOff x="3440869" y="1418796"/>
            <a:chExt cx="872891" cy="993808"/>
          </a:xfrm>
        </p:grpSpPr>
        <p:sp>
          <p:nvSpPr>
            <p:cNvPr id="15" name="任意多边形 14"/>
            <p:cNvSpPr/>
            <p:nvPr/>
          </p:nvSpPr>
          <p:spPr>
            <a:xfrm rot="10800000">
              <a:off x="3440869" y="1418796"/>
              <a:ext cx="872891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44"/>
            <p:cNvGrpSpPr>
              <a:grpSpLocks noChangeAspect="1"/>
            </p:cNvGrpSpPr>
            <p:nvPr/>
          </p:nvGrpSpPr>
          <p:grpSpPr bwMode="auto">
            <a:xfrm>
              <a:off x="3585330" y="1570041"/>
              <a:ext cx="583968" cy="567090"/>
              <a:chOff x="3202" y="1607"/>
              <a:chExt cx="1730" cy="1680"/>
            </a:xfrm>
            <a:solidFill>
              <a:schemeClr val="bg1"/>
            </a:solidFill>
          </p:grpSpPr>
          <p:sp>
            <p:nvSpPr>
              <p:cNvPr id="16" name="Freeform 45"/>
              <p:cNvSpPr>
                <a:spLocks/>
              </p:cNvSpPr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46"/>
              <p:cNvSpPr>
                <a:spLocks noEditPoints="1"/>
              </p:cNvSpPr>
              <p:nvPr/>
            </p:nvSpPr>
            <p:spPr bwMode="auto">
              <a:xfrm>
                <a:off x="3700" y="2068"/>
                <a:ext cx="1232" cy="1219"/>
              </a:xfrm>
              <a:custGeom>
                <a:avLst/>
                <a:gdLst>
                  <a:gd name="T0" fmla="*/ 13 w 265"/>
                  <a:gd name="T1" fmla="*/ 118 h 262"/>
                  <a:gd name="T2" fmla="*/ 98 w 265"/>
                  <a:gd name="T3" fmla="*/ 2 h 262"/>
                  <a:gd name="T4" fmla="*/ 167 w 265"/>
                  <a:gd name="T5" fmla="*/ 21 h 262"/>
                  <a:gd name="T6" fmla="*/ 198 w 265"/>
                  <a:gd name="T7" fmla="*/ 58 h 262"/>
                  <a:gd name="T8" fmla="*/ 206 w 265"/>
                  <a:gd name="T9" fmla="*/ 110 h 262"/>
                  <a:gd name="T10" fmla="*/ 184 w 265"/>
                  <a:gd name="T11" fmla="*/ 167 h 262"/>
                  <a:gd name="T12" fmla="*/ 215 w 265"/>
                  <a:gd name="T13" fmla="*/ 181 h 262"/>
                  <a:gd name="T14" fmla="*/ 255 w 265"/>
                  <a:gd name="T15" fmla="*/ 220 h 262"/>
                  <a:gd name="T16" fmla="*/ 224 w 265"/>
                  <a:gd name="T17" fmla="*/ 252 h 262"/>
                  <a:gd name="T18" fmla="*/ 177 w 265"/>
                  <a:gd name="T19" fmla="*/ 211 h 262"/>
                  <a:gd name="T20" fmla="*/ 161 w 265"/>
                  <a:gd name="T21" fmla="*/ 183 h 262"/>
                  <a:gd name="T22" fmla="*/ 90 w 265"/>
                  <a:gd name="T23" fmla="*/ 195 h 262"/>
                  <a:gd name="T24" fmla="*/ 13 w 265"/>
                  <a:gd name="T25" fmla="*/ 118 h 262"/>
                  <a:gd name="T26" fmla="*/ 100 w 265"/>
                  <a:gd name="T27" fmla="*/ 36 h 262"/>
                  <a:gd name="T28" fmla="*/ 50 w 265"/>
                  <a:gd name="T29" fmla="*/ 74 h 262"/>
                  <a:gd name="T30" fmla="*/ 82 w 265"/>
                  <a:gd name="T31" fmla="*/ 158 h 262"/>
                  <a:gd name="T32" fmla="*/ 171 w 265"/>
                  <a:gd name="T33" fmla="*/ 115 h 262"/>
                  <a:gd name="T34" fmla="*/ 100 w 265"/>
                  <a:gd name="T35" fmla="*/ 3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5" h="262">
                    <a:moveTo>
                      <a:pt x="13" y="118"/>
                    </a:moveTo>
                    <a:cubicBezTo>
                      <a:pt x="0" y="64"/>
                      <a:pt x="44" y="7"/>
                      <a:pt x="98" y="2"/>
                    </a:cubicBezTo>
                    <a:cubicBezTo>
                      <a:pt x="120" y="0"/>
                      <a:pt x="150" y="7"/>
                      <a:pt x="167" y="21"/>
                    </a:cubicBezTo>
                    <a:cubicBezTo>
                      <a:pt x="180" y="30"/>
                      <a:pt x="190" y="44"/>
                      <a:pt x="198" y="58"/>
                    </a:cubicBezTo>
                    <a:cubicBezTo>
                      <a:pt x="205" y="72"/>
                      <a:pt x="207" y="95"/>
                      <a:pt x="206" y="110"/>
                    </a:cubicBezTo>
                    <a:cubicBezTo>
                      <a:pt x="205" y="131"/>
                      <a:pt x="192" y="148"/>
                      <a:pt x="184" y="167"/>
                    </a:cubicBezTo>
                    <a:cubicBezTo>
                      <a:pt x="195" y="170"/>
                      <a:pt x="207" y="172"/>
                      <a:pt x="215" y="181"/>
                    </a:cubicBezTo>
                    <a:cubicBezTo>
                      <a:pt x="228" y="195"/>
                      <a:pt x="246" y="204"/>
                      <a:pt x="255" y="220"/>
                    </a:cubicBezTo>
                    <a:cubicBezTo>
                      <a:pt x="265" y="239"/>
                      <a:pt x="242" y="262"/>
                      <a:pt x="224" y="252"/>
                    </a:cubicBezTo>
                    <a:cubicBezTo>
                      <a:pt x="207" y="240"/>
                      <a:pt x="192" y="225"/>
                      <a:pt x="177" y="211"/>
                    </a:cubicBezTo>
                    <a:cubicBezTo>
                      <a:pt x="168" y="204"/>
                      <a:pt x="172" y="189"/>
                      <a:pt x="161" y="183"/>
                    </a:cubicBezTo>
                    <a:cubicBezTo>
                      <a:pt x="139" y="193"/>
                      <a:pt x="114" y="202"/>
                      <a:pt x="90" y="195"/>
                    </a:cubicBezTo>
                    <a:cubicBezTo>
                      <a:pt x="51" y="188"/>
                      <a:pt x="20" y="156"/>
                      <a:pt x="13" y="118"/>
                    </a:cubicBezTo>
                    <a:close/>
                    <a:moveTo>
                      <a:pt x="100" y="36"/>
                    </a:moveTo>
                    <a:cubicBezTo>
                      <a:pt x="78" y="40"/>
                      <a:pt x="59" y="54"/>
                      <a:pt x="50" y="74"/>
                    </a:cubicBezTo>
                    <a:cubicBezTo>
                      <a:pt x="38" y="105"/>
                      <a:pt x="50" y="145"/>
                      <a:pt x="82" y="158"/>
                    </a:cubicBezTo>
                    <a:cubicBezTo>
                      <a:pt x="117" y="175"/>
                      <a:pt x="163" y="153"/>
                      <a:pt x="171" y="115"/>
                    </a:cubicBezTo>
                    <a:cubicBezTo>
                      <a:pt x="184" y="73"/>
                      <a:pt x="142" y="28"/>
                      <a:pt x="100" y="3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7"/>
              <p:cNvSpPr>
                <a:spLocks/>
              </p:cNvSpPr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96430" tIns="48216" rIns="96430" bIns="48216"/>
              <a:lstStyle/>
              <a:p>
                <a:pPr>
                  <a:lnSpc>
                    <a:spcPct val="150000"/>
                  </a:lnSpc>
                  <a:defRPr/>
                </a:pPr>
                <a:endParaRPr lang="zh-CN" altLang="en-US" sz="142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802090" y="1995765"/>
            <a:ext cx="1227698" cy="1397342"/>
            <a:chOff x="3213548" y="3451411"/>
            <a:chExt cx="872892" cy="993808"/>
          </a:xfrm>
        </p:grpSpPr>
        <p:sp>
          <p:nvSpPr>
            <p:cNvPr id="21" name="任意多边形 20"/>
            <p:cNvSpPr/>
            <p:nvPr/>
          </p:nvSpPr>
          <p:spPr>
            <a:xfrm rot="10800000">
              <a:off x="3213548" y="3451411"/>
              <a:ext cx="872892" cy="993808"/>
            </a:xfrm>
            <a:custGeom>
              <a:avLst/>
              <a:gdLst>
                <a:gd name="connsiteX0" fmla="*/ 770660 w 826161"/>
                <a:gd name="connsiteY0" fmla="*/ 940604 h 940604"/>
                <a:gd name="connsiteX1" fmla="*/ 55501 w 826161"/>
                <a:gd name="connsiteY1" fmla="*/ 940604 h 940604"/>
                <a:gd name="connsiteX2" fmla="*/ 0 w 826161"/>
                <a:gd name="connsiteY2" fmla="*/ 885103 h 940604"/>
                <a:gd name="connsiteX3" fmla="*/ 0 w 826161"/>
                <a:gd name="connsiteY3" fmla="*/ 169944 h 940604"/>
                <a:gd name="connsiteX4" fmla="*/ 55501 w 826161"/>
                <a:gd name="connsiteY4" fmla="*/ 114443 h 940604"/>
                <a:gd name="connsiteX5" fmla="*/ 346704 w 826161"/>
                <a:gd name="connsiteY5" fmla="*/ 114443 h 940604"/>
                <a:gd name="connsiteX6" fmla="*/ 413081 w 826161"/>
                <a:gd name="connsiteY6" fmla="*/ 0 h 940604"/>
                <a:gd name="connsiteX7" fmla="*/ 479458 w 826161"/>
                <a:gd name="connsiteY7" fmla="*/ 114443 h 940604"/>
                <a:gd name="connsiteX8" fmla="*/ 770660 w 826161"/>
                <a:gd name="connsiteY8" fmla="*/ 114443 h 940604"/>
                <a:gd name="connsiteX9" fmla="*/ 826161 w 826161"/>
                <a:gd name="connsiteY9" fmla="*/ 169944 h 940604"/>
                <a:gd name="connsiteX10" fmla="*/ 826161 w 826161"/>
                <a:gd name="connsiteY10" fmla="*/ 885103 h 940604"/>
                <a:gd name="connsiteX11" fmla="*/ 770660 w 826161"/>
                <a:gd name="connsiteY11" fmla="*/ 940604 h 9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161" h="940604">
                  <a:moveTo>
                    <a:pt x="770660" y="940604"/>
                  </a:moveTo>
                  <a:lnTo>
                    <a:pt x="55501" y="940604"/>
                  </a:lnTo>
                  <a:cubicBezTo>
                    <a:pt x="24849" y="940604"/>
                    <a:pt x="0" y="915755"/>
                    <a:pt x="0" y="885103"/>
                  </a:cubicBezTo>
                  <a:lnTo>
                    <a:pt x="0" y="169944"/>
                  </a:lnTo>
                  <a:cubicBezTo>
                    <a:pt x="0" y="139292"/>
                    <a:pt x="24849" y="114443"/>
                    <a:pt x="55501" y="114443"/>
                  </a:cubicBezTo>
                  <a:lnTo>
                    <a:pt x="346704" y="114443"/>
                  </a:lnTo>
                  <a:lnTo>
                    <a:pt x="413081" y="0"/>
                  </a:lnTo>
                  <a:lnTo>
                    <a:pt x="479458" y="114443"/>
                  </a:lnTo>
                  <a:lnTo>
                    <a:pt x="770660" y="114443"/>
                  </a:lnTo>
                  <a:cubicBezTo>
                    <a:pt x="801312" y="114443"/>
                    <a:pt x="826161" y="139292"/>
                    <a:pt x="826161" y="169944"/>
                  </a:cubicBezTo>
                  <a:lnTo>
                    <a:pt x="826161" y="885103"/>
                  </a:lnTo>
                  <a:cubicBezTo>
                    <a:pt x="826161" y="915755"/>
                    <a:pt x="801312" y="940604"/>
                    <a:pt x="770660" y="940604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89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52" name="文本框 24"/>
            <p:cNvSpPr txBox="1">
              <a:spLocks noChangeArrowheads="1"/>
            </p:cNvSpPr>
            <p:nvPr/>
          </p:nvSpPr>
          <p:spPr bwMode="auto">
            <a:xfrm>
              <a:off x="3302639" y="3733110"/>
              <a:ext cx="694709" cy="262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39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endPara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矩形 55"/>
          <p:cNvSpPr/>
          <p:nvPr/>
        </p:nvSpPr>
        <p:spPr>
          <a:xfrm>
            <a:off x="916520" y="5607118"/>
            <a:ext cx="5080472" cy="974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9"/>
          <p:cNvSpPr>
            <a:spLocks noChangeArrowheads="1"/>
          </p:cNvSpPr>
          <p:nvPr/>
        </p:nvSpPr>
        <p:spPr bwMode="auto">
          <a:xfrm>
            <a:off x="916520" y="4483377"/>
            <a:ext cx="5080750" cy="43274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LOREM IPSUM DOLOR AMET 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16520" y="5011702"/>
            <a:ext cx="3601948" cy="43274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281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iragino Sans GB W3"/>
                <a:sym typeface="Arial" panose="020B0604020202020204" pitchFamily="34" charset="0"/>
              </a:rPr>
              <a:t>CONSECTETUR ELIT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320869" y="1879692"/>
            <a:ext cx="4745608" cy="6002324"/>
            <a:chOff x="5205334" y="1336962"/>
            <a:chExt cx="3376368" cy="4268194"/>
          </a:xfrm>
        </p:grpSpPr>
        <p:grpSp>
          <p:nvGrpSpPr>
            <p:cNvPr id="22539" name="组合 50"/>
            <p:cNvGrpSpPr>
              <a:grpSpLocks/>
            </p:cNvGrpSpPr>
            <p:nvPr/>
          </p:nvGrpSpPr>
          <p:grpSpPr bwMode="auto">
            <a:xfrm>
              <a:off x="5555703" y="1752784"/>
              <a:ext cx="2874519" cy="3417825"/>
              <a:chOff x="5555703" y="1752784"/>
              <a:chExt cx="2874519" cy="3417825"/>
            </a:xfrm>
          </p:grpSpPr>
          <p:pic>
            <p:nvPicPr>
              <p:cNvPr id="22541" name="图片 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555703" y="1752784"/>
                <a:ext cx="2874519" cy="3417825"/>
              </a:xfrm>
              <a:prstGeom prst="rect">
                <a:avLst/>
              </a:prstGeom>
              <a:solidFill>
                <a:srgbClr val="E7C59B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" name="矩形 37"/>
              <p:cNvSpPr/>
              <p:nvPr/>
            </p:nvSpPr>
            <p:spPr>
              <a:xfrm>
                <a:off x="5555703" y="1779813"/>
                <a:ext cx="2874519" cy="135394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189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2543" name="组合 38"/>
              <p:cNvGrpSpPr>
                <a:grpSpLocks/>
              </p:cNvGrpSpPr>
              <p:nvPr/>
            </p:nvGrpSpPr>
            <p:grpSpPr bwMode="auto">
              <a:xfrm>
                <a:off x="6828028" y="2179499"/>
                <a:ext cx="1282050" cy="685143"/>
                <a:chOff x="4984441" y="3616584"/>
                <a:chExt cx="1282050" cy="685143"/>
              </a:xfrm>
            </p:grpSpPr>
            <p:sp>
              <p:nvSpPr>
                <p:cNvPr id="22545" name="文本框 39"/>
                <p:cNvSpPr txBox="1">
                  <a:spLocks noChangeArrowheads="1"/>
                </p:cNvSpPr>
                <p:nvPr/>
              </p:nvSpPr>
              <p:spPr bwMode="auto">
                <a:xfrm>
                  <a:off x="4984441" y="3616584"/>
                  <a:ext cx="1282050" cy="41550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zh-CN" sz="379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$350</a:t>
                  </a:r>
                  <a:r>
                    <a:rPr lang="en-US" altLang="zh-CN" sz="253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.00</a:t>
                  </a:r>
                  <a:endParaRPr lang="zh-CN" altLang="en-US" sz="253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547" name="文本框 41"/>
                <p:cNvSpPr txBox="1">
                  <a:spLocks noChangeArrowheads="1"/>
                </p:cNvSpPr>
                <p:nvPr/>
              </p:nvSpPr>
              <p:spPr bwMode="auto">
                <a:xfrm>
                  <a:off x="4984441" y="4024782"/>
                  <a:ext cx="1282050" cy="2769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zh-CN" sz="253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From </a:t>
                  </a:r>
                  <a:r>
                    <a:rPr lang="en-US" altLang="zh-CN" sz="253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2018 </a:t>
                  </a:r>
                  <a:endParaRPr lang="zh-CN" altLang="en-US" sz="253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>
                <a:grpSpLocks noChangeAspect="1"/>
              </p:cNvGrpSpPr>
              <p:nvPr/>
            </p:nvGrpSpPr>
            <p:grpSpPr>
              <a:xfrm>
                <a:off x="5966656" y="2113975"/>
                <a:ext cx="777487" cy="687441"/>
                <a:chOff x="3676115" y="1160462"/>
                <a:chExt cx="5659574" cy="5004107"/>
              </a:xfrm>
              <a:solidFill>
                <a:schemeClr val="bg1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3676115" y="2915504"/>
                  <a:ext cx="4433135" cy="3249065"/>
                </a:xfrm>
                <a:custGeom>
                  <a:avLst/>
                  <a:gdLst>
                    <a:gd name="connsiteX0" fmla="*/ 1383752 w 4433135"/>
                    <a:gd name="connsiteY0" fmla="*/ 867104 h 3249065"/>
                    <a:gd name="connsiteX1" fmla="*/ 1258108 w 4433135"/>
                    <a:gd name="connsiteY1" fmla="*/ 868142 h 3249065"/>
                    <a:gd name="connsiteX2" fmla="*/ 1210263 w 4433135"/>
                    <a:gd name="connsiteY2" fmla="*/ 944893 h 3249065"/>
                    <a:gd name="connsiteX3" fmla="*/ 1459057 w 4433135"/>
                    <a:gd name="connsiteY3" fmla="*/ 2196531 h 3249065"/>
                    <a:gd name="connsiteX4" fmla="*/ 1733368 w 4433135"/>
                    <a:gd name="connsiteY4" fmla="*/ 2583239 h 3249065"/>
                    <a:gd name="connsiteX5" fmla="*/ 2049146 w 4433135"/>
                    <a:gd name="connsiteY5" fmla="*/ 2583239 h 3249065"/>
                    <a:gd name="connsiteX6" fmla="*/ 2103371 w 4433135"/>
                    <a:gd name="connsiteY6" fmla="*/ 2456304 h 3249065"/>
                    <a:gd name="connsiteX7" fmla="*/ 1832248 w 4433135"/>
                    <a:gd name="connsiteY7" fmla="*/ 1054116 h 3249065"/>
                    <a:gd name="connsiteX8" fmla="*/ 1720610 w 4433135"/>
                    <a:gd name="connsiteY8" fmla="*/ 868142 h 3249065"/>
                    <a:gd name="connsiteX9" fmla="*/ 1511289 w 4433135"/>
                    <a:gd name="connsiteY9" fmla="*/ 867589 h 3249065"/>
                    <a:gd name="connsiteX10" fmla="*/ 1383752 w 4433135"/>
                    <a:gd name="connsiteY10" fmla="*/ 867104 h 3249065"/>
                    <a:gd name="connsiteX11" fmla="*/ 146071 w 4433135"/>
                    <a:gd name="connsiteY11" fmla="*/ 0 h 3249065"/>
                    <a:gd name="connsiteX12" fmla="*/ 882914 w 4433135"/>
                    <a:gd name="connsiteY12" fmla="*/ 0 h 3249065"/>
                    <a:gd name="connsiteX13" fmla="*/ 880954 w 4433135"/>
                    <a:gd name="connsiteY13" fmla="*/ 74488 h 3249065"/>
                    <a:gd name="connsiteX14" fmla="*/ 1122741 w 4433135"/>
                    <a:gd name="connsiteY14" fmla="*/ 461420 h 3249065"/>
                    <a:gd name="connsiteX15" fmla="*/ 1786399 w 4433135"/>
                    <a:gd name="connsiteY15" fmla="*/ 283593 h 3249065"/>
                    <a:gd name="connsiteX16" fmla="*/ 1950131 w 4433135"/>
                    <a:gd name="connsiteY16" fmla="*/ 0 h 3249065"/>
                    <a:gd name="connsiteX17" fmla="*/ 2992123 w 4433135"/>
                    <a:gd name="connsiteY17" fmla="*/ 0 h 3249065"/>
                    <a:gd name="connsiteX18" fmla="*/ 2975391 w 4433135"/>
                    <a:gd name="connsiteY18" fmla="*/ 34734 h 3249065"/>
                    <a:gd name="connsiteX19" fmla="*/ 2853142 w 4433135"/>
                    <a:gd name="connsiteY19" fmla="*/ 640253 h 3249065"/>
                    <a:gd name="connsiteX20" fmla="*/ 2861174 w 4433135"/>
                    <a:gd name="connsiteY20" fmla="*/ 799307 h 3249065"/>
                    <a:gd name="connsiteX21" fmla="*/ 2870542 w 4433135"/>
                    <a:gd name="connsiteY21" fmla="*/ 860687 h 3249065"/>
                    <a:gd name="connsiteX22" fmla="*/ 2849298 w 4433135"/>
                    <a:gd name="connsiteY22" fmla="*/ 859746 h 3249065"/>
                    <a:gd name="connsiteX23" fmla="*/ 2617108 w 4433135"/>
                    <a:gd name="connsiteY23" fmla="*/ 855875 h 3249065"/>
                    <a:gd name="connsiteX24" fmla="*/ 2511161 w 4433135"/>
                    <a:gd name="connsiteY24" fmla="*/ 856055 h 3249065"/>
                    <a:gd name="connsiteX25" fmla="*/ 2397787 w 4433135"/>
                    <a:gd name="connsiteY25" fmla="*/ 858300 h 3249065"/>
                    <a:gd name="connsiteX26" fmla="*/ 2267900 w 4433135"/>
                    <a:gd name="connsiteY26" fmla="*/ 1007867 h 3249065"/>
                    <a:gd name="connsiteX27" fmla="*/ 2452890 w 4433135"/>
                    <a:gd name="connsiteY27" fmla="*/ 2491724 h 3249065"/>
                    <a:gd name="connsiteX28" fmla="*/ 2523737 w 4433135"/>
                    <a:gd name="connsiteY28" fmla="*/ 2594059 h 3249065"/>
                    <a:gd name="connsiteX29" fmla="*/ 2783511 w 4433135"/>
                    <a:gd name="connsiteY29" fmla="*/ 2590123 h 3249065"/>
                    <a:gd name="connsiteX30" fmla="*/ 2846486 w 4433135"/>
                    <a:gd name="connsiteY30" fmla="*/ 2479916 h 3249065"/>
                    <a:gd name="connsiteX31" fmla="*/ 2980514 w 4433135"/>
                    <a:gd name="connsiteY31" fmla="*/ 1369603 h 3249065"/>
                    <a:gd name="connsiteX32" fmla="*/ 2991426 w 4433135"/>
                    <a:gd name="connsiteY32" fmla="*/ 1279059 h 3249065"/>
                    <a:gd name="connsiteX33" fmla="*/ 3040898 w 4433135"/>
                    <a:gd name="connsiteY33" fmla="*/ 1381756 h 3249065"/>
                    <a:gd name="connsiteX34" fmla="*/ 3308774 w 4433135"/>
                    <a:gd name="connsiteY34" fmla="*/ 1740245 h 3249065"/>
                    <a:gd name="connsiteX35" fmla="*/ 3336412 w 4433135"/>
                    <a:gd name="connsiteY35" fmla="*/ 1765365 h 3249065"/>
                    <a:gd name="connsiteX36" fmla="*/ 3296438 w 4433135"/>
                    <a:gd name="connsiteY36" fmla="*/ 1973342 h 3249065"/>
                    <a:gd name="connsiteX37" fmla="*/ 3203877 w 4433135"/>
                    <a:gd name="connsiteY37" fmla="*/ 2456304 h 3249065"/>
                    <a:gd name="connsiteX38" fmla="*/ 3258102 w 4433135"/>
                    <a:gd name="connsiteY38" fmla="*/ 2583239 h 3249065"/>
                    <a:gd name="connsiteX39" fmla="*/ 3573880 w 4433135"/>
                    <a:gd name="connsiteY39" fmla="*/ 2583239 h 3249065"/>
                    <a:gd name="connsiteX40" fmla="*/ 3848192 w 4433135"/>
                    <a:gd name="connsiteY40" fmla="*/ 2196531 h 3249065"/>
                    <a:gd name="connsiteX41" fmla="*/ 3860345 w 4433135"/>
                    <a:gd name="connsiteY41" fmla="*/ 2138945 h 3249065"/>
                    <a:gd name="connsiteX42" fmla="*/ 3868876 w 4433135"/>
                    <a:gd name="connsiteY42" fmla="*/ 2097649 h 3249065"/>
                    <a:gd name="connsiteX43" fmla="*/ 3946171 w 4433135"/>
                    <a:gd name="connsiteY43" fmla="*/ 2125939 h 3249065"/>
                    <a:gd name="connsiteX44" fmla="*/ 4408766 w 4433135"/>
                    <a:gd name="connsiteY44" fmla="*/ 2195877 h 3249065"/>
                    <a:gd name="connsiteX45" fmla="*/ 4433135 w 4433135"/>
                    <a:gd name="connsiteY45" fmla="*/ 2194647 h 3249065"/>
                    <a:gd name="connsiteX46" fmla="*/ 4229977 w 4433135"/>
                    <a:gd name="connsiteY46" fmla="*/ 2999465 h 3249065"/>
                    <a:gd name="connsiteX47" fmla="*/ 3976107 w 4433135"/>
                    <a:gd name="connsiteY47" fmla="*/ 3247430 h 3249065"/>
                    <a:gd name="connsiteX48" fmla="*/ 1337046 w 4433135"/>
                    <a:gd name="connsiteY48" fmla="*/ 3247430 h 3249065"/>
                    <a:gd name="connsiteX49" fmla="*/ 1035944 w 4433135"/>
                    <a:gd name="connsiteY49" fmla="*/ 3023080 h 3249065"/>
                    <a:gd name="connsiteX50" fmla="*/ 507540 w 4433135"/>
                    <a:gd name="connsiteY50" fmla="*/ 904676 h 3249065"/>
                    <a:gd name="connsiteX51" fmla="*/ 501007 w 4433135"/>
                    <a:gd name="connsiteY51" fmla="*/ 876408 h 3249065"/>
                    <a:gd name="connsiteX52" fmla="*/ 146071 w 4433135"/>
                    <a:gd name="connsiteY52" fmla="*/ 876408 h 3249065"/>
                    <a:gd name="connsiteX53" fmla="*/ 0 w 4433135"/>
                    <a:gd name="connsiteY53" fmla="*/ 730337 h 3249065"/>
                    <a:gd name="connsiteX54" fmla="*/ 0 w 4433135"/>
                    <a:gd name="connsiteY54" fmla="*/ 146071 h 3249065"/>
                    <a:gd name="connsiteX55" fmla="*/ 146071 w 4433135"/>
                    <a:gd name="connsiteY55" fmla="*/ 0 h 324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4433135" h="3249065">
                      <a:moveTo>
                        <a:pt x="1383752" y="867104"/>
                      </a:moveTo>
                      <a:cubicBezTo>
                        <a:pt x="1340842" y="867128"/>
                        <a:pt x="1298245" y="867404"/>
                        <a:pt x="1258108" y="868142"/>
                      </a:cubicBezTo>
                      <a:cubicBezTo>
                        <a:pt x="1226200" y="868728"/>
                        <a:pt x="1200798" y="897345"/>
                        <a:pt x="1210263" y="944893"/>
                      </a:cubicBezTo>
                      <a:cubicBezTo>
                        <a:pt x="1255501" y="1172141"/>
                        <a:pt x="1399244" y="1917234"/>
                        <a:pt x="1459057" y="2196531"/>
                      </a:cubicBezTo>
                      <a:cubicBezTo>
                        <a:pt x="1517533" y="2469589"/>
                        <a:pt x="1583985" y="2577827"/>
                        <a:pt x="1733368" y="2583239"/>
                      </a:cubicBezTo>
                      <a:cubicBezTo>
                        <a:pt x="1882751" y="2588652"/>
                        <a:pt x="1965151" y="2586683"/>
                        <a:pt x="2049146" y="2583239"/>
                      </a:cubicBezTo>
                      <a:cubicBezTo>
                        <a:pt x="2114849" y="2580546"/>
                        <a:pt x="2126761" y="2578319"/>
                        <a:pt x="2103371" y="2456304"/>
                      </a:cubicBezTo>
                      <a:cubicBezTo>
                        <a:pt x="2054855" y="2203216"/>
                        <a:pt x="1887410" y="1326877"/>
                        <a:pt x="1832248" y="1054116"/>
                      </a:cubicBezTo>
                      <a:cubicBezTo>
                        <a:pt x="1820648" y="996757"/>
                        <a:pt x="1822680" y="866667"/>
                        <a:pt x="1720610" y="868142"/>
                      </a:cubicBezTo>
                      <a:cubicBezTo>
                        <a:pt x="1669576" y="868880"/>
                        <a:pt x="1594087" y="868142"/>
                        <a:pt x="1511289" y="867589"/>
                      </a:cubicBezTo>
                      <a:cubicBezTo>
                        <a:pt x="1469890" y="867313"/>
                        <a:pt x="1426663" y="867082"/>
                        <a:pt x="1383752" y="867104"/>
                      </a:cubicBezTo>
                      <a:close/>
                      <a:moveTo>
                        <a:pt x="146071" y="0"/>
                      </a:moveTo>
                      <a:lnTo>
                        <a:pt x="882914" y="0"/>
                      </a:lnTo>
                      <a:lnTo>
                        <a:pt x="880954" y="74488"/>
                      </a:lnTo>
                      <a:cubicBezTo>
                        <a:pt x="891949" y="230061"/>
                        <a:pt x="977510" y="377571"/>
                        <a:pt x="1122741" y="461420"/>
                      </a:cubicBezTo>
                      <a:cubicBezTo>
                        <a:pt x="1355110" y="595579"/>
                        <a:pt x="1652240" y="515962"/>
                        <a:pt x="1786399" y="283593"/>
                      </a:cubicBezTo>
                      <a:lnTo>
                        <a:pt x="1950131" y="0"/>
                      </a:lnTo>
                      <a:lnTo>
                        <a:pt x="2992123" y="0"/>
                      </a:lnTo>
                      <a:lnTo>
                        <a:pt x="2975391" y="34734"/>
                      </a:lnTo>
                      <a:cubicBezTo>
                        <a:pt x="2896672" y="220847"/>
                        <a:pt x="2853142" y="425466"/>
                        <a:pt x="2853142" y="640253"/>
                      </a:cubicBezTo>
                      <a:cubicBezTo>
                        <a:pt x="2853142" y="693950"/>
                        <a:pt x="2855863" y="747011"/>
                        <a:pt x="2861174" y="799307"/>
                      </a:cubicBezTo>
                      <a:lnTo>
                        <a:pt x="2870542" y="860687"/>
                      </a:lnTo>
                      <a:lnTo>
                        <a:pt x="2849298" y="859746"/>
                      </a:lnTo>
                      <a:cubicBezTo>
                        <a:pt x="2785069" y="857540"/>
                        <a:pt x="2699546" y="856201"/>
                        <a:pt x="2617108" y="855875"/>
                      </a:cubicBezTo>
                      <a:cubicBezTo>
                        <a:pt x="2580470" y="855730"/>
                        <a:pt x="2544440" y="855786"/>
                        <a:pt x="2511161" y="856055"/>
                      </a:cubicBezTo>
                      <a:cubicBezTo>
                        <a:pt x="2466789" y="856415"/>
                        <a:pt x="2427307" y="857152"/>
                        <a:pt x="2397787" y="858300"/>
                      </a:cubicBezTo>
                      <a:cubicBezTo>
                        <a:pt x="2279708" y="862892"/>
                        <a:pt x="2261098" y="953733"/>
                        <a:pt x="2267900" y="1007867"/>
                      </a:cubicBezTo>
                      <a:cubicBezTo>
                        <a:pt x="2330617" y="1506995"/>
                        <a:pt x="2441738" y="2400541"/>
                        <a:pt x="2452890" y="2491724"/>
                      </a:cubicBezTo>
                      <a:cubicBezTo>
                        <a:pt x="2464042" y="2582907"/>
                        <a:pt x="2468634" y="2577660"/>
                        <a:pt x="2523737" y="2594059"/>
                      </a:cubicBezTo>
                      <a:lnTo>
                        <a:pt x="2783511" y="2590123"/>
                      </a:lnTo>
                      <a:cubicBezTo>
                        <a:pt x="2840561" y="2589259"/>
                        <a:pt x="2834023" y="2573068"/>
                        <a:pt x="2846486" y="2479916"/>
                      </a:cubicBezTo>
                      <a:cubicBezTo>
                        <a:pt x="2855055" y="2415875"/>
                        <a:pt x="2930735" y="1783074"/>
                        <a:pt x="2980514" y="1369603"/>
                      </a:cubicBezTo>
                      <a:lnTo>
                        <a:pt x="2991426" y="1279059"/>
                      </a:lnTo>
                      <a:lnTo>
                        <a:pt x="3040898" y="1381756"/>
                      </a:lnTo>
                      <a:cubicBezTo>
                        <a:pt x="3112742" y="1514009"/>
                        <a:pt x="3203207" y="1634678"/>
                        <a:pt x="3308774" y="1740245"/>
                      </a:cubicBezTo>
                      <a:lnTo>
                        <a:pt x="3336412" y="1765365"/>
                      </a:lnTo>
                      <a:lnTo>
                        <a:pt x="3296438" y="1973342"/>
                      </a:lnTo>
                      <a:cubicBezTo>
                        <a:pt x="3256989" y="2178844"/>
                        <a:pt x="3222071" y="2361396"/>
                        <a:pt x="3203877" y="2456304"/>
                      </a:cubicBezTo>
                      <a:cubicBezTo>
                        <a:pt x="3180486" y="2578319"/>
                        <a:pt x="3192398" y="2580546"/>
                        <a:pt x="3258102" y="2583239"/>
                      </a:cubicBezTo>
                      <a:cubicBezTo>
                        <a:pt x="3342096" y="2586683"/>
                        <a:pt x="3424497" y="2588652"/>
                        <a:pt x="3573880" y="2583239"/>
                      </a:cubicBezTo>
                      <a:cubicBezTo>
                        <a:pt x="3723264" y="2577827"/>
                        <a:pt x="3789714" y="2469589"/>
                        <a:pt x="3848192" y="2196531"/>
                      </a:cubicBezTo>
                      <a:cubicBezTo>
                        <a:pt x="3851930" y="2179075"/>
                        <a:pt x="3855996" y="2159800"/>
                        <a:pt x="3860345" y="2138945"/>
                      </a:cubicBezTo>
                      <a:lnTo>
                        <a:pt x="3868876" y="2097649"/>
                      </a:lnTo>
                      <a:lnTo>
                        <a:pt x="3946171" y="2125939"/>
                      </a:lnTo>
                      <a:cubicBezTo>
                        <a:pt x="4092305" y="2171392"/>
                        <a:pt x="4247676" y="2195877"/>
                        <a:pt x="4408766" y="2195877"/>
                      </a:cubicBezTo>
                      <a:lnTo>
                        <a:pt x="4433135" y="2194647"/>
                      </a:lnTo>
                      <a:lnTo>
                        <a:pt x="4229977" y="2999465"/>
                      </a:lnTo>
                      <a:cubicBezTo>
                        <a:pt x="4192585" y="3135255"/>
                        <a:pt x="4084504" y="3248248"/>
                        <a:pt x="3976107" y="3247430"/>
                      </a:cubicBezTo>
                      <a:cubicBezTo>
                        <a:pt x="3103632" y="3240841"/>
                        <a:pt x="1474260" y="3253335"/>
                        <a:pt x="1337046" y="3247430"/>
                      </a:cubicBezTo>
                      <a:cubicBezTo>
                        <a:pt x="1199831" y="3241526"/>
                        <a:pt x="1075123" y="3182143"/>
                        <a:pt x="1035944" y="3023080"/>
                      </a:cubicBezTo>
                      <a:cubicBezTo>
                        <a:pt x="943259" y="2646780"/>
                        <a:pt x="638350" y="1461446"/>
                        <a:pt x="507540" y="904676"/>
                      </a:cubicBezTo>
                      <a:lnTo>
                        <a:pt x="501007" y="876408"/>
                      </a:lnTo>
                      <a:lnTo>
                        <a:pt x="146071" y="876408"/>
                      </a:lnTo>
                      <a:cubicBezTo>
                        <a:pt x="65398" y="876408"/>
                        <a:pt x="0" y="811010"/>
                        <a:pt x="0" y="730337"/>
                      </a:cubicBezTo>
                      <a:lnTo>
                        <a:pt x="0" y="146071"/>
                      </a:lnTo>
                      <a:cubicBezTo>
                        <a:pt x="0" y="65398"/>
                        <a:pt x="65398" y="0"/>
                        <a:pt x="1460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 rot="18000000">
                  <a:off x="4361123" y="1903929"/>
                  <a:ext cx="2151747" cy="66481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rot="3600000" flipH="1">
                  <a:off x="6549512" y="1435724"/>
                  <a:ext cx="1070472" cy="664814"/>
                </a:xfrm>
                <a:custGeom>
                  <a:avLst/>
                  <a:gdLst>
                    <a:gd name="connsiteX0" fmla="*/ 1013702 w 1070472"/>
                    <a:gd name="connsiteY0" fmla="*/ 146555 h 664814"/>
                    <a:gd name="connsiteX1" fmla="*/ 738065 w 1070472"/>
                    <a:gd name="connsiteY1" fmla="*/ 0 h 664814"/>
                    <a:gd name="connsiteX2" fmla="*/ 0 w 1070472"/>
                    <a:gd name="connsiteY2" fmla="*/ 0 h 664814"/>
                    <a:gd name="connsiteX3" fmla="*/ 4980 w 1070472"/>
                    <a:gd name="connsiteY3" fmla="*/ 17857 h 664814"/>
                    <a:gd name="connsiteX4" fmla="*/ 21373 w 1070472"/>
                    <a:gd name="connsiteY4" fmla="*/ 616834 h 664814"/>
                    <a:gd name="connsiteX5" fmla="*/ 10941 w 1070472"/>
                    <a:gd name="connsiteY5" fmla="*/ 664814 h 664814"/>
                    <a:gd name="connsiteX6" fmla="*/ 738065 w 1070472"/>
                    <a:gd name="connsiteY6" fmla="*/ 664814 h 664814"/>
                    <a:gd name="connsiteX7" fmla="*/ 1070472 w 1070472"/>
                    <a:gd name="connsiteY7" fmla="*/ 332407 h 664814"/>
                    <a:gd name="connsiteX8" fmla="*/ 1013702 w 1070472"/>
                    <a:gd name="connsiteY8" fmla="*/ 146555 h 66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472" h="664814">
                      <a:moveTo>
                        <a:pt x="1013702" y="146555"/>
                      </a:moveTo>
                      <a:cubicBezTo>
                        <a:pt x="953966" y="58134"/>
                        <a:pt x="852804" y="0"/>
                        <a:pt x="738065" y="0"/>
                      </a:cubicBezTo>
                      <a:lnTo>
                        <a:pt x="0" y="0"/>
                      </a:lnTo>
                      <a:lnTo>
                        <a:pt x="4980" y="17857"/>
                      </a:lnTo>
                      <a:cubicBezTo>
                        <a:pt x="49918" y="216899"/>
                        <a:pt x="54365" y="420356"/>
                        <a:pt x="21373" y="616834"/>
                      </a:cubicBezTo>
                      <a:lnTo>
                        <a:pt x="10941" y="664814"/>
                      </a:lnTo>
                      <a:lnTo>
                        <a:pt x="738065" y="664814"/>
                      </a:lnTo>
                      <a:cubicBezTo>
                        <a:pt x="921648" y="664814"/>
                        <a:pt x="1070472" y="515990"/>
                        <a:pt x="1070472" y="332407"/>
                      </a:cubicBezTo>
                      <a:cubicBezTo>
                        <a:pt x="1070472" y="263563"/>
                        <a:pt x="1049544" y="199608"/>
                        <a:pt x="1013702" y="1465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6834073" y="2304949"/>
                  <a:ext cx="2501616" cy="2501616"/>
                </a:xfrm>
                <a:custGeom>
                  <a:avLst/>
                  <a:gdLst>
                    <a:gd name="connsiteX0" fmla="*/ 1250808 w 2501616"/>
                    <a:gd name="connsiteY0" fmla="*/ 432015 h 2501616"/>
                    <a:gd name="connsiteX1" fmla="*/ 1054370 w 2501616"/>
                    <a:gd name="connsiteY1" fmla="*/ 628453 h 2501616"/>
                    <a:gd name="connsiteX2" fmla="*/ 1054370 w 2501616"/>
                    <a:gd name="connsiteY2" fmla="*/ 1086456 h 2501616"/>
                    <a:gd name="connsiteX3" fmla="*/ 628453 w 2501616"/>
                    <a:gd name="connsiteY3" fmla="*/ 1086456 h 2501616"/>
                    <a:gd name="connsiteX4" fmla="*/ 432015 w 2501616"/>
                    <a:gd name="connsiteY4" fmla="*/ 1282894 h 2501616"/>
                    <a:gd name="connsiteX5" fmla="*/ 628453 w 2501616"/>
                    <a:gd name="connsiteY5" fmla="*/ 1479332 h 2501616"/>
                    <a:gd name="connsiteX6" fmla="*/ 1054370 w 2501616"/>
                    <a:gd name="connsiteY6" fmla="*/ 1479332 h 2501616"/>
                    <a:gd name="connsiteX7" fmla="*/ 1054370 w 2501616"/>
                    <a:gd name="connsiteY7" fmla="*/ 1873163 h 2501616"/>
                    <a:gd name="connsiteX8" fmla="*/ 1250808 w 2501616"/>
                    <a:gd name="connsiteY8" fmla="*/ 2069601 h 2501616"/>
                    <a:gd name="connsiteX9" fmla="*/ 1447246 w 2501616"/>
                    <a:gd name="connsiteY9" fmla="*/ 1873163 h 2501616"/>
                    <a:gd name="connsiteX10" fmla="*/ 1447246 w 2501616"/>
                    <a:gd name="connsiteY10" fmla="*/ 1479332 h 2501616"/>
                    <a:gd name="connsiteX11" fmla="*/ 1873163 w 2501616"/>
                    <a:gd name="connsiteY11" fmla="*/ 1479332 h 2501616"/>
                    <a:gd name="connsiteX12" fmla="*/ 2069601 w 2501616"/>
                    <a:gd name="connsiteY12" fmla="*/ 1282894 h 2501616"/>
                    <a:gd name="connsiteX13" fmla="*/ 1873163 w 2501616"/>
                    <a:gd name="connsiteY13" fmla="*/ 1086456 h 2501616"/>
                    <a:gd name="connsiteX14" fmla="*/ 1447246 w 2501616"/>
                    <a:gd name="connsiteY14" fmla="*/ 1086456 h 2501616"/>
                    <a:gd name="connsiteX15" fmla="*/ 1447246 w 2501616"/>
                    <a:gd name="connsiteY15" fmla="*/ 628453 h 2501616"/>
                    <a:gd name="connsiteX16" fmla="*/ 1250808 w 2501616"/>
                    <a:gd name="connsiteY16" fmla="*/ 432015 h 2501616"/>
                    <a:gd name="connsiteX17" fmla="*/ 1250808 w 2501616"/>
                    <a:gd name="connsiteY17" fmla="*/ 0 h 2501616"/>
                    <a:gd name="connsiteX18" fmla="*/ 2501616 w 2501616"/>
                    <a:gd name="connsiteY18" fmla="*/ 1250808 h 2501616"/>
                    <a:gd name="connsiteX19" fmla="*/ 1250808 w 2501616"/>
                    <a:gd name="connsiteY19" fmla="*/ 2501616 h 2501616"/>
                    <a:gd name="connsiteX20" fmla="*/ 0 w 2501616"/>
                    <a:gd name="connsiteY20" fmla="*/ 1250808 h 2501616"/>
                    <a:gd name="connsiteX21" fmla="*/ 1250808 w 2501616"/>
                    <a:gd name="connsiteY21" fmla="*/ 0 h 250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501616" h="2501616">
                      <a:moveTo>
                        <a:pt x="1250808" y="432015"/>
                      </a:moveTo>
                      <a:cubicBezTo>
                        <a:pt x="1142318" y="432015"/>
                        <a:pt x="1054370" y="519963"/>
                        <a:pt x="1054370" y="628453"/>
                      </a:cubicBezTo>
                      <a:lnTo>
                        <a:pt x="1054370" y="1086456"/>
                      </a:lnTo>
                      <a:lnTo>
                        <a:pt x="628453" y="1086456"/>
                      </a:lnTo>
                      <a:cubicBezTo>
                        <a:pt x="519963" y="1086456"/>
                        <a:pt x="432015" y="1174404"/>
                        <a:pt x="432015" y="1282894"/>
                      </a:cubicBezTo>
                      <a:cubicBezTo>
                        <a:pt x="432015" y="1391384"/>
                        <a:pt x="519963" y="1479332"/>
                        <a:pt x="628453" y="1479332"/>
                      </a:cubicBezTo>
                      <a:lnTo>
                        <a:pt x="1054370" y="1479332"/>
                      </a:lnTo>
                      <a:lnTo>
                        <a:pt x="1054370" y="1873163"/>
                      </a:lnTo>
                      <a:cubicBezTo>
                        <a:pt x="1054370" y="1981653"/>
                        <a:pt x="1142318" y="2069601"/>
                        <a:pt x="1250808" y="2069601"/>
                      </a:cubicBezTo>
                      <a:cubicBezTo>
                        <a:pt x="1359298" y="2069601"/>
                        <a:pt x="1447246" y="1981653"/>
                        <a:pt x="1447246" y="1873163"/>
                      </a:cubicBezTo>
                      <a:lnTo>
                        <a:pt x="1447246" y="1479332"/>
                      </a:lnTo>
                      <a:lnTo>
                        <a:pt x="1873163" y="1479332"/>
                      </a:lnTo>
                      <a:cubicBezTo>
                        <a:pt x="1981653" y="1479332"/>
                        <a:pt x="2069601" y="1391384"/>
                        <a:pt x="2069601" y="1282894"/>
                      </a:cubicBezTo>
                      <a:cubicBezTo>
                        <a:pt x="2069601" y="1174404"/>
                        <a:pt x="1981653" y="1086456"/>
                        <a:pt x="1873163" y="1086456"/>
                      </a:cubicBezTo>
                      <a:lnTo>
                        <a:pt x="1447246" y="1086456"/>
                      </a:lnTo>
                      <a:lnTo>
                        <a:pt x="1447246" y="628453"/>
                      </a:lnTo>
                      <a:cubicBezTo>
                        <a:pt x="1447246" y="519963"/>
                        <a:pt x="1359298" y="432015"/>
                        <a:pt x="1250808" y="432015"/>
                      </a:cubicBezTo>
                      <a:close/>
                      <a:moveTo>
                        <a:pt x="1250808" y="0"/>
                      </a:moveTo>
                      <a:cubicBezTo>
                        <a:pt x="1941610" y="0"/>
                        <a:pt x="2501616" y="560006"/>
                        <a:pt x="2501616" y="1250808"/>
                      </a:cubicBezTo>
                      <a:cubicBezTo>
                        <a:pt x="2501616" y="1941610"/>
                        <a:pt x="1941610" y="2501616"/>
                        <a:pt x="1250808" y="2501616"/>
                      </a:cubicBezTo>
                      <a:cubicBezTo>
                        <a:pt x="560006" y="2501616"/>
                        <a:pt x="0" y="1941610"/>
                        <a:pt x="0" y="1250808"/>
                      </a:cubicBezTo>
                      <a:cubicBezTo>
                        <a:pt x="0" y="560006"/>
                        <a:pt x="560006" y="0"/>
                        <a:pt x="12508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424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22540" name="图片 3"/>
            <p:cNvPicPr>
              <a:picLocks noChangeAspect="1"/>
            </p:cNvPicPr>
            <p:nvPr/>
          </p:nvPicPr>
          <p:blipFill>
            <a:blip r:embed="rId5"/>
            <a:srcRect l="53909" t="10519" r="5431" b="17484"/>
            <a:stretch>
              <a:fillRect/>
            </a:stretch>
          </p:blipFill>
          <p:spPr bwMode="auto">
            <a:xfrm>
              <a:off x="5205334" y="1336962"/>
              <a:ext cx="3376368" cy="4268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TextBox 39"/>
          <p:cNvSpPr txBox="1"/>
          <p:nvPr/>
        </p:nvSpPr>
        <p:spPr>
          <a:xfrm>
            <a:off x="828844" y="584236"/>
            <a:ext cx="545651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4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3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41" dur="125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48" dur="12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35" grpId="0" build="allAtOnce"/>
          <p:bldP spid="36" grpId="0" animBg="1"/>
          <p:bldP spid="36" grpId="1" animBg="1"/>
          <p:bldP spid="37" grpId="0" animBg="1"/>
          <p:bldP spid="37" grpId="1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-3.91572E-6 L -0.25 -3.91572E-6 " pathEditMode="relative" rAng="0" ptsTypes="AA">
                                          <p:cBhvr>
                                            <p:cTn id="41" dur="125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46914E-7 -2.26514E-6 L -0.25 -2.26514E-6 " pathEditMode="relative" rAng="0" ptsTypes="AA">
                                          <p:cBhvr>
                                            <p:cTn id="48" dur="12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35" grpId="0" build="allAtOnce"/>
          <p:bldP spid="36" grpId="0" animBg="1"/>
          <p:bldP spid="36" grpId="1" animBg="1"/>
          <p:bldP spid="37" grpId="0" animBg="1"/>
          <p:bldP spid="37" grpId="1" animBg="1"/>
          <p:bldP spid="3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72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535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547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99" b="-1696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7869534" cy="2604998"/>
          </a:xfrm>
          <a:prstGeom prst="rect">
            <a:avLst/>
          </a:prstGeom>
          <a:solidFill>
            <a:srgbClr val="69481E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04367" y="4966617"/>
            <a:ext cx="6670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谢谢观看</a:t>
            </a:r>
            <a:endParaRPr lang="zh-CN" altLang="en-US" sz="6600" b="1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04367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accent2">
                  <a:lumMod val="20000"/>
                  <a:lumOff val="8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latin typeface="Impact" panose="020B0806030902050204" pitchFamily="34" charset="0"/>
                <a:cs typeface="Arial" panose="020B0604020202020204" pitchFamily="34" charset="0"/>
              </a:rPr>
              <a:t>代用</a:t>
            </a:r>
            <a:r>
              <a:rPr lang="zh-CN" altLang="en-US" sz="2800" b="1" dirty="0" smtClean="0">
                <a:latin typeface="Impact" panose="020B0806030902050204" pitchFamily="34" charset="0"/>
                <a:cs typeface="Arial" panose="020B0604020202020204" pitchFamily="34" charset="0"/>
              </a:rPr>
              <a:t>名称</a:t>
            </a:r>
            <a:endParaRPr lang="zh-CN" altLang="en-US" sz="2800" b="1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86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2" grpId="0" animBg="1"/>
      <p:bldP spid="15" grpId="0"/>
      <p:bldP spid="15" grpId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506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7"/>
          <p:cNvSpPr/>
          <p:nvPr/>
        </p:nvSpPr>
        <p:spPr>
          <a:xfrm>
            <a:off x="353" y="200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91876" y="1101688"/>
            <a:ext cx="2785757" cy="40625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128" y="1101687"/>
            <a:ext cx="2785757" cy="406256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442592" y="1101687"/>
            <a:ext cx="2710309" cy="40625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3581118" y="1101687"/>
            <a:ext cx="2785757" cy="4062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89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55"/>
          <p:cNvSpPr>
            <a:spLocks noChangeArrowheads="1"/>
          </p:cNvSpPr>
          <p:nvPr/>
        </p:nvSpPr>
        <p:spPr bwMode="auto">
          <a:xfrm>
            <a:off x="668128" y="5618615"/>
            <a:ext cx="11522496" cy="97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072197" y="1928248"/>
            <a:ext cx="1803599" cy="32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添加标题文字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17954" y="2370356"/>
            <a:ext cx="1512085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072197" y="2420537"/>
            <a:ext cx="1803599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$ 150</a:t>
            </a: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55"/>
          <p:cNvSpPr>
            <a:spLocks noChangeArrowheads="1"/>
          </p:cNvSpPr>
          <p:nvPr/>
        </p:nvSpPr>
        <p:spPr bwMode="auto">
          <a:xfrm>
            <a:off x="3831121" y="3128981"/>
            <a:ext cx="2285749" cy="136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836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90000" decel="1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9000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1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>
            <a:spLocks noChangeAspect="1"/>
          </p:cNvSpPr>
          <p:nvPr/>
        </p:nvSpPr>
        <p:spPr>
          <a:xfrm>
            <a:off x="1588490" y="2920174"/>
            <a:ext cx="2296798" cy="1980000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>
            <a:spLocks noChangeAspect="1"/>
          </p:cNvSpPr>
          <p:nvPr/>
        </p:nvSpPr>
        <p:spPr>
          <a:xfrm>
            <a:off x="4079575" y="2920174"/>
            <a:ext cx="2296798" cy="1980000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>
            <a:spLocks noChangeAspect="1"/>
          </p:cNvSpPr>
          <p:nvPr/>
        </p:nvSpPr>
        <p:spPr>
          <a:xfrm>
            <a:off x="6520905" y="2920174"/>
            <a:ext cx="2296798" cy="1980000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>
            <a:spLocks noChangeAspect="1"/>
          </p:cNvSpPr>
          <p:nvPr/>
        </p:nvSpPr>
        <p:spPr>
          <a:xfrm>
            <a:off x="8962235" y="2920174"/>
            <a:ext cx="2296798" cy="1980000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347105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813560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3819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0464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79520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745975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72085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18730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089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061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365643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197389"/>
            <a:ext cx="2035086" cy="705892"/>
            <a:chOff x="520106" y="2243168"/>
            <a:chExt cx="2513428" cy="770769"/>
          </a:xfrm>
        </p:grpSpPr>
        <p:sp>
          <p:nvSpPr>
            <p:cNvPr id="38" name="TextBox 37"/>
            <p:cNvSpPr txBox="1"/>
            <p:nvPr/>
          </p:nvSpPr>
          <p:spPr>
            <a:xfrm>
              <a:off x="959966" y="2243168"/>
              <a:ext cx="1633707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690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5055631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197386"/>
            <a:ext cx="2035086" cy="705891"/>
            <a:chOff x="520106" y="2243168"/>
            <a:chExt cx="2513428" cy="770770"/>
          </a:xfrm>
        </p:grpSpPr>
        <p:sp>
          <p:nvSpPr>
            <p:cNvPr id="52" name="TextBox 51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197386"/>
            <a:ext cx="2035086" cy="705891"/>
            <a:chOff x="520106" y="2243168"/>
            <a:chExt cx="2513428" cy="770770"/>
          </a:xfrm>
        </p:grpSpPr>
        <p:sp>
          <p:nvSpPr>
            <p:cNvPr id="55" name="TextBox 54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197386"/>
            <a:ext cx="2035086" cy="705891"/>
            <a:chOff x="520106" y="2243168"/>
            <a:chExt cx="2513428" cy="770770"/>
          </a:xfrm>
        </p:grpSpPr>
        <p:sp>
          <p:nvSpPr>
            <p:cNvPr id="58" name="TextBox 57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232651"/>
            <a:ext cx="9434876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672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187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3161" y="2395369"/>
            <a:ext cx="2727160" cy="2441914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6" rIns="128573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33" y="3103092"/>
            <a:ext cx="337116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88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591" y="3917348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88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591" y="4158416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20137" y="2687703"/>
            <a:ext cx="1713208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037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crush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5881e8084de6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4223</Words>
  <Application>Microsoft Office PowerPoint</Application>
  <PresentationFormat>自定义</PresentationFormat>
  <Paragraphs>259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Hiragino Sans GB W3</vt:lpstr>
      <vt:lpstr>Lato Light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5881e8084de6a</dc:title>
  <dc:creator/>
  <cp:lastModifiedBy/>
  <cp:revision>1</cp:revision>
  <dcterms:created xsi:type="dcterms:W3CDTF">2017-01-19T17:17:01Z</dcterms:created>
  <dcterms:modified xsi:type="dcterms:W3CDTF">2018-07-08T04:05:11Z</dcterms:modified>
</cp:coreProperties>
</file>