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9" r:id="rId4"/>
    <p:sldId id="258" r:id="rId5"/>
    <p:sldId id="260" r:id="rId6"/>
    <p:sldId id="264" r:id="rId7"/>
    <p:sldId id="261" r:id="rId8"/>
    <p:sldId id="263" r:id="rId9"/>
    <p:sldId id="266" r:id="rId10"/>
    <p:sldId id="265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62" r:id="rId21"/>
  </p:sldIdLst>
  <p:sldSz cx="9144000" cy="5143500" type="screen16x9"/>
  <p:notesSz cx="6858000" cy="9144000"/>
  <p:embeddedFontLst>
    <p:embeddedFont>
      <p:font typeface="汉仪时光体W" panose="00020600040101010101" pitchFamily="18" charset="-122"/>
      <p:regular r:id="rId23"/>
    </p:embeddedFont>
    <p:embeddedFont>
      <p:font typeface="Freestyle Script" panose="030804020302050B0404" pitchFamily="66" charset="0"/>
      <p:regular r:id="rId24"/>
    </p:embeddedFont>
    <p:embeddedFont>
      <p:font typeface="Bradley Hand ITC" panose="03070402050302030203" pitchFamily="66" charset="0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93804" autoAdjust="0"/>
  </p:normalViewPr>
  <p:slideViewPr>
    <p:cSldViewPr>
      <p:cViewPr varScale="1">
        <p:scale>
          <a:sx n="137" d="100"/>
          <a:sy n="137" d="100"/>
        </p:scale>
        <p:origin x="120" y="10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ED55B-0686-4C93-9D2C-82D39FF6E347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D8225-6084-451E-A91C-2602154B7D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096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D8225-6084-451E-A91C-2602154B7D0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13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astelsSmooth/>
                    </a14:imgEffect>
                    <a14:imgEffect>
                      <a14:sharpenSoften amount="-1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660" y="-20538"/>
            <a:ext cx="5776668" cy="41096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19872" y="2472447"/>
            <a:ext cx="240482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Bradley Hand ITC" pitchFamily="66" charset="0"/>
              </a:rPr>
              <a:t>CATS</a:t>
            </a:r>
            <a:endParaRPr lang="zh-CN" altLang="en-US" sz="6600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763688" y="3544781"/>
            <a:ext cx="5760640" cy="140323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  <a:latin typeface="华康少女文字W5(P)" pitchFamily="82" charset="-122"/>
              <a:ea typeface="华康少女文字W5(P)" pitchFamily="8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355726"/>
            <a:ext cx="324036" cy="4392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22809" y="3891701"/>
            <a:ext cx="37481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汉仪时光体W" panose="00020600040101010101" pitchFamily="18" charset="-122"/>
                <a:ea typeface="汉仪时光体W" panose="00020600040101010101" pitchFamily="18" charset="-122"/>
              </a:rPr>
              <a:t>猫咪主题</a:t>
            </a:r>
            <a:r>
              <a:rPr lang="en-US" altLang="zh-CN" sz="3600" dirty="0">
                <a:latin typeface="汉仪时光体W" panose="00020600040101010101" pitchFamily="18" charset="-122"/>
                <a:ea typeface="汉仪时光体W" panose="00020600040101010101" pitchFamily="18" charset="-122"/>
              </a:rPr>
              <a:t>PPT</a:t>
            </a:r>
            <a:r>
              <a:rPr lang="zh-CN" altLang="en-US" sz="3600" dirty="0" smtClean="0">
                <a:latin typeface="汉仪时光体W" panose="00020600040101010101" pitchFamily="18" charset="-122"/>
                <a:ea typeface="汉仪时光体W" panose="00020600040101010101" pitchFamily="18" charset="-122"/>
              </a:rPr>
              <a:t>模板</a:t>
            </a:r>
            <a:endParaRPr lang="zh-CN" altLang="en-US" sz="3600" dirty="0">
              <a:latin typeface="汉仪时光体W" panose="00020600040101010101" pitchFamily="18" charset="-122"/>
              <a:ea typeface="汉仪时光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844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394">
            <a:off x="-407030" y="-495740"/>
            <a:ext cx="6602750" cy="48833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4414">
            <a:off x="3180258" y="-495741"/>
            <a:ext cx="6602750" cy="48833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345" y="2246183"/>
            <a:ext cx="3531517" cy="29302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51920" y="957957"/>
            <a:ext cx="1471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Bradley Hand ITC" pitchFamily="66" charset="0"/>
              </a:rPr>
              <a:t>Insert text</a:t>
            </a:r>
            <a:endParaRPr lang="zh-CN" altLang="en-US" sz="2400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452" y="1786627"/>
            <a:ext cx="270939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at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wind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7423" y="1393488"/>
            <a:ext cx="231505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72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394">
            <a:off x="3211471" y="34680"/>
            <a:ext cx="6602750" cy="4883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614">
            <a:off x="-816306" y="-498338"/>
            <a:ext cx="6602750" cy="48833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13986"/>
            <a:ext cx="2966217" cy="29083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03648" y="1462013"/>
            <a:ext cx="1471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Bradley Hand ITC" pitchFamily="66" charset="0"/>
              </a:rPr>
              <a:t>Insert text</a:t>
            </a:r>
            <a:endParaRPr lang="zh-CN" altLang="en-US" sz="2400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3265696"/>
            <a:ext cx="327044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midnight, not a sound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from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pavement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memory?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\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2495674"/>
            <a:ext cx="30540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at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wind 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4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394">
            <a:off x="3354187" y="-632814"/>
            <a:ext cx="6602750" cy="4883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614">
            <a:off x="-923661" y="-210306"/>
            <a:ext cx="6602750" cy="48833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6706">
            <a:off x="3928752" y="1813870"/>
            <a:ext cx="2991591" cy="29962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1559570"/>
            <a:ext cx="30540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at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wind 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806390"/>
            <a:ext cx="23150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4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394">
            <a:off x="-163565" y="-272774"/>
            <a:ext cx="6602750" cy="4883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614">
            <a:off x="3648189" y="-1362433"/>
            <a:ext cx="6602750" cy="48833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491630"/>
            <a:ext cx="4978896" cy="31118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3265696"/>
            <a:ext cx="327044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midnight, not a sound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from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pavement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memory?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\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177464"/>
            <a:ext cx="231505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4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394">
            <a:off x="-678262" y="-848837"/>
            <a:ext cx="6602750" cy="4883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64012">
            <a:off x="3311699" y="-354320"/>
            <a:ext cx="6602750" cy="48833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3" y="1347614"/>
            <a:ext cx="5900598" cy="36878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4168" y="483518"/>
            <a:ext cx="231505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2290683"/>
            <a:ext cx="270939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at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wind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4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394">
            <a:off x="-333923" y="-1496910"/>
            <a:ext cx="6602750" cy="4883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6193">
            <a:off x="3137471" y="-210681"/>
            <a:ext cx="6602750" cy="48833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73" y="459423"/>
            <a:ext cx="5688632" cy="31982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23044" y="2002651"/>
            <a:ext cx="270939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at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wind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4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394">
            <a:off x="-1075860" y="-668513"/>
            <a:ext cx="7979987" cy="59019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22305">
            <a:off x="3451663" y="359933"/>
            <a:ext cx="6602750" cy="48833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3478"/>
            <a:ext cx="3888431" cy="34563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24128" y="771550"/>
            <a:ext cx="270939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at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wind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3481720"/>
            <a:ext cx="327044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midnight, not a sound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from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pavement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memory?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\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4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394">
            <a:off x="354343" y="-1452155"/>
            <a:ext cx="8782741" cy="6495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017" y="538166"/>
            <a:ext cx="4618856" cy="28867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89967" y="2571750"/>
            <a:ext cx="30540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at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wind 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4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394">
            <a:off x="113827" y="-848838"/>
            <a:ext cx="6602750" cy="4883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065">
            <a:off x="3416933" y="-217255"/>
            <a:ext cx="8348449" cy="6174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096" y="1419622"/>
            <a:ext cx="5383766" cy="35277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47664" y="627534"/>
            <a:ext cx="30540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at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wind 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4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394">
            <a:off x="1719449" y="-1539889"/>
            <a:ext cx="8743341" cy="6466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1510"/>
            <a:ext cx="3960440" cy="31268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95052" y="339502"/>
            <a:ext cx="270939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at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wind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25889" y="3075806"/>
            <a:ext cx="327044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midnight, not a sound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from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pavement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memory?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\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4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608" y="-431188"/>
            <a:ext cx="5915185" cy="48833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-37359"/>
            <a:ext cx="5915185" cy="4883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42372"/>
            <a:ext cx="4834879" cy="3021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5476386" y="1779662"/>
            <a:ext cx="1471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Bradley Hand ITC" pitchFamily="66" charset="0"/>
              </a:rPr>
              <a:t>Insert text</a:t>
            </a:r>
            <a:endParaRPr lang="zh-CN" altLang="en-US" sz="2400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2628657"/>
            <a:ext cx="37657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midnight, not a sound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from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pavement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memory?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at 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wind 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759" y="915566"/>
            <a:ext cx="231505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85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colorTemperature colorTemp="112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93162" y="1340063"/>
            <a:ext cx="22749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atin typeface="Freestyle Script" pitchFamily="66" charset="0"/>
              </a:rPr>
              <a:t>Thank you</a:t>
            </a:r>
            <a:endParaRPr lang="zh-CN" altLang="en-US" sz="6000" dirty="0">
              <a:latin typeface="Freestyle Scrip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04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7" y="297393"/>
            <a:ext cx="5915185" cy="4883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9164">
            <a:off x="301391" y="15738"/>
            <a:ext cx="5915185" cy="48833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42419">
            <a:off x="2967210" y="521637"/>
            <a:ext cx="3307332" cy="40921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44538" y="1606029"/>
            <a:ext cx="1471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Bradley Hand ITC" pitchFamily="66" charset="0"/>
              </a:rPr>
              <a:t>Insert text</a:t>
            </a:r>
            <a:endParaRPr lang="zh-CN" altLang="en-US" sz="2400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3532" y="1664677"/>
            <a:ext cx="2786340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all alone in the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moonlight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 can smile at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old days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 was beautiful then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 remember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time i knew what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happiness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was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Let the memory live again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04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47657"/>
            <a:ext cx="5915185" cy="48833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7494"/>
            <a:ext cx="4551685" cy="36853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4" y="704931"/>
            <a:ext cx="5915185" cy="48833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12160" y="3435846"/>
            <a:ext cx="1471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Bradley Hand ITC" pitchFamily="66" charset="0"/>
              </a:rPr>
              <a:t>Insert text</a:t>
            </a:r>
            <a:endParaRPr lang="zh-CN" altLang="en-US" sz="2400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2556649"/>
            <a:ext cx="37657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midnight, not a sound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from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pavement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memory?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at 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wind 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04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283374"/>
            <a:ext cx="5915185" cy="48833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0010">
            <a:off x="-684584" y="-380578"/>
            <a:ext cx="5915185" cy="4883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541" y="1059582"/>
            <a:ext cx="3937938" cy="2880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23928" y="3766269"/>
            <a:ext cx="1471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Bradley Hand ITC" pitchFamily="66" charset="0"/>
              </a:rPr>
              <a:t>Insert text</a:t>
            </a:r>
            <a:endParaRPr lang="zh-CN" altLang="en-US" sz="2400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592669"/>
            <a:ext cx="2786340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all alone in the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moonlight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 can smile at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old days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 was beautiful then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 remember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time i knew what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happiness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was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Let the memory live again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04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7902" y="2571750"/>
            <a:ext cx="432114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-502259"/>
            <a:ext cx="5915185" cy="48833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08434" y="987574"/>
            <a:ext cx="1471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Bradley Hand ITC" pitchFamily="66" charset="0"/>
              </a:rPr>
              <a:t>Insert text</a:t>
            </a:r>
            <a:endParaRPr lang="zh-CN" altLang="en-US" sz="2400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2067694"/>
            <a:ext cx="37657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midnight, not a sound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from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pavement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memory?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at 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wind 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04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507" y="774177"/>
            <a:ext cx="3811709" cy="34537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2433">
            <a:off x="4018029" y="781751"/>
            <a:ext cx="5915185" cy="48833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4706">
            <a:off x="-1152227" y="59373"/>
            <a:ext cx="5915185" cy="48833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79912" y="3723878"/>
            <a:ext cx="1471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Bradley Hand ITC" pitchFamily="66" charset="0"/>
              </a:rPr>
              <a:t>Insert text</a:t>
            </a:r>
            <a:endParaRPr lang="zh-CN" altLang="en-US" sz="2400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1524" y="1491630"/>
            <a:ext cx="2786340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all alone in the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moonlight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 can smile at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old days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 was beautiful then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 remember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time i knew what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happiness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was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Let the memory live again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1923678"/>
            <a:ext cx="30540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at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wind 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04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4414">
            <a:off x="-482004" y="32715"/>
            <a:ext cx="6602750" cy="48833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3831">
            <a:off x="3981485" y="1207892"/>
            <a:ext cx="5978208" cy="49353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23728" y="1563638"/>
            <a:ext cx="1471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Bradley Hand ITC" pitchFamily="66" charset="0"/>
              </a:rPr>
              <a:t>Insert text</a:t>
            </a:r>
            <a:endParaRPr lang="zh-CN" altLang="en-US" sz="2400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27734"/>
            <a:ext cx="37657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midnight, not a sound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from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pavement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memory?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at 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wind 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869" y="267494"/>
            <a:ext cx="3563888" cy="20046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52120" y="2495674"/>
            <a:ext cx="30540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,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memory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</a:t>
            </a:r>
            <a:endParaRPr lang="en-US" altLang="zh-CN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at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wind 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04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9394">
            <a:off x="3118394" y="-161845"/>
            <a:ext cx="6602750" cy="4883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4414">
            <a:off x="-265980" y="-466630"/>
            <a:ext cx="6602750" cy="48833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775" y="483518"/>
            <a:ext cx="2719832" cy="38770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35696" y="1347614"/>
            <a:ext cx="1471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Bradley Hand ITC" pitchFamily="66" charset="0"/>
              </a:rPr>
              <a:t>Insert text</a:t>
            </a:r>
            <a:endParaRPr lang="zh-CN" altLang="en-US" sz="2400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2211710"/>
            <a:ext cx="37657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midnight, not a sound 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from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pavement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Has the moon lost her memory?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She is smiling alone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In the lamplight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The withered leaves collect at my feet </a:t>
            </a:r>
            <a:b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</a:br>
            <a:r>
              <a:rPr lang="en-US" altLang="zh-CN" dirty="0">
                <a:solidFill>
                  <a:schemeClr val="bg1"/>
                </a:solidFill>
                <a:latin typeface="Bradley Hand ITC" pitchFamily="66" charset="0"/>
              </a:rPr>
              <a:t>And the wind begins to moan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4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在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猫咪主题PPT模板</Template>
  <TotalTime>2</TotalTime>
  <Words>163</Words>
  <Application>Microsoft Office PowerPoint</Application>
  <PresentationFormat>全屏显示(16:9)</PresentationFormat>
  <Paragraphs>95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汉仪时光体W</vt:lpstr>
      <vt:lpstr>Freestyle Script</vt:lpstr>
      <vt:lpstr>Bradley Hand ITC</vt:lpstr>
      <vt:lpstr>华康少女文字W5(P)</vt:lpstr>
      <vt:lpstr>宋体</vt:lpstr>
      <vt:lpstr>Arial</vt:lpstr>
      <vt:lpstr>Calibri</vt:lpstr>
      <vt:lpstr>在行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2017-02-24T03:16:26Z</dcterms:created>
  <dcterms:modified xsi:type="dcterms:W3CDTF">2018-05-30T03:38:02Z</dcterms:modified>
</cp:coreProperties>
</file>