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309" r:id="rId3"/>
    <p:sldId id="310" r:id="rId5"/>
    <p:sldId id="311" r:id="rId6"/>
    <p:sldId id="264" r:id="rId7"/>
    <p:sldId id="270" r:id="rId8"/>
    <p:sldId id="272" r:id="rId9"/>
    <p:sldId id="259" r:id="rId10"/>
    <p:sldId id="312" r:id="rId11"/>
    <p:sldId id="265" r:id="rId12"/>
    <p:sldId id="263" r:id="rId13"/>
    <p:sldId id="266" r:id="rId14"/>
    <p:sldId id="261" r:id="rId15"/>
    <p:sldId id="313" r:id="rId16"/>
    <p:sldId id="267" r:id="rId17"/>
    <p:sldId id="260" r:id="rId18"/>
    <p:sldId id="289" r:id="rId19"/>
    <p:sldId id="287" r:id="rId20"/>
    <p:sldId id="288" r:id="rId21"/>
    <p:sldId id="314" r:id="rId22"/>
    <p:sldId id="291" r:id="rId23"/>
    <p:sldId id="292" r:id="rId24"/>
    <p:sldId id="262" r:id="rId25"/>
    <p:sldId id="293" r:id="rId26"/>
    <p:sldId id="315" r:id="rId27"/>
  </p:sldIdLst>
  <p:sldSz cx="9144000" cy="5143500" type="screen16x9"/>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5137"/>
    <a:srgbClr val="9CA89B"/>
    <a:srgbClr val="AF8259"/>
    <a:srgbClr val="89684F"/>
    <a:srgbClr val="9D2227"/>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333" autoAdjust="0"/>
  </p:normalViewPr>
  <p:slideViewPr>
    <p:cSldViewPr>
      <p:cViewPr varScale="1">
        <p:scale>
          <a:sx n="109" d="100"/>
          <a:sy n="109" d="100"/>
        </p:scale>
        <p:origin x="-682" y="-77"/>
      </p:cViewPr>
      <p:guideLst>
        <p:guide orient="horz" pos="1682"/>
        <p:guide pos="29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5CE5DE-7342-41F7-87B1-EF8C875CD5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D9E84F-CDFB-4D59-BBF8-F03EAAC1139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4"/>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23.png"/><Relationship Id="rId2" Type="http://schemas.microsoft.com/office/2007/relationships/hdphoto" Target="../media/hdphoto2.wdp"/><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56fd#U97f5"/>
          <p:cNvPicPr>
            <a:picLocks noChangeAspect="1"/>
          </p:cNvPicPr>
          <p:nvPr/>
        </p:nvPicPr>
        <p:blipFill>
          <a:blip r:embed="rId1"/>
          <a:srcRect b="35589"/>
          <a:stretch>
            <a:fillRect/>
          </a:stretch>
        </p:blipFill>
        <p:spPr>
          <a:xfrm>
            <a:off x="2381" y="-19050"/>
            <a:ext cx="9148286" cy="5164931"/>
          </a:xfrm>
          <a:prstGeom prst="rect">
            <a:avLst/>
          </a:prstGeom>
        </p:spPr>
      </p:pic>
      <p:pic>
        <p:nvPicPr>
          <p:cNvPr id="5" name="图片 4" descr="D:\四月\54545.png54545"/>
          <p:cNvPicPr>
            <a:picLocks noChangeAspect="1"/>
          </p:cNvPicPr>
          <p:nvPr/>
        </p:nvPicPr>
        <p:blipFill>
          <a:blip r:embed="rId2"/>
          <a:srcRect l="18991" t="5681" r="20816" b="8140"/>
          <a:stretch>
            <a:fillRect/>
          </a:stretch>
        </p:blipFill>
        <p:spPr>
          <a:xfrm rot="5400000">
            <a:off x="3214688" y="-713899"/>
            <a:ext cx="2897505" cy="6554153"/>
          </a:xfrm>
          <a:prstGeom prst="rect">
            <a:avLst/>
          </a:prstGeom>
        </p:spPr>
      </p:pic>
      <p:pic>
        <p:nvPicPr>
          <p:cNvPr id="6" name="图片 5" descr="cvhb"/>
          <p:cNvPicPr>
            <a:picLocks noChangeAspect="1"/>
          </p:cNvPicPr>
          <p:nvPr/>
        </p:nvPicPr>
        <p:blipFill>
          <a:blip r:embed="rId3"/>
          <a:srcRect l="24791" t="14628" r="27222" b="67052"/>
          <a:stretch>
            <a:fillRect/>
          </a:stretch>
        </p:blipFill>
        <p:spPr>
          <a:xfrm>
            <a:off x="3335179" y="1372076"/>
            <a:ext cx="2473166" cy="1420178"/>
          </a:xfrm>
          <a:prstGeom prst="rect">
            <a:avLst/>
          </a:prstGeom>
        </p:spPr>
      </p:pic>
      <p:pic>
        <p:nvPicPr>
          <p:cNvPr id="7" name="图片 6" descr="cvhb"/>
          <p:cNvPicPr>
            <a:picLocks noChangeAspect="1"/>
          </p:cNvPicPr>
          <p:nvPr/>
        </p:nvPicPr>
        <p:blipFill>
          <a:blip r:embed="rId3"/>
          <a:srcRect l="8318" t="66742" r="60169"/>
          <a:stretch>
            <a:fillRect/>
          </a:stretch>
        </p:blipFill>
        <p:spPr>
          <a:xfrm>
            <a:off x="566261" y="1911191"/>
            <a:ext cx="1989773" cy="3158490"/>
          </a:xfrm>
          <a:prstGeom prst="rect">
            <a:avLst/>
          </a:prstGeom>
        </p:spPr>
      </p:pic>
      <p:pic>
        <p:nvPicPr>
          <p:cNvPr id="8" name="图片 7" descr="kl,l"/>
          <p:cNvPicPr>
            <a:picLocks noChangeAspect="1"/>
          </p:cNvPicPr>
          <p:nvPr/>
        </p:nvPicPr>
        <p:blipFill>
          <a:blip r:embed="rId4"/>
          <a:srcRect l="21715" t="18617" r="63407" b="64085"/>
          <a:stretch>
            <a:fillRect/>
          </a:stretch>
        </p:blipFill>
        <p:spPr>
          <a:xfrm>
            <a:off x="4203383" y="1487329"/>
            <a:ext cx="746284" cy="1304925"/>
          </a:xfrm>
          <a:prstGeom prst="rect">
            <a:avLst/>
          </a:prstGeom>
        </p:spPr>
      </p:pic>
      <p:sp>
        <p:nvSpPr>
          <p:cNvPr id="9" name="文本框 8"/>
          <p:cNvSpPr txBox="1"/>
          <p:nvPr/>
        </p:nvSpPr>
        <p:spPr>
          <a:xfrm>
            <a:off x="1984534" y="2906078"/>
            <a:ext cx="5593556" cy="368300"/>
          </a:xfrm>
          <a:prstGeom prst="rect">
            <a:avLst/>
          </a:prstGeom>
          <a:noFill/>
        </p:spPr>
        <p:txBody>
          <a:bodyPr wrap="square" rtlCol="0">
            <a:spAutoFit/>
          </a:bodyPr>
          <a:lstStyle/>
          <a:p>
            <a:pPr algn="ctr">
              <a:lnSpc>
                <a:spcPct val="120000"/>
              </a:lnSpc>
            </a:pPr>
            <a:r>
              <a:rPr lang="zh-CN" altLang="en-US" sz="1500" dirty="0">
                <a:solidFill>
                  <a:schemeClr val="tx1">
                    <a:lumMod val="75000"/>
                    <a:lumOff val="25000"/>
                  </a:schemeClr>
                </a:solidFill>
                <a:latin typeface="印品嗨宋" panose="02000500000000000000" charset="-122"/>
                <a:ea typeface="印品嗨宋" panose="02000500000000000000" charset="-122"/>
                <a:sym typeface="+mn-ea"/>
              </a:rPr>
              <a:t>给你创意和灵感给你创意和灵感给你创意和灵</a:t>
            </a:r>
            <a:endParaRPr lang="zh-CN" altLang="en-US" sz="135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line0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 name="line0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pic>
        <p:nvPicPr>
          <p:cNvPr id="5" name="图片 4" descr="D:\四月\摄图网_401072676.png摄图网_401072676"/>
          <p:cNvPicPr>
            <a:picLocks noChangeAspect="1"/>
          </p:cNvPicPr>
          <p:nvPr/>
        </p:nvPicPr>
        <p:blipFill>
          <a:blip r:embed="rId1"/>
          <a:srcRect/>
          <a:stretch>
            <a:fillRect/>
          </a:stretch>
        </p:blipFill>
        <p:spPr>
          <a:xfrm>
            <a:off x="3203892" y="1142385"/>
            <a:ext cx="2736215" cy="2736304"/>
          </a:xfrm>
          <a:prstGeom prst="rect">
            <a:avLst/>
          </a:prstGeom>
        </p:spPr>
      </p:pic>
      <p:sp>
        <p:nvSpPr>
          <p:cNvPr id="7" name="矩形 6"/>
          <p:cNvSpPr/>
          <p:nvPr/>
        </p:nvSpPr>
        <p:spPr>
          <a:xfrm>
            <a:off x="2915816" y="1286724"/>
            <a:ext cx="180020" cy="216000"/>
          </a:xfrm>
          <a:prstGeom prst="rect">
            <a:avLst/>
          </a:prstGeom>
          <a:solidFill>
            <a:srgbClr val="9CA89B"/>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259632" y="1626354"/>
            <a:ext cx="3168352" cy="261610"/>
          </a:xfrm>
          <a:prstGeom prst="rect">
            <a:avLst/>
          </a:prstGeom>
          <a:noFill/>
        </p:spPr>
        <p:txBody>
          <a:bodyPr wrap="square" rtlCol="0">
            <a:spAutoFit/>
          </a:bodyPr>
          <a:lstStyle/>
          <a:p>
            <a:r>
              <a:rPr lang="zh-CN" altLang="en-US" sz="1100" dirty="0"/>
              <a:t>春意春意春意只怕杜鹃催里</a:t>
            </a:r>
            <a:endParaRPr lang="zh-CN" altLang="en-US" sz="1100" dirty="0"/>
          </a:p>
        </p:txBody>
      </p:sp>
      <p:sp>
        <p:nvSpPr>
          <p:cNvPr id="9" name="TextBox 8"/>
          <p:cNvSpPr txBox="1"/>
          <p:nvPr/>
        </p:nvSpPr>
        <p:spPr>
          <a:xfrm>
            <a:off x="1835696" y="1194306"/>
            <a:ext cx="1152128" cy="461665"/>
          </a:xfrm>
          <a:prstGeom prst="rect">
            <a:avLst/>
          </a:prstGeom>
          <a:noFill/>
        </p:spPr>
        <p:txBody>
          <a:bodyPr wrap="square" rtlCol="0">
            <a:spAutoFit/>
          </a:bodyPr>
          <a:lstStyle/>
          <a:p>
            <a:r>
              <a:rPr lang="zh-CN" altLang="en-US" dirty="0"/>
              <a:t>如梦令</a:t>
            </a:r>
            <a:endParaRPr lang="zh-CN" altLang="en-US" dirty="0"/>
          </a:p>
        </p:txBody>
      </p:sp>
      <p:sp>
        <p:nvSpPr>
          <p:cNvPr id="10" name="矩形 9"/>
          <p:cNvSpPr/>
          <p:nvPr/>
        </p:nvSpPr>
        <p:spPr>
          <a:xfrm>
            <a:off x="6012160" y="3662988"/>
            <a:ext cx="180020" cy="216000"/>
          </a:xfrm>
          <a:prstGeom prst="rect">
            <a:avLst/>
          </a:prstGeom>
          <a:solidFill>
            <a:srgbClr val="9CA89B"/>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868144" y="4002618"/>
            <a:ext cx="3168352" cy="261610"/>
          </a:xfrm>
          <a:prstGeom prst="rect">
            <a:avLst/>
          </a:prstGeom>
          <a:noFill/>
        </p:spPr>
        <p:txBody>
          <a:bodyPr wrap="square" rtlCol="0">
            <a:spAutoFit/>
          </a:bodyPr>
          <a:lstStyle/>
          <a:p>
            <a:r>
              <a:rPr lang="zh-CN" altLang="en-US" sz="1100" dirty="0"/>
              <a:t>春意春意春意</a:t>
            </a:r>
            <a:endParaRPr lang="zh-CN" altLang="en-US" sz="1100" dirty="0"/>
          </a:p>
        </p:txBody>
      </p:sp>
      <p:sp>
        <p:nvSpPr>
          <p:cNvPr id="12" name="TextBox 11"/>
          <p:cNvSpPr txBox="1"/>
          <p:nvPr/>
        </p:nvSpPr>
        <p:spPr>
          <a:xfrm>
            <a:off x="6192180" y="3570570"/>
            <a:ext cx="1404156" cy="461665"/>
          </a:xfrm>
          <a:prstGeom prst="rect">
            <a:avLst/>
          </a:prstGeom>
          <a:noFill/>
        </p:spPr>
        <p:txBody>
          <a:bodyPr wrap="square" rtlCol="0">
            <a:spAutoFit/>
          </a:bodyPr>
          <a:lstStyle/>
          <a:p>
            <a:r>
              <a:rPr lang="zh-CN" altLang="en-US" dirty="0"/>
              <a:t>如梦令</a:t>
            </a:r>
            <a:endParaRPr lang="zh-CN" altLang="en-US" dirty="0"/>
          </a:p>
        </p:txBody>
      </p:sp>
      <p:sp>
        <p:nvSpPr>
          <p:cNvPr id="13" name="矩形 12"/>
          <p:cNvSpPr/>
          <p:nvPr/>
        </p:nvSpPr>
        <p:spPr>
          <a:xfrm>
            <a:off x="2915816" y="3693020"/>
            <a:ext cx="180020" cy="216000"/>
          </a:xfrm>
          <a:prstGeom prst="rect">
            <a:avLst/>
          </a:prstGeom>
          <a:solidFill>
            <a:srgbClr val="9CA89B"/>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259632" y="4032650"/>
            <a:ext cx="3168352" cy="261610"/>
          </a:xfrm>
          <a:prstGeom prst="rect">
            <a:avLst/>
          </a:prstGeom>
          <a:noFill/>
        </p:spPr>
        <p:txBody>
          <a:bodyPr wrap="square" rtlCol="0">
            <a:spAutoFit/>
          </a:bodyPr>
          <a:lstStyle/>
          <a:p>
            <a:r>
              <a:rPr lang="zh-CN" altLang="en-US" sz="1100" dirty="0"/>
              <a:t>春意春意春意只怕杜鹃催里</a:t>
            </a:r>
            <a:endParaRPr lang="zh-CN" altLang="en-US" sz="1100" dirty="0"/>
          </a:p>
        </p:txBody>
      </p:sp>
      <p:sp>
        <p:nvSpPr>
          <p:cNvPr id="15" name="TextBox 14"/>
          <p:cNvSpPr txBox="1"/>
          <p:nvPr/>
        </p:nvSpPr>
        <p:spPr>
          <a:xfrm>
            <a:off x="1835696" y="3600602"/>
            <a:ext cx="1188132" cy="461665"/>
          </a:xfrm>
          <a:prstGeom prst="rect">
            <a:avLst/>
          </a:prstGeom>
          <a:noFill/>
        </p:spPr>
        <p:txBody>
          <a:bodyPr wrap="square" rtlCol="0">
            <a:spAutoFit/>
          </a:bodyPr>
          <a:lstStyle/>
          <a:p>
            <a:r>
              <a:rPr lang="zh-CN" altLang="en-US" dirty="0"/>
              <a:t>如梦令</a:t>
            </a:r>
            <a:endParaRPr lang="zh-CN" altLang="en-US" dirty="0"/>
          </a:p>
        </p:txBody>
      </p:sp>
      <p:sp>
        <p:nvSpPr>
          <p:cNvPr id="16" name="矩形 15"/>
          <p:cNvSpPr/>
          <p:nvPr/>
        </p:nvSpPr>
        <p:spPr>
          <a:xfrm>
            <a:off x="6012160" y="1277432"/>
            <a:ext cx="180020" cy="216000"/>
          </a:xfrm>
          <a:prstGeom prst="rect">
            <a:avLst/>
          </a:prstGeom>
          <a:solidFill>
            <a:srgbClr val="9CA89B"/>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868144" y="1617062"/>
            <a:ext cx="3168352" cy="261610"/>
          </a:xfrm>
          <a:prstGeom prst="rect">
            <a:avLst/>
          </a:prstGeom>
          <a:noFill/>
        </p:spPr>
        <p:txBody>
          <a:bodyPr wrap="square" rtlCol="0">
            <a:spAutoFit/>
          </a:bodyPr>
          <a:lstStyle/>
          <a:p>
            <a:r>
              <a:rPr lang="zh-CN" altLang="en-US" sz="1100" dirty="0"/>
              <a:t>春意春意春意只怕杜鹃催里</a:t>
            </a:r>
            <a:endParaRPr lang="zh-CN" altLang="en-US" sz="1100" dirty="0"/>
          </a:p>
        </p:txBody>
      </p:sp>
      <p:sp>
        <p:nvSpPr>
          <p:cNvPr id="18" name="TextBox 17"/>
          <p:cNvSpPr txBox="1"/>
          <p:nvPr/>
        </p:nvSpPr>
        <p:spPr>
          <a:xfrm>
            <a:off x="6228183" y="1185014"/>
            <a:ext cx="1204681" cy="461665"/>
          </a:xfrm>
          <a:prstGeom prst="rect">
            <a:avLst/>
          </a:prstGeom>
          <a:noFill/>
        </p:spPr>
        <p:txBody>
          <a:bodyPr wrap="square" rtlCol="0">
            <a:spAutoFit/>
          </a:bodyPr>
          <a:lstStyle/>
          <a:p>
            <a:r>
              <a:rPr lang="zh-CN" altLang="en-US" dirty="0"/>
              <a:t>如梦令</a:t>
            </a:r>
            <a:endParaRPr lang="zh-CN" altLang="en-US" dirty="0"/>
          </a:p>
        </p:txBody>
      </p:sp>
      <p:sp>
        <p:nvSpPr>
          <p:cNvPr id="4"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5000">
        <p:strips/>
      </p:transition>
    </mc:Choice>
    <mc:Fallback>
      <p:transition spd="slow" advClick="0" advTm="5000">
        <p:strip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750"/>
                                        <p:tgtEl>
                                          <p:spTgt spid="9"/>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750"/>
                                        <p:tgtEl>
                                          <p:spTgt spid="8"/>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750"/>
                                        <p:tgtEl>
                                          <p:spTgt spid="15"/>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Effect transition="in" filter="wipe(right)">
                                      <p:cBhvr>
                                        <p:cTn id="22" dur="750"/>
                                        <p:tgtEl>
                                          <p:spTgt spid="14"/>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75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750"/>
                                        <p:tgtEl>
                                          <p:spTgt spid="11"/>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750"/>
                                        <p:tgtEl>
                                          <p:spTgt spid="18"/>
                                        </p:tgtEl>
                                      </p:cBhvr>
                                    </p:animEffect>
                                  </p:childTnLst>
                                </p:cTn>
                              </p:par>
                              <p:par>
                                <p:cTn id="32" presetID="22" presetClass="entr" presetSubtype="8" fill="hold" grpId="0" nodeType="withEffect">
                                  <p:stCondLst>
                                    <p:cond delay="75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750"/>
                                        <p:tgtEl>
                                          <p:spTgt spid="17"/>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right)">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4" grpId="0"/>
      <p:bldP spid="15" grpId="0"/>
      <p:bldP spid="17" grpId="0"/>
      <p:bldP spid="18"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矩形 47"/>
          <p:cNvSpPr/>
          <p:nvPr/>
        </p:nvSpPr>
        <p:spPr>
          <a:xfrm>
            <a:off x="1963440" y="745876"/>
            <a:ext cx="228253" cy="1748732"/>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871676" y="277824"/>
            <a:ext cx="228253" cy="3620940"/>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807780" y="601860"/>
            <a:ext cx="228253" cy="2324796"/>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671876" y="61800"/>
            <a:ext cx="228253" cy="4485036"/>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580112" y="745876"/>
            <a:ext cx="228253" cy="1748732"/>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516216" y="421840"/>
            <a:ext cx="228253" cy="3044876"/>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45007" r="27497" b="50000"/>
          <a:stretch>
            <a:fillRect/>
          </a:stretch>
        </p:blipFill>
        <p:spPr>
          <a:xfrm>
            <a:off x="1775284" y="-20538"/>
            <a:ext cx="692212" cy="1285875"/>
          </a:xfrm>
          <a:prstGeom prst="rect">
            <a:avLst/>
          </a:prstGeom>
        </p:spPr>
      </p:pic>
      <p:sp>
        <p:nvSpPr>
          <p:cNvPr id="4" name="矩形 3"/>
          <p:cNvSpPr/>
          <p:nvPr/>
        </p:nvSpPr>
        <p:spPr>
          <a:xfrm>
            <a:off x="1963440" y="1183059"/>
            <a:ext cx="228253" cy="874366"/>
          </a:xfrm>
          <a:prstGeom prst="rect">
            <a:avLst/>
          </a:prstGeom>
          <a:solidFill>
            <a:srgbClr val="9CA89B"/>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45007" r="27497" b="50000"/>
          <a:stretch>
            <a:fillRect/>
          </a:stretch>
        </p:blipFill>
        <p:spPr>
          <a:xfrm>
            <a:off x="3619624" y="-20538"/>
            <a:ext cx="692212" cy="1285875"/>
          </a:xfrm>
          <a:prstGeom prst="rect">
            <a:avLst/>
          </a:prstGeom>
        </p:spPr>
      </p:pic>
      <p:sp>
        <p:nvSpPr>
          <p:cNvPr id="6" name="矩形 5"/>
          <p:cNvSpPr/>
          <p:nvPr/>
        </p:nvSpPr>
        <p:spPr>
          <a:xfrm>
            <a:off x="3807780" y="1183059"/>
            <a:ext cx="228253" cy="1162398"/>
          </a:xfrm>
          <a:prstGeom prst="rect">
            <a:avLst/>
          </a:prstGeom>
          <a:solidFill>
            <a:srgbClr val="9CA89B"/>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45007" r="27497" b="50000"/>
          <a:stretch>
            <a:fillRect/>
          </a:stretch>
        </p:blipFill>
        <p:spPr>
          <a:xfrm>
            <a:off x="2683520" y="-20538"/>
            <a:ext cx="692212" cy="1285875"/>
          </a:xfrm>
          <a:prstGeom prst="rect">
            <a:avLst/>
          </a:prstGeom>
        </p:spPr>
      </p:pic>
      <p:sp>
        <p:nvSpPr>
          <p:cNvPr id="8" name="矩形 7"/>
          <p:cNvSpPr/>
          <p:nvPr/>
        </p:nvSpPr>
        <p:spPr>
          <a:xfrm>
            <a:off x="2871676" y="1183059"/>
            <a:ext cx="228253" cy="1810470"/>
          </a:xfrm>
          <a:prstGeom prst="rect">
            <a:avLst/>
          </a:prstGeom>
          <a:solidFill>
            <a:schemeClr val="bg2">
              <a:lumMod val="60000"/>
              <a:lumOff val="40000"/>
            </a:schemeClr>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line01" hidden="1"/>
          <p:cNvCxnSpPr/>
          <p:nvPr/>
        </p:nvCxnSpPr>
        <p:spPr>
          <a:xfrm>
            <a:off x="3493008"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10" name="line01" hidden="1"/>
          <p:cNvCxnSpPr/>
          <p:nvPr/>
        </p:nvCxnSpPr>
        <p:spPr>
          <a:xfrm>
            <a:off x="0" y="1964817"/>
            <a:ext cx="9144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l="45007" r="27497" b="50000"/>
          <a:stretch>
            <a:fillRect/>
          </a:stretch>
        </p:blipFill>
        <p:spPr>
          <a:xfrm>
            <a:off x="4483720" y="-20538"/>
            <a:ext cx="692212" cy="1285875"/>
          </a:xfrm>
          <a:prstGeom prst="rect">
            <a:avLst/>
          </a:prstGeom>
        </p:spPr>
      </p:pic>
      <p:sp>
        <p:nvSpPr>
          <p:cNvPr id="12" name="矩形 11"/>
          <p:cNvSpPr/>
          <p:nvPr/>
        </p:nvSpPr>
        <p:spPr>
          <a:xfrm>
            <a:off x="4671876" y="1183059"/>
            <a:ext cx="228253" cy="2242518"/>
          </a:xfrm>
          <a:prstGeom prst="rect">
            <a:avLst/>
          </a:prstGeom>
          <a:solidFill>
            <a:srgbClr val="9CA89B"/>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l="45007" r="27497" b="50000"/>
          <a:stretch>
            <a:fillRect/>
          </a:stretch>
        </p:blipFill>
        <p:spPr>
          <a:xfrm>
            <a:off x="6328060" y="-20538"/>
            <a:ext cx="692212" cy="1285875"/>
          </a:xfrm>
          <a:prstGeom prst="rect">
            <a:avLst/>
          </a:prstGeom>
        </p:spPr>
      </p:pic>
      <p:sp>
        <p:nvSpPr>
          <p:cNvPr id="14" name="矩形 13"/>
          <p:cNvSpPr/>
          <p:nvPr/>
        </p:nvSpPr>
        <p:spPr>
          <a:xfrm>
            <a:off x="6516216" y="1183059"/>
            <a:ext cx="228253" cy="1522438"/>
          </a:xfrm>
          <a:prstGeom prst="rect">
            <a:avLst/>
          </a:prstGeom>
          <a:solidFill>
            <a:srgbClr val="9CA89B"/>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45007" r="27497" b="50000"/>
          <a:stretch>
            <a:fillRect/>
          </a:stretch>
        </p:blipFill>
        <p:spPr>
          <a:xfrm>
            <a:off x="5391956" y="-20538"/>
            <a:ext cx="692212" cy="1285875"/>
          </a:xfrm>
          <a:prstGeom prst="rect">
            <a:avLst/>
          </a:prstGeom>
        </p:spPr>
      </p:pic>
      <p:sp>
        <p:nvSpPr>
          <p:cNvPr id="16" name="矩形 15"/>
          <p:cNvSpPr/>
          <p:nvPr/>
        </p:nvSpPr>
        <p:spPr>
          <a:xfrm>
            <a:off x="5580112" y="1183059"/>
            <a:ext cx="228253" cy="437183"/>
          </a:xfrm>
          <a:prstGeom prst="rect">
            <a:avLst/>
          </a:prstGeom>
          <a:solidFill>
            <a:srgbClr val="9CA89B"/>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1913801" y="2854648"/>
            <a:ext cx="353943" cy="2093366"/>
          </a:xfrm>
          <a:prstGeom prst="rect">
            <a:avLst/>
          </a:prstGeom>
          <a:noFill/>
        </p:spPr>
        <p:txBody>
          <a:bodyPr vert="eaVert" wrap="square" rtlCol="0">
            <a:spAutoFit/>
          </a:bodyPr>
          <a:lstStyle/>
          <a:p>
            <a:r>
              <a:rPr lang="zh-CN" altLang="en-US" sz="1100" dirty="0"/>
              <a:t>请输入您的标题</a:t>
            </a:r>
            <a:endParaRPr lang="zh-CN" altLang="en-US" sz="1100" dirty="0"/>
          </a:p>
        </p:txBody>
      </p:sp>
      <p:sp>
        <p:nvSpPr>
          <p:cNvPr id="92" name="TextBox 91"/>
          <p:cNvSpPr txBox="1"/>
          <p:nvPr/>
        </p:nvSpPr>
        <p:spPr>
          <a:xfrm>
            <a:off x="2771800" y="3646736"/>
            <a:ext cx="353943" cy="2093366"/>
          </a:xfrm>
          <a:prstGeom prst="rect">
            <a:avLst/>
          </a:prstGeom>
          <a:noFill/>
        </p:spPr>
        <p:txBody>
          <a:bodyPr vert="eaVert" wrap="square" rtlCol="0">
            <a:spAutoFit/>
          </a:bodyPr>
          <a:lstStyle/>
          <a:p>
            <a:r>
              <a:rPr lang="zh-CN" altLang="en-US" sz="1100" dirty="0"/>
              <a:t>请输入您的标题</a:t>
            </a:r>
            <a:endParaRPr lang="zh-CN" altLang="en-US" sz="1100" dirty="0"/>
          </a:p>
        </p:txBody>
      </p:sp>
      <p:sp>
        <p:nvSpPr>
          <p:cNvPr id="93" name="TextBox 92"/>
          <p:cNvSpPr txBox="1"/>
          <p:nvPr/>
        </p:nvSpPr>
        <p:spPr>
          <a:xfrm>
            <a:off x="3714001" y="3003798"/>
            <a:ext cx="353943" cy="2093366"/>
          </a:xfrm>
          <a:prstGeom prst="rect">
            <a:avLst/>
          </a:prstGeom>
          <a:noFill/>
        </p:spPr>
        <p:txBody>
          <a:bodyPr vert="eaVert" wrap="square" rtlCol="0">
            <a:spAutoFit/>
          </a:bodyPr>
          <a:lstStyle/>
          <a:p>
            <a:r>
              <a:rPr lang="zh-CN" altLang="en-US" sz="1100" dirty="0"/>
              <a:t>请输入您的标题</a:t>
            </a:r>
            <a:endParaRPr lang="zh-CN" altLang="en-US" sz="1100" dirty="0"/>
          </a:p>
        </p:txBody>
      </p:sp>
      <p:sp>
        <p:nvSpPr>
          <p:cNvPr id="94" name="TextBox 93"/>
          <p:cNvSpPr txBox="1"/>
          <p:nvPr/>
        </p:nvSpPr>
        <p:spPr>
          <a:xfrm>
            <a:off x="4572000" y="4006776"/>
            <a:ext cx="353943" cy="2093366"/>
          </a:xfrm>
          <a:prstGeom prst="rect">
            <a:avLst/>
          </a:prstGeom>
          <a:noFill/>
        </p:spPr>
        <p:txBody>
          <a:bodyPr vert="eaVert" wrap="square" rtlCol="0">
            <a:spAutoFit/>
          </a:bodyPr>
          <a:lstStyle/>
          <a:p>
            <a:r>
              <a:rPr lang="zh-CN" altLang="en-US" sz="1100" dirty="0"/>
              <a:t>请输入您的标题</a:t>
            </a:r>
            <a:endParaRPr lang="zh-CN" altLang="en-US" sz="1100" dirty="0"/>
          </a:p>
        </p:txBody>
      </p:sp>
      <p:sp>
        <p:nvSpPr>
          <p:cNvPr id="95" name="TextBox 94"/>
          <p:cNvSpPr txBox="1"/>
          <p:nvPr/>
        </p:nvSpPr>
        <p:spPr>
          <a:xfrm>
            <a:off x="5514201" y="2134568"/>
            <a:ext cx="353943" cy="2093366"/>
          </a:xfrm>
          <a:prstGeom prst="rect">
            <a:avLst/>
          </a:prstGeom>
          <a:noFill/>
        </p:spPr>
        <p:txBody>
          <a:bodyPr vert="eaVert" wrap="square" rtlCol="0">
            <a:spAutoFit/>
          </a:bodyPr>
          <a:lstStyle/>
          <a:p>
            <a:r>
              <a:rPr lang="zh-CN" altLang="en-US" sz="1100" dirty="0"/>
              <a:t>请输入您的标题</a:t>
            </a:r>
            <a:endParaRPr lang="zh-CN" altLang="en-US" sz="1100" dirty="0"/>
          </a:p>
        </p:txBody>
      </p:sp>
      <p:sp>
        <p:nvSpPr>
          <p:cNvPr id="96" name="TextBox 95"/>
          <p:cNvSpPr txBox="1"/>
          <p:nvPr/>
        </p:nvSpPr>
        <p:spPr>
          <a:xfrm>
            <a:off x="6450305" y="3214688"/>
            <a:ext cx="353943" cy="2093366"/>
          </a:xfrm>
          <a:prstGeom prst="rect">
            <a:avLst/>
          </a:prstGeom>
          <a:noFill/>
        </p:spPr>
        <p:txBody>
          <a:bodyPr vert="eaVert" wrap="square" rtlCol="0">
            <a:spAutoFit/>
          </a:bodyPr>
          <a:lstStyle/>
          <a:p>
            <a:r>
              <a:rPr lang="zh-CN" altLang="en-US" sz="1100" dirty="0"/>
              <a:t>请输入您的标题</a:t>
            </a:r>
            <a:endParaRPr lang="zh-CN" altLang="en-US" sz="1100" dirty="0"/>
          </a:p>
        </p:txBody>
      </p:sp>
      <p:sp>
        <p:nvSpPr>
          <p:cNvPr id="54" name="TextBox 53"/>
          <p:cNvSpPr txBox="1"/>
          <p:nvPr/>
        </p:nvSpPr>
        <p:spPr>
          <a:xfrm>
            <a:off x="1835696" y="2058402"/>
            <a:ext cx="720080" cy="369332"/>
          </a:xfrm>
          <a:prstGeom prst="rect">
            <a:avLst/>
          </a:prstGeom>
          <a:noFill/>
        </p:spPr>
        <p:txBody>
          <a:bodyPr wrap="square" rtlCol="0">
            <a:spAutoFit/>
          </a:bodyPr>
          <a:lstStyle/>
          <a:p>
            <a:r>
              <a:rPr lang="en-US" altLang="zh-CN" dirty="0">
                <a:solidFill>
                  <a:srgbClr val="354850"/>
                </a:solidFill>
              </a:rPr>
              <a:t>13%</a:t>
            </a:r>
            <a:endParaRPr lang="zh-CN" altLang="en-US" dirty="0">
              <a:solidFill>
                <a:srgbClr val="354850"/>
              </a:solidFill>
            </a:endParaRPr>
          </a:p>
        </p:txBody>
      </p:sp>
      <p:sp>
        <p:nvSpPr>
          <p:cNvPr id="98" name="TextBox 97"/>
          <p:cNvSpPr txBox="1"/>
          <p:nvPr/>
        </p:nvSpPr>
        <p:spPr>
          <a:xfrm>
            <a:off x="2771800" y="2994506"/>
            <a:ext cx="720080" cy="369332"/>
          </a:xfrm>
          <a:prstGeom prst="rect">
            <a:avLst/>
          </a:prstGeom>
          <a:noFill/>
        </p:spPr>
        <p:txBody>
          <a:bodyPr wrap="square" rtlCol="0">
            <a:spAutoFit/>
          </a:bodyPr>
          <a:lstStyle/>
          <a:p>
            <a:r>
              <a:rPr lang="en-US" altLang="zh-CN" dirty="0">
                <a:solidFill>
                  <a:srgbClr val="354850"/>
                </a:solidFill>
              </a:rPr>
              <a:t>23%</a:t>
            </a:r>
            <a:endParaRPr lang="zh-CN" altLang="en-US" dirty="0">
              <a:solidFill>
                <a:srgbClr val="354850"/>
              </a:solidFill>
            </a:endParaRPr>
          </a:p>
        </p:txBody>
      </p:sp>
      <p:sp>
        <p:nvSpPr>
          <p:cNvPr id="99" name="TextBox 98"/>
          <p:cNvSpPr txBox="1"/>
          <p:nvPr/>
        </p:nvSpPr>
        <p:spPr>
          <a:xfrm>
            <a:off x="3707904" y="2355726"/>
            <a:ext cx="720080" cy="369332"/>
          </a:xfrm>
          <a:prstGeom prst="rect">
            <a:avLst/>
          </a:prstGeom>
          <a:noFill/>
        </p:spPr>
        <p:txBody>
          <a:bodyPr wrap="square" rtlCol="0">
            <a:spAutoFit/>
          </a:bodyPr>
          <a:lstStyle/>
          <a:p>
            <a:r>
              <a:rPr lang="en-US" altLang="zh-CN" dirty="0">
                <a:solidFill>
                  <a:srgbClr val="354850"/>
                </a:solidFill>
              </a:rPr>
              <a:t>14%</a:t>
            </a:r>
            <a:endParaRPr lang="zh-CN" altLang="en-US" dirty="0">
              <a:solidFill>
                <a:srgbClr val="354850"/>
              </a:solidFill>
            </a:endParaRPr>
          </a:p>
        </p:txBody>
      </p:sp>
      <p:sp>
        <p:nvSpPr>
          <p:cNvPr id="100" name="TextBox 99"/>
          <p:cNvSpPr txBox="1"/>
          <p:nvPr/>
        </p:nvSpPr>
        <p:spPr>
          <a:xfrm>
            <a:off x="4572000" y="3426554"/>
            <a:ext cx="720080" cy="369332"/>
          </a:xfrm>
          <a:prstGeom prst="rect">
            <a:avLst/>
          </a:prstGeom>
          <a:noFill/>
        </p:spPr>
        <p:txBody>
          <a:bodyPr wrap="square" rtlCol="0">
            <a:spAutoFit/>
          </a:bodyPr>
          <a:lstStyle/>
          <a:p>
            <a:r>
              <a:rPr lang="en-US" altLang="zh-CN" dirty="0">
                <a:solidFill>
                  <a:srgbClr val="354850"/>
                </a:solidFill>
              </a:rPr>
              <a:t>28%</a:t>
            </a:r>
            <a:endParaRPr lang="zh-CN" altLang="en-US" dirty="0">
              <a:solidFill>
                <a:srgbClr val="354850"/>
              </a:solidFill>
            </a:endParaRPr>
          </a:p>
        </p:txBody>
      </p:sp>
      <p:sp>
        <p:nvSpPr>
          <p:cNvPr id="101" name="TextBox 100"/>
          <p:cNvSpPr txBox="1"/>
          <p:nvPr/>
        </p:nvSpPr>
        <p:spPr>
          <a:xfrm>
            <a:off x="5508104" y="1626354"/>
            <a:ext cx="720080" cy="369332"/>
          </a:xfrm>
          <a:prstGeom prst="rect">
            <a:avLst/>
          </a:prstGeom>
          <a:noFill/>
        </p:spPr>
        <p:txBody>
          <a:bodyPr wrap="square" rtlCol="0">
            <a:spAutoFit/>
          </a:bodyPr>
          <a:lstStyle/>
          <a:p>
            <a:r>
              <a:rPr lang="en-US" altLang="zh-CN" dirty="0">
                <a:solidFill>
                  <a:srgbClr val="354850"/>
                </a:solidFill>
              </a:rPr>
              <a:t>5%</a:t>
            </a:r>
            <a:endParaRPr lang="zh-CN" altLang="en-US" dirty="0">
              <a:solidFill>
                <a:srgbClr val="354850"/>
              </a:solidFill>
            </a:endParaRPr>
          </a:p>
        </p:txBody>
      </p:sp>
      <p:sp>
        <p:nvSpPr>
          <p:cNvPr id="102" name="TextBox 101"/>
          <p:cNvSpPr txBox="1"/>
          <p:nvPr/>
        </p:nvSpPr>
        <p:spPr>
          <a:xfrm>
            <a:off x="6444208" y="2715766"/>
            <a:ext cx="720080" cy="369332"/>
          </a:xfrm>
          <a:prstGeom prst="rect">
            <a:avLst/>
          </a:prstGeom>
          <a:noFill/>
        </p:spPr>
        <p:txBody>
          <a:bodyPr wrap="square" rtlCol="0">
            <a:spAutoFit/>
          </a:bodyPr>
          <a:lstStyle/>
          <a:p>
            <a:r>
              <a:rPr lang="en-US" altLang="zh-CN" dirty="0">
                <a:solidFill>
                  <a:srgbClr val="354850"/>
                </a:solidFill>
              </a:rPr>
              <a:t>17%</a:t>
            </a:r>
            <a:endParaRPr lang="zh-CN" altLang="en-US" dirty="0">
              <a:solidFill>
                <a:srgbClr val="354850"/>
              </a:solidFill>
            </a:endParaRPr>
          </a:p>
        </p:txBody>
      </p:sp>
      <p:sp>
        <p:nvSpPr>
          <p:cNvPr id="103" name="图文框 102"/>
          <p:cNvSpPr/>
          <p:nvPr/>
        </p:nvSpPr>
        <p:spPr>
          <a:xfrm>
            <a:off x="0" y="3950232"/>
            <a:ext cx="908499" cy="1193268"/>
          </a:xfrm>
          <a:custGeom>
            <a:avLst/>
            <a:gdLst/>
            <a:ahLst/>
            <a:cxnLst/>
            <a:rect l="l" t="t" r="r" b="b"/>
            <a:pathLst>
              <a:path w="908499" h="1193268">
                <a:moveTo>
                  <a:pt x="0" y="0"/>
                </a:moveTo>
                <a:lnTo>
                  <a:pt x="908499" y="0"/>
                </a:lnTo>
                <a:lnTo>
                  <a:pt x="908499" y="1193268"/>
                </a:lnTo>
                <a:lnTo>
                  <a:pt x="746970" y="1193268"/>
                </a:lnTo>
                <a:lnTo>
                  <a:pt x="746970" y="161529"/>
                </a:lnTo>
                <a:lnTo>
                  <a:pt x="0" y="161529"/>
                </a:lnTo>
                <a:close/>
              </a:path>
            </a:pathLst>
          </a:cu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6" name="图片 55"/>
          <p:cNvPicPr>
            <a:picLocks noChangeAspect="1"/>
          </p:cNvPicPr>
          <p:nvPr/>
        </p:nvPicPr>
        <p:blipFill rotWithShape="1">
          <a:blip r:embed="rId2" cstate="print">
            <a:extLst>
              <a:ext uri="{28A0092B-C50C-407E-A947-70E740481C1C}">
                <a14:useLocalDpi xmlns:a14="http://schemas.microsoft.com/office/drawing/2010/main" val="0"/>
              </a:ext>
            </a:extLst>
          </a:blip>
          <a:srcRect l="43637" b="14485"/>
          <a:stretch>
            <a:fillRect/>
          </a:stretch>
        </p:blipFill>
        <p:spPr>
          <a:xfrm rot="21448734">
            <a:off x="-87277" y="3066653"/>
            <a:ext cx="1361629" cy="2222160"/>
          </a:xfrm>
          <a:prstGeom prst="rect">
            <a:avLst/>
          </a:prstGeom>
        </p:spPr>
      </p:pic>
      <p:sp>
        <p:nvSpPr>
          <p:cNvPr id="62" name="矩形 61"/>
          <p:cNvSpPr/>
          <p:nvPr/>
        </p:nvSpPr>
        <p:spPr>
          <a:xfrm>
            <a:off x="8322448" y="4760094"/>
            <a:ext cx="827584" cy="383624"/>
          </a:xfrm>
          <a:custGeom>
            <a:avLst/>
            <a:gdLst/>
            <a:ahLst/>
            <a:cxnLst/>
            <a:rect l="l" t="t" r="r" b="b"/>
            <a:pathLst>
              <a:path w="827584" h="383624">
                <a:moveTo>
                  <a:pt x="0" y="0"/>
                </a:moveTo>
                <a:lnTo>
                  <a:pt x="827584" y="0"/>
                </a:lnTo>
                <a:lnTo>
                  <a:pt x="827584" y="161529"/>
                </a:lnTo>
                <a:lnTo>
                  <a:pt x="161529" y="161529"/>
                </a:lnTo>
                <a:lnTo>
                  <a:pt x="161529" y="383624"/>
                </a:lnTo>
                <a:lnTo>
                  <a:pt x="0" y="383624"/>
                </a:lnTo>
                <a:close/>
              </a:path>
            </a:pathLst>
          </a:custGeom>
          <a:solidFill>
            <a:srgbClr val="2C3F46"/>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871470" y="1183005"/>
            <a:ext cx="227965" cy="1811020"/>
          </a:xfrm>
          <a:prstGeom prst="rect">
            <a:avLst/>
          </a:prstGeom>
          <a:solidFill>
            <a:srgbClr val="9CA89B"/>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5000"/>
    </mc:Choice>
    <mc:Fallback>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20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2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2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20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2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20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20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20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20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1000" fill="hold"/>
                                        <p:tgtEl>
                                          <p:spTgt spid="15"/>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0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1000"/>
                                        <p:tgtEl>
                                          <p:spTgt spid="16"/>
                                        </p:tgtEl>
                                      </p:cBhvr>
                                    </p:animEffect>
                                    <p:anim calcmode="lin" valueType="num">
                                      <p:cBhvr>
                                        <p:cTn id="83" dur="1000" fill="hold"/>
                                        <p:tgtEl>
                                          <p:spTgt spid="16"/>
                                        </p:tgtEl>
                                        <p:attrNameLst>
                                          <p:attrName>ppt_x</p:attrName>
                                        </p:attrNameLst>
                                      </p:cBhvr>
                                      <p:tavLst>
                                        <p:tav tm="0">
                                          <p:val>
                                            <p:strVal val="#ppt_x"/>
                                          </p:val>
                                        </p:tav>
                                        <p:tav tm="100000">
                                          <p:val>
                                            <p:strVal val="#ppt_x"/>
                                          </p:val>
                                        </p:tav>
                                      </p:tavLst>
                                    </p:anim>
                                    <p:anim calcmode="lin" valueType="num">
                                      <p:cBhvr>
                                        <p:cTn id="84" dur="1000" fill="hold"/>
                                        <p:tgtEl>
                                          <p:spTgt spid="1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0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1000"/>
                                        <p:tgtEl>
                                          <p:spTgt spid="54"/>
                                        </p:tgtEl>
                                      </p:cBhvr>
                                    </p:animEffect>
                                    <p:anim calcmode="lin" valueType="num">
                                      <p:cBhvr>
                                        <p:cTn id="88" dur="1000" fill="hold"/>
                                        <p:tgtEl>
                                          <p:spTgt spid="54"/>
                                        </p:tgtEl>
                                        <p:attrNameLst>
                                          <p:attrName>ppt_x</p:attrName>
                                        </p:attrNameLst>
                                      </p:cBhvr>
                                      <p:tavLst>
                                        <p:tav tm="0">
                                          <p:val>
                                            <p:strVal val="#ppt_x"/>
                                          </p:val>
                                        </p:tav>
                                        <p:tav tm="100000">
                                          <p:val>
                                            <p:strVal val="#ppt_x"/>
                                          </p:val>
                                        </p:tav>
                                      </p:tavLst>
                                    </p:anim>
                                    <p:anim calcmode="lin" valueType="num">
                                      <p:cBhvr>
                                        <p:cTn id="89" dur="1000" fill="hold"/>
                                        <p:tgtEl>
                                          <p:spTgt spid="54"/>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00"/>
                                  </p:stCondLst>
                                  <p:childTnLst>
                                    <p:set>
                                      <p:cBhvr>
                                        <p:cTn id="91" dur="1" fill="hold">
                                          <p:stCondLst>
                                            <p:cond delay="0"/>
                                          </p:stCondLst>
                                        </p:cTn>
                                        <p:tgtEl>
                                          <p:spTgt spid="98"/>
                                        </p:tgtEl>
                                        <p:attrNameLst>
                                          <p:attrName>style.visibility</p:attrName>
                                        </p:attrNameLst>
                                      </p:cBhvr>
                                      <p:to>
                                        <p:strVal val="visible"/>
                                      </p:to>
                                    </p:set>
                                    <p:animEffect transition="in" filter="fade">
                                      <p:cBhvr>
                                        <p:cTn id="92" dur="1000"/>
                                        <p:tgtEl>
                                          <p:spTgt spid="98"/>
                                        </p:tgtEl>
                                      </p:cBhvr>
                                    </p:animEffect>
                                    <p:anim calcmode="lin" valueType="num">
                                      <p:cBhvr>
                                        <p:cTn id="93" dur="1000" fill="hold"/>
                                        <p:tgtEl>
                                          <p:spTgt spid="98"/>
                                        </p:tgtEl>
                                        <p:attrNameLst>
                                          <p:attrName>ppt_x</p:attrName>
                                        </p:attrNameLst>
                                      </p:cBhvr>
                                      <p:tavLst>
                                        <p:tav tm="0">
                                          <p:val>
                                            <p:strVal val="#ppt_x"/>
                                          </p:val>
                                        </p:tav>
                                        <p:tav tm="100000">
                                          <p:val>
                                            <p:strVal val="#ppt_x"/>
                                          </p:val>
                                        </p:tav>
                                      </p:tavLst>
                                    </p:anim>
                                    <p:anim calcmode="lin" valueType="num">
                                      <p:cBhvr>
                                        <p:cTn id="94" dur="1000" fill="hold"/>
                                        <p:tgtEl>
                                          <p:spTgt spid="98"/>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200"/>
                                  </p:stCondLst>
                                  <p:childTnLst>
                                    <p:set>
                                      <p:cBhvr>
                                        <p:cTn id="96" dur="1" fill="hold">
                                          <p:stCondLst>
                                            <p:cond delay="0"/>
                                          </p:stCondLst>
                                        </p:cTn>
                                        <p:tgtEl>
                                          <p:spTgt spid="99"/>
                                        </p:tgtEl>
                                        <p:attrNameLst>
                                          <p:attrName>style.visibility</p:attrName>
                                        </p:attrNameLst>
                                      </p:cBhvr>
                                      <p:to>
                                        <p:strVal val="visible"/>
                                      </p:to>
                                    </p:set>
                                    <p:animEffect transition="in" filter="fade">
                                      <p:cBhvr>
                                        <p:cTn id="97" dur="1000"/>
                                        <p:tgtEl>
                                          <p:spTgt spid="99"/>
                                        </p:tgtEl>
                                      </p:cBhvr>
                                    </p:animEffect>
                                    <p:anim calcmode="lin" valueType="num">
                                      <p:cBhvr>
                                        <p:cTn id="98" dur="1000" fill="hold"/>
                                        <p:tgtEl>
                                          <p:spTgt spid="99"/>
                                        </p:tgtEl>
                                        <p:attrNameLst>
                                          <p:attrName>ppt_x</p:attrName>
                                        </p:attrNameLst>
                                      </p:cBhvr>
                                      <p:tavLst>
                                        <p:tav tm="0">
                                          <p:val>
                                            <p:strVal val="#ppt_x"/>
                                          </p:val>
                                        </p:tav>
                                        <p:tav tm="100000">
                                          <p:val>
                                            <p:strVal val="#ppt_x"/>
                                          </p:val>
                                        </p:tav>
                                      </p:tavLst>
                                    </p:anim>
                                    <p:anim calcmode="lin" valueType="num">
                                      <p:cBhvr>
                                        <p:cTn id="99" dur="1000" fill="hold"/>
                                        <p:tgtEl>
                                          <p:spTgt spid="99"/>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00"/>
                                  </p:stCondLst>
                                  <p:childTnLst>
                                    <p:set>
                                      <p:cBhvr>
                                        <p:cTn id="101" dur="1" fill="hold">
                                          <p:stCondLst>
                                            <p:cond delay="0"/>
                                          </p:stCondLst>
                                        </p:cTn>
                                        <p:tgtEl>
                                          <p:spTgt spid="101"/>
                                        </p:tgtEl>
                                        <p:attrNameLst>
                                          <p:attrName>style.visibility</p:attrName>
                                        </p:attrNameLst>
                                      </p:cBhvr>
                                      <p:to>
                                        <p:strVal val="visible"/>
                                      </p:to>
                                    </p:set>
                                    <p:animEffect transition="in" filter="fade">
                                      <p:cBhvr>
                                        <p:cTn id="102" dur="1000"/>
                                        <p:tgtEl>
                                          <p:spTgt spid="101"/>
                                        </p:tgtEl>
                                      </p:cBhvr>
                                    </p:animEffect>
                                    <p:anim calcmode="lin" valueType="num">
                                      <p:cBhvr>
                                        <p:cTn id="103" dur="1000" fill="hold"/>
                                        <p:tgtEl>
                                          <p:spTgt spid="101"/>
                                        </p:tgtEl>
                                        <p:attrNameLst>
                                          <p:attrName>ppt_x</p:attrName>
                                        </p:attrNameLst>
                                      </p:cBhvr>
                                      <p:tavLst>
                                        <p:tav tm="0">
                                          <p:val>
                                            <p:strVal val="#ppt_x"/>
                                          </p:val>
                                        </p:tav>
                                        <p:tav tm="100000">
                                          <p:val>
                                            <p:strVal val="#ppt_x"/>
                                          </p:val>
                                        </p:tav>
                                      </p:tavLst>
                                    </p:anim>
                                    <p:anim calcmode="lin" valueType="num">
                                      <p:cBhvr>
                                        <p:cTn id="104" dur="1000" fill="hold"/>
                                        <p:tgtEl>
                                          <p:spTgt spid="101"/>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00"/>
                                  </p:stCondLst>
                                  <p:childTnLst>
                                    <p:set>
                                      <p:cBhvr>
                                        <p:cTn id="106" dur="1" fill="hold">
                                          <p:stCondLst>
                                            <p:cond delay="0"/>
                                          </p:stCondLst>
                                        </p:cTn>
                                        <p:tgtEl>
                                          <p:spTgt spid="102"/>
                                        </p:tgtEl>
                                        <p:attrNameLst>
                                          <p:attrName>style.visibility</p:attrName>
                                        </p:attrNameLst>
                                      </p:cBhvr>
                                      <p:to>
                                        <p:strVal val="visible"/>
                                      </p:to>
                                    </p:set>
                                    <p:animEffect transition="in" filter="fade">
                                      <p:cBhvr>
                                        <p:cTn id="107" dur="1000"/>
                                        <p:tgtEl>
                                          <p:spTgt spid="102"/>
                                        </p:tgtEl>
                                      </p:cBhvr>
                                    </p:animEffect>
                                    <p:anim calcmode="lin" valueType="num">
                                      <p:cBhvr>
                                        <p:cTn id="108" dur="1000" fill="hold"/>
                                        <p:tgtEl>
                                          <p:spTgt spid="102"/>
                                        </p:tgtEl>
                                        <p:attrNameLst>
                                          <p:attrName>ppt_x</p:attrName>
                                        </p:attrNameLst>
                                      </p:cBhvr>
                                      <p:tavLst>
                                        <p:tav tm="0">
                                          <p:val>
                                            <p:strVal val="#ppt_x"/>
                                          </p:val>
                                        </p:tav>
                                        <p:tav tm="100000">
                                          <p:val>
                                            <p:strVal val="#ppt_x"/>
                                          </p:val>
                                        </p:tav>
                                      </p:tavLst>
                                    </p:anim>
                                    <p:anim calcmode="lin" valueType="num">
                                      <p:cBhvr>
                                        <p:cTn id="109" dur="1000" fill="hold"/>
                                        <p:tgtEl>
                                          <p:spTgt spid="102"/>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200"/>
                                  </p:stCondLst>
                                  <p:childTnLst>
                                    <p:set>
                                      <p:cBhvr>
                                        <p:cTn id="111" dur="1" fill="hold">
                                          <p:stCondLst>
                                            <p:cond delay="0"/>
                                          </p:stCondLst>
                                        </p:cTn>
                                        <p:tgtEl>
                                          <p:spTgt spid="100"/>
                                        </p:tgtEl>
                                        <p:attrNameLst>
                                          <p:attrName>style.visibility</p:attrName>
                                        </p:attrNameLst>
                                      </p:cBhvr>
                                      <p:to>
                                        <p:strVal val="visible"/>
                                      </p:to>
                                    </p:set>
                                    <p:animEffect transition="in" filter="fade">
                                      <p:cBhvr>
                                        <p:cTn id="112" dur="1000"/>
                                        <p:tgtEl>
                                          <p:spTgt spid="100"/>
                                        </p:tgtEl>
                                      </p:cBhvr>
                                    </p:animEffect>
                                    <p:anim calcmode="lin" valueType="num">
                                      <p:cBhvr>
                                        <p:cTn id="113" dur="1000" fill="hold"/>
                                        <p:tgtEl>
                                          <p:spTgt spid="100"/>
                                        </p:tgtEl>
                                        <p:attrNameLst>
                                          <p:attrName>ppt_x</p:attrName>
                                        </p:attrNameLst>
                                      </p:cBhvr>
                                      <p:tavLst>
                                        <p:tav tm="0">
                                          <p:val>
                                            <p:strVal val="#ppt_x"/>
                                          </p:val>
                                        </p:tav>
                                        <p:tav tm="100000">
                                          <p:val>
                                            <p:strVal val="#ppt_x"/>
                                          </p:val>
                                        </p:tav>
                                      </p:tavLst>
                                    </p:anim>
                                    <p:anim calcmode="lin" valueType="num">
                                      <p:cBhvr>
                                        <p:cTn id="114"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grpId="0" nodeType="clickEffect">
                                  <p:stCondLst>
                                    <p:cond delay="200"/>
                                  </p:stCondLst>
                                  <p:childTnLst>
                                    <p:set>
                                      <p:cBhvr>
                                        <p:cTn id="118" dur="1" fill="hold">
                                          <p:stCondLst>
                                            <p:cond delay="0"/>
                                          </p:stCondLst>
                                        </p:cTn>
                                        <p:tgtEl>
                                          <p:spTgt spid="94"/>
                                        </p:tgtEl>
                                        <p:attrNameLst>
                                          <p:attrName>style.visibility</p:attrName>
                                        </p:attrNameLst>
                                      </p:cBhvr>
                                      <p:to>
                                        <p:strVal val="visible"/>
                                      </p:to>
                                    </p:set>
                                    <p:animEffect transition="in" filter="wipe(up)">
                                      <p:cBhvr>
                                        <p:cTn id="119" dur="750"/>
                                        <p:tgtEl>
                                          <p:spTgt spid="94"/>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grpId="0" nodeType="clickEffect">
                                  <p:stCondLst>
                                    <p:cond delay="200"/>
                                  </p:stCondLst>
                                  <p:childTnLst>
                                    <p:set>
                                      <p:cBhvr>
                                        <p:cTn id="123" dur="1" fill="hold">
                                          <p:stCondLst>
                                            <p:cond delay="0"/>
                                          </p:stCondLst>
                                        </p:cTn>
                                        <p:tgtEl>
                                          <p:spTgt spid="92"/>
                                        </p:tgtEl>
                                        <p:attrNameLst>
                                          <p:attrName>style.visibility</p:attrName>
                                        </p:attrNameLst>
                                      </p:cBhvr>
                                      <p:to>
                                        <p:strVal val="visible"/>
                                      </p:to>
                                    </p:set>
                                    <p:animEffect transition="in" filter="wipe(up)">
                                      <p:cBhvr>
                                        <p:cTn id="124" dur="750"/>
                                        <p:tgtEl>
                                          <p:spTgt spid="92"/>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1" fill="hold" grpId="0" nodeType="clickEffect">
                                  <p:stCondLst>
                                    <p:cond delay="200"/>
                                  </p:stCondLst>
                                  <p:childTnLst>
                                    <p:set>
                                      <p:cBhvr>
                                        <p:cTn id="128" dur="1" fill="hold">
                                          <p:stCondLst>
                                            <p:cond delay="0"/>
                                          </p:stCondLst>
                                        </p:cTn>
                                        <p:tgtEl>
                                          <p:spTgt spid="95"/>
                                        </p:tgtEl>
                                        <p:attrNameLst>
                                          <p:attrName>style.visibility</p:attrName>
                                        </p:attrNameLst>
                                      </p:cBhvr>
                                      <p:to>
                                        <p:strVal val="visible"/>
                                      </p:to>
                                    </p:set>
                                    <p:animEffect transition="in" filter="wipe(up)">
                                      <p:cBhvr>
                                        <p:cTn id="129" dur="750"/>
                                        <p:tgtEl>
                                          <p:spTgt spid="95"/>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1" fill="hold" grpId="0" nodeType="clickEffect">
                                  <p:stCondLst>
                                    <p:cond delay="200"/>
                                  </p:stCondLst>
                                  <p:childTnLst>
                                    <p:set>
                                      <p:cBhvr>
                                        <p:cTn id="133" dur="1" fill="hold">
                                          <p:stCondLst>
                                            <p:cond delay="0"/>
                                          </p:stCondLst>
                                        </p:cTn>
                                        <p:tgtEl>
                                          <p:spTgt spid="96"/>
                                        </p:tgtEl>
                                        <p:attrNameLst>
                                          <p:attrName>style.visibility</p:attrName>
                                        </p:attrNameLst>
                                      </p:cBhvr>
                                      <p:to>
                                        <p:strVal val="visible"/>
                                      </p:to>
                                    </p:set>
                                    <p:animEffect transition="in" filter="wipe(up)">
                                      <p:cBhvr>
                                        <p:cTn id="134" dur="750"/>
                                        <p:tgtEl>
                                          <p:spTgt spid="96"/>
                                        </p:tgtEl>
                                      </p:cBhvr>
                                    </p:animEffect>
                                  </p:childTnLst>
                                </p:cTn>
                              </p:par>
                              <p:par>
                                <p:cTn id="135" presetID="22" presetClass="entr" presetSubtype="1" fill="hold" grpId="0" nodeType="withEffect">
                                  <p:stCondLst>
                                    <p:cond delay="200"/>
                                  </p:stCondLst>
                                  <p:childTnLst>
                                    <p:set>
                                      <p:cBhvr>
                                        <p:cTn id="136" dur="1" fill="hold">
                                          <p:stCondLst>
                                            <p:cond delay="0"/>
                                          </p:stCondLst>
                                        </p:cTn>
                                        <p:tgtEl>
                                          <p:spTgt spid="93"/>
                                        </p:tgtEl>
                                        <p:attrNameLst>
                                          <p:attrName>style.visibility</p:attrName>
                                        </p:attrNameLst>
                                      </p:cBhvr>
                                      <p:to>
                                        <p:strVal val="visible"/>
                                      </p:to>
                                    </p:set>
                                    <p:animEffect transition="in" filter="wipe(up)">
                                      <p:cBhvr>
                                        <p:cTn id="137" dur="750"/>
                                        <p:tgtEl>
                                          <p:spTgt spid="93"/>
                                        </p:tgtEl>
                                      </p:cBhvr>
                                    </p:animEffect>
                                  </p:childTnLst>
                                </p:cTn>
                              </p:par>
                              <p:par>
                                <p:cTn id="138" presetID="22" presetClass="entr" presetSubtype="1" fill="hold" grpId="0" nodeType="withEffect">
                                  <p:stCondLst>
                                    <p:cond delay="300"/>
                                  </p:stCondLst>
                                  <p:childTnLst>
                                    <p:set>
                                      <p:cBhvr>
                                        <p:cTn id="139" dur="1" fill="hold">
                                          <p:stCondLst>
                                            <p:cond delay="0"/>
                                          </p:stCondLst>
                                        </p:cTn>
                                        <p:tgtEl>
                                          <p:spTgt spid="53"/>
                                        </p:tgtEl>
                                        <p:attrNameLst>
                                          <p:attrName>style.visibility</p:attrName>
                                        </p:attrNameLst>
                                      </p:cBhvr>
                                      <p:to>
                                        <p:strVal val="visible"/>
                                      </p:to>
                                    </p:set>
                                    <p:animEffect transition="in" filter="wipe(up)">
                                      <p:cBhvr>
                                        <p:cTn id="140" dur="750"/>
                                        <p:tgtEl>
                                          <p:spTgt spid="53"/>
                                        </p:tgtEl>
                                      </p:cBhvr>
                                    </p:animEffect>
                                  </p:childTnLst>
                                </p:cTn>
                              </p:par>
                              <p:par>
                                <p:cTn id="141" presetID="47" presetClass="entr" presetSubtype="0" fill="hold" grpId="0" nodeType="withEffect">
                                  <p:stCondLst>
                                    <p:cond delay="200"/>
                                  </p:stCondLst>
                                  <p:childTnLst>
                                    <p:set>
                                      <p:cBhvr>
                                        <p:cTn id="142" dur="1" fill="hold">
                                          <p:stCondLst>
                                            <p:cond delay="0"/>
                                          </p:stCondLst>
                                        </p:cTn>
                                        <p:tgtEl>
                                          <p:spTgt spid="2"/>
                                        </p:tgtEl>
                                        <p:attrNameLst>
                                          <p:attrName>style.visibility</p:attrName>
                                        </p:attrNameLst>
                                      </p:cBhvr>
                                      <p:to>
                                        <p:strVal val="visible"/>
                                      </p:to>
                                    </p:set>
                                    <p:animEffect transition="in" filter="fade">
                                      <p:cBhvr>
                                        <p:cTn id="143" dur="1000"/>
                                        <p:tgtEl>
                                          <p:spTgt spid="2"/>
                                        </p:tgtEl>
                                      </p:cBhvr>
                                    </p:animEffect>
                                    <p:anim calcmode="lin" valueType="num">
                                      <p:cBhvr>
                                        <p:cTn id="144" dur="1000" fill="hold"/>
                                        <p:tgtEl>
                                          <p:spTgt spid="2"/>
                                        </p:tgtEl>
                                        <p:attrNameLst>
                                          <p:attrName>ppt_x</p:attrName>
                                        </p:attrNameLst>
                                      </p:cBhvr>
                                      <p:tavLst>
                                        <p:tav tm="0">
                                          <p:val>
                                            <p:strVal val="#ppt_x"/>
                                          </p:val>
                                        </p:tav>
                                        <p:tav tm="100000">
                                          <p:val>
                                            <p:strVal val="#ppt_x"/>
                                          </p:val>
                                        </p:tav>
                                      </p:tavLst>
                                    </p:anim>
                                    <p:anim calcmode="lin" valueType="num">
                                      <p:cBhvr>
                                        <p:cTn id="14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6" grpId="0" animBg="1"/>
      <p:bldP spid="44" grpId="0" animBg="1"/>
      <p:bldP spid="43" grpId="0" animBg="1"/>
      <p:bldP spid="4" grpId="0" bldLvl="0" animBg="1"/>
      <p:bldP spid="6" grpId="0" bldLvl="0" animBg="1"/>
      <p:bldP spid="8" grpId="0" animBg="1"/>
      <p:bldP spid="12" grpId="0" bldLvl="0" animBg="1"/>
      <p:bldP spid="14" grpId="0" bldLvl="0" animBg="1"/>
      <p:bldP spid="16" grpId="0" bldLvl="0" animBg="1"/>
      <p:bldP spid="53" grpId="0"/>
      <p:bldP spid="92" grpId="0"/>
      <p:bldP spid="93" grpId="0"/>
      <p:bldP spid="94" grpId="0"/>
      <p:bldP spid="95" grpId="0"/>
      <p:bldP spid="96" grpId="0"/>
      <p:bldP spid="54" grpId="0"/>
      <p:bldP spid="98" grpId="0"/>
      <p:bldP spid="99" grpId="0"/>
      <p:bldP spid="100" grpId="0"/>
      <p:bldP spid="101" grpId="0"/>
      <p:bldP spid="102" grpId="0"/>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1355725" y="1273175"/>
            <a:ext cx="2328545" cy="3072130"/>
          </a:xfrm>
          <a:prstGeom prst="rect">
            <a:avLst/>
          </a:prstGeom>
          <a:solidFill>
            <a:srgbClr val="9CA89B"/>
          </a:solidFill>
          <a:ln w="952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642614" y="1993429"/>
            <a:ext cx="3672408"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春夜喜雨</a:t>
            </a:r>
            <a:r>
              <a:rPr lang="en-US" altLang="zh-CN" sz="1100" dirty="0">
                <a:latin typeface="+mn-ea"/>
              </a:rPr>
              <a:t>》</a:t>
            </a:r>
            <a:r>
              <a:rPr lang="zh-CN" altLang="en-US" sz="1100" dirty="0">
                <a:latin typeface="+mn-ea"/>
              </a:rPr>
              <a:t>描写春天 唐</a:t>
            </a:r>
            <a:r>
              <a:rPr lang="en-US" altLang="zh-CN" sz="1100" dirty="0">
                <a:latin typeface="+mn-ea"/>
              </a:rPr>
              <a:t>·</a:t>
            </a:r>
            <a:r>
              <a:rPr lang="zh-CN" altLang="en-US" sz="1100" dirty="0">
                <a:latin typeface="+mn-ea"/>
              </a:rPr>
              <a:t>杜甫 好雨知时节，当春乃发生。随风潜入夜，润物细无声。野径云俱黑，</a:t>
            </a:r>
            <a:r>
              <a:rPr lang="en-US" altLang="zh-CN" sz="1100" dirty="0">
                <a:latin typeface="+mn-ea"/>
              </a:rPr>
              <a:t>...</a:t>
            </a:r>
            <a:endParaRPr lang="en-US" altLang="zh-CN" sz="1100" dirty="0">
              <a:latin typeface="+mn-ea"/>
            </a:endParaRPr>
          </a:p>
        </p:txBody>
      </p:sp>
      <p:sp>
        <p:nvSpPr>
          <p:cNvPr id="11" name="TextBox 10"/>
          <p:cNvSpPr txBox="1"/>
          <p:nvPr/>
        </p:nvSpPr>
        <p:spPr>
          <a:xfrm>
            <a:off x="4642614" y="2688248"/>
            <a:ext cx="3672408"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八阵图</a:t>
            </a:r>
            <a:r>
              <a:rPr lang="en-US" altLang="zh-CN" sz="1100" dirty="0">
                <a:latin typeface="+mn-ea"/>
              </a:rPr>
              <a:t>》</a:t>
            </a:r>
            <a:r>
              <a:rPr lang="zh-CN" altLang="en-US" sz="1100" dirty="0">
                <a:latin typeface="+mn-ea"/>
              </a:rPr>
              <a:t>哲理诗 唐</a:t>
            </a:r>
            <a:r>
              <a:rPr lang="en-US" altLang="zh-CN" sz="1100" dirty="0">
                <a:latin typeface="+mn-ea"/>
              </a:rPr>
              <a:t>·</a:t>
            </a:r>
            <a:r>
              <a:rPr lang="zh-CN" altLang="en-US" sz="1100" dirty="0">
                <a:latin typeface="+mn-ea"/>
              </a:rPr>
              <a:t>杜甫 功盖三分国，名高八阵图。江流石不转，遗恨失吞吴。</a:t>
            </a:r>
            <a:r>
              <a:rPr lang="en-US" altLang="zh-CN" sz="1100" dirty="0">
                <a:latin typeface="+mn-ea"/>
              </a:rPr>
              <a:t>...</a:t>
            </a:r>
            <a:endParaRPr lang="en-US" altLang="zh-CN" sz="1100" dirty="0">
              <a:latin typeface="+mn-ea"/>
            </a:endParaRPr>
          </a:p>
        </p:txBody>
      </p:sp>
      <p:sp>
        <p:nvSpPr>
          <p:cNvPr id="6" name="TextBox 11"/>
          <p:cNvSpPr txBox="1"/>
          <p:nvPr/>
        </p:nvSpPr>
        <p:spPr>
          <a:xfrm>
            <a:off x="4642614" y="3552344"/>
            <a:ext cx="3744416"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春望</a:t>
            </a:r>
            <a:r>
              <a:rPr lang="en-US" altLang="zh-CN" sz="1100" dirty="0">
                <a:latin typeface="+mn-ea"/>
              </a:rPr>
              <a:t>》</a:t>
            </a:r>
            <a:r>
              <a:rPr lang="zh-CN" altLang="en-US" sz="1100" dirty="0">
                <a:latin typeface="+mn-ea"/>
              </a:rPr>
              <a:t>爱国诗 唐</a:t>
            </a:r>
            <a:r>
              <a:rPr lang="en-US" altLang="zh-CN" sz="1100" dirty="0">
                <a:latin typeface="+mn-ea"/>
              </a:rPr>
              <a:t>·</a:t>
            </a:r>
            <a:r>
              <a:rPr lang="zh-CN" altLang="en-US" sz="1100" dirty="0">
                <a:latin typeface="+mn-ea"/>
              </a:rPr>
              <a:t>杜甫 国破山河在，城春草木深。感时花溅泪，恨别鸟惊心。烽火连三月，家书</a:t>
            </a:r>
            <a:r>
              <a:rPr lang="en-US" altLang="zh-CN" sz="1100" dirty="0">
                <a:latin typeface="+mn-ea"/>
              </a:rPr>
              <a:t>...</a:t>
            </a:r>
            <a:endParaRPr lang="zh-CN" altLang="en-US" sz="1100" dirty="0">
              <a:latin typeface="+mn-ea"/>
            </a:endParaRPr>
          </a:p>
        </p:txBody>
      </p:sp>
      <p:pic>
        <p:nvPicPr>
          <p:cNvPr id="17" name="图片 16" descr="摄图网_401001951"/>
          <p:cNvPicPr>
            <a:picLocks noChangeAspect="1"/>
          </p:cNvPicPr>
          <p:nvPr/>
        </p:nvPicPr>
        <p:blipFill>
          <a:blip r:embed="rId1"/>
          <a:srcRect l="14784" r="17101"/>
          <a:stretch>
            <a:fillRect/>
          </a:stretch>
        </p:blipFill>
        <p:spPr>
          <a:xfrm>
            <a:off x="633730" y="1390650"/>
            <a:ext cx="3434715" cy="3361690"/>
          </a:xfrm>
          <a:prstGeom prst="rect">
            <a:avLst/>
          </a:prstGeom>
        </p:spPr>
      </p:pic>
      <p:sp>
        <p:nvSpPr>
          <p:cNvPr id="25"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4000">
        <p:push dir="d"/>
      </p:transition>
    </mc:Choice>
    <mc:Fallback>
      <p:transition spd="slow" advClick="0" advTm="4000">
        <p:push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10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6"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56fd#U97f5"/>
          <p:cNvPicPr>
            <a:picLocks noChangeAspect="1"/>
          </p:cNvPicPr>
          <p:nvPr/>
        </p:nvPicPr>
        <p:blipFill>
          <a:blip r:embed="rId1"/>
          <a:srcRect b="35589"/>
          <a:stretch>
            <a:fillRect/>
          </a:stretch>
        </p:blipFill>
        <p:spPr>
          <a:xfrm>
            <a:off x="2381" y="-19050"/>
            <a:ext cx="9148286" cy="5164931"/>
          </a:xfrm>
          <a:prstGeom prst="rect">
            <a:avLst/>
          </a:prstGeom>
        </p:spPr>
      </p:pic>
      <p:pic>
        <p:nvPicPr>
          <p:cNvPr id="5" name="图片 4" descr="D:\四月\54545.png54545"/>
          <p:cNvPicPr>
            <a:picLocks noChangeAspect="1"/>
          </p:cNvPicPr>
          <p:nvPr/>
        </p:nvPicPr>
        <p:blipFill>
          <a:blip r:embed="rId2"/>
          <a:srcRect l="20297" t="6821" r="22943" b="9380"/>
          <a:stretch>
            <a:fillRect/>
          </a:stretch>
        </p:blipFill>
        <p:spPr>
          <a:xfrm rot="5400000">
            <a:off x="3017996" y="-855345"/>
            <a:ext cx="3107531" cy="6837521"/>
          </a:xfrm>
          <a:prstGeom prst="ellipse">
            <a:avLst/>
          </a:prstGeom>
          <a:ln w="19050">
            <a:solidFill>
              <a:srgbClr val="651B01"/>
            </a:solidFill>
          </a:ln>
        </p:spPr>
      </p:pic>
      <p:sp>
        <p:nvSpPr>
          <p:cNvPr id="6" name="文本框 5"/>
          <p:cNvSpPr txBox="1"/>
          <p:nvPr/>
        </p:nvSpPr>
        <p:spPr>
          <a:xfrm>
            <a:off x="4009073" y="1057275"/>
            <a:ext cx="762000" cy="14192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625" b="0" i="0" u="none" strike="noStrike" kern="1200" cap="none" spc="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rPr>
              <a:t>叁</a:t>
            </a:r>
            <a:endParaRPr kumimoji="0" lang="zh-CN" altLang="en-US" sz="8625" b="0" i="0" u="none" strike="noStrike" kern="1200" cap="none" spc="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endParaRPr>
          </a:p>
        </p:txBody>
      </p:sp>
      <p:sp>
        <p:nvSpPr>
          <p:cNvPr id="8" name="文本框 7"/>
          <p:cNvSpPr txBox="1"/>
          <p:nvPr/>
        </p:nvSpPr>
        <p:spPr>
          <a:xfrm>
            <a:off x="2550160" y="2365375"/>
            <a:ext cx="4361180" cy="6451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300" normalizeH="0" baseline="0" noProof="0" dirty="0" smtClean="0">
                <a:ln>
                  <a:noFill/>
                </a:ln>
                <a:solidFill>
                  <a:srgbClr val="651B01"/>
                </a:solidFill>
                <a:effectLst/>
                <a:uLnTx/>
                <a:uFillTx/>
                <a:latin typeface="印品赤壁赋体" panose="02000500000000000000" charset="-122"/>
                <a:ea typeface="印品赤壁赋体" panose="02000500000000000000" charset="-122"/>
                <a:sym typeface="Auraka方黑檀" panose="02020700000000000000" pitchFamily="18" charset="-128"/>
              </a:rPr>
              <a:t>点击输入标题文字</a:t>
            </a:r>
            <a:endParaRPr kumimoji="0" lang="zh-CN" altLang="en-US" sz="3600" b="0" i="0" u="none" strike="noStrike" kern="1200" cap="none" spc="300" normalizeH="0" baseline="0" noProof="0" dirty="0" smtClean="0">
              <a:ln>
                <a:noFill/>
              </a:ln>
              <a:solidFill>
                <a:srgbClr val="651B01"/>
              </a:solidFill>
              <a:effectLst/>
              <a:uLnTx/>
              <a:uFillTx/>
              <a:latin typeface="印品赤壁赋体" panose="02000500000000000000" charset="-122"/>
              <a:ea typeface="印品赤壁赋体" panose="02000500000000000000" charset="-122"/>
              <a:sym typeface="Auraka方黑檀" panose="02020700000000000000" pitchFamily="18" charset="-128"/>
            </a:endParaRPr>
          </a:p>
        </p:txBody>
      </p:sp>
      <p:pic>
        <p:nvPicPr>
          <p:cNvPr id="10" name="图片 9"/>
          <p:cNvPicPr>
            <a:picLocks noChangeAspect="1"/>
          </p:cNvPicPr>
          <p:nvPr/>
        </p:nvPicPr>
        <p:blipFill>
          <a:blip r:embed="rId3">
            <a:biLevel thresh="75000"/>
          </a:blip>
          <a:stretch>
            <a:fillRect/>
          </a:stretch>
        </p:blipFill>
        <p:spPr>
          <a:xfrm flipH="1">
            <a:off x="5750394" y="1480373"/>
            <a:ext cx="537590" cy="218702"/>
          </a:xfrm>
          <a:prstGeom prst="rect">
            <a:avLst/>
          </a:prstGeom>
        </p:spPr>
      </p:pic>
      <p:pic>
        <p:nvPicPr>
          <p:cNvPr id="11" name="图片 10"/>
          <p:cNvPicPr>
            <a:picLocks noChangeAspect="1"/>
          </p:cNvPicPr>
          <p:nvPr/>
        </p:nvPicPr>
        <p:blipFill>
          <a:blip r:embed="rId4">
            <a:biLevel thresh="75000"/>
          </a:blip>
          <a:stretch>
            <a:fillRect/>
          </a:stretch>
        </p:blipFill>
        <p:spPr>
          <a:xfrm>
            <a:off x="6976644" y="2453073"/>
            <a:ext cx="622515" cy="261693"/>
          </a:xfrm>
          <a:prstGeom prst="rect">
            <a:avLst/>
          </a:prstGeom>
        </p:spPr>
      </p:pic>
      <p:sp>
        <p:nvSpPr>
          <p:cNvPr id="12" name="Freeform 239"/>
          <p:cNvSpPr>
            <a:spLocks noEditPoints="1"/>
          </p:cNvSpPr>
          <p:nvPr/>
        </p:nvSpPr>
        <p:spPr bwMode="auto">
          <a:xfrm>
            <a:off x="1940528" y="1009402"/>
            <a:ext cx="1168391" cy="941941"/>
          </a:xfrm>
          <a:custGeom>
            <a:avLst/>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bg1">
              <a:lumMod val="50000"/>
            </a:schemeClr>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00000"/>
              </a:solidFill>
              <a:effectLst/>
              <a:uLnTx/>
              <a:uFillTx/>
              <a:latin typeface="Auraka方黑檀" panose="02020700000000000000" pitchFamily="18" charset="-128"/>
              <a:ea typeface="Auraka方黑檀" panose="02020700000000000000" pitchFamily="18" charset="-128"/>
              <a:cs typeface="+mn-cs"/>
              <a:sym typeface="Auraka方黑檀" panose="02020700000000000000" pitchFamily="18" charset="-128"/>
            </a:endParaRPr>
          </a:p>
        </p:txBody>
      </p:sp>
      <p:sp>
        <p:nvSpPr>
          <p:cNvPr id="14" name="文本框 13"/>
          <p:cNvSpPr txBox="1"/>
          <p:nvPr/>
        </p:nvSpPr>
        <p:spPr>
          <a:xfrm>
            <a:off x="1496854" y="3010376"/>
            <a:ext cx="6102191" cy="737235"/>
          </a:xfrm>
          <a:prstGeom prst="rect">
            <a:avLst/>
          </a:prstGeom>
          <a:noFill/>
        </p:spPr>
        <p:txBody>
          <a:bodyPr wrap="square" rtlCol="0">
            <a:spAutoFit/>
          </a:bodyPr>
          <a:lstStyle/>
          <a:p>
            <a:pPr algn="ctr"/>
            <a:r>
              <a:rPr lang="en-US" altLang="zh-CN" sz="1200" b="1" dirty="0">
                <a:solidFill>
                  <a:schemeClr val="tx1">
                    <a:lumMod val="75000"/>
                    <a:lumOff val="25000"/>
                  </a:schemeClr>
                </a:solidFill>
                <a:latin typeface="+mj-ea"/>
                <a:ea typeface="+mj-ea"/>
                <a:sym typeface="+mn-ea"/>
              </a:rPr>
              <a:t>The user can demonstrate on a projector or computer, or print thepresentation and make it into a film to be used in a wider field</a:t>
            </a:r>
            <a:endParaRPr lang="en-US" altLang="zh-CN" sz="1800" b="1" dirty="0">
              <a:solidFill>
                <a:srgbClr val="B18227"/>
              </a:solidFill>
              <a:latin typeface="+mj-ea"/>
              <a:ea typeface="+mj-ea"/>
            </a:endParaRPr>
          </a:p>
          <a:p>
            <a:endParaRPr lang="en-US" altLang="zh-CN" sz="1800" b="1" dirty="0">
              <a:solidFill>
                <a:srgbClr val="B18227"/>
              </a:solidFill>
              <a:latin typeface="+mj-ea"/>
              <a:ea typeface="+mj-ea"/>
            </a:endParaRPr>
          </a:p>
        </p:txBody>
      </p:sp>
      <p:pic>
        <p:nvPicPr>
          <p:cNvPr id="7" name="图片 6" descr="摄图网_400683065"/>
          <p:cNvPicPr>
            <a:picLocks noChangeAspect="1"/>
          </p:cNvPicPr>
          <p:nvPr/>
        </p:nvPicPr>
        <p:blipFill>
          <a:blip r:embed="rId5"/>
          <a:stretch>
            <a:fillRect/>
          </a:stretch>
        </p:blipFill>
        <p:spPr>
          <a:xfrm>
            <a:off x="-118586" y="1524476"/>
            <a:ext cx="4127659" cy="3686651"/>
          </a:xfrm>
          <a:prstGeom prst="rect">
            <a:avLst/>
          </a:prstGeom>
        </p:spPr>
      </p:pic>
      <p:pic>
        <p:nvPicPr>
          <p:cNvPr id="9" name="图片 8" descr="摄图网_400766832"/>
          <p:cNvPicPr>
            <a:picLocks noChangeAspect="1"/>
          </p:cNvPicPr>
          <p:nvPr/>
        </p:nvPicPr>
        <p:blipFill>
          <a:blip r:embed="rId6"/>
          <a:stretch>
            <a:fillRect/>
          </a:stretch>
        </p:blipFill>
        <p:spPr>
          <a:xfrm>
            <a:off x="6976586" y="-19050"/>
            <a:ext cx="2249329" cy="28274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anim calcmode="lin" valueType="num">
                                      <p:cBhvr>
                                        <p:cTn id="8" dur="1250" fill="hold"/>
                                        <p:tgtEl>
                                          <p:spTgt spid="8"/>
                                        </p:tgtEl>
                                        <p:attrNameLst>
                                          <p:attrName>ppt_x</p:attrName>
                                        </p:attrNameLst>
                                      </p:cBhvr>
                                      <p:tavLst>
                                        <p:tav tm="0">
                                          <p:val>
                                            <p:strVal val="#ppt_x"/>
                                          </p:val>
                                        </p:tav>
                                        <p:tav tm="100000">
                                          <p:val>
                                            <p:strVal val="#ppt_x"/>
                                          </p:val>
                                        </p:tav>
                                      </p:tavLst>
                                    </p:anim>
                                    <p:anim calcmode="lin" valueType="num">
                                      <p:cBhvr>
                                        <p:cTn id="9" dur="12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 name="line01" hidden="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5650992" y="0"/>
            <a:ext cx="3493008" cy="5143500"/>
          </a:xfrm>
          <a:prstGeom prst="rect">
            <a:avLst/>
          </a:prstGeom>
          <a:solidFill>
            <a:srgbClr val="9CA8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line01" hidden="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8" name="line01" hidden="1"/>
          <p:cNvCxnSpPr/>
          <p:nvPr/>
        </p:nvCxnSpPr>
        <p:spPr>
          <a:xfrm>
            <a:off x="3492313"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0" y="3178683"/>
            <a:ext cx="5650992"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pic>
        <p:nvPicPr>
          <p:cNvPr id="10" name="图片 9" hidden="1"/>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0500"/>
                    </a14:imgEffect>
                    <a14:imgEffect>
                      <a14:saturation sat="55000"/>
                    </a14:imgEffect>
                  </a14:imgLayer>
                </a14:imgProps>
              </a:ext>
              <a:ext uri="{28A0092B-C50C-407E-A947-70E740481C1C}">
                <a14:useLocalDpi xmlns:a14="http://schemas.microsoft.com/office/drawing/2010/main" val="0"/>
              </a:ext>
            </a:extLst>
          </a:blip>
          <a:stretch>
            <a:fillRect/>
          </a:stretch>
        </p:blipFill>
        <p:spPr>
          <a:xfrm rot="21434519" flipH="1">
            <a:off x="5111456" y="22415"/>
            <a:ext cx="4857143" cy="3276191"/>
          </a:xfrm>
          <a:prstGeom prst="rect">
            <a:avLst/>
          </a:prstGeom>
        </p:spPr>
      </p:pic>
      <p:sp>
        <p:nvSpPr>
          <p:cNvPr id="7" name="图文框 6"/>
          <p:cNvSpPr/>
          <p:nvPr/>
        </p:nvSpPr>
        <p:spPr>
          <a:xfrm>
            <a:off x="5885289" y="452612"/>
            <a:ext cx="3024336" cy="4104456"/>
          </a:xfrm>
          <a:prstGeom prst="frame">
            <a:avLst>
              <a:gd name="adj1" fmla="val 6242"/>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TextBox 14"/>
          <p:cNvSpPr txBox="1"/>
          <p:nvPr/>
        </p:nvSpPr>
        <p:spPr>
          <a:xfrm>
            <a:off x="683568" y="1344999"/>
            <a:ext cx="4077351" cy="938719"/>
          </a:xfrm>
          <a:prstGeom prst="rect">
            <a:avLst/>
          </a:prstGeom>
          <a:noFill/>
        </p:spPr>
        <p:txBody>
          <a:bodyPr wrap="square" rtlCol="0">
            <a:spAutoFit/>
          </a:bodyPr>
          <a:lstStyle/>
          <a:p>
            <a:r>
              <a:rPr lang="zh-CN" altLang="en-US" sz="1100" dirty="0"/>
              <a:t>请输入您的内容</a:t>
            </a:r>
            <a:endParaRPr lang="en-US" altLang="zh-CN" sz="1100" dirty="0"/>
          </a:p>
          <a:p>
            <a:r>
              <a:rPr lang="zh-CN" altLang="en-US" sz="1100" dirty="0"/>
              <a:t>西斋向晓。窗影动、人声悄。梦中行处，数枝临水，幽花相照。把酒长歌，犹记竹间啼鸟。风流易老。更常被、闲愁恼。年年春事，大都探得，欢游多少。一夜狂风，又是海棠过了。</a:t>
            </a:r>
            <a:endParaRPr lang="zh-CN" altLang="en-US" sz="1100" dirty="0"/>
          </a:p>
          <a:p>
            <a:endParaRPr lang="zh-CN" altLang="en-US" sz="1100" dirty="0"/>
          </a:p>
        </p:txBody>
      </p:sp>
      <p:sp>
        <p:nvSpPr>
          <p:cNvPr id="16" name="TextBox 15"/>
          <p:cNvSpPr txBox="1"/>
          <p:nvPr/>
        </p:nvSpPr>
        <p:spPr>
          <a:xfrm>
            <a:off x="683568" y="2857167"/>
            <a:ext cx="4077351" cy="938719"/>
          </a:xfrm>
          <a:prstGeom prst="rect">
            <a:avLst/>
          </a:prstGeom>
          <a:noFill/>
        </p:spPr>
        <p:txBody>
          <a:bodyPr wrap="square" rtlCol="0">
            <a:spAutoFit/>
          </a:bodyPr>
          <a:lstStyle/>
          <a:p>
            <a:r>
              <a:rPr lang="zh-CN" altLang="en-US" sz="1100" dirty="0"/>
              <a:t>请输入您的内容</a:t>
            </a:r>
            <a:endParaRPr lang="en-US" altLang="zh-CN" sz="1100" dirty="0"/>
          </a:p>
          <a:p>
            <a:r>
              <a:rPr lang="zh-CN" altLang="en-US" sz="1100" dirty="0"/>
              <a:t>西斋向晓。窗影动、人声悄。梦中行处，数枝临水，幽花相照。把酒长歌，犹记竹间啼鸟。风流易老。更常被、闲愁恼。年年春事，大都探得，欢游多少。一夜狂风，又是海棠过了。</a:t>
            </a:r>
            <a:endParaRPr lang="zh-CN" altLang="en-US" sz="1100" dirty="0"/>
          </a:p>
          <a:p>
            <a:endParaRPr lang="zh-CN" altLang="en-US" sz="1100" dirty="0"/>
          </a:p>
        </p:txBody>
      </p:sp>
      <p:pic>
        <p:nvPicPr>
          <p:cNvPr id="4" name="图片 3" descr="摄图网_400997087"/>
          <p:cNvPicPr>
            <a:picLocks noChangeAspect="1"/>
          </p:cNvPicPr>
          <p:nvPr/>
        </p:nvPicPr>
        <p:blipFill>
          <a:blip r:embed="rId3"/>
          <a:stretch>
            <a:fillRect/>
          </a:stretch>
        </p:blipFill>
        <p:spPr>
          <a:xfrm>
            <a:off x="5454650" y="628650"/>
            <a:ext cx="3886200" cy="3886200"/>
          </a:xfrm>
          <a:prstGeom prst="rect">
            <a:avLst/>
          </a:prstGeom>
        </p:spPr>
      </p:pic>
      <p:sp>
        <p:nvSpPr>
          <p:cNvPr id="14"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p:transition spd="slow" advClick="0" advTm="4000">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750"/>
                                        <p:tgtEl>
                                          <p:spTgt spid="15"/>
                                        </p:tgtEl>
                                      </p:cBhvr>
                                    </p:animEffect>
                                  </p:childTnLst>
                                </p:cTn>
                              </p:par>
                            </p:childTnLst>
                          </p:cTn>
                        </p:par>
                        <p:par>
                          <p:cTn id="8" fill="hold">
                            <p:stCondLst>
                              <p:cond delay="1000"/>
                            </p:stCondLst>
                            <p:childTnLst>
                              <p:par>
                                <p:cTn id="9" presetID="22" presetClass="entr" presetSubtype="8" fill="hold" grpId="0" nodeType="afterEffect">
                                  <p:stCondLst>
                                    <p:cond delay="30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right)">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矩形 19"/>
          <p:cNvSpPr/>
          <p:nvPr/>
        </p:nvSpPr>
        <p:spPr>
          <a:xfrm>
            <a:off x="-18415" y="591820"/>
            <a:ext cx="7326630" cy="3780155"/>
          </a:xfrm>
          <a:custGeom>
            <a:avLst/>
            <a:gdLst/>
            <a:ahLst/>
            <a:cxnLst/>
            <a:rect l="l" t="t" r="r" b="b"/>
            <a:pathLst>
              <a:path w="7416824" h="3780420">
                <a:moveTo>
                  <a:pt x="6768752" y="0"/>
                </a:moveTo>
                <a:lnTo>
                  <a:pt x="7416824" y="0"/>
                </a:lnTo>
                <a:lnTo>
                  <a:pt x="7416824" y="3780420"/>
                </a:lnTo>
                <a:lnTo>
                  <a:pt x="6768752" y="3780420"/>
                </a:lnTo>
                <a:close/>
                <a:moveTo>
                  <a:pt x="5010943" y="0"/>
                </a:moveTo>
                <a:lnTo>
                  <a:pt x="5718249" y="0"/>
                </a:lnTo>
                <a:lnTo>
                  <a:pt x="5718249" y="3780420"/>
                </a:lnTo>
                <a:lnTo>
                  <a:pt x="5010943" y="3780420"/>
                </a:lnTo>
                <a:close/>
                <a:moveTo>
                  <a:pt x="3312368" y="0"/>
                </a:moveTo>
                <a:lnTo>
                  <a:pt x="3960440" y="0"/>
                </a:lnTo>
                <a:lnTo>
                  <a:pt x="3960440" y="3780420"/>
                </a:lnTo>
                <a:lnTo>
                  <a:pt x="3312368" y="3780420"/>
                </a:lnTo>
                <a:close/>
                <a:moveTo>
                  <a:pt x="0" y="0"/>
                </a:moveTo>
                <a:lnTo>
                  <a:pt x="2261865" y="0"/>
                </a:lnTo>
                <a:lnTo>
                  <a:pt x="2261865" y="3780420"/>
                </a:lnTo>
                <a:lnTo>
                  <a:pt x="0" y="3780420"/>
                </a:lnTo>
                <a:close/>
              </a:path>
            </a:pathLst>
          </a:custGeom>
          <a:solidFill>
            <a:srgbClr val="9CA8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TextBox 10"/>
          <p:cNvSpPr txBox="1"/>
          <p:nvPr/>
        </p:nvSpPr>
        <p:spPr>
          <a:xfrm>
            <a:off x="8141042" y="555526"/>
            <a:ext cx="492443" cy="4536504"/>
          </a:xfrm>
          <a:prstGeom prst="rect">
            <a:avLst/>
          </a:prstGeom>
          <a:noFill/>
        </p:spPr>
        <p:txBody>
          <a:bodyPr vert="eaVert" wrap="square" rtlCol="0">
            <a:spAutoFit/>
          </a:bodyPr>
          <a:lstStyle/>
          <a:p>
            <a:r>
              <a:rPr lang="zh-CN" altLang="en-US" sz="2000" spc="400" dirty="0"/>
              <a:t>请输入您的标题</a:t>
            </a:r>
            <a:endParaRPr lang="zh-CN" altLang="en-US" sz="2000" spc="400" dirty="0"/>
          </a:p>
        </p:txBody>
      </p:sp>
      <p:sp>
        <p:nvSpPr>
          <p:cNvPr id="12" name="TextBox 11"/>
          <p:cNvSpPr txBox="1"/>
          <p:nvPr/>
        </p:nvSpPr>
        <p:spPr>
          <a:xfrm>
            <a:off x="7823973" y="483518"/>
            <a:ext cx="492443" cy="3960440"/>
          </a:xfrm>
          <a:prstGeom prst="rect">
            <a:avLst/>
          </a:prstGeom>
          <a:noFill/>
        </p:spPr>
        <p:txBody>
          <a:bodyPr vert="eaVert" wrap="square" rtlCol="0">
            <a:spAutoFit/>
          </a:bodyPr>
          <a:lstStyle/>
          <a:p>
            <a:r>
              <a:rPr lang="en-US" altLang="zh-CN" sz="2000" dirty="0">
                <a:solidFill>
                  <a:schemeClr val="tx1">
                    <a:lumMod val="75000"/>
                    <a:lumOff val="25000"/>
                  </a:schemeClr>
                </a:solidFill>
              </a:rPr>
              <a:t> PLEASE ADD YOUR TITLE HERE</a:t>
            </a:r>
            <a:endParaRPr lang="zh-CN" altLang="en-US" sz="2000" dirty="0">
              <a:solidFill>
                <a:schemeClr val="tx1">
                  <a:lumMod val="75000"/>
                  <a:lumOff val="25000"/>
                </a:schemeClr>
              </a:solidFill>
            </a:endParaRPr>
          </a:p>
        </p:txBody>
      </p:sp>
      <p:pic>
        <p:nvPicPr>
          <p:cNvPr id="4" name="图片 3" descr="D:\樱花\摄图网_400374213.png摄图网_400374213"/>
          <p:cNvPicPr>
            <a:picLocks noChangeAspect="1"/>
          </p:cNvPicPr>
          <p:nvPr/>
        </p:nvPicPr>
        <p:blipFill>
          <a:blip r:embed="rId1"/>
          <a:srcRect/>
          <a:stretch>
            <a:fillRect/>
          </a:stretch>
        </p:blipFill>
        <p:spPr>
          <a:xfrm flipH="1">
            <a:off x="-18923" y="1295273"/>
            <a:ext cx="2280757" cy="3221990"/>
          </a:xfrm>
          <a:prstGeom prst="rect">
            <a:avLst/>
          </a:prstGeom>
        </p:spPr>
      </p:pic>
      <p:sp>
        <p:nvSpPr>
          <p:cNvPr id="17" name="TextBox 16"/>
          <p:cNvSpPr txBox="1"/>
          <p:nvPr/>
        </p:nvSpPr>
        <p:spPr>
          <a:xfrm>
            <a:off x="6774631" y="735546"/>
            <a:ext cx="461665" cy="1980220"/>
          </a:xfrm>
          <a:prstGeom prst="rect">
            <a:avLst/>
          </a:prstGeom>
          <a:noFill/>
        </p:spPr>
        <p:txBody>
          <a:bodyPr vert="eaVert" wrap="square" rtlCol="0">
            <a:spAutoFit/>
          </a:bodyPr>
          <a:lstStyle/>
          <a:p>
            <a:r>
              <a:rPr lang="zh-CN" altLang="en-US" spc="400" dirty="0">
                <a:solidFill>
                  <a:schemeClr val="bg1"/>
                </a:solidFill>
              </a:rPr>
              <a:t>相思</a:t>
            </a:r>
            <a:endParaRPr lang="zh-CN" altLang="en-US" spc="400" dirty="0">
              <a:solidFill>
                <a:schemeClr val="bg1"/>
              </a:solidFill>
            </a:endParaRPr>
          </a:p>
        </p:txBody>
      </p:sp>
      <p:sp>
        <p:nvSpPr>
          <p:cNvPr id="19" name="TextBox 18"/>
          <p:cNvSpPr txBox="1"/>
          <p:nvPr/>
        </p:nvSpPr>
        <p:spPr>
          <a:xfrm>
            <a:off x="6234281" y="699542"/>
            <a:ext cx="353943" cy="3744416"/>
          </a:xfrm>
          <a:prstGeom prst="rect">
            <a:avLst/>
          </a:prstGeom>
          <a:noFill/>
        </p:spPr>
        <p:txBody>
          <a:bodyPr vert="eaVert" wrap="square" rtlCol="0">
            <a:spAutoFit/>
          </a:bodyPr>
          <a:lstStyle/>
          <a:p>
            <a:r>
              <a:rPr lang="zh-CN" altLang="en-US" sz="1100" spc="400" dirty="0"/>
              <a:t>红豆生南国，春来发几枝？</a:t>
            </a:r>
            <a:endParaRPr lang="zh-CN" altLang="en-US" sz="1100" spc="400" dirty="0"/>
          </a:p>
        </p:txBody>
      </p:sp>
      <p:sp>
        <p:nvSpPr>
          <p:cNvPr id="24" name="TextBox 23"/>
          <p:cNvSpPr txBox="1"/>
          <p:nvPr/>
        </p:nvSpPr>
        <p:spPr>
          <a:xfrm>
            <a:off x="4882098" y="735546"/>
            <a:ext cx="553998" cy="1980220"/>
          </a:xfrm>
          <a:prstGeom prst="rect">
            <a:avLst/>
          </a:prstGeom>
          <a:noFill/>
        </p:spPr>
        <p:txBody>
          <a:bodyPr vert="eaVert" wrap="square" rtlCol="0">
            <a:spAutoFit/>
          </a:bodyPr>
          <a:lstStyle/>
          <a:p>
            <a:r>
              <a:rPr lang="zh-CN" altLang="en-US" spc="400" dirty="0">
                <a:solidFill>
                  <a:schemeClr val="bg1"/>
                </a:solidFill>
              </a:rPr>
              <a:t>请输入标题</a:t>
            </a:r>
            <a:endParaRPr lang="zh-CN" altLang="en-US" spc="400" dirty="0">
              <a:solidFill>
                <a:schemeClr val="bg1"/>
              </a:solidFill>
            </a:endParaRPr>
          </a:p>
        </p:txBody>
      </p:sp>
      <p:sp>
        <p:nvSpPr>
          <p:cNvPr id="25" name="TextBox 24"/>
          <p:cNvSpPr txBox="1"/>
          <p:nvPr/>
        </p:nvSpPr>
        <p:spPr>
          <a:xfrm>
            <a:off x="3225914" y="738402"/>
            <a:ext cx="553998" cy="1977364"/>
          </a:xfrm>
          <a:prstGeom prst="rect">
            <a:avLst/>
          </a:prstGeom>
          <a:noFill/>
        </p:spPr>
        <p:txBody>
          <a:bodyPr vert="eaVert" wrap="square" rtlCol="0">
            <a:spAutoFit/>
          </a:bodyPr>
          <a:lstStyle/>
          <a:p>
            <a:r>
              <a:rPr lang="zh-CN" altLang="en-US" spc="400" dirty="0">
                <a:solidFill>
                  <a:schemeClr val="bg1"/>
                </a:solidFill>
              </a:rPr>
              <a:t>请输入标题</a:t>
            </a:r>
            <a:endParaRPr lang="zh-CN" altLang="en-US" spc="400" dirty="0">
              <a:solidFill>
                <a:schemeClr val="bg1"/>
              </a:solidFill>
            </a:endParaRPr>
          </a:p>
        </p:txBody>
      </p:sp>
      <p:sp>
        <p:nvSpPr>
          <p:cNvPr id="27" name="TextBox 26"/>
          <p:cNvSpPr txBox="1"/>
          <p:nvPr/>
        </p:nvSpPr>
        <p:spPr>
          <a:xfrm>
            <a:off x="4434081" y="699542"/>
            <a:ext cx="353943" cy="3744416"/>
          </a:xfrm>
          <a:prstGeom prst="rect">
            <a:avLst/>
          </a:prstGeom>
          <a:noFill/>
        </p:spPr>
        <p:txBody>
          <a:bodyPr vert="eaVert" wrap="square" rtlCol="0">
            <a:spAutoFit/>
          </a:bodyPr>
          <a:lstStyle/>
          <a:p>
            <a:r>
              <a:rPr lang="zh-CN" altLang="en-US" sz="1100" spc="400" dirty="0"/>
              <a:t>请输入内容</a:t>
            </a:r>
            <a:endParaRPr lang="zh-CN" altLang="en-US" sz="1100" spc="400" dirty="0"/>
          </a:p>
        </p:txBody>
      </p:sp>
      <p:sp>
        <p:nvSpPr>
          <p:cNvPr id="28" name="TextBox 27"/>
          <p:cNvSpPr txBox="1"/>
          <p:nvPr/>
        </p:nvSpPr>
        <p:spPr>
          <a:xfrm>
            <a:off x="2705889" y="705818"/>
            <a:ext cx="353943" cy="3744416"/>
          </a:xfrm>
          <a:prstGeom prst="rect">
            <a:avLst/>
          </a:prstGeom>
          <a:noFill/>
        </p:spPr>
        <p:txBody>
          <a:bodyPr vert="eaVert" wrap="square" rtlCol="0">
            <a:spAutoFit/>
          </a:bodyPr>
          <a:lstStyle/>
          <a:p>
            <a:r>
              <a:rPr lang="zh-CN" altLang="en-US" sz="1100" spc="400" dirty="0"/>
              <a:t>请输入内容</a:t>
            </a:r>
            <a:endParaRPr lang="zh-CN" altLang="en-US" sz="1100" spc="400" dirty="0"/>
          </a:p>
        </p:txBody>
      </p:sp>
    </p:spTree>
  </p:cSld>
  <p:clrMapOvr>
    <a:masterClrMapping/>
  </p:clrMapOvr>
  <mc:AlternateContent xmlns:mc="http://schemas.openxmlformats.org/markup-compatibility/2006">
    <mc:Choice xmlns:p14="http://schemas.microsoft.com/office/powerpoint/2010/main" Requires="p14">
      <p:transition spd="slow" p14:dur="1300" advClick="0" advTm="3000">
        <p14:pan dir="u"/>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1000"/>
                                        <p:tgtEl>
                                          <p:spTgt spid="17"/>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vertical)">
                                      <p:cBhvr>
                                        <p:cTn id="10" dur="1000"/>
                                        <p:tgtEl>
                                          <p:spTgt spid="24"/>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vertical)">
                                      <p:cBhvr>
                                        <p:cTn id="13" dur="1000"/>
                                        <p:tgtEl>
                                          <p:spTgt spid="25"/>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vertical)">
                                      <p:cBhvr>
                                        <p:cTn id="16" dur="1000"/>
                                        <p:tgtEl>
                                          <p:spTgt spid="2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75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75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17" grpId="0"/>
      <p:bldP spid="19" grpId="0"/>
      <p:bldP spid="24" grpId="0"/>
      <p:bldP spid="25"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descr="D:\樱花\摄图网_400378486.png摄图网_400378486"/>
          <p:cNvPicPr>
            <a:picLocks noChangeAspect="1"/>
          </p:cNvPicPr>
          <p:nvPr/>
        </p:nvPicPr>
        <p:blipFill>
          <a:blip r:embed="rId1"/>
          <a:srcRect/>
          <a:stretch>
            <a:fillRect/>
          </a:stretch>
        </p:blipFill>
        <p:spPr>
          <a:xfrm>
            <a:off x="5558790" y="486410"/>
            <a:ext cx="3557270" cy="3556635"/>
          </a:xfrm>
          <a:prstGeom prst="rect">
            <a:avLst/>
          </a:prstGeom>
        </p:spPr>
      </p:pic>
      <p:cxnSp>
        <p:nvCxnSpPr>
          <p:cNvPr id="3" name="line01" hidden="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2" name="line01" hidden="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022241" y="916784"/>
            <a:ext cx="2016224" cy="338554"/>
          </a:xfrm>
          <a:prstGeom prst="rect">
            <a:avLst/>
          </a:prstGeom>
          <a:noFill/>
        </p:spPr>
        <p:txBody>
          <a:bodyPr wrap="square" rtlCol="0">
            <a:spAutoFit/>
          </a:bodyPr>
          <a:lstStyle/>
          <a:p>
            <a:r>
              <a:rPr lang="zh-CN" altLang="en-US" sz="1600" dirty="0"/>
              <a:t>请输入您的标题</a:t>
            </a:r>
            <a:endParaRPr lang="zh-CN" altLang="en-US" sz="1600" dirty="0"/>
          </a:p>
        </p:txBody>
      </p:sp>
      <p:sp>
        <p:nvSpPr>
          <p:cNvPr id="30" name="TextBox 29"/>
          <p:cNvSpPr txBox="1"/>
          <p:nvPr/>
        </p:nvSpPr>
        <p:spPr>
          <a:xfrm>
            <a:off x="1022132" y="3046544"/>
            <a:ext cx="2016224" cy="338554"/>
          </a:xfrm>
          <a:prstGeom prst="rect">
            <a:avLst/>
          </a:prstGeom>
          <a:noFill/>
        </p:spPr>
        <p:txBody>
          <a:bodyPr wrap="square" rtlCol="0">
            <a:spAutoFit/>
          </a:bodyPr>
          <a:lstStyle/>
          <a:p>
            <a:r>
              <a:rPr lang="zh-CN" altLang="en-US" sz="1600" dirty="0"/>
              <a:t>请输入您的标题</a:t>
            </a:r>
            <a:endParaRPr lang="zh-CN" altLang="en-US" sz="1600" dirty="0"/>
          </a:p>
        </p:txBody>
      </p:sp>
      <p:sp>
        <p:nvSpPr>
          <p:cNvPr id="31" name="TextBox 30"/>
          <p:cNvSpPr txBox="1"/>
          <p:nvPr/>
        </p:nvSpPr>
        <p:spPr>
          <a:xfrm>
            <a:off x="734209" y="1502837"/>
            <a:ext cx="4824536" cy="600164"/>
          </a:xfrm>
          <a:prstGeom prst="rect">
            <a:avLst/>
          </a:prstGeom>
          <a:noFill/>
        </p:spPr>
        <p:txBody>
          <a:bodyPr wrap="square" rtlCol="0">
            <a:spAutoFit/>
          </a:bodyPr>
          <a:lstStyle/>
          <a:p>
            <a:pPr algn="just"/>
            <a:r>
              <a:rPr lang="zh-CN" altLang="en-US" sz="1100" dirty="0"/>
              <a:t>西斋向晓。窗影动、人声悄。梦中行处，数枝临水，幽花相照。把酒长歌，犹记竹间啼鸟。风流易老。更常被、闲愁恼。年年春事，大都探得，欢游多少。一夜狂风，又是海棠过了。</a:t>
            </a:r>
            <a:endParaRPr lang="zh-CN" altLang="en-US" sz="1100" dirty="0"/>
          </a:p>
        </p:txBody>
      </p:sp>
      <p:sp>
        <p:nvSpPr>
          <p:cNvPr id="32" name="TextBox 31"/>
          <p:cNvSpPr txBox="1"/>
          <p:nvPr/>
        </p:nvSpPr>
        <p:spPr>
          <a:xfrm>
            <a:off x="734100" y="3632597"/>
            <a:ext cx="4824536" cy="600164"/>
          </a:xfrm>
          <a:prstGeom prst="rect">
            <a:avLst/>
          </a:prstGeom>
          <a:noFill/>
        </p:spPr>
        <p:txBody>
          <a:bodyPr wrap="square" rtlCol="0">
            <a:spAutoFit/>
          </a:bodyPr>
          <a:lstStyle/>
          <a:p>
            <a:pPr algn="just"/>
            <a:r>
              <a:rPr lang="zh-CN" altLang="en-US" sz="1100" dirty="0"/>
              <a:t>西斋向晓。窗影动、人声悄。梦中行处，数枝临水，幽花相照。把酒长歌，犹记竹间啼鸟。风流易老。更常被、闲愁恼。年年春事，大都探得，欢游多少。一夜狂风，又是海棠过了。</a:t>
            </a:r>
            <a:endParaRPr lang="zh-CN" altLang="en-US" sz="1100" dirty="0"/>
          </a:p>
        </p:txBody>
      </p:sp>
      <p:sp>
        <p:nvSpPr>
          <p:cNvPr id="10"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4000">
        <p:strips dir="rd"/>
      </p:transition>
    </mc:Choice>
    <mc:Fallback>
      <p:transition spd="slow" advClick="0" advTm="4000">
        <p:strips dir="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摄图网_400679024"/>
          <p:cNvPicPr>
            <a:picLocks noChangeAspect="1"/>
          </p:cNvPicPr>
          <p:nvPr/>
        </p:nvPicPr>
        <p:blipFill>
          <a:blip r:embed="rId1"/>
          <a:stretch>
            <a:fillRect/>
          </a:stretch>
        </p:blipFill>
        <p:spPr>
          <a:xfrm>
            <a:off x="2832100" y="1878965"/>
            <a:ext cx="3035935" cy="2108835"/>
          </a:xfrm>
          <a:prstGeom prst="rect">
            <a:avLst/>
          </a:prstGeom>
        </p:spPr>
      </p:pic>
      <p:sp>
        <p:nvSpPr>
          <p:cNvPr id="7" name="矩形 6"/>
          <p:cNvSpPr/>
          <p:nvPr/>
        </p:nvSpPr>
        <p:spPr>
          <a:xfrm>
            <a:off x="2915816" y="1286724"/>
            <a:ext cx="180020" cy="216000"/>
          </a:xfrm>
          <a:prstGeom prst="rect">
            <a:avLst/>
          </a:prstGeom>
          <a:solidFill>
            <a:srgbClr val="9CA89B"/>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259632" y="1626354"/>
            <a:ext cx="3168352" cy="261610"/>
          </a:xfrm>
          <a:prstGeom prst="rect">
            <a:avLst/>
          </a:prstGeom>
          <a:noFill/>
        </p:spPr>
        <p:txBody>
          <a:bodyPr wrap="square" rtlCol="0">
            <a:spAutoFit/>
          </a:bodyPr>
          <a:lstStyle/>
          <a:p>
            <a:r>
              <a:rPr lang="zh-CN" altLang="en-US" sz="1100" dirty="0"/>
              <a:t>春意春意春意只怕杜鹃催里</a:t>
            </a:r>
            <a:endParaRPr lang="zh-CN" altLang="en-US" sz="1100" dirty="0"/>
          </a:p>
        </p:txBody>
      </p:sp>
      <p:sp>
        <p:nvSpPr>
          <p:cNvPr id="9" name="TextBox 8"/>
          <p:cNvSpPr txBox="1"/>
          <p:nvPr/>
        </p:nvSpPr>
        <p:spPr>
          <a:xfrm>
            <a:off x="1835696" y="1194306"/>
            <a:ext cx="1152128" cy="461665"/>
          </a:xfrm>
          <a:prstGeom prst="rect">
            <a:avLst/>
          </a:prstGeom>
          <a:noFill/>
        </p:spPr>
        <p:txBody>
          <a:bodyPr wrap="square" rtlCol="0">
            <a:spAutoFit/>
          </a:bodyPr>
          <a:lstStyle/>
          <a:p>
            <a:r>
              <a:rPr lang="zh-CN" altLang="en-US" dirty="0"/>
              <a:t>如梦令</a:t>
            </a:r>
            <a:endParaRPr lang="zh-CN" altLang="en-US" dirty="0"/>
          </a:p>
        </p:txBody>
      </p:sp>
      <p:sp>
        <p:nvSpPr>
          <p:cNvPr id="10" name="矩形 9"/>
          <p:cNvSpPr/>
          <p:nvPr/>
        </p:nvSpPr>
        <p:spPr>
          <a:xfrm>
            <a:off x="6012160" y="3662988"/>
            <a:ext cx="180020" cy="216000"/>
          </a:xfrm>
          <a:prstGeom prst="rect">
            <a:avLst/>
          </a:prstGeom>
          <a:solidFill>
            <a:srgbClr val="9CA89B"/>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868144" y="4002618"/>
            <a:ext cx="3168352" cy="261610"/>
          </a:xfrm>
          <a:prstGeom prst="rect">
            <a:avLst/>
          </a:prstGeom>
          <a:noFill/>
        </p:spPr>
        <p:txBody>
          <a:bodyPr wrap="square" rtlCol="0">
            <a:spAutoFit/>
          </a:bodyPr>
          <a:lstStyle/>
          <a:p>
            <a:r>
              <a:rPr lang="zh-CN" altLang="en-US" sz="1100" dirty="0"/>
              <a:t>春意春意春意</a:t>
            </a:r>
            <a:endParaRPr lang="zh-CN" altLang="en-US" sz="1100" dirty="0"/>
          </a:p>
        </p:txBody>
      </p:sp>
      <p:sp>
        <p:nvSpPr>
          <p:cNvPr id="12" name="TextBox 11"/>
          <p:cNvSpPr txBox="1"/>
          <p:nvPr/>
        </p:nvSpPr>
        <p:spPr>
          <a:xfrm>
            <a:off x="6192180" y="3570570"/>
            <a:ext cx="1404156" cy="461665"/>
          </a:xfrm>
          <a:prstGeom prst="rect">
            <a:avLst/>
          </a:prstGeom>
          <a:noFill/>
        </p:spPr>
        <p:txBody>
          <a:bodyPr wrap="square" rtlCol="0">
            <a:spAutoFit/>
          </a:bodyPr>
          <a:lstStyle/>
          <a:p>
            <a:r>
              <a:rPr lang="zh-CN" altLang="en-US" dirty="0"/>
              <a:t>如梦令</a:t>
            </a:r>
            <a:endParaRPr lang="zh-CN" altLang="en-US" dirty="0"/>
          </a:p>
        </p:txBody>
      </p:sp>
      <p:sp>
        <p:nvSpPr>
          <p:cNvPr id="13" name="矩形 12"/>
          <p:cNvSpPr/>
          <p:nvPr/>
        </p:nvSpPr>
        <p:spPr>
          <a:xfrm>
            <a:off x="2915816" y="3693020"/>
            <a:ext cx="180020" cy="216000"/>
          </a:xfrm>
          <a:prstGeom prst="rect">
            <a:avLst/>
          </a:prstGeom>
          <a:solidFill>
            <a:srgbClr val="9CA89B"/>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259632" y="4032650"/>
            <a:ext cx="3168352" cy="261610"/>
          </a:xfrm>
          <a:prstGeom prst="rect">
            <a:avLst/>
          </a:prstGeom>
          <a:noFill/>
        </p:spPr>
        <p:txBody>
          <a:bodyPr wrap="square" rtlCol="0">
            <a:spAutoFit/>
          </a:bodyPr>
          <a:lstStyle/>
          <a:p>
            <a:r>
              <a:rPr lang="zh-CN" altLang="en-US" sz="1100" dirty="0"/>
              <a:t>春意春意春意只怕杜鹃催里</a:t>
            </a:r>
            <a:endParaRPr lang="zh-CN" altLang="en-US" sz="1100" dirty="0"/>
          </a:p>
        </p:txBody>
      </p:sp>
      <p:sp>
        <p:nvSpPr>
          <p:cNvPr id="15" name="TextBox 14"/>
          <p:cNvSpPr txBox="1"/>
          <p:nvPr/>
        </p:nvSpPr>
        <p:spPr>
          <a:xfrm>
            <a:off x="1907451" y="3571392"/>
            <a:ext cx="1188132" cy="461665"/>
          </a:xfrm>
          <a:prstGeom prst="rect">
            <a:avLst/>
          </a:prstGeom>
          <a:noFill/>
        </p:spPr>
        <p:txBody>
          <a:bodyPr wrap="square" rtlCol="0">
            <a:spAutoFit/>
          </a:bodyPr>
          <a:lstStyle/>
          <a:p>
            <a:r>
              <a:rPr lang="zh-CN" altLang="en-US" dirty="0"/>
              <a:t>如梦令</a:t>
            </a:r>
            <a:endParaRPr lang="zh-CN" altLang="en-US" dirty="0"/>
          </a:p>
        </p:txBody>
      </p:sp>
      <p:sp>
        <p:nvSpPr>
          <p:cNvPr id="16" name="矩形 15"/>
          <p:cNvSpPr/>
          <p:nvPr/>
        </p:nvSpPr>
        <p:spPr>
          <a:xfrm>
            <a:off x="6012160" y="1277432"/>
            <a:ext cx="180020" cy="216000"/>
          </a:xfrm>
          <a:prstGeom prst="rect">
            <a:avLst/>
          </a:prstGeom>
          <a:solidFill>
            <a:srgbClr val="9CA89B"/>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868144" y="1617062"/>
            <a:ext cx="3168352" cy="261610"/>
          </a:xfrm>
          <a:prstGeom prst="rect">
            <a:avLst/>
          </a:prstGeom>
          <a:noFill/>
        </p:spPr>
        <p:txBody>
          <a:bodyPr wrap="square" rtlCol="0">
            <a:spAutoFit/>
          </a:bodyPr>
          <a:lstStyle/>
          <a:p>
            <a:r>
              <a:rPr lang="zh-CN" altLang="en-US" sz="1100" dirty="0"/>
              <a:t>春意春意春意只怕杜鹃催里</a:t>
            </a:r>
            <a:endParaRPr lang="zh-CN" altLang="en-US" sz="1100" dirty="0"/>
          </a:p>
        </p:txBody>
      </p:sp>
      <p:sp>
        <p:nvSpPr>
          <p:cNvPr id="18" name="TextBox 17"/>
          <p:cNvSpPr txBox="1"/>
          <p:nvPr/>
        </p:nvSpPr>
        <p:spPr>
          <a:xfrm>
            <a:off x="6228183" y="1185014"/>
            <a:ext cx="1204681" cy="461665"/>
          </a:xfrm>
          <a:prstGeom prst="rect">
            <a:avLst/>
          </a:prstGeom>
          <a:noFill/>
        </p:spPr>
        <p:txBody>
          <a:bodyPr wrap="square" rtlCol="0">
            <a:spAutoFit/>
          </a:bodyPr>
          <a:lstStyle/>
          <a:p>
            <a:r>
              <a:rPr lang="zh-CN" altLang="en-US" dirty="0"/>
              <a:t>如梦令</a:t>
            </a:r>
            <a:endParaRPr lang="zh-CN" altLang="en-US" dirty="0"/>
          </a:p>
        </p:txBody>
      </p:sp>
      <p:sp>
        <p:nvSpPr>
          <p:cNvPr id="4"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5000">
        <p:strips/>
      </p:transition>
    </mc:Choice>
    <mc:Fallback>
      <p:transition spd="slow" advClick="0" advTm="5000">
        <p:strip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75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750"/>
                                        <p:tgtEl>
                                          <p:spTgt spid="8"/>
                                        </p:tgtEl>
                                      </p:cBhvr>
                                    </p:animEffect>
                                  </p:childTnLst>
                                </p:cTn>
                              </p:par>
                              <p:par>
                                <p:cTn id="11" presetID="22" presetClass="entr" presetSubtype="2" fill="hold" grpId="0" nodeType="withEffect">
                                  <p:stCondLst>
                                    <p:cond delay="250"/>
                                  </p:stCondLst>
                                  <p:childTnLst>
                                    <p:set>
                                      <p:cBhvr>
                                        <p:cTn id="12" dur="1" fill="hold">
                                          <p:stCondLst>
                                            <p:cond delay="0"/>
                                          </p:stCondLst>
                                        </p:cTn>
                                        <p:tgtEl>
                                          <p:spTgt spid="15"/>
                                        </p:tgtEl>
                                        <p:attrNameLst>
                                          <p:attrName>style.visibility</p:attrName>
                                        </p:attrNameLst>
                                      </p:cBhvr>
                                      <p:to>
                                        <p:strVal val="visible"/>
                                      </p:to>
                                    </p:set>
                                    <p:animEffect transition="in" filter="wipe(right)">
                                      <p:cBhvr>
                                        <p:cTn id="13" dur="750"/>
                                        <p:tgtEl>
                                          <p:spTgt spid="15"/>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750"/>
                                        <p:tgtEl>
                                          <p:spTgt spid="14"/>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750"/>
                                        <p:tgtEl>
                                          <p:spTgt spid="12"/>
                                        </p:tgtEl>
                                      </p:cBhvr>
                                    </p:animEffect>
                                  </p:childTnLst>
                                </p:cTn>
                              </p:par>
                              <p:par>
                                <p:cTn id="20" presetID="22" presetClass="entr" presetSubtype="8"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750"/>
                                        <p:tgtEl>
                                          <p:spTgt spid="11"/>
                                        </p:tgtEl>
                                      </p:cBhvr>
                                    </p:animEffect>
                                  </p:childTnLst>
                                </p:cTn>
                              </p:par>
                              <p:par>
                                <p:cTn id="23" presetID="22" presetClass="entr" presetSubtype="8" fill="hold" grpId="0" nodeType="withEffect">
                                  <p:stCondLst>
                                    <p:cond delay="75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750"/>
                                        <p:tgtEl>
                                          <p:spTgt spid="18"/>
                                        </p:tgtEl>
                                      </p:cBhvr>
                                    </p:animEffect>
                                  </p:childTnLst>
                                </p:cTn>
                              </p:par>
                              <p:par>
                                <p:cTn id="26" presetID="22" presetClass="entr" presetSubtype="8" fill="hold" grpId="0" nodeType="withEffect">
                                  <p:stCondLst>
                                    <p:cond delay="75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750"/>
                                        <p:tgtEl>
                                          <p:spTgt spid="17"/>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4" grpId="0"/>
      <p:bldP spid="15" grpId="0"/>
      <p:bldP spid="17" grpId="0"/>
      <p:bldP spid="18"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椭圆 2"/>
          <p:cNvSpPr/>
          <p:nvPr/>
        </p:nvSpPr>
        <p:spPr>
          <a:xfrm>
            <a:off x="5452110" y="1386840"/>
            <a:ext cx="2642870" cy="2627630"/>
          </a:xfrm>
          <a:prstGeom prst="ellipse">
            <a:avLst/>
          </a:prstGeom>
          <a:solidFill>
            <a:srgbClr val="9CA89B"/>
          </a:solidFill>
          <a:ln>
            <a:solidFill>
              <a:srgbClr val="2C3F4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摄图网_400969398"/>
          <p:cNvPicPr>
            <a:picLocks noChangeAspect="1"/>
          </p:cNvPicPr>
          <p:nvPr/>
        </p:nvPicPr>
        <p:blipFill>
          <a:blip r:embed="rId1"/>
          <a:stretch>
            <a:fillRect/>
          </a:stretch>
        </p:blipFill>
        <p:spPr>
          <a:xfrm flipH="1">
            <a:off x="5213350" y="1073150"/>
            <a:ext cx="3121025" cy="3121025"/>
          </a:xfrm>
          <a:prstGeom prst="rect">
            <a:avLst/>
          </a:prstGeom>
        </p:spPr>
      </p:pic>
      <p:sp>
        <p:nvSpPr>
          <p:cNvPr id="8" name="TextBox 7"/>
          <p:cNvSpPr txBox="1"/>
          <p:nvPr/>
        </p:nvSpPr>
        <p:spPr>
          <a:xfrm>
            <a:off x="729109" y="1503209"/>
            <a:ext cx="3672408" cy="430887"/>
          </a:xfrm>
          <a:prstGeom prst="rect">
            <a:avLst/>
          </a:prstGeom>
          <a:noFill/>
        </p:spPr>
        <p:txBody>
          <a:bodyPr wrap="square" rtlCol="0">
            <a:spAutoFit/>
          </a:bodyPr>
          <a:lstStyle/>
          <a:p>
            <a:pPr algn="just"/>
            <a:r>
              <a:rPr lang="en-US" altLang="zh-CN" sz="1100" dirty="0"/>
              <a:t>《</a:t>
            </a:r>
            <a:r>
              <a:rPr lang="zh-CN" altLang="en-US" sz="1100" dirty="0"/>
              <a:t>望庐山瀑布</a:t>
            </a:r>
            <a:r>
              <a:rPr lang="en-US" altLang="zh-CN" sz="1100" dirty="0"/>
              <a:t>》</a:t>
            </a:r>
            <a:r>
              <a:rPr lang="zh-CN" altLang="en-US" sz="1100" dirty="0"/>
              <a:t>山水诗 唐</a:t>
            </a:r>
            <a:r>
              <a:rPr lang="en-US" altLang="zh-CN" sz="1100" dirty="0"/>
              <a:t>·</a:t>
            </a:r>
            <a:r>
              <a:rPr lang="zh-CN" altLang="en-US" sz="1100" dirty="0"/>
              <a:t>李白 日照香炉生紫烟，遥看瀑布挂前川。飞流直下三千尺，疑是银河落九天。</a:t>
            </a:r>
            <a:r>
              <a:rPr lang="en-US" altLang="zh-CN" sz="1100" dirty="0"/>
              <a:t>...</a:t>
            </a:r>
            <a:endParaRPr lang="en-US" altLang="zh-CN" sz="1100" dirty="0"/>
          </a:p>
        </p:txBody>
      </p:sp>
      <p:sp>
        <p:nvSpPr>
          <p:cNvPr id="11" name="TextBox 10"/>
          <p:cNvSpPr txBox="1"/>
          <p:nvPr/>
        </p:nvSpPr>
        <p:spPr>
          <a:xfrm>
            <a:off x="729109" y="2198028"/>
            <a:ext cx="3672408" cy="600164"/>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早发白帝城</a:t>
            </a:r>
            <a:r>
              <a:rPr lang="en-US" altLang="zh-CN" sz="1100" dirty="0">
                <a:latin typeface="+mn-ea"/>
              </a:rPr>
              <a:t>》</a:t>
            </a:r>
            <a:r>
              <a:rPr lang="zh-CN" altLang="en-US" sz="1100" dirty="0">
                <a:latin typeface="+mn-ea"/>
              </a:rPr>
              <a:t>唐诗三百首 唐</a:t>
            </a:r>
            <a:r>
              <a:rPr lang="en-US" altLang="zh-CN" sz="1100" dirty="0">
                <a:latin typeface="+mn-ea"/>
              </a:rPr>
              <a:t>·</a:t>
            </a:r>
            <a:r>
              <a:rPr lang="zh-CN" altLang="en-US" sz="1100" dirty="0">
                <a:latin typeface="+mn-ea"/>
              </a:rPr>
              <a:t>李白 朝辞白帝彩云间，千里江陵一日还。两岸猿声啼不住，轻舟已过万重山。</a:t>
            </a:r>
            <a:r>
              <a:rPr lang="en-US" altLang="zh-CN" sz="1100" dirty="0">
                <a:latin typeface="+mn-ea"/>
              </a:rPr>
              <a:t>...</a:t>
            </a:r>
            <a:endParaRPr lang="en-US" altLang="zh-CN" sz="1100" dirty="0">
              <a:latin typeface="+mn-ea"/>
            </a:endParaRPr>
          </a:p>
        </p:txBody>
      </p:sp>
      <p:sp>
        <p:nvSpPr>
          <p:cNvPr id="12" name="TextBox 11"/>
          <p:cNvSpPr txBox="1"/>
          <p:nvPr/>
        </p:nvSpPr>
        <p:spPr>
          <a:xfrm>
            <a:off x="729109" y="3062124"/>
            <a:ext cx="3744416" cy="600164"/>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关山月</a:t>
            </a:r>
            <a:r>
              <a:rPr lang="en-US" altLang="zh-CN" sz="1100" dirty="0">
                <a:latin typeface="+mn-ea"/>
              </a:rPr>
              <a:t>》</a:t>
            </a:r>
            <a:r>
              <a:rPr lang="zh-CN" altLang="en-US" sz="1100" dirty="0">
                <a:latin typeface="+mn-ea"/>
              </a:rPr>
              <a:t>思乡诗 唐</a:t>
            </a:r>
            <a:r>
              <a:rPr lang="en-US" altLang="zh-CN" sz="1100" dirty="0">
                <a:latin typeface="+mn-ea"/>
              </a:rPr>
              <a:t>·</a:t>
            </a:r>
            <a:r>
              <a:rPr lang="zh-CN" altLang="en-US" sz="1100" dirty="0">
                <a:latin typeface="+mn-ea"/>
              </a:rPr>
              <a:t>李白 明月出天山，苍茫云海间。长风几万里，吹度玉门关。汉下白登道，</a:t>
            </a:r>
            <a:r>
              <a:rPr lang="en-US" altLang="zh-CN" sz="1100" dirty="0">
                <a:latin typeface="+mn-ea"/>
              </a:rPr>
              <a:t>...</a:t>
            </a:r>
            <a:endParaRPr lang="en-US" altLang="zh-CN" sz="1100" dirty="0">
              <a:latin typeface="+mn-ea"/>
            </a:endParaRPr>
          </a:p>
          <a:p>
            <a:pPr algn="just"/>
            <a:endParaRPr lang="zh-CN" altLang="en-US" sz="1100" dirty="0">
              <a:latin typeface="+mn-ea"/>
            </a:endParaRPr>
          </a:p>
        </p:txBody>
      </p:sp>
      <p:sp>
        <p:nvSpPr>
          <p:cNvPr id="10"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p:transition spd="slow" advClick="0" advTm="5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childTnLst>
                          </p:cTn>
                        </p:par>
                        <p:par>
                          <p:cTn id="8" fill="hold">
                            <p:stCondLst>
                              <p:cond delay="3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1000"/>
                                        <p:tgtEl>
                                          <p:spTgt spid="1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1000"/>
                                        <p:tgtEl>
                                          <p:spTgt spid="12"/>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p:bldP spid="11" grpId="0"/>
      <p:bldP spid="12"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56fd#U97f5"/>
          <p:cNvPicPr>
            <a:picLocks noChangeAspect="1"/>
          </p:cNvPicPr>
          <p:nvPr/>
        </p:nvPicPr>
        <p:blipFill>
          <a:blip r:embed="rId1"/>
          <a:srcRect b="35589"/>
          <a:stretch>
            <a:fillRect/>
          </a:stretch>
        </p:blipFill>
        <p:spPr>
          <a:xfrm>
            <a:off x="2381" y="-19050"/>
            <a:ext cx="9148286" cy="5164931"/>
          </a:xfrm>
          <a:prstGeom prst="rect">
            <a:avLst/>
          </a:prstGeom>
        </p:spPr>
      </p:pic>
      <p:pic>
        <p:nvPicPr>
          <p:cNvPr id="5" name="图片 4" descr="D:\四月\54545.png54545"/>
          <p:cNvPicPr>
            <a:picLocks noChangeAspect="1"/>
          </p:cNvPicPr>
          <p:nvPr/>
        </p:nvPicPr>
        <p:blipFill>
          <a:blip r:embed="rId2"/>
          <a:srcRect l="20297" t="6821" r="22943" b="9380"/>
          <a:stretch>
            <a:fillRect/>
          </a:stretch>
        </p:blipFill>
        <p:spPr>
          <a:xfrm rot="5400000">
            <a:off x="3017996" y="-855345"/>
            <a:ext cx="3107531" cy="6837521"/>
          </a:xfrm>
          <a:prstGeom prst="ellipse">
            <a:avLst/>
          </a:prstGeom>
          <a:ln w="19050">
            <a:solidFill>
              <a:srgbClr val="651B01"/>
            </a:solidFill>
          </a:ln>
        </p:spPr>
      </p:pic>
      <p:sp>
        <p:nvSpPr>
          <p:cNvPr id="6" name="文本框 5"/>
          <p:cNvSpPr txBox="1"/>
          <p:nvPr/>
        </p:nvSpPr>
        <p:spPr>
          <a:xfrm>
            <a:off x="4009073" y="1057275"/>
            <a:ext cx="762000" cy="14192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625" b="0" i="0" u="none" strike="noStrike" kern="1200" cap="none" spc="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rPr>
              <a:t>肆</a:t>
            </a:r>
            <a:endParaRPr kumimoji="0" lang="zh-CN" altLang="en-US" sz="8625" b="0" i="0" u="none" strike="noStrike" kern="1200" cap="none" spc="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endParaRPr>
          </a:p>
        </p:txBody>
      </p:sp>
      <p:sp>
        <p:nvSpPr>
          <p:cNvPr id="8" name="文本框 7"/>
          <p:cNvSpPr txBox="1"/>
          <p:nvPr/>
        </p:nvSpPr>
        <p:spPr>
          <a:xfrm>
            <a:off x="2289175" y="2365375"/>
            <a:ext cx="4565015" cy="6451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300" normalizeH="0" baseline="0" noProof="0" dirty="0" smtClean="0">
                <a:ln>
                  <a:noFill/>
                </a:ln>
                <a:solidFill>
                  <a:srgbClr val="651B01"/>
                </a:solidFill>
                <a:effectLst/>
                <a:uLnTx/>
                <a:uFillTx/>
                <a:latin typeface="印品赤壁赋体" panose="02000500000000000000" charset="-122"/>
                <a:ea typeface="印品赤壁赋体" panose="02000500000000000000" charset="-122"/>
                <a:sym typeface="Auraka方黑檀" panose="02020700000000000000" pitchFamily="18" charset="-128"/>
              </a:rPr>
              <a:t>点击输入标题文字</a:t>
            </a:r>
            <a:endParaRPr kumimoji="0" lang="zh-CN" altLang="en-US" sz="3600" b="0" i="0" u="none" strike="noStrike" kern="1200" cap="none" spc="300" normalizeH="0" baseline="0" noProof="0" dirty="0" smtClean="0">
              <a:ln>
                <a:noFill/>
              </a:ln>
              <a:solidFill>
                <a:srgbClr val="651B01"/>
              </a:solidFill>
              <a:effectLst/>
              <a:uLnTx/>
              <a:uFillTx/>
              <a:latin typeface="印品赤壁赋体" panose="02000500000000000000" charset="-122"/>
              <a:ea typeface="印品赤壁赋体" panose="02000500000000000000" charset="-122"/>
              <a:sym typeface="Auraka方黑檀" panose="02020700000000000000" pitchFamily="18" charset="-128"/>
            </a:endParaRPr>
          </a:p>
        </p:txBody>
      </p:sp>
      <p:pic>
        <p:nvPicPr>
          <p:cNvPr id="10" name="图片 9"/>
          <p:cNvPicPr>
            <a:picLocks noChangeAspect="1"/>
          </p:cNvPicPr>
          <p:nvPr/>
        </p:nvPicPr>
        <p:blipFill>
          <a:blip r:embed="rId3">
            <a:biLevel thresh="75000"/>
          </a:blip>
          <a:stretch>
            <a:fillRect/>
          </a:stretch>
        </p:blipFill>
        <p:spPr>
          <a:xfrm flipH="1">
            <a:off x="5750394" y="1480373"/>
            <a:ext cx="537590" cy="218702"/>
          </a:xfrm>
          <a:prstGeom prst="rect">
            <a:avLst/>
          </a:prstGeom>
        </p:spPr>
      </p:pic>
      <p:pic>
        <p:nvPicPr>
          <p:cNvPr id="11" name="图片 10"/>
          <p:cNvPicPr>
            <a:picLocks noChangeAspect="1"/>
          </p:cNvPicPr>
          <p:nvPr/>
        </p:nvPicPr>
        <p:blipFill>
          <a:blip r:embed="rId4">
            <a:biLevel thresh="75000"/>
          </a:blip>
          <a:stretch>
            <a:fillRect/>
          </a:stretch>
        </p:blipFill>
        <p:spPr>
          <a:xfrm>
            <a:off x="6976644" y="2453073"/>
            <a:ext cx="622515" cy="261693"/>
          </a:xfrm>
          <a:prstGeom prst="rect">
            <a:avLst/>
          </a:prstGeom>
        </p:spPr>
      </p:pic>
      <p:sp>
        <p:nvSpPr>
          <p:cNvPr id="12" name="Freeform 239"/>
          <p:cNvSpPr>
            <a:spLocks noEditPoints="1"/>
          </p:cNvSpPr>
          <p:nvPr/>
        </p:nvSpPr>
        <p:spPr bwMode="auto">
          <a:xfrm>
            <a:off x="1940528" y="1009402"/>
            <a:ext cx="1168391" cy="941941"/>
          </a:xfrm>
          <a:custGeom>
            <a:avLst/>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bg1">
              <a:lumMod val="50000"/>
            </a:schemeClr>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00000"/>
              </a:solidFill>
              <a:effectLst/>
              <a:uLnTx/>
              <a:uFillTx/>
              <a:latin typeface="Auraka方黑檀" panose="02020700000000000000" pitchFamily="18" charset="-128"/>
              <a:ea typeface="Auraka方黑檀" panose="02020700000000000000" pitchFamily="18" charset="-128"/>
              <a:cs typeface="+mn-cs"/>
              <a:sym typeface="Auraka方黑檀" panose="02020700000000000000" pitchFamily="18" charset="-128"/>
            </a:endParaRPr>
          </a:p>
        </p:txBody>
      </p:sp>
      <p:sp>
        <p:nvSpPr>
          <p:cNvPr id="14" name="文本框 13"/>
          <p:cNvSpPr txBox="1"/>
          <p:nvPr/>
        </p:nvSpPr>
        <p:spPr>
          <a:xfrm>
            <a:off x="1496854" y="3010376"/>
            <a:ext cx="6102191" cy="737235"/>
          </a:xfrm>
          <a:prstGeom prst="rect">
            <a:avLst/>
          </a:prstGeom>
          <a:noFill/>
        </p:spPr>
        <p:txBody>
          <a:bodyPr wrap="square" rtlCol="0">
            <a:spAutoFit/>
          </a:bodyPr>
          <a:lstStyle/>
          <a:p>
            <a:pPr algn="ctr"/>
            <a:r>
              <a:rPr lang="en-US" altLang="zh-CN" sz="1200" b="1" dirty="0">
                <a:solidFill>
                  <a:schemeClr val="tx1">
                    <a:lumMod val="75000"/>
                    <a:lumOff val="25000"/>
                  </a:schemeClr>
                </a:solidFill>
                <a:latin typeface="+mj-ea"/>
                <a:ea typeface="+mj-ea"/>
                <a:sym typeface="+mn-ea"/>
              </a:rPr>
              <a:t>The user can demonstrate on a projector or computer, or print thepresentation and make it into a film to be used in a wider field</a:t>
            </a:r>
            <a:endParaRPr lang="en-US" altLang="zh-CN" sz="1800" b="1" dirty="0">
              <a:solidFill>
                <a:srgbClr val="B18227"/>
              </a:solidFill>
              <a:latin typeface="+mj-ea"/>
              <a:ea typeface="+mj-ea"/>
            </a:endParaRPr>
          </a:p>
          <a:p>
            <a:endParaRPr lang="en-US" altLang="zh-CN" sz="1800" b="1" dirty="0">
              <a:solidFill>
                <a:srgbClr val="B18227"/>
              </a:solidFill>
              <a:latin typeface="+mj-ea"/>
              <a:ea typeface="+mj-ea"/>
            </a:endParaRPr>
          </a:p>
        </p:txBody>
      </p:sp>
      <p:pic>
        <p:nvPicPr>
          <p:cNvPr id="7" name="图片 6" descr="摄图网_400683065"/>
          <p:cNvPicPr>
            <a:picLocks noChangeAspect="1"/>
          </p:cNvPicPr>
          <p:nvPr/>
        </p:nvPicPr>
        <p:blipFill>
          <a:blip r:embed="rId5"/>
          <a:stretch>
            <a:fillRect/>
          </a:stretch>
        </p:blipFill>
        <p:spPr>
          <a:xfrm>
            <a:off x="-118586" y="1524476"/>
            <a:ext cx="4127659" cy="3686651"/>
          </a:xfrm>
          <a:prstGeom prst="rect">
            <a:avLst/>
          </a:prstGeom>
        </p:spPr>
      </p:pic>
      <p:pic>
        <p:nvPicPr>
          <p:cNvPr id="9" name="图片 8" descr="摄图网_400766832"/>
          <p:cNvPicPr>
            <a:picLocks noChangeAspect="1"/>
          </p:cNvPicPr>
          <p:nvPr/>
        </p:nvPicPr>
        <p:blipFill>
          <a:blip r:embed="rId6"/>
          <a:stretch>
            <a:fillRect/>
          </a:stretch>
        </p:blipFill>
        <p:spPr>
          <a:xfrm>
            <a:off x="6976586" y="-19050"/>
            <a:ext cx="2249329" cy="28274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anim calcmode="lin" valueType="num">
                                      <p:cBhvr>
                                        <p:cTn id="8" dur="1250" fill="hold"/>
                                        <p:tgtEl>
                                          <p:spTgt spid="8"/>
                                        </p:tgtEl>
                                        <p:attrNameLst>
                                          <p:attrName>ppt_x</p:attrName>
                                        </p:attrNameLst>
                                      </p:cBhvr>
                                      <p:tavLst>
                                        <p:tav tm="0">
                                          <p:val>
                                            <p:strVal val="#ppt_x"/>
                                          </p:val>
                                        </p:tav>
                                        <p:tav tm="100000">
                                          <p:val>
                                            <p:strVal val="#ppt_x"/>
                                          </p:val>
                                        </p:tav>
                                      </p:tavLst>
                                    </p:anim>
                                    <p:anim calcmode="lin" valueType="num">
                                      <p:cBhvr>
                                        <p:cTn id="9" dur="12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56fd#U97f5"/>
          <p:cNvPicPr>
            <a:picLocks noChangeAspect="1"/>
          </p:cNvPicPr>
          <p:nvPr/>
        </p:nvPicPr>
        <p:blipFill>
          <a:blip r:embed="rId1"/>
          <a:srcRect b="35589"/>
          <a:stretch>
            <a:fillRect/>
          </a:stretch>
        </p:blipFill>
        <p:spPr>
          <a:xfrm>
            <a:off x="1905" y="-19050"/>
            <a:ext cx="9148763" cy="5164931"/>
          </a:xfrm>
          <a:prstGeom prst="rect">
            <a:avLst/>
          </a:prstGeom>
        </p:spPr>
      </p:pic>
      <p:pic>
        <p:nvPicPr>
          <p:cNvPr id="5" name="图片 4" descr="kl,l"/>
          <p:cNvPicPr>
            <a:picLocks noChangeAspect="1"/>
          </p:cNvPicPr>
          <p:nvPr/>
        </p:nvPicPr>
        <p:blipFill>
          <a:blip r:embed="rId2">
            <a:lum bright="-12000"/>
          </a:blip>
          <a:srcRect l="59276" t="20057" r="8185" b="12999"/>
          <a:stretch>
            <a:fillRect/>
          </a:stretch>
        </p:blipFill>
        <p:spPr>
          <a:xfrm>
            <a:off x="7481411" y="-19050"/>
            <a:ext cx="1669256" cy="5165408"/>
          </a:xfrm>
          <a:prstGeom prst="rect">
            <a:avLst/>
          </a:prstGeom>
        </p:spPr>
      </p:pic>
      <p:pic>
        <p:nvPicPr>
          <p:cNvPr id="6" name="图片 5" descr="kl,l"/>
          <p:cNvPicPr>
            <a:picLocks noChangeAspect="1"/>
          </p:cNvPicPr>
          <p:nvPr/>
        </p:nvPicPr>
        <p:blipFill>
          <a:blip r:embed="rId2">
            <a:lum bright="-12000"/>
          </a:blip>
          <a:srcRect l="59276" t="20057" r="8185" b="12999"/>
          <a:stretch>
            <a:fillRect/>
          </a:stretch>
        </p:blipFill>
        <p:spPr>
          <a:xfrm>
            <a:off x="2381" y="-19526"/>
            <a:ext cx="1669256" cy="5165408"/>
          </a:xfrm>
          <a:prstGeom prst="rect">
            <a:avLst/>
          </a:prstGeom>
        </p:spPr>
      </p:pic>
      <p:cxnSp>
        <p:nvCxnSpPr>
          <p:cNvPr id="13" name="直接连接符 12"/>
          <p:cNvCxnSpPr/>
          <p:nvPr/>
        </p:nvCxnSpPr>
        <p:spPr>
          <a:xfrm>
            <a:off x="4533424" y="974884"/>
            <a:ext cx="0" cy="248412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674711" y="1188244"/>
            <a:ext cx="505460" cy="3026569"/>
          </a:xfrm>
          <a:prstGeom prst="rect">
            <a:avLst/>
          </a:prstGeom>
          <a:noFill/>
        </p:spPr>
        <p:txBody>
          <a:bodyPr vert="eaVert"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100" b="0" i="0" u="none" strike="noStrike" kern="1200" cap="none" spc="60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rPr>
              <a:t>点击输入您的文字</a:t>
            </a:r>
            <a:endParaRPr kumimoji="0" lang="zh-CN" altLang="en-US" sz="2100" b="0" i="0" u="none" strike="noStrike" kern="1200" cap="none" spc="60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endParaRPr>
          </a:p>
        </p:txBody>
      </p:sp>
      <p:cxnSp>
        <p:nvCxnSpPr>
          <p:cNvPr id="17" name="直接连接符 16"/>
          <p:cNvCxnSpPr/>
          <p:nvPr/>
        </p:nvCxnSpPr>
        <p:spPr>
          <a:xfrm>
            <a:off x="3756311" y="974884"/>
            <a:ext cx="0" cy="248412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897471" y="1188244"/>
            <a:ext cx="505460" cy="3026093"/>
          </a:xfrm>
          <a:prstGeom prst="rect">
            <a:avLst/>
          </a:prstGeom>
          <a:noFill/>
        </p:spPr>
        <p:txBody>
          <a:bodyPr vert="eaVert"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100" b="0" i="0" u="none" strike="noStrike" kern="1200" cap="none" spc="60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rPr>
              <a:t>点击输入您的文字</a:t>
            </a:r>
            <a:endParaRPr kumimoji="0" lang="zh-CN" altLang="en-US" sz="2100" b="0" i="0" u="none" strike="noStrike" kern="1200" cap="none" spc="60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endParaRPr>
          </a:p>
        </p:txBody>
      </p:sp>
      <p:cxnSp>
        <p:nvCxnSpPr>
          <p:cNvPr id="19" name="直接连接符 18"/>
          <p:cNvCxnSpPr/>
          <p:nvPr/>
        </p:nvCxnSpPr>
        <p:spPr>
          <a:xfrm>
            <a:off x="2983952" y="974884"/>
            <a:ext cx="0" cy="248412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124994" y="1188244"/>
            <a:ext cx="505460" cy="3026569"/>
          </a:xfrm>
          <a:prstGeom prst="rect">
            <a:avLst/>
          </a:prstGeom>
          <a:noFill/>
        </p:spPr>
        <p:txBody>
          <a:bodyPr vert="eaVert"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100" b="0" i="0" u="none" strike="noStrike" kern="1200" cap="none" spc="60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rPr>
              <a:t>点击输入您的文字</a:t>
            </a:r>
            <a:endParaRPr kumimoji="0" lang="zh-CN" altLang="en-US" sz="2100" b="0" i="0" u="none" strike="noStrike" kern="1200" cap="none" spc="60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endParaRPr>
          </a:p>
        </p:txBody>
      </p:sp>
      <p:sp>
        <p:nvSpPr>
          <p:cNvPr id="22" name="文本框 21"/>
          <p:cNvSpPr txBox="1"/>
          <p:nvPr/>
        </p:nvSpPr>
        <p:spPr>
          <a:xfrm>
            <a:off x="2334895" y="1188244"/>
            <a:ext cx="505460" cy="2932748"/>
          </a:xfrm>
          <a:prstGeom prst="rect">
            <a:avLst/>
          </a:prstGeom>
          <a:noFill/>
        </p:spPr>
        <p:txBody>
          <a:bodyPr vert="eaVert"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100" b="0" i="0" u="none" strike="noStrike" kern="1200" cap="none" spc="60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rPr>
              <a:t>点击输入您的文字</a:t>
            </a:r>
            <a:endParaRPr kumimoji="0" lang="zh-CN" altLang="en-US" sz="2100" b="0" i="0" u="none" strike="noStrike" kern="1200" cap="none" spc="60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endParaRPr>
          </a:p>
        </p:txBody>
      </p:sp>
      <p:pic>
        <p:nvPicPr>
          <p:cNvPr id="25" name="图片 24" descr="水墨"/>
          <p:cNvPicPr>
            <a:picLocks noChangeAspect="1"/>
          </p:cNvPicPr>
          <p:nvPr/>
        </p:nvPicPr>
        <p:blipFill>
          <a:blip r:embed="rId3">
            <a:lum bright="70000" contrast="-70000"/>
          </a:blip>
          <a:stretch>
            <a:fillRect/>
          </a:stretch>
        </p:blipFill>
        <p:spPr>
          <a:xfrm>
            <a:off x="2504051" y="1188244"/>
            <a:ext cx="156401" cy="131138"/>
          </a:xfrm>
          <a:prstGeom prst="rect">
            <a:avLst/>
          </a:prstGeom>
        </p:spPr>
      </p:pic>
      <p:pic>
        <p:nvPicPr>
          <p:cNvPr id="26" name="图片 25" descr="水墨"/>
          <p:cNvPicPr>
            <a:picLocks noChangeAspect="1"/>
          </p:cNvPicPr>
          <p:nvPr/>
        </p:nvPicPr>
        <p:blipFill>
          <a:blip r:embed="rId3">
            <a:lum bright="70000" contrast="-70000"/>
          </a:blip>
          <a:stretch>
            <a:fillRect/>
          </a:stretch>
        </p:blipFill>
        <p:spPr>
          <a:xfrm>
            <a:off x="3298811" y="1188244"/>
            <a:ext cx="156401" cy="131138"/>
          </a:xfrm>
          <a:prstGeom prst="rect">
            <a:avLst/>
          </a:prstGeom>
        </p:spPr>
      </p:pic>
      <p:pic>
        <p:nvPicPr>
          <p:cNvPr id="27" name="图片 26" descr="水墨"/>
          <p:cNvPicPr>
            <a:picLocks noChangeAspect="1"/>
          </p:cNvPicPr>
          <p:nvPr/>
        </p:nvPicPr>
        <p:blipFill>
          <a:blip r:embed="rId3">
            <a:lum bright="70000" contrast="-70000"/>
          </a:blip>
          <a:stretch>
            <a:fillRect/>
          </a:stretch>
        </p:blipFill>
        <p:spPr>
          <a:xfrm>
            <a:off x="4066493" y="1191254"/>
            <a:ext cx="156401" cy="131138"/>
          </a:xfrm>
          <a:prstGeom prst="rect">
            <a:avLst/>
          </a:prstGeom>
        </p:spPr>
      </p:pic>
      <p:pic>
        <p:nvPicPr>
          <p:cNvPr id="28" name="图片 27" descr="水墨"/>
          <p:cNvPicPr>
            <a:picLocks noChangeAspect="1"/>
          </p:cNvPicPr>
          <p:nvPr/>
        </p:nvPicPr>
        <p:blipFill>
          <a:blip r:embed="rId3">
            <a:lum bright="70000" contrast="-70000"/>
          </a:blip>
          <a:stretch>
            <a:fillRect/>
          </a:stretch>
        </p:blipFill>
        <p:spPr>
          <a:xfrm>
            <a:off x="4843606" y="1188244"/>
            <a:ext cx="156401" cy="131138"/>
          </a:xfrm>
          <a:prstGeom prst="rect">
            <a:avLst/>
          </a:prstGeom>
        </p:spPr>
      </p:pic>
      <p:sp>
        <p:nvSpPr>
          <p:cNvPr id="8" name="文本框 7"/>
          <p:cNvSpPr txBox="1"/>
          <p:nvPr/>
        </p:nvSpPr>
        <p:spPr>
          <a:xfrm>
            <a:off x="5648801" y="1545431"/>
            <a:ext cx="1198245" cy="2668905"/>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60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rPr>
              <a:t>目录</a:t>
            </a:r>
            <a:endParaRPr kumimoji="0" lang="zh-CN" altLang="en-US" sz="6600" b="0" i="0" u="none" strike="noStrike" kern="1200" cap="none" spc="60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endParaRPr>
          </a:p>
        </p:txBody>
      </p:sp>
      <p:pic>
        <p:nvPicPr>
          <p:cNvPr id="7" name="图片 6" descr="摄图网_400969631"/>
          <p:cNvPicPr>
            <a:picLocks noChangeAspect="1"/>
          </p:cNvPicPr>
          <p:nvPr/>
        </p:nvPicPr>
        <p:blipFill>
          <a:blip r:embed="rId4"/>
          <a:srcRect l="14938" t="26826" r="15317" b="26643"/>
          <a:stretch>
            <a:fillRect/>
          </a:stretch>
        </p:blipFill>
        <p:spPr>
          <a:xfrm>
            <a:off x="501491" y="386239"/>
            <a:ext cx="2221706" cy="1482090"/>
          </a:xfrm>
          <a:prstGeom prst="rect">
            <a:avLst/>
          </a:prstGeom>
        </p:spPr>
      </p:pic>
      <p:pic>
        <p:nvPicPr>
          <p:cNvPr id="9" name="图片 8" descr="摄图网_400985123"/>
          <p:cNvPicPr>
            <a:picLocks noChangeAspect="1"/>
          </p:cNvPicPr>
          <p:nvPr/>
        </p:nvPicPr>
        <p:blipFill>
          <a:blip r:embed="rId5"/>
          <a:stretch>
            <a:fillRect/>
          </a:stretch>
        </p:blipFill>
        <p:spPr>
          <a:xfrm>
            <a:off x="6171724" y="2092166"/>
            <a:ext cx="3266599" cy="32665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20" grpId="0"/>
      <p:bldP spid="22"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Box 7"/>
          <p:cNvSpPr txBox="1"/>
          <p:nvPr/>
        </p:nvSpPr>
        <p:spPr>
          <a:xfrm>
            <a:off x="4427984" y="1204759"/>
            <a:ext cx="3672408"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春夜喜雨</a:t>
            </a:r>
            <a:r>
              <a:rPr lang="en-US" altLang="zh-CN" sz="1100" dirty="0">
                <a:latin typeface="+mn-ea"/>
              </a:rPr>
              <a:t>》</a:t>
            </a:r>
            <a:r>
              <a:rPr lang="zh-CN" altLang="en-US" sz="1100" dirty="0">
                <a:latin typeface="+mn-ea"/>
              </a:rPr>
              <a:t>描写春天 唐</a:t>
            </a:r>
            <a:r>
              <a:rPr lang="en-US" altLang="zh-CN" sz="1100" dirty="0">
                <a:latin typeface="+mn-ea"/>
              </a:rPr>
              <a:t>·</a:t>
            </a:r>
            <a:r>
              <a:rPr lang="zh-CN" altLang="en-US" sz="1100" dirty="0">
                <a:latin typeface="+mn-ea"/>
              </a:rPr>
              <a:t>杜甫 好雨知时节，当春乃发生。随风潜入夜，润物细无声。野径云俱黑，</a:t>
            </a:r>
            <a:r>
              <a:rPr lang="en-US" altLang="zh-CN" sz="1100" dirty="0">
                <a:latin typeface="+mn-ea"/>
              </a:rPr>
              <a:t>...</a:t>
            </a:r>
            <a:endParaRPr lang="en-US" altLang="zh-CN" sz="1100" dirty="0">
              <a:latin typeface="+mn-ea"/>
            </a:endParaRPr>
          </a:p>
        </p:txBody>
      </p:sp>
      <p:sp>
        <p:nvSpPr>
          <p:cNvPr id="11" name="TextBox 10"/>
          <p:cNvSpPr txBox="1"/>
          <p:nvPr/>
        </p:nvSpPr>
        <p:spPr>
          <a:xfrm>
            <a:off x="4427984" y="1899578"/>
            <a:ext cx="3672408"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八阵图</a:t>
            </a:r>
            <a:r>
              <a:rPr lang="en-US" altLang="zh-CN" sz="1100" dirty="0">
                <a:latin typeface="+mn-ea"/>
              </a:rPr>
              <a:t>》</a:t>
            </a:r>
            <a:r>
              <a:rPr lang="zh-CN" altLang="en-US" sz="1100" dirty="0">
                <a:latin typeface="+mn-ea"/>
              </a:rPr>
              <a:t>哲理诗 唐</a:t>
            </a:r>
            <a:r>
              <a:rPr lang="en-US" altLang="zh-CN" sz="1100" dirty="0">
                <a:latin typeface="+mn-ea"/>
              </a:rPr>
              <a:t>·</a:t>
            </a:r>
            <a:r>
              <a:rPr lang="zh-CN" altLang="en-US" sz="1100" dirty="0">
                <a:latin typeface="+mn-ea"/>
              </a:rPr>
              <a:t>杜甫 功盖三分国，名高八阵图。江流石不转，遗恨失吞吴。</a:t>
            </a:r>
            <a:r>
              <a:rPr lang="en-US" altLang="zh-CN" sz="1100" dirty="0">
                <a:latin typeface="+mn-ea"/>
              </a:rPr>
              <a:t>...</a:t>
            </a:r>
            <a:endParaRPr lang="en-US" altLang="zh-CN" sz="1100" dirty="0">
              <a:latin typeface="+mn-ea"/>
            </a:endParaRPr>
          </a:p>
        </p:txBody>
      </p:sp>
      <p:sp>
        <p:nvSpPr>
          <p:cNvPr id="12" name="TextBox 11"/>
          <p:cNvSpPr txBox="1"/>
          <p:nvPr/>
        </p:nvSpPr>
        <p:spPr>
          <a:xfrm>
            <a:off x="4427984" y="2763674"/>
            <a:ext cx="3744416"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春望</a:t>
            </a:r>
            <a:r>
              <a:rPr lang="en-US" altLang="zh-CN" sz="1100" dirty="0">
                <a:latin typeface="+mn-ea"/>
              </a:rPr>
              <a:t>》</a:t>
            </a:r>
            <a:r>
              <a:rPr lang="zh-CN" altLang="en-US" sz="1100" dirty="0">
                <a:latin typeface="+mn-ea"/>
              </a:rPr>
              <a:t>爱国诗 唐</a:t>
            </a:r>
            <a:r>
              <a:rPr lang="en-US" altLang="zh-CN" sz="1100" dirty="0">
                <a:latin typeface="+mn-ea"/>
              </a:rPr>
              <a:t>·</a:t>
            </a:r>
            <a:r>
              <a:rPr lang="zh-CN" altLang="en-US" sz="1100" dirty="0">
                <a:latin typeface="+mn-ea"/>
              </a:rPr>
              <a:t>杜甫 国破山河在，城春草木深。感时花溅泪，恨别鸟惊心。烽火连三月，家书</a:t>
            </a:r>
            <a:r>
              <a:rPr lang="en-US" altLang="zh-CN" sz="1100" dirty="0">
                <a:latin typeface="+mn-ea"/>
              </a:rPr>
              <a:t>...</a:t>
            </a:r>
            <a:endParaRPr lang="zh-CN" altLang="en-US" sz="1100" dirty="0">
              <a:latin typeface="+mn-ea"/>
            </a:endParaRPr>
          </a:p>
        </p:txBody>
      </p:sp>
      <p:sp>
        <p:nvSpPr>
          <p:cNvPr id="4" name="矩形 3"/>
          <p:cNvSpPr/>
          <p:nvPr/>
        </p:nvSpPr>
        <p:spPr>
          <a:xfrm>
            <a:off x="1184275" y="1096010"/>
            <a:ext cx="2160270" cy="2952115"/>
          </a:xfrm>
          <a:prstGeom prst="rect">
            <a:avLst/>
          </a:prstGeom>
          <a:solidFill>
            <a:srgbClr val="9CA89B"/>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D:\樱花\摄图网_400184536.png摄图网_400184536"/>
          <p:cNvPicPr>
            <a:picLocks noChangeAspect="1"/>
          </p:cNvPicPr>
          <p:nvPr/>
        </p:nvPicPr>
        <p:blipFill>
          <a:blip r:embed="rId1"/>
          <a:srcRect/>
          <a:stretch>
            <a:fillRect/>
          </a:stretch>
        </p:blipFill>
        <p:spPr>
          <a:xfrm rot="5400000">
            <a:off x="673735" y="1053465"/>
            <a:ext cx="3354070" cy="2634615"/>
          </a:xfrm>
          <a:prstGeom prst="rect">
            <a:avLst/>
          </a:prstGeom>
        </p:spPr>
      </p:pic>
      <p:sp>
        <p:nvSpPr>
          <p:cNvPr id="10"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p:transition spd="slow" advClick="0" advTm="5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10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1000"/>
                                        <p:tgtEl>
                                          <p:spTgt spid="1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5590540" y="1222375"/>
            <a:ext cx="2328545" cy="3072130"/>
          </a:xfrm>
          <a:prstGeom prst="rect">
            <a:avLst/>
          </a:prstGeom>
          <a:solidFill>
            <a:srgbClr val="9CA89B"/>
          </a:solidFill>
          <a:ln w="952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918148" y="1848014"/>
            <a:ext cx="3672408"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春夜喜雨</a:t>
            </a:r>
            <a:r>
              <a:rPr lang="en-US" altLang="zh-CN" sz="1100" dirty="0">
                <a:latin typeface="+mn-ea"/>
              </a:rPr>
              <a:t>》</a:t>
            </a:r>
            <a:r>
              <a:rPr lang="zh-CN" altLang="en-US" sz="1100" dirty="0">
                <a:latin typeface="+mn-ea"/>
              </a:rPr>
              <a:t>描写春天 唐</a:t>
            </a:r>
            <a:r>
              <a:rPr lang="en-US" altLang="zh-CN" sz="1100" dirty="0">
                <a:latin typeface="+mn-ea"/>
              </a:rPr>
              <a:t>·</a:t>
            </a:r>
            <a:r>
              <a:rPr lang="zh-CN" altLang="en-US" sz="1100" dirty="0">
                <a:latin typeface="+mn-ea"/>
              </a:rPr>
              <a:t>杜甫 好雨知时节，当春乃发生。随风潜入夜，润物细无声。野径云俱黑，</a:t>
            </a:r>
            <a:r>
              <a:rPr lang="en-US" altLang="zh-CN" sz="1100" dirty="0">
                <a:latin typeface="+mn-ea"/>
              </a:rPr>
              <a:t>...</a:t>
            </a:r>
            <a:endParaRPr lang="en-US" altLang="zh-CN" sz="1100" dirty="0">
              <a:latin typeface="+mn-ea"/>
            </a:endParaRPr>
          </a:p>
        </p:txBody>
      </p:sp>
      <p:sp>
        <p:nvSpPr>
          <p:cNvPr id="11" name="TextBox 10"/>
          <p:cNvSpPr txBox="1"/>
          <p:nvPr/>
        </p:nvSpPr>
        <p:spPr>
          <a:xfrm>
            <a:off x="918148" y="2542833"/>
            <a:ext cx="3672408"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八阵图</a:t>
            </a:r>
            <a:r>
              <a:rPr lang="en-US" altLang="zh-CN" sz="1100" dirty="0">
                <a:latin typeface="+mn-ea"/>
              </a:rPr>
              <a:t>》</a:t>
            </a:r>
            <a:r>
              <a:rPr lang="zh-CN" altLang="en-US" sz="1100" dirty="0">
                <a:latin typeface="+mn-ea"/>
              </a:rPr>
              <a:t>哲理诗 唐</a:t>
            </a:r>
            <a:r>
              <a:rPr lang="en-US" altLang="zh-CN" sz="1100" dirty="0">
                <a:latin typeface="+mn-ea"/>
              </a:rPr>
              <a:t>·</a:t>
            </a:r>
            <a:r>
              <a:rPr lang="zh-CN" altLang="en-US" sz="1100" dirty="0">
                <a:latin typeface="+mn-ea"/>
              </a:rPr>
              <a:t>杜甫 功盖三分国，名高八阵图。江流石不转，遗恨失吞吴。</a:t>
            </a:r>
            <a:r>
              <a:rPr lang="en-US" altLang="zh-CN" sz="1100" dirty="0">
                <a:latin typeface="+mn-ea"/>
              </a:rPr>
              <a:t>...</a:t>
            </a:r>
            <a:endParaRPr lang="en-US" altLang="zh-CN" sz="1100" dirty="0">
              <a:latin typeface="+mn-ea"/>
            </a:endParaRPr>
          </a:p>
        </p:txBody>
      </p:sp>
      <p:sp>
        <p:nvSpPr>
          <p:cNvPr id="6" name="TextBox 11"/>
          <p:cNvSpPr txBox="1"/>
          <p:nvPr/>
        </p:nvSpPr>
        <p:spPr>
          <a:xfrm>
            <a:off x="882144" y="3406929"/>
            <a:ext cx="3744416"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春望</a:t>
            </a:r>
            <a:r>
              <a:rPr lang="en-US" altLang="zh-CN" sz="1100" dirty="0">
                <a:latin typeface="+mn-ea"/>
              </a:rPr>
              <a:t>》</a:t>
            </a:r>
            <a:r>
              <a:rPr lang="zh-CN" altLang="en-US" sz="1100" dirty="0">
                <a:latin typeface="+mn-ea"/>
              </a:rPr>
              <a:t>爱国诗 唐</a:t>
            </a:r>
            <a:r>
              <a:rPr lang="en-US" altLang="zh-CN" sz="1100" dirty="0">
                <a:latin typeface="+mn-ea"/>
              </a:rPr>
              <a:t>·</a:t>
            </a:r>
            <a:r>
              <a:rPr lang="zh-CN" altLang="en-US" sz="1100" dirty="0">
                <a:latin typeface="+mn-ea"/>
              </a:rPr>
              <a:t>杜甫 国破山河在，城春草木深。感时花溅泪，恨别鸟惊心。烽火连三月，家书</a:t>
            </a:r>
            <a:r>
              <a:rPr lang="en-US" altLang="zh-CN" sz="1100" dirty="0">
                <a:latin typeface="+mn-ea"/>
              </a:rPr>
              <a:t>...</a:t>
            </a:r>
            <a:endParaRPr lang="zh-CN" altLang="en-US" sz="1100" dirty="0">
              <a:latin typeface="+mn-ea"/>
            </a:endParaRPr>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93260" y="1426845"/>
            <a:ext cx="4090670" cy="2800985"/>
          </a:xfrm>
          <a:prstGeom prst="rect">
            <a:avLst/>
          </a:prstGeom>
        </p:spPr>
      </p:pic>
      <p:sp>
        <p:nvSpPr>
          <p:cNvPr id="10"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4000">
        <p:push dir="d"/>
      </p:transition>
    </mc:Choice>
    <mc:Fallback>
      <p:transition spd="slow" advClick="0" advTm="4000">
        <p:push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10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6"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5031052" y="1191957"/>
            <a:ext cx="1854410" cy="2664296"/>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059582"/>
            <a:ext cx="2205245" cy="3168352"/>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92280" y="1275606"/>
            <a:ext cx="1584176" cy="2276041"/>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7350" y="1191957"/>
            <a:ext cx="1854410" cy="2664296"/>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29665" y="4155926"/>
            <a:ext cx="1638079" cy="338554"/>
          </a:xfrm>
          <a:prstGeom prst="rect">
            <a:avLst/>
          </a:prstGeom>
          <a:noFill/>
        </p:spPr>
        <p:txBody>
          <a:bodyPr wrap="square" rtlCol="0">
            <a:spAutoFit/>
          </a:bodyPr>
          <a:lstStyle/>
          <a:p>
            <a:r>
              <a:rPr lang="zh-CN" altLang="en-US" sz="1600" dirty="0">
                <a:solidFill>
                  <a:schemeClr val="tx1">
                    <a:lumMod val="75000"/>
                    <a:lumOff val="25000"/>
                  </a:schemeClr>
                </a:solidFill>
              </a:rPr>
              <a:t>请输入您的标题</a:t>
            </a:r>
            <a:endParaRPr lang="zh-CN" altLang="en-US" sz="1600" dirty="0">
              <a:solidFill>
                <a:schemeClr val="tx1">
                  <a:lumMod val="75000"/>
                  <a:lumOff val="25000"/>
                </a:schemeClr>
              </a:solidFill>
            </a:endParaRPr>
          </a:p>
        </p:txBody>
      </p:sp>
      <p:sp>
        <p:nvSpPr>
          <p:cNvPr id="17" name="TextBox 16"/>
          <p:cNvSpPr txBox="1"/>
          <p:nvPr/>
        </p:nvSpPr>
        <p:spPr>
          <a:xfrm>
            <a:off x="2843808" y="4371950"/>
            <a:ext cx="2187244" cy="338554"/>
          </a:xfrm>
          <a:prstGeom prst="rect">
            <a:avLst/>
          </a:prstGeom>
          <a:noFill/>
        </p:spPr>
        <p:txBody>
          <a:bodyPr wrap="square" rtlCol="0">
            <a:spAutoFit/>
          </a:bodyPr>
          <a:lstStyle/>
          <a:p>
            <a:r>
              <a:rPr lang="zh-CN" altLang="en-US" sz="1600" dirty="0">
                <a:solidFill>
                  <a:schemeClr val="tx1">
                    <a:lumMod val="75000"/>
                    <a:lumOff val="25000"/>
                  </a:schemeClr>
                </a:solidFill>
              </a:rPr>
              <a:t>请输入您的标题</a:t>
            </a:r>
            <a:endParaRPr lang="zh-CN" altLang="en-US" sz="1600" dirty="0">
              <a:solidFill>
                <a:schemeClr val="tx1">
                  <a:lumMod val="75000"/>
                  <a:lumOff val="25000"/>
                </a:schemeClr>
              </a:solidFill>
            </a:endParaRPr>
          </a:p>
        </p:txBody>
      </p:sp>
      <p:sp>
        <p:nvSpPr>
          <p:cNvPr id="19" name="TextBox 18"/>
          <p:cNvSpPr txBox="1"/>
          <p:nvPr/>
        </p:nvSpPr>
        <p:spPr>
          <a:xfrm>
            <a:off x="5139217" y="3933329"/>
            <a:ext cx="1638079" cy="338554"/>
          </a:xfrm>
          <a:prstGeom prst="rect">
            <a:avLst/>
          </a:prstGeom>
          <a:noFill/>
        </p:spPr>
        <p:txBody>
          <a:bodyPr wrap="square" rtlCol="0">
            <a:spAutoFit/>
          </a:bodyPr>
          <a:lstStyle/>
          <a:p>
            <a:r>
              <a:rPr lang="zh-CN" altLang="en-US" sz="1600" dirty="0">
                <a:solidFill>
                  <a:schemeClr val="tx1">
                    <a:lumMod val="75000"/>
                    <a:lumOff val="25000"/>
                  </a:schemeClr>
                </a:solidFill>
              </a:rPr>
              <a:t>请输入您的标题</a:t>
            </a:r>
            <a:endParaRPr lang="zh-CN" altLang="en-US" sz="1600" dirty="0">
              <a:solidFill>
                <a:schemeClr val="tx1">
                  <a:lumMod val="75000"/>
                  <a:lumOff val="25000"/>
                </a:schemeClr>
              </a:solidFill>
            </a:endParaRPr>
          </a:p>
        </p:txBody>
      </p:sp>
      <p:sp>
        <p:nvSpPr>
          <p:cNvPr id="26" name="圆角矩形 25"/>
          <p:cNvSpPr/>
          <p:nvPr/>
        </p:nvSpPr>
        <p:spPr>
          <a:xfrm>
            <a:off x="557350" y="1191957"/>
            <a:ext cx="1854410" cy="2664296"/>
          </a:xfrm>
          <a:prstGeom prst="roundRect">
            <a:avLst>
              <a:gd name="adj" fmla="val 0"/>
            </a:avLst>
          </a:prstGeom>
          <a:solidFill>
            <a:srgbClr val="9CA89B"/>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627784" y="1059582"/>
            <a:ext cx="2205245" cy="3168352"/>
          </a:xfrm>
          <a:prstGeom prst="roundRect">
            <a:avLst>
              <a:gd name="adj" fmla="val 0"/>
            </a:avLst>
          </a:prstGeom>
          <a:solidFill>
            <a:srgbClr val="9CA89B"/>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5031052" y="1191957"/>
            <a:ext cx="1854410" cy="2664296"/>
          </a:xfrm>
          <a:prstGeom prst="roundRect">
            <a:avLst>
              <a:gd name="adj" fmla="val 0"/>
            </a:avLst>
          </a:prstGeom>
          <a:solidFill>
            <a:srgbClr val="9CA89B"/>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7092280" y="1275606"/>
            <a:ext cx="1584176" cy="2276041"/>
          </a:xfrm>
          <a:prstGeom prst="roundRect">
            <a:avLst>
              <a:gd name="adj" fmla="val 0"/>
            </a:avLst>
          </a:prstGeom>
          <a:solidFill>
            <a:srgbClr val="9CA89B"/>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629358" y="1421363"/>
            <a:ext cx="1710394" cy="938719"/>
          </a:xfrm>
          <a:prstGeom prst="rect">
            <a:avLst/>
          </a:prstGeom>
          <a:noFill/>
        </p:spPr>
        <p:txBody>
          <a:bodyPr wrap="square" rtlCol="0">
            <a:spAutoFit/>
          </a:bodyPr>
          <a:lstStyle/>
          <a:p>
            <a:pPr algn="just"/>
            <a:r>
              <a:rPr lang="zh-CN" altLang="en-US" sz="1100" spc="400" dirty="0">
                <a:solidFill>
                  <a:schemeClr val="bg1"/>
                </a:solidFill>
              </a:rPr>
              <a:t>雨过远山如洗云散落霞如绮嫩绿与残红又是一般春意春意春意只怕杜鹃催里</a:t>
            </a:r>
            <a:endParaRPr lang="zh-CN" altLang="en-US" sz="1100" spc="400" dirty="0">
              <a:solidFill>
                <a:schemeClr val="bg1"/>
              </a:solidFill>
            </a:endParaRPr>
          </a:p>
        </p:txBody>
      </p:sp>
      <p:sp>
        <p:nvSpPr>
          <p:cNvPr id="24" name="TextBox 23"/>
          <p:cNvSpPr txBox="1"/>
          <p:nvPr/>
        </p:nvSpPr>
        <p:spPr>
          <a:xfrm>
            <a:off x="2843808" y="1275606"/>
            <a:ext cx="1926418" cy="769441"/>
          </a:xfrm>
          <a:prstGeom prst="rect">
            <a:avLst/>
          </a:prstGeom>
          <a:noFill/>
        </p:spPr>
        <p:txBody>
          <a:bodyPr wrap="square" rtlCol="0">
            <a:spAutoFit/>
          </a:bodyPr>
          <a:lstStyle/>
          <a:p>
            <a:pPr algn="just"/>
            <a:r>
              <a:rPr lang="zh-CN" altLang="en-US" sz="1100" spc="400" dirty="0">
                <a:solidFill>
                  <a:schemeClr val="bg1"/>
                </a:solidFill>
              </a:rPr>
              <a:t>雨过远山如洗云散落霞如绮嫩绿与残红又是一般春意春意春意只怕杜鹃催里</a:t>
            </a:r>
            <a:endParaRPr lang="zh-CN" altLang="en-US" sz="1100" spc="400" dirty="0">
              <a:solidFill>
                <a:schemeClr val="bg1"/>
              </a:solidFill>
            </a:endParaRPr>
          </a:p>
        </p:txBody>
      </p:sp>
      <p:sp>
        <p:nvSpPr>
          <p:cNvPr id="25" name="TextBox 24"/>
          <p:cNvSpPr txBox="1"/>
          <p:nvPr/>
        </p:nvSpPr>
        <p:spPr>
          <a:xfrm>
            <a:off x="5139217" y="1399877"/>
            <a:ext cx="1710394" cy="938719"/>
          </a:xfrm>
          <a:prstGeom prst="rect">
            <a:avLst/>
          </a:prstGeom>
          <a:noFill/>
        </p:spPr>
        <p:txBody>
          <a:bodyPr wrap="square" rtlCol="0">
            <a:spAutoFit/>
          </a:bodyPr>
          <a:lstStyle/>
          <a:p>
            <a:pPr algn="just"/>
            <a:r>
              <a:rPr lang="zh-CN" altLang="en-US" sz="1100" spc="400" dirty="0">
                <a:solidFill>
                  <a:schemeClr val="bg1"/>
                </a:solidFill>
              </a:rPr>
              <a:t>雨过远山如洗云散落霞如绮嫩绿与残红又是一般春意春意春意只怕杜鹃催里</a:t>
            </a:r>
            <a:endParaRPr lang="zh-CN" altLang="en-US" sz="1100" spc="400" dirty="0">
              <a:solidFill>
                <a:schemeClr val="bg1"/>
              </a:solidFill>
            </a:endParaRPr>
          </a:p>
        </p:txBody>
      </p:sp>
      <p:sp>
        <p:nvSpPr>
          <p:cNvPr id="30" name="TextBox 24"/>
          <p:cNvSpPr txBox="1"/>
          <p:nvPr/>
        </p:nvSpPr>
        <p:spPr>
          <a:xfrm>
            <a:off x="7164288" y="1563638"/>
            <a:ext cx="1420317" cy="1107996"/>
          </a:xfrm>
          <a:prstGeom prst="rect">
            <a:avLst/>
          </a:prstGeom>
          <a:noFill/>
        </p:spPr>
        <p:txBody>
          <a:bodyPr wrap="square" rtlCol="0">
            <a:spAutoFit/>
          </a:bodyPr>
          <a:lstStyle/>
          <a:p>
            <a:pPr algn="just"/>
            <a:r>
              <a:rPr lang="zh-CN" altLang="en-US" sz="1100" spc="400" dirty="0">
                <a:solidFill>
                  <a:schemeClr val="bg1"/>
                </a:solidFill>
              </a:rPr>
              <a:t>雨过远山如洗云散落霞如绮嫩绿与残红又是一般春意春意春意只怕杜鹃催里</a:t>
            </a:r>
            <a:endParaRPr lang="zh-CN" altLang="en-US" sz="1100" spc="400" dirty="0">
              <a:solidFill>
                <a:schemeClr val="bg1"/>
              </a:solidFill>
            </a:endParaRPr>
          </a:p>
        </p:txBody>
      </p:sp>
      <p:sp>
        <p:nvSpPr>
          <p:cNvPr id="32" name="TextBox 18"/>
          <p:cNvSpPr txBox="1"/>
          <p:nvPr/>
        </p:nvSpPr>
        <p:spPr>
          <a:xfrm>
            <a:off x="7055406" y="3653099"/>
            <a:ext cx="1638079" cy="338554"/>
          </a:xfrm>
          <a:prstGeom prst="rect">
            <a:avLst/>
          </a:prstGeom>
          <a:noFill/>
        </p:spPr>
        <p:txBody>
          <a:bodyPr wrap="square" rtlCol="0">
            <a:spAutoFit/>
          </a:bodyPr>
          <a:lstStyle/>
          <a:p>
            <a:r>
              <a:rPr lang="zh-CN" altLang="en-US" sz="1600" dirty="0">
                <a:solidFill>
                  <a:schemeClr val="tx1">
                    <a:lumMod val="75000"/>
                    <a:lumOff val="25000"/>
                  </a:schemeClr>
                </a:solidFill>
              </a:rPr>
              <a:t>请输入您的标题</a:t>
            </a:r>
            <a:endParaRPr lang="zh-CN" altLang="en-US" sz="1600" dirty="0">
              <a:solidFill>
                <a:schemeClr val="tx1">
                  <a:lumMod val="75000"/>
                  <a:lumOff val="25000"/>
                </a:schemeClr>
              </a:solidFill>
            </a:endParaRPr>
          </a:p>
        </p:txBody>
      </p:sp>
      <p:sp>
        <p:nvSpPr>
          <p:cNvPr id="10"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p:transition spd="slow" advClick="0" advTm="5000">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p:tgtEl>
                                          <p:spTgt spid="7"/>
                                        </p:tgtEl>
                                        <p:attrNameLst>
                                          <p:attrName>ppt_y</p:attrName>
                                        </p:attrNameLst>
                                      </p:cBhvr>
                                      <p:tavLst>
                                        <p:tav tm="0">
                                          <p:val>
                                            <p:strVal val="#ppt_y-#ppt_h*1.125000"/>
                                          </p:val>
                                        </p:tav>
                                        <p:tav tm="100000">
                                          <p:val>
                                            <p:strVal val="#ppt_y"/>
                                          </p:val>
                                        </p:tav>
                                      </p:tavLst>
                                    </p:anim>
                                    <p:animEffect transition="in" filter="wipe(down)">
                                      <p:cBhvr>
                                        <p:cTn id="8" dur="1000"/>
                                        <p:tgtEl>
                                          <p:spTgt spid="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p:tgtEl>
                                          <p:spTgt spid="26"/>
                                        </p:tgtEl>
                                        <p:attrNameLst>
                                          <p:attrName>ppt_y</p:attrName>
                                        </p:attrNameLst>
                                      </p:cBhvr>
                                      <p:tavLst>
                                        <p:tav tm="0">
                                          <p:val>
                                            <p:strVal val="#ppt_y-#ppt_h*1.125000"/>
                                          </p:val>
                                        </p:tav>
                                        <p:tav tm="100000">
                                          <p:val>
                                            <p:strVal val="#ppt_y"/>
                                          </p:val>
                                        </p:tav>
                                      </p:tavLst>
                                    </p:anim>
                                    <p:animEffect transition="in" filter="wipe(down)">
                                      <p:cBhvr>
                                        <p:cTn id="12" dur="1000"/>
                                        <p:tgtEl>
                                          <p:spTgt spid="26"/>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p:tgtEl>
                                          <p:spTgt spid="23"/>
                                        </p:tgtEl>
                                        <p:attrNameLst>
                                          <p:attrName>ppt_y</p:attrName>
                                        </p:attrNameLst>
                                      </p:cBhvr>
                                      <p:tavLst>
                                        <p:tav tm="0">
                                          <p:val>
                                            <p:strVal val="#ppt_y-#ppt_h*1.125000"/>
                                          </p:val>
                                        </p:tav>
                                        <p:tav tm="100000">
                                          <p:val>
                                            <p:strVal val="#ppt_y"/>
                                          </p:val>
                                        </p:tav>
                                      </p:tavLst>
                                    </p:anim>
                                    <p:animEffect transition="in" filter="wipe(down)">
                                      <p:cBhvr>
                                        <p:cTn id="16" dur="10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1000"/>
                            </p:stCondLst>
                            <p:childTnLst>
                              <p:par>
                                <p:cTn id="21" presetID="12" presetClass="entr" presetSubtype="1" fill="hold" grpId="0" nodeType="afterEffect">
                                  <p:stCondLst>
                                    <p:cond delay="2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1000"/>
                                        <p:tgtEl>
                                          <p:spTgt spid="27"/>
                                        </p:tgtEl>
                                        <p:attrNameLst>
                                          <p:attrName>ppt_y</p:attrName>
                                        </p:attrNameLst>
                                      </p:cBhvr>
                                      <p:tavLst>
                                        <p:tav tm="0">
                                          <p:val>
                                            <p:strVal val="#ppt_y-#ppt_h*1.125000"/>
                                          </p:val>
                                        </p:tav>
                                        <p:tav tm="100000">
                                          <p:val>
                                            <p:strVal val="#ppt_y"/>
                                          </p:val>
                                        </p:tav>
                                      </p:tavLst>
                                    </p:anim>
                                    <p:animEffect transition="in" filter="wipe(down)">
                                      <p:cBhvr>
                                        <p:cTn id="24" dur="1000"/>
                                        <p:tgtEl>
                                          <p:spTgt spid="27"/>
                                        </p:tgtEl>
                                      </p:cBhvr>
                                    </p:animEffect>
                                  </p:childTnLst>
                                </p:cTn>
                              </p:par>
                              <p:par>
                                <p:cTn id="25" presetID="12" presetClass="entr" presetSubtype="1" fill="hold" grpId="0" nodeType="withEffect">
                                  <p:stCondLst>
                                    <p:cond delay="2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p:tgtEl>
                                          <p:spTgt spid="5"/>
                                        </p:tgtEl>
                                        <p:attrNameLst>
                                          <p:attrName>ppt_y</p:attrName>
                                        </p:attrNameLst>
                                      </p:cBhvr>
                                      <p:tavLst>
                                        <p:tav tm="0">
                                          <p:val>
                                            <p:strVal val="#ppt_y-#ppt_h*1.125000"/>
                                          </p:val>
                                        </p:tav>
                                        <p:tav tm="100000">
                                          <p:val>
                                            <p:strVal val="#ppt_y"/>
                                          </p:val>
                                        </p:tav>
                                      </p:tavLst>
                                    </p:anim>
                                    <p:animEffect transition="in" filter="wipe(down)">
                                      <p:cBhvr>
                                        <p:cTn id="28" dur="1000"/>
                                        <p:tgtEl>
                                          <p:spTgt spid="5"/>
                                        </p:tgtEl>
                                      </p:cBhvr>
                                    </p:animEffect>
                                  </p:childTnLst>
                                </p:cTn>
                              </p:par>
                              <p:par>
                                <p:cTn id="29" presetID="12" presetClass="entr" presetSubtype="1" fill="hold" grpId="0" nodeType="withEffect">
                                  <p:stCondLst>
                                    <p:cond delay="2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p:tgtEl>
                                          <p:spTgt spid="24"/>
                                        </p:tgtEl>
                                        <p:attrNameLst>
                                          <p:attrName>ppt_y</p:attrName>
                                        </p:attrNameLst>
                                      </p:cBhvr>
                                      <p:tavLst>
                                        <p:tav tm="0">
                                          <p:val>
                                            <p:strVal val="#ppt_y-#ppt_h*1.125000"/>
                                          </p:val>
                                        </p:tav>
                                        <p:tav tm="100000">
                                          <p:val>
                                            <p:strVal val="#ppt_y"/>
                                          </p:val>
                                        </p:tav>
                                      </p:tavLst>
                                    </p:anim>
                                    <p:animEffect transition="in" filter="wipe(down)">
                                      <p:cBhvr>
                                        <p:cTn id="32" dur="1000"/>
                                        <p:tgtEl>
                                          <p:spTgt spid="24"/>
                                        </p:tgtEl>
                                      </p:cBhvr>
                                    </p:animEffect>
                                  </p:childTnLst>
                                </p:cTn>
                              </p:par>
                              <p:par>
                                <p:cTn id="33" presetID="10" presetClass="entr" presetSubtype="0" fill="hold" grpId="0" nodeType="withEffect">
                                  <p:stCondLst>
                                    <p:cond delay="2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2200"/>
                            </p:stCondLst>
                            <p:childTnLst>
                              <p:par>
                                <p:cTn id="37" presetID="12" presetClass="entr" presetSubtype="1" fill="hold" grpId="0" nodeType="afterEffect">
                                  <p:stCondLst>
                                    <p:cond delay="20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1000"/>
                                        <p:tgtEl>
                                          <p:spTgt spid="28"/>
                                        </p:tgtEl>
                                        <p:attrNameLst>
                                          <p:attrName>ppt_y</p:attrName>
                                        </p:attrNameLst>
                                      </p:cBhvr>
                                      <p:tavLst>
                                        <p:tav tm="0">
                                          <p:val>
                                            <p:strVal val="#ppt_y-#ppt_h*1.125000"/>
                                          </p:val>
                                        </p:tav>
                                        <p:tav tm="100000">
                                          <p:val>
                                            <p:strVal val="#ppt_y"/>
                                          </p:val>
                                        </p:tav>
                                      </p:tavLst>
                                    </p:anim>
                                    <p:animEffect transition="in" filter="wipe(down)">
                                      <p:cBhvr>
                                        <p:cTn id="40" dur="1000"/>
                                        <p:tgtEl>
                                          <p:spTgt spid="28"/>
                                        </p:tgtEl>
                                      </p:cBhvr>
                                    </p:animEffect>
                                  </p:childTnLst>
                                </p:cTn>
                              </p:par>
                              <p:par>
                                <p:cTn id="41" presetID="12" presetClass="entr" presetSubtype="1" fill="hold" grpId="0" nodeType="withEffect">
                                  <p:stCondLst>
                                    <p:cond delay="20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1000"/>
                                        <p:tgtEl>
                                          <p:spTgt spid="25"/>
                                        </p:tgtEl>
                                        <p:attrNameLst>
                                          <p:attrName>ppt_y</p:attrName>
                                        </p:attrNameLst>
                                      </p:cBhvr>
                                      <p:tavLst>
                                        <p:tav tm="0">
                                          <p:val>
                                            <p:strVal val="#ppt_y-#ppt_h*1.125000"/>
                                          </p:val>
                                        </p:tav>
                                        <p:tav tm="100000">
                                          <p:val>
                                            <p:strVal val="#ppt_y"/>
                                          </p:val>
                                        </p:tav>
                                      </p:tavLst>
                                    </p:anim>
                                    <p:animEffect transition="in" filter="wipe(down)">
                                      <p:cBhvr>
                                        <p:cTn id="44" dur="1000"/>
                                        <p:tgtEl>
                                          <p:spTgt spid="25"/>
                                        </p:tgtEl>
                                      </p:cBhvr>
                                    </p:animEffect>
                                  </p:childTnLst>
                                </p:cTn>
                              </p:par>
                              <p:par>
                                <p:cTn id="45" presetID="12" presetClass="entr" presetSubtype="1" fill="hold" grpId="0" nodeType="withEffect">
                                  <p:stCondLst>
                                    <p:cond delay="20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1000"/>
                                        <p:tgtEl>
                                          <p:spTgt spid="4"/>
                                        </p:tgtEl>
                                        <p:attrNameLst>
                                          <p:attrName>ppt_y</p:attrName>
                                        </p:attrNameLst>
                                      </p:cBhvr>
                                      <p:tavLst>
                                        <p:tav tm="0">
                                          <p:val>
                                            <p:strVal val="#ppt_y-#ppt_h*1.125000"/>
                                          </p:val>
                                        </p:tav>
                                        <p:tav tm="100000">
                                          <p:val>
                                            <p:strVal val="#ppt_y"/>
                                          </p:val>
                                        </p:tav>
                                      </p:tavLst>
                                    </p:anim>
                                    <p:animEffect transition="in" filter="wipe(down)">
                                      <p:cBhvr>
                                        <p:cTn id="48" dur="1000"/>
                                        <p:tgtEl>
                                          <p:spTgt spid="4"/>
                                        </p:tgtEl>
                                      </p:cBhvr>
                                    </p:animEffect>
                                  </p:childTnLst>
                                </p:cTn>
                              </p:par>
                              <p:par>
                                <p:cTn id="49" presetID="10" presetClass="entr" presetSubtype="0"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par>
                          <p:cTn id="52" fill="hold">
                            <p:stCondLst>
                              <p:cond delay="3400"/>
                            </p:stCondLst>
                            <p:childTnLst>
                              <p:par>
                                <p:cTn id="53" presetID="12" presetClass="entr" presetSubtype="1" fill="hold" grpId="0" nodeType="afterEffect">
                                  <p:stCondLst>
                                    <p:cond delay="20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1000"/>
                                        <p:tgtEl>
                                          <p:spTgt spid="29"/>
                                        </p:tgtEl>
                                        <p:attrNameLst>
                                          <p:attrName>ppt_y</p:attrName>
                                        </p:attrNameLst>
                                      </p:cBhvr>
                                      <p:tavLst>
                                        <p:tav tm="0">
                                          <p:val>
                                            <p:strVal val="#ppt_y-#ppt_h*1.125000"/>
                                          </p:val>
                                        </p:tav>
                                        <p:tav tm="100000">
                                          <p:val>
                                            <p:strVal val="#ppt_y"/>
                                          </p:val>
                                        </p:tav>
                                      </p:tavLst>
                                    </p:anim>
                                    <p:animEffect transition="in" filter="wipe(down)">
                                      <p:cBhvr>
                                        <p:cTn id="56" dur="1000"/>
                                        <p:tgtEl>
                                          <p:spTgt spid="29"/>
                                        </p:tgtEl>
                                      </p:cBhvr>
                                    </p:animEffect>
                                  </p:childTnLst>
                                </p:cTn>
                              </p:par>
                              <p:par>
                                <p:cTn id="57" presetID="12" presetClass="entr" presetSubtype="1" fill="hold" grpId="0" nodeType="withEffect">
                                  <p:stCondLst>
                                    <p:cond delay="20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1000"/>
                                        <p:tgtEl>
                                          <p:spTgt spid="6"/>
                                        </p:tgtEl>
                                        <p:attrNameLst>
                                          <p:attrName>ppt_y</p:attrName>
                                        </p:attrNameLst>
                                      </p:cBhvr>
                                      <p:tavLst>
                                        <p:tav tm="0">
                                          <p:val>
                                            <p:strVal val="#ppt_y-#ppt_h*1.125000"/>
                                          </p:val>
                                        </p:tav>
                                        <p:tav tm="100000">
                                          <p:val>
                                            <p:strVal val="#ppt_y"/>
                                          </p:val>
                                        </p:tav>
                                      </p:tavLst>
                                    </p:anim>
                                    <p:animEffect transition="in" filter="wipe(down)">
                                      <p:cBhvr>
                                        <p:cTn id="60" dur="1000"/>
                                        <p:tgtEl>
                                          <p:spTgt spid="6"/>
                                        </p:tgtEl>
                                      </p:cBhvr>
                                    </p:animEffect>
                                  </p:childTnLst>
                                </p:cTn>
                              </p:par>
                              <p:par>
                                <p:cTn id="61" presetID="12" presetClass="entr" presetSubtype="1" fill="hold" grpId="0" nodeType="withEffect">
                                  <p:stCondLst>
                                    <p:cond delay="20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1000"/>
                                        <p:tgtEl>
                                          <p:spTgt spid="30"/>
                                        </p:tgtEl>
                                        <p:attrNameLst>
                                          <p:attrName>ppt_y</p:attrName>
                                        </p:attrNameLst>
                                      </p:cBhvr>
                                      <p:tavLst>
                                        <p:tav tm="0">
                                          <p:val>
                                            <p:strVal val="#ppt_y-#ppt_h*1.125000"/>
                                          </p:val>
                                        </p:tav>
                                        <p:tav tm="100000">
                                          <p:val>
                                            <p:strVal val="#ppt_y"/>
                                          </p:val>
                                        </p:tav>
                                      </p:tavLst>
                                    </p:anim>
                                    <p:animEffect transition="in" filter="wipe(down)">
                                      <p:cBhvr>
                                        <p:cTn id="64" dur="1000"/>
                                        <p:tgtEl>
                                          <p:spTgt spid="30"/>
                                        </p:tgtEl>
                                      </p:cBhvr>
                                    </p:animEffect>
                                  </p:childTnLst>
                                </p:cTn>
                              </p:par>
                              <p:par>
                                <p:cTn id="65" presetID="10" presetClass="entr" presetSubtype="0" fill="hold" grpId="0" nodeType="withEffect">
                                  <p:stCondLst>
                                    <p:cond delay="20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right)">
                                      <p:cBhvr>
                                        <p:cTn id="7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p:bldP spid="17" grpId="0"/>
      <p:bldP spid="19" grpId="0"/>
      <p:bldP spid="26" grpId="0" bldLvl="0" animBg="1"/>
      <p:bldP spid="27" grpId="0" bldLvl="0" animBg="1"/>
      <p:bldP spid="28" grpId="0" bldLvl="0" animBg="1"/>
      <p:bldP spid="29" grpId="0" bldLvl="0" animBg="1"/>
      <p:bldP spid="23" grpId="0"/>
      <p:bldP spid="24" grpId="0"/>
      <p:bldP spid="25" grpId="0"/>
      <p:bldP spid="30" grpId="0"/>
      <p:bldP spid="32"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descr="D:\樱花\摄图网_401002051.png摄图网_401002051"/>
          <p:cNvPicPr>
            <a:picLocks noChangeAspect="1"/>
          </p:cNvPicPr>
          <p:nvPr/>
        </p:nvPicPr>
        <p:blipFill>
          <a:blip r:embed="rId1"/>
          <a:srcRect/>
          <a:stretch>
            <a:fillRect/>
          </a:stretch>
        </p:blipFill>
        <p:spPr>
          <a:xfrm>
            <a:off x="4526915" y="1998345"/>
            <a:ext cx="5134610" cy="3423920"/>
          </a:xfrm>
          <a:prstGeom prst="rect">
            <a:avLst/>
          </a:prstGeom>
        </p:spPr>
      </p:pic>
      <p:cxnSp>
        <p:nvCxnSpPr>
          <p:cNvPr id="3" name="line01" hidden="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2" name="line01" hidden="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022241" y="916784"/>
            <a:ext cx="2016224" cy="338554"/>
          </a:xfrm>
          <a:prstGeom prst="rect">
            <a:avLst/>
          </a:prstGeom>
          <a:noFill/>
        </p:spPr>
        <p:txBody>
          <a:bodyPr wrap="square" rtlCol="0">
            <a:spAutoFit/>
          </a:bodyPr>
          <a:lstStyle/>
          <a:p>
            <a:r>
              <a:rPr lang="zh-CN" altLang="en-US" sz="1600" dirty="0"/>
              <a:t>请输入您的标题</a:t>
            </a:r>
            <a:endParaRPr lang="zh-CN" altLang="en-US" sz="1600" dirty="0"/>
          </a:p>
        </p:txBody>
      </p:sp>
      <p:sp>
        <p:nvSpPr>
          <p:cNvPr id="30" name="TextBox 29"/>
          <p:cNvSpPr txBox="1"/>
          <p:nvPr/>
        </p:nvSpPr>
        <p:spPr>
          <a:xfrm>
            <a:off x="1022132" y="3046544"/>
            <a:ext cx="2016224" cy="338554"/>
          </a:xfrm>
          <a:prstGeom prst="rect">
            <a:avLst/>
          </a:prstGeom>
          <a:noFill/>
        </p:spPr>
        <p:txBody>
          <a:bodyPr wrap="square" rtlCol="0">
            <a:spAutoFit/>
          </a:bodyPr>
          <a:lstStyle/>
          <a:p>
            <a:r>
              <a:rPr lang="zh-CN" altLang="en-US" sz="1600" dirty="0"/>
              <a:t>请输入您的标题</a:t>
            </a:r>
            <a:endParaRPr lang="zh-CN" altLang="en-US" sz="1600" dirty="0"/>
          </a:p>
        </p:txBody>
      </p:sp>
      <p:sp>
        <p:nvSpPr>
          <p:cNvPr id="31" name="TextBox 30"/>
          <p:cNvSpPr txBox="1"/>
          <p:nvPr/>
        </p:nvSpPr>
        <p:spPr>
          <a:xfrm>
            <a:off x="734209" y="1502837"/>
            <a:ext cx="4824536" cy="600164"/>
          </a:xfrm>
          <a:prstGeom prst="rect">
            <a:avLst/>
          </a:prstGeom>
          <a:noFill/>
        </p:spPr>
        <p:txBody>
          <a:bodyPr wrap="square" rtlCol="0">
            <a:spAutoFit/>
          </a:bodyPr>
          <a:lstStyle/>
          <a:p>
            <a:pPr algn="just"/>
            <a:r>
              <a:rPr lang="zh-CN" altLang="en-US" sz="1100" dirty="0"/>
              <a:t>西斋向晓。窗影动、人声悄。梦中行处，数枝临水，幽花相照。把酒长歌，犹记竹间啼鸟。风流易老。更常被、闲愁恼。年年春事，大都探得，欢游多少。一夜狂风，又是海棠过了。</a:t>
            </a:r>
            <a:endParaRPr lang="zh-CN" altLang="en-US" sz="1100" dirty="0"/>
          </a:p>
        </p:txBody>
      </p:sp>
      <p:sp>
        <p:nvSpPr>
          <p:cNvPr id="32" name="TextBox 31"/>
          <p:cNvSpPr txBox="1"/>
          <p:nvPr/>
        </p:nvSpPr>
        <p:spPr>
          <a:xfrm>
            <a:off x="734100" y="3632597"/>
            <a:ext cx="4824536" cy="600164"/>
          </a:xfrm>
          <a:prstGeom prst="rect">
            <a:avLst/>
          </a:prstGeom>
          <a:noFill/>
        </p:spPr>
        <p:txBody>
          <a:bodyPr wrap="square" rtlCol="0">
            <a:spAutoFit/>
          </a:bodyPr>
          <a:lstStyle/>
          <a:p>
            <a:pPr algn="just"/>
            <a:r>
              <a:rPr lang="zh-CN" altLang="en-US" sz="1100" dirty="0"/>
              <a:t>西斋向晓。窗影动、人声悄。梦中行处，数枝临水，幽花相照。把酒长歌，犹记竹间啼鸟。风流易老。更常被、闲愁恼。年年春事，大都探得，欢游多少。一夜狂风，又是海棠过了。</a:t>
            </a:r>
            <a:endParaRPr lang="zh-CN" altLang="en-US" sz="1100" dirty="0"/>
          </a:p>
        </p:txBody>
      </p:sp>
      <p:sp>
        <p:nvSpPr>
          <p:cNvPr id="10"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4000">
        <p:strips dir="rd"/>
      </p:transition>
    </mc:Choice>
    <mc:Fallback>
      <p:transition spd="slow" advClick="0" advTm="4000">
        <p:strips dir="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56fd#U97f5"/>
          <p:cNvPicPr>
            <a:picLocks noChangeAspect="1"/>
          </p:cNvPicPr>
          <p:nvPr/>
        </p:nvPicPr>
        <p:blipFill>
          <a:blip r:embed="rId1"/>
          <a:srcRect b="35589"/>
          <a:stretch>
            <a:fillRect/>
          </a:stretch>
        </p:blipFill>
        <p:spPr>
          <a:xfrm>
            <a:off x="2381" y="-19050"/>
            <a:ext cx="9148286" cy="5164931"/>
          </a:xfrm>
          <a:prstGeom prst="rect">
            <a:avLst/>
          </a:prstGeom>
        </p:spPr>
      </p:pic>
      <p:pic>
        <p:nvPicPr>
          <p:cNvPr id="5" name="图片 4" descr="D:\四月\54545.png54545"/>
          <p:cNvPicPr>
            <a:picLocks noChangeAspect="1"/>
          </p:cNvPicPr>
          <p:nvPr/>
        </p:nvPicPr>
        <p:blipFill>
          <a:blip r:embed="rId2"/>
          <a:srcRect l="18991" t="5681" r="20816" b="8140"/>
          <a:stretch>
            <a:fillRect/>
          </a:stretch>
        </p:blipFill>
        <p:spPr>
          <a:xfrm rot="5400000">
            <a:off x="3214688" y="-713899"/>
            <a:ext cx="2897505" cy="6554153"/>
          </a:xfrm>
          <a:prstGeom prst="rect">
            <a:avLst/>
          </a:prstGeom>
        </p:spPr>
      </p:pic>
      <p:pic>
        <p:nvPicPr>
          <p:cNvPr id="7" name="图片 6" descr="cvhb"/>
          <p:cNvPicPr>
            <a:picLocks noChangeAspect="1"/>
          </p:cNvPicPr>
          <p:nvPr/>
        </p:nvPicPr>
        <p:blipFill>
          <a:blip r:embed="rId3"/>
          <a:srcRect l="8318" t="66742" r="60169"/>
          <a:stretch>
            <a:fillRect/>
          </a:stretch>
        </p:blipFill>
        <p:spPr>
          <a:xfrm>
            <a:off x="566261" y="1911191"/>
            <a:ext cx="1989773" cy="3158490"/>
          </a:xfrm>
          <a:prstGeom prst="rect">
            <a:avLst/>
          </a:prstGeom>
        </p:spPr>
      </p:pic>
      <p:sp>
        <p:nvSpPr>
          <p:cNvPr id="9" name="文本框 8"/>
          <p:cNvSpPr txBox="1"/>
          <p:nvPr/>
        </p:nvSpPr>
        <p:spPr>
          <a:xfrm>
            <a:off x="1984534" y="2906078"/>
            <a:ext cx="5593556" cy="368300"/>
          </a:xfrm>
          <a:prstGeom prst="rect">
            <a:avLst/>
          </a:prstGeom>
          <a:noFill/>
        </p:spPr>
        <p:txBody>
          <a:bodyPr wrap="square" rtlCol="0">
            <a:spAutoFit/>
          </a:bodyPr>
          <a:lstStyle/>
          <a:p>
            <a:pPr algn="ctr">
              <a:lnSpc>
                <a:spcPct val="120000"/>
              </a:lnSpc>
            </a:pPr>
            <a:r>
              <a:rPr lang="zh-CN" altLang="en-US" sz="1500" dirty="0">
                <a:solidFill>
                  <a:schemeClr val="tx1">
                    <a:lumMod val="75000"/>
                    <a:lumOff val="25000"/>
                  </a:schemeClr>
                </a:solidFill>
                <a:latin typeface="印品嗨宋" panose="02000500000000000000" charset="-122"/>
                <a:ea typeface="印品嗨宋" panose="02000500000000000000" charset="-122"/>
                <a:sym typeface="+mn-ea"/>
              </a:rPr>
              <a:t>给你创意和灵感给你创意和灵感给你创意和灵</a:t>
            </a:r>
            <a:endParaRPr lang="zh-CN" altLang="en-US" sz="1350" dirty="0"/>
          </a:p>
        </p:txBody>
      </p:sp>
      <p:sp>
        <p:nvSpPr>
          <p:cNvPr id="2" name="文本框 1"/>
          <p:cNvSpPr txBox="1"/>
          <p:nvPr/>
        </p:nvSpPr>
        <p:spPr>
          <a:xfrm>
            <a:off x="2163604" y="1300163"/>
            <a:ext cx="5543550" cy="1684020"/>
          </a:xfrm>
          <a:prstGeom prst="rect">
            <a:avLst/>
          </a:prstGeom>
          <a:noFill/>
        </p:spPr>
        <p:txBody>
          <a:bodyPr wrap="square" rtlCol="0">
            <a:spAutoFit/>
          </a:bodyPr>
          <a:lstStyle/>
          <a:p>
            <a:r>
              <a:rPr lang="zh-CN" altLang="en-US" sz="10350" dirty="0">
                <a:solidFill>
                  <a:srgbClr val="735137"/>
                </a:solidFill>
                <a:latin typeface="情书翩翩体" panose="02010600010101010101" charset="-122"/>
                <a:ea typeface="情书翩翩体" panose="02010600010101010101" charset="-122"/>
              </a:rPr>
              <a:t>感谢观看</a:t>
            </a:r>
            <a:endParaRPr lang="zh-CN" altLang="en-US" sz="10350" dirty="0">
              <a:solidFill>
                <a:srgbClr val="735137"/>
              </a:solidFill>
              <a:latin typeface="情书翩翩体" panose="02010600010101010101" charset="-122"/>
              <a:ea typeface="情书翩翩体" panose="0201060001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56fd#U97f5"/>
          <p:cNvPicPr>
            <a:picLocks noChangeAspect="1"/>
          </p:cNvPicPr>
          <p:nvPr/>
        </p:nvPicPr>
        <p:blipFill>
          <a:blip r:embed="rId1"/>
          <a:srcRect b="35589"/>
          <a:stretch>
            <a:fillRect/>
          </a:stretch>
        </p:blipFill>
        <p:spPr>
          <a:xfrm>
            <a:off x="2381" y="-19050"/>
            <a:ext cx="9148286" cy="5164931"/>
          </a:xfrm>
          <a:prstGeom prst="rect">
            <a:avLst/>
          </a:prstGeom>
        </p:spPr>
      </p:pic>
      <p:pic>
        <p:nvPicPr>
          <p:cNvPr id="5" name="图片 4" descr="D:\四月\54545.png54545"/>
          <p:cNvPicPr>
            <a:picLocks noChangeAspect="1"/>
          </p:cNvPicPr>
          <p:nvPr/>
        </p:nvPicPr>
        <p:blipFill>
          <a:blip r:embed="rId2"/>
          <a:srcRect l="20297" t="6821" r="22943" b="9380"/>
          <a:stretch>
            <a:fillRect/>
          </a:stretch>
        </p:blipFill>
        <p:spPr>
          <a:xfrm rot="5400000">
            <a:off x="3017996" y="-855345"/>
            <a:ext cx="3107531" cy="6837521"/>
          </a:xfrm>
          <a:prstGeom prst="ellipse">
            <a:avLst/>
          </a:prstGeom>
          <a:ln w="19050">
            <a:solidFill>
              <a:srgbClr val="651B01"/>
            </a:solidFill>
          </a:ln>
        </p:spPr>
      </p:pic>
      <p:sp>
        <p:nvSpPr>
          <p:cNvPr id="6" name="文本框 5"/>
          <p:cNvSpPr txBox="1"/>
          <p:nvPr/>
        </p:nvSpPr>
        <p:spPr>
          <a:xfrm>
            <a:off x="4009073" y="1057275"/>
            <a:ext cx="762000" cy="14192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625" b="0" i="0" u="none" strike="noStrike" kern="1200" cap="none" spc="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rPr>
              <a:t>壹</a:t>
            </a:r>
            <a:endParaRPr kumimoji="0" lang="zh-CN" altLang="en-US" sz="8625" b="0" i="0" u="none" strike="noStrike" kern="1200" cap="none" spc="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endParaRPr>
          </a:p>
        </p:txBody>
      </p:sp>
      <p:sp>
        <p:nvSpPr>
          <p:cNvPr id="8" name="文本框 7"/>
          <p:cNvSpPr txBox="1"/>
          <p:nvPr/>
        </p:nvSpPr>
        <p:spPr>
          <a:xfrm>
            <a:off x="2510790" y="2365375"/>
            <a:ext cx="4352925" cy="6451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300" normalizeH="0" baseline="0" noProof="0" dirty="0" smtClean="0">
                <a:ln>
                  <a:noFill/>
                </a:ln>
                <a:solidFill>
                  <a:srgbClr val="651B01"/>
                </a:solidFill>
                <a:effectLst/>
                <a:uLnTx/>
                <a:uFillTx/>
                <a:latin typeface="印品赤壁赋体" panose="02000500000000000000" charset="-122"/>
                <a:ea typeface="印品赤壁赋体" panose="02000500000000000000" charset="-122"/>
                <a:sym typeface="Auraka方黑檀" panose="02020700000000000000" pitchFamily="18" charset="-128"/>
              </a:rPr>
              <a:t>点击输入标题文字</a:t>
            </a:r>
            <a:endParaRPr kumimoji="0" lang="zh-CN" altLang="en-US" sz="3600" b="0" i="0" u="none" strike="noStrike" kern="1200" cap="none" spc="300" normalizeH="0" baseline="0" noProof="0" dirty="0" smtClean="0">
              <a:ln>
                <a:noFill/>
              </a:ln>
              <a:solidFill>
                <a:srgbClr val="651B01"/>
              </a:solidFill>
              <a:effectLst/>
              <a:uLnTx/>
              <a:uFillTx/>
              <a:latin typeface="印品赤壁赋体" panose="02000500000000000000" charset="-122"/>
              <a:ea typeface="印品赤壁赋体" panose="02000500000000000000" charset="-122"/>
              <a:sym typeface="Auraka方黑檀" panose="02020700000000000000" pitchFamily="18" charset="-128"/>
            </a:endParaRPr>
          </a:p>
        </p:txBody>
      </p:sp>
      <p:pic>
        <p:nvPicPr>
          <p:cNvPr id="10" name="图片 9"/>
          <p:cNvPicPr>
            <a:picLocks noChangeAspect="1"/>
          </p:cNvPicPr>
          <p:nvPr/>
        </p:nvPicPr>
        <p:blipFill>
          <a:blip r:embed="rId3">
            <a:biLevel thresh="75000"/>
          </a:blip>
          <a:stretch>
            <a:fillRect/>
          </a:stretch>
        </p:blipFill>
        <p:spPr>
          <a:xfrm flipH="1">
            <a:off x="5750394" y="1480373"/>
            <a:ext cx="537590" cy="218702"/>
          </a:xfrm>
          <a:prstGeom prst="rect">
            <a:avLst/>
          </a:prstGeom>
        </p:spPr>
      </p:pic>
      <p:pic>
        <p:nvPicPr>
          <p:cNvPr id="11" name="图片 10"/>
          <p:cNvPicPr>
            <a:picLocks noChangeAspect="1"/>
          </p:cNvPicPr>
          <p:nvPr/>
        </p:nvPicPr>
        <p:blipFill>
          <a:blip r:embed="rId4">
            <a:biLevel thresh="75000"/>
          </a:blip>
          <a:stretch>
            <a:fillRect/>
          </a:stretch>
        </p:blipFill>
        <p:spPr>
          <a:xfrm>
            <a:off x="6976644" y="2453073"/>
            <a:ext cx="622515" cy="261693"/>
          </a:xfrm>
          <a:prstGeom prst="rect">
            <a:avLst/>
          </a:prstGeom>
        </p:spPr>
      </p:pic>
      <p:sp>
        <p:nvSpPr>
          <p:cNvPr id="12" name="Freeform 239"/>
          <p:cNvSpPr>
            <a:spLocks noEditPoints="1"/>
          </p:cNvSpPr>
          <p:nvPr/>
        </p:nvSpPr>
        <p:spPr bwMode="auto">
          <a:xfrm>
            <a:off x="1940528" y="1009402"/>
            <a:ext cx="1168391" cy="941941"/>
          </a:xfrm>
          <a:custGeom>
            <a:avLst/>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bg1">
              <a:lumMod val="50000"/>
            </a:schemeClr>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00000"/>
              </a:solidFill>
              <a:effectLst/>
              <a:uLnTx/>
              <a:uFillTx/>
              <a:latin typeface="Auraka方黑檀" panose="02020700000000000000" pitchFamily="18" charset="-128"/>
              <a:ea typeface="Auraka方黑檀" panose="02020700000000000000" pitchFamily="18" charset="-128"/>
              <a:cs typeface="+mn-cs"/>
              <a:sym typeface="Auraka方黑檀" panose="02020700000000000000" pitchFamily="18" charset="-128"/>
            </a:endParaRPr>
          </a:p>
        </p:txBody>
      </p:sp>
      <p:sp>
        <p:nvSpPr>
          <p:cNvPr id="14" name="文本框 13"/>
          <p:cNvSpPr txBox="1"/>
          <p:nvPr/>
        </p:nvSpPr>
        <p:spPr>
          <a:xfrm>
            <a:off x="1496854" y="3010376"/>
            <a:ext cx="6102191" cy="737235"/>
          </a:xfrm>
          <a:prstGeom prst="rect">
            <a:avLst/>
          </a:prstGeom>
          <a:noFill/>
        </p:spPr>
        <p:txBody>
          <a:bodyPr wrap="square" rtlCol="0">
            <a:spAutoFit/>
          </a:bodyPr>
          <a:lstStyle/>
          <a:p>
            <a:pPr algn="ctr"/>
            <a:r>
              <a:rPr lang="en-US" altLang="zh-CN" sz="1200" b="1" dirty="0">
                <a:solidFill>
                  <a:schemeClr val="tx1">
                    <a:lumMod val="75000"/>
                    <a:lumOff val="25000"/>
                  </a:schemeClr>
                </a:solidFill>
                <a:latin typeface="+mj-ea"/>
                <a:ea typeface="+mj-ea"/>
                <a:sym typeface="+mn-ea"/>
              </a:rPr>
              <a:t>The user can demonstrate on a projector or computer, or print thepresentation and make it into a film to be used in a wider field</a:t>
            </a:r>
            <a:endParaRPr lang="en-US" altLang="zh-CN" sz="1800" b="1" dirty="0">
              <a:solidFill>
                <a:srgbClr val="B18227"/>
              </a:solidFill>
              <a:latin typeface="+mj-ea"/>
              <a:ea typeface="+mj-ea"/>
            </a:endParaRPr>
          </a:p>
          <a:p>
            <a:endParaRPr lang="en-US" altLang="zh-CN" sz="1800" b="1" dirty="0">
              <a:solidFill>
                <a:srgbClr val="B18227"/>
              </a:solidFill>
              <a:latin typeface="+mj-ea"/>
              <a:ea typeface="+mj-ea"/>
            </a:endParaRPr>
          </a:p>
        </p:txBody>
      </p:sp>
      <p:pic>
        <p:nvPicPr>
          <p:cNvPr id="7" name="图片 6" descr="摄图网_400683065"/>
          <p:cNvPicPr>
            <a:picLocks noChangeAspect="1"/>
          </p:cNvPicPr>
          <p:nvPr/>
        </p:nvPicPr>
        <p:blipFill>
          <a:blip r:embed="rId5"/>
          <a:stretch>
            <a:fillRect/>
          </a:stretch>
        </p:blipFill>
        <p:spPr>
          <a:xfrm>
            <a:off x="-118586" y="1524476"/>
            <a:ext cx="4127659" cy="3686651"/>
          </a:xfrm>
          <a:prstGeom prst="rect">
            <a:avLst/>
          </a:prstGeom>
        </p:spPr>
      </p:pic>
      <p:pic>
        <p:nvPicPr>
          <p:cNvPr id="9" name="图片 8" descr="摄图网_400766832"/>
          <p:cNvPicPr>
            <a:picLocks noChangeAspect="1"/>
          </p:cNvPicPr>
          <p:nvPr/>
        </p:nvPicPr>
        <p:blipFill>
          <a:blip r:embed="rId6"/>
          <a:stretch>
            <a:fillRect/>
          </a:stretch>
        </p:blipFill>
        <p:spPr>
          <a:xfrm>
            <a:off x="6976586" y="-19050"/>
            <a:ext cx="2249329" cy="28274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anim calcmode="lin" valueType="num">
                                      <p:cBhvr>
                                        <p:cTn id="8" dur="1250" fill="hold"/>
                                        <p:tgtEl>
                                          <p:spTgt spid="8"/>
                                        </p:tgtEl>
                                        <p:attrNameLst>
                                          <p:attrName>ppt_x</p:attrName>
                                        </p:attrNameLst>
                                      </p:cBhvr>
                                      <p:tavLst>
                                        <p:tav tm="0">
                                          <p:val>
                                            <p:strVal val="#ppt_x"/>
                                          </p:val>
                                        </p:tav>
                                        <p:tav tm="100000">
                                          <p:val>
                                            <p:strVal val="#ppt_x"/>
                                          </p:val>
                                        </p:tav>
                                      </p:tavLst>
                                    </p:anim>
                                    <p:anim calcmode="lin" valueType="num">
                                      <p:cBhvr>
                                        <p:cTn id="9" dur="12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1018540" y="1059815"/>
            <a:ext cx="2664460" cy="3600450"/>
          </a:xfrm>
          <a:prstGeom prst="rect">
            <a:avLst/>
          </a:prstGeom>
          <a:solidFill>
            <a:srgbClr val="9CA89B"/>
          </a:solidFill>
          <a:ln w="952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05758" y="-339755"/>
            <a:ext cx="3687552" cy="5143500"/>
          </a:xfrm>
          <a:prstGeom prst="rect">
            <a:avLst/>
          </a:prstGeom>
        </p:spPr>
      </p:pic>
      <p:sp>
        <p:nvSpPr>
          <p:cNvPr id="10"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
        <p:nvSpPr>
          <p:cNvPr id="12" name="TextBox 11"/>
          <p:cNvSpPr txBox="1"/>
          <p:nvPr/>
        </p:nvSpPr>
        <p:spPr>
          <a:xfrm>
            <a:off x="4572000" y="1059582"/>
            <a:ext cx="3744416" cy="261610"/>
          </a:xfrm>
          <a:prstGeom prst="rect">
            <a:avLst/>
          </a:prstGeom>
          <a:noFill/>
        </p:spPr>
        <p:txBody>
          <a:bodyPr wrap="square" rtlCol="0">
            <a:spAutoFit/>
          </a:bodyPr>
          <a:lstStyle/>
          <a:p>
            <a:r>
              <a:rPr lang="zh-CN" altLang="en-US" sz="1100" dirty="0"/>
              <a:t>请输入您的内容</a:t>
            </a:r>
            <a:endParaRPr lang="zh-CN" altLang="en-US" sz="1100" dirty="0"/>
          </a:p>
        </p:txBody>
      </p:sp>
      <p:sp>
        <p:nvSpPr>
          <p:cNvPr id="13" name="TextBox 12"/>
          <p:cNvSpPr txBox="1"/>
          <p:nvPr/>
        </p:nvSpPr>
        <p:spPr>
          <a:xfrm>
            <a:off x="4572000" y="1347614"/>
            <a:ext cx="3888432" cy="600164"/>
          </a:xfrm>
          <a:prstGeom prst="rect">
            <a:avLst/>
          </a:prstGeom>
          <a:noFill/>
        </p:spPr>
        <p:txBody>
          <a:bodyPr wrap="square" rtlCol="0">
            <a:spAutoFit/>
          </a:bodyPr>
          <a:lstStyle/>
          <a:p>
            <a:r>
              <a:rPr lang="zh-CN" altLang="en-US" sz="1100" dirty="0"/>
              <a:t>西斋向晓。窗影动、人声悄。梦中行处，数枝临水，幽花相照。把酒长歌，犹记竹间啼鸟。风流易老。更常被、闲愁恼。年年春事，大都探得，欢游多少。一夜狂风，又是海棠过了。</a:t>
            </a:r>
            <a:endParaRPr lang="zh-CN" altLang="en-US" sz="1100" dirty="0"/>
          </a:p>
        </p:txBody>
      </p:sp>
      <p:sp>
        <p:nvSpPr>
          <p:cNvPr id="16" name="TextBox 15"/>
          <p:cNvSpPr txBox="1"/>
          <p:nvPr/>
        </p:nvSpPr>
        <p:spPr>
          <a:xfrm>
            <a:off x="4572000" y="3555762"/>
            <a:ext cx="3744416" cy="261610"/>
          </a:xfrm>
          <a:prstGeom prst="rect">
            <a:avLst/>
          </a:prstGeom>
          <a:noFill/>
        </p:spPr>
        <p:txBody>
          <a:bodyPr wrap="square" rtlCol="0">
            <a:spAutoFit/>
          </a:bodyPr>
          <a:lstStyle/>
          <a:p>
            <a:r>
              <a:rPr lang="zh-CN" altLang="en-US" sz="1100" dirty="0"/>
              <a:t>请输入您的内容</a:t>
            </a:r>
            <a:endParaRPr lang="zh-CN" altLang="en-US" sz="1100" dirty="0"/>
          </a:p>
        </p:txBody>
      </p:sp>
      <p:sp>
        <p:nvSpPr>
          <p:cNvPr id="17" name="TextBox 16"/>
          <p:cNvSpPr txBox="1"/>
          <p:nvPr/>
        </p:nvSpPr>
        <p:spPr>
          <a:xfrm>
            <a:off x="4572000" y="3843794"/>
            <a:ext cx="3888432" cy="600164"/>
          </a:xfrm>
          <a:prstGeom prst="rect">
            <a:avLst/>
          </a:prstGeom>
          <a:noFill/>
        </p:spPr>
        <p:txBody>
          <a:bodyPr wrap="square" rtlCol="0">
            <a:spAutoFit/>
          </a:bodyPr>
          <a:lstStyle/>
          <a:p>
            <a:r>
              <a:rPr lang="zh-CN" altLang="en-US" sz="1100" dirty="0"/>
              <a:t>西斋向晓。窗影动、人声悄。梦中行处，数枝临水，幽花相照。把酒长歌，犹记竹间啼鸟。风流易老。更常被、闲愁恼。年年春事，大都探得，欢游多少。一夜狂风，又是海棠过了。</a:t>
            </a:r>
            <a:endParaRPr lang="zh-CN" altLang="en-US" sz="1100" dirty="0"/>
          </a:p>
        </p:txBody>
      </p:sp>
      <p:sp>
        <p:nvSpPr>
          <p:cNvPr id="18" name="TextBox 17"/>
          <p:cNvSpPr txBox="1"/>
          <p:nvPr/>
        </p:nvSpPr>
        <p:spPr>
          <a:xfrm>
            <a:off x="4572000" y="2355726"/>
            <a:ext cx="3744416" cy="261610"/>
          </a:xfrm>
          <a:prstGeom prst="rect">
            <a:avLst/>
          </a:prstGeom>
          <a:noFill/>
        </p:spPr>
        <p:txBody>
          <a:bodyPr wrap="square" rtlCol="0">
            <a:spAutoFit/>
          </a:bodyPr>
          <a:lstStyle/>
          <a:p>
            <a:r>
              <a:rPr lang="zh-CN" altLang="en-US" sz="1100" dirty="0"/>
              <a:t>请输入您的内容</a:t>
            </a:r>
            <a:endParaRPr lang="zh-CN" altLang="en-US" sz="1100" dirty="0"/>
          </a:p>
        </p:txBody>
      </p:sp>
      <p:sp>
        <p:nvSpPr>
          <p:cNvPr id="19" name="TextBox 18"/>
          <p:cNvSpPr txBox="1"/>
          <p:nvPr/>
        </p:nvSpPr>
        <p:spPr>
          <a:xfrm>
            <a:off x="4572000" y="2643758"/>
            <a:ext cx="3888432" cy="600164"/>
          </a:xfrm>
          <a:prstGeom prst="rect">
            <a:avLst/>
          </a:prstGeom>
          <a:noFill/>
        </p:spPr>
        <p:txBody>
          <a:bodyPr wrap="square" rtlCol="0">
            <a:spAutoFit/>
          </a:bodyPr>
          <a:lstStyle/>
          <a:p>
            <a:r>
              <a:rPr lang="zh-CN" altLang="en-US" sz="1100" dirty="0"/>
              <a:t>西斋向晓。窗影动、人声悄。梦中行处，数枝临水，幽花相照。把酒长歌，犹记竹间啼鸟。风流易老。更常被、闲愁恼。年年春事，大都探得，欢游多少。一夜狂风，又是海棠过了。</a:t>
            </a:r>
            <a:endParaRPr lang="zh-CN" altLang="en-US" sz="1100" dirty="0"/>
          </a:p>
        </p:txBody>
      </p:sp>
    </p:spTree>
  </p:cSld>
  <p:clrMapOvr>
    <a:masterClrMapping/>
  </p:clrMapOvr>
  <p:transition spd="slow" advClick="0" advTm="5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75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1000"/>
                                        <p:tgtEl>
                                          <p:spTgt spid="18"/>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75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1000"/>
                                        <p:tgtEl>
                                          <p:spTgt spid="16"/>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椭圆 2"/>
          <p:cNvSpPr/>
          <p:nvPr/>
        </p:nvSpPr>
        <p:spPr>
          <a:xfrm>
            <a:off x="5720125" y="1707997"/>
            <a:ext cx="2014780" cy="2014780"/>
          </a:xfrm>
          <a:prstGeom prst="ellipse">
            <a:avLst/>
          </a:prstGeom>
          <a:solidFill>
            <a:srgbClr val="9CA89B"/>
          </a:solidFill>
          <a:ln>
            <a:solidFill>
              <a:srgbClr val="2C3F4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29109" y="1503209"/>
            <a:ext cx="3672408" cy="430887"/>
          </a:xfrm>
          <a:prstGeom prst="rect">
            <a:avLst/>
          </a:prstGeom>
          <a:noFill/>
        </p:spPr>
        <p:txBody>
          <a:bodyPr wrap="square" rtlCol="0">
            <a:spAutoFit/>
          </a:bodyPr>
          <a:lstStyle/>
          <a:p>
            <a:pPr algn="just"/>
            <a:r>
              <a:rPr lang="en-US" altLang="zh-CN" sz="1100" dirty="0"/>
              <a:t>《</a:t>
            </a:r>
            <a:r>
              <a:rPr lang="zh-CN" altLang="en-US" sz="1100" dirty="0"/>
              <a:t>望庐山瀑布</a:t>
            </a:r>
            <a:r>
              <a:rPr lang="en-US" altLang="zh-CN" sz="1100" dirty="0"/>
              <a:t>》</a:t>
            </a:r>
            <a:r>
              <a:rPr lang="zh-CN" altLang="en-US" sz="1100" dirty="0"/>
              <a:t>山水诗 唐</a:t>
            </a:r>
            <a:r>
              <a:rPr lang="en-US" altLang="zh-CN" sz="1100" dirty="0"/>
              <a:t>·</a:t>
            </a:r>
            <a:r>
              <a:rPr lang="zh-CN" altLang="en-US" sz="1100" dirty="0"/>
              <a:t>李白 日照香炉生紫烟，遥看瀑布挂前川。飞流直下三千尺，疑是银河落九天。</a:t>
            </a:r>
            <a:r>
              <a:rPr lang="en-US" altLang="zh-CN" sz="1100" dirty="0"/>
              <a:t>...</a:t>
            </a:r>
            <a:endParaRPr lang="en-US" altLang="zh-CN" sz="1100" dirty="0"/>
          </a:p>
        </p:txBody>
      </p:sp>
      <p:sp>
        <p:nvSpPr>
          <p:cNvPr id="11" name="TextBox 10"/>
          <p:cNvSpPr txBox="1"/>
          <p:nvPr/>
        </p:nvSpPr>
        <p:spPr>
          <a:xfrm>
            <a:off x="729109" y="2198028"/>
            <a:ext cx="3672408" cy="600164"/>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早发白帝城</a:t>
            </a:r>
            <a:r>
              <a:rPr lang="en-US" altLang="zh-CN" sz="1100" dirty="0">
                <a:latin typeface="+mn-ea"/>
              </a:rPr>
              <a:t>》</a:t>
            </a:r>
            <a:r>
              <a:rPr lang="zh-CN" altLang="en-US" sz="1100" dirty="0">
                <a:latin typeface="+mn-ea"/>
              </a:rPr>
              <a:t>唐诗三百首 唐</a:t>
            </a:r>
            <a:r>
              <a:rPr lang="en-US" altLang="zh-CN" sz="1100" dirty="0">
                <a:latin typeface="+mn-ea"/>
              </a:rPr>
              <a:t>·</a:t>
            </a:r>
            <a:r>
              <a:rPr lang="zh-CN" altLang="en-US" sz="1100" dirty="0">
                <a:latin typeface="+mn-ea"/>
              </a:rPr>
              <a:t>李白 朝辞白帝彩云间，千里江陵一日还。两岸猿声啼不住，轻舟已过万重山。</a:t>
            </a:r>
            <a:r>
              <a:rPr lang="en-US" altLang="zh-CN" sz="1100" dirty="0">
                <a:latin typeface="+mn-ea"/>
              </a:rPr>
              <a:t>...</a:t>
            </a:r>
            <a:endParaRPr lang="en-US" altLang="zh-CN" sz="1100" dirty="0">
              <a:latin typeface="+mn-ea"/>
            </a:endParaRPr>
          </a:p>
        </p:txBody>
      </p:sp>
      <p:sp>
        <p:nvSpPr>
          <p:cNvPr id="12" name="TextBox 11"/>
          <p:cNvSpPr txBox="1"/>
          <p:nvPr/>
        </p:nvSpPr>
        <p:spPr>
          <a:xfrm>
            <a:off x="729109" y="3062124"/>
            <a:ext cx="3744416" cy="600164"/>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关山月</a:t>
            </a:r>
            <a:r>
              <a:rPr lang="en-US" altLang="zh-CN" sz="1100" dirty="0">
                <a:latin typeface="+mn-ea"/>
              </a:rPr>
              <a:t>》</a:t>
            </a:r>
            <a:r>
              <a:rPr lang="zh-CN" altLang="en-US" sz="1100" dirty="0">
                <a:latin typeface="+mn-ea"/>
              </a:rPr>
              <a:t>思乡诗 唐</a:t>
            </a:r>
            <a:r>
              <a:rPr lang="en-US" altLang="zh-CN" sz="1100" dirty="0">
                <a:latin typeface="+mn-ea"/>
              </a:rPr>
              <a:t>·</a:t>
            </a:r>
            <a:r>
              <a:rPr lang="zh-CN" altLang="en-US" sz="1100" dirty="0">
                <a:latin typeface="+mn-ea"/>
              </a:rPr>
              <a:t>李白 明月出天山，苍茫云海间。长风几万里，吹度玉门关。汉下白登道，</a:t>
            </a:r>
            <a:r>
              <a:rPr lang="en-US" altLang="zh-CN" sz="1100" dirty="0">
                <a:latin typeface="+mn-ea"/>
              </a:rPr>
              <a:t>...</a:t>
            </a:r>
            <a:endParaRPr lang="en-US" altLang="zh-CN" sz="1100" dirty="0">
              <a:latin typeface="+mn-ea"/>
            </a:endParaRPr>
          </a:p>
          <a:p>
            <a:pPr algn="just"/>
            <a:endParaRPr lang="zh-CN" altLang="en-US" sz="1100" dirty="0">
              <a:latin typeface="+mn-ea"/>
            </a:endParaRPr>
          </a:p>
        </p:txBody>
      </p:sp>
      <p:pic>
        <p:nvPicPr>
          <p:cNvPr id="4" name="图片 3" descr="摄图网_401017669"/>
          <p:cNvPicPr>
            <a:picLocks noChangeAspect="1"/>
          </p:cNvPicPr>
          <p:nvPr/>
        </p:nvPicPr>
        <p:blipFill>
          <a:blip r:embed="rId1"/>
          <a:stretch>
            <a:fillRect/>
          </a:stretch>
        </p:blipFill>
        <p:spPr>
          <a:xfrm>
            <a:off x="4083050" y="879475"/>
            <a:ext cx="3235960" cy="3235960"/>
          </a:xfrm>
          <a:prstGeom prst="rect">
            <a:avLst/>
          </a:prstGeom>
        </p:spPr>
      </p:pic>
      <p:sp>
        <p:nvSpPr>
          <p:cNvPr id="10"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p:transition spd="slow" advClick="0" advTm="5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childTnLst>
                          </p:cTn>
                        </p:par>
                        <p:par>
                          <p:cTn id="8" fill="hold">
                            <p:stCondLst>
                              <p:cond delay="3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1000"/>
                                        <p:tgtEl>
                                          <p:spTgt spid="1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1000"/>
                                        <p:tgtEl>
                                          <p:spTgt spid="12"/>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p:bldP spid="11" grpId="0"/>
      <p:bldP spid="12"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Box 7"/>
          <p:cNvSpPr txBox="1"/>
          <p:nvPr/>
        </p:nvSpPr>
        <p:spPr>
          <a:xfrm>
            <a:off x="4427984" y="1204759"/>
            <a:ext cx="3672408"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春夜喜雨</a:t>
            </a:r>
            <a:r>
              <a:rPr lang="en-US" altLang="zh-CN" sz="1100" dirty="0">
                <a:latin typeface="+mn-ea"/>
              </a:rPr>
              <a:t>》</a:t>
            </a:r>
            <a:r>
              <a:rPr lang="zh-CN" altLang="en-US" sz="1100" dirty="0">
                <a:latin typeface="+mn-ea"/>
              </a:rPr>
              <a:t>描写春天 唐</a:t>
            </a:r>
            <a:r>
              <a:rPr lang="en-US" altLang="zh-CN" sz="1100" dirty="0">
                <a:latin typeface="+mn-ea"/>
              </a:rPr>
              <a:t>·</a:t>
            </a:r>
            <a:r>
              <a:rPr lang="zh-CN" altLang="en-US" sz="1100" dirty="0">
                <a:latin typeface="+mn-ea"/>
              </a:rPr>
              <a:t>杜甫 好雨知时节，当春乃发生。随风潜入夜，润物细无声。野径云俱黑，</a:t>
            </a:r>
            <a:r>
              <a:rPr lang="en-US" altLang="zh-CN" sz="1100" dirty="0">
                <a:latin typeface="+mn-ea"/>
              </a:rPr>
              <a:t>...</a:t>
            </a:r>
            <a:endParaRPr lang="en-US" altLang="zh-CN" sz="1100" dirty="0">
              <a:latin typeface="+mn-ea"/>
            </a:endParaRPr>
          </a:p>
        </p:txBody>
      </p:sp>
      <p:sp>
        <p:nvSpPr>
          <p:cNvPr id="11" name="TextBox 10"/>
          <p:cNvSpPr txBox="1"/>
          <p:nvPr/>
        </p:nvSpPr>
        <p:spPr>
          <a:xfrm>
            <a:off x="4427984" y="1899578"/>
            <a:ext cx="3672408"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八阵图</a:t>
            </a:r>
            <a:r>
              <a:rPr lang="en-US" altLang="zh-CN" sz="1100" dirty="0">
                <a:latin typeface="+mn-ea"/>
              </a:rPr>
              <a:t>》</a:t>
            </a:r>
            <a:r>
              <a:rPr lang="zh-CN" altLang="en-US" sz="1100" dirty="0">
                <a:latin typeface="+mn-ea"/>
              </a:rPr>
              <a:t>哲理诗 唐</a:t>
            </a:r>
            <a:r>
              <a:rPr lang="en-US" altLang="zh-CN" sz="1100" dirty="0">
                <a:latin typeface="+mn-ea"/>
              </a:rPr>
              <a:t>·</a:t>
            </a:r>
            <a:r>
              <a:rPr lang="zh-CN" altLang="en-US" sz="1100" dirty="0">
                <a:latin typeface="+mn-ea"/>
              </a:rPr>
              <a:t>杜甫 功盖三分国，名高八阵图。江流石不转，遗恨失吞吴。</a:t>
            </a:r>
            <a:r>
              <a:rPr lang="en-US" altLang="zh-CN" sz="1100" dirty="0">
                <a:latin typeface="+mn-ea"/>
              </a:rPr>
              <a:t>...</a:t>
            </a:r>
            <a:endParaRPr lang="en-US" altLang="zh-CN" sz="1100" dirty="0">
              <a:latin typeface="+mn-ea"/>
            </a:endParaRPr>
          </a:p>
        </p:txBody>
      </p:sp>
      <p:sp>
        <p:nvSpPr>
          <p:cNvPr id="12" name="TextBox 11"/>
          <p:cNvSpPr txBox="1"/>
          <p:nvPr/>
        </p:nvSpPr>
        <p:spPr>
          <a:xfrm>
            <a:off x="4427984" y="2763674"/>
            <a:ext cx="3744416"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春望</a:t>
            </a:r>
            <a:r>
              <a:rPr lang="en-US" altLang="zh-CN" sz="1100" dirty="0">
                <a:latin typeface="+mn-ea"/>
              </a:rPr>
              <a:t>》</a:t>
            </a:r>
            <a:r>
              <a:rPr lang="zh-CN" altLang="en-US" sz="1100" dirty="0">
                <a:latin typeface="+mn-ea"/>
              </a:rPr>
              <a:t>爱国诗 唐</a:t>
            </a:r>
            <a:r>
              <a:rPr lang="en-US" altLang="zh-CN" sz="1100" dirty="0">
                <a:latin typeface="+mn-ea"/>
              </a:rPr>
              <a:t>·</a:t>
            </a:r>
            <a:r>
              <a:rPr lang="zh-CN" altLang="en-US" sz="1100" dirty="0">
                <a:latin typeface="+mn-ea"/>
              </a:rPr>
              <a:t>杜甫 国破山河在，城春草木深。感时花溅泪，恨别鸟惊心。烽火连三月，家书</a:t>
            </a:r>
            <a:r>
              <a:rPr lang="en-US" altLang="zh-CN" sz="1100" dirty="0">
                <a:latin typeface="+mn-ea"/>
              </a:rPr>
              <a:t>...</a:t>
            </a:r>
            <a:endParaRPr lang="zh-CN" altLang="en-US" sz="1100" dirty="0">
              <a:latin typeface="+mn-ea"/>
            </a:endParaRPr>
          </a:p>
        </p:txBody>
      </p:sp>
      <p:sp>
        <p:nvSpPr>
          <p:cNvPr id="4" name="矩形 3"/>
          <p:cNvSpPr/>
          <p:nvPr/>
        </p:nvSpPr>
        <p:spPr>
          <a:xfrm>
            <a:off x="1184275" y="1096010"/>
            <a:ext cx="2160270" cy="2952115"/>
          </a:xfrm>
          <a:prstGeom prst="rect">
            <a:avLst/>
          </a:prstGeom>
          <a:solidFill>
            <a:srgbClr val="9CA89B"/>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摄图网_400372188"/>
          <p:cNvPicPr>
            <a:picLocks noChangeAspect="1"/>
          </p:cNvPicPr>
          <p:nvPr/>
        </p:nvPicPr>
        <p:blipFill>
          <a:blip r:embed="rId1"/>
          <a:stretch>
            <a:fillRect/>
          </a:stretch>
        </p:blipFill>
        <p:spPr>
          <a:xfrm>
            <a:off x="1325880" y="864870"/>
            <a:ext cx="2301240" cy="3183255"/>
          </a:xfrm>
          <a:prstGeom prst="rect">
            <a:avLst/>
          </a:prstGeom>
        </p:spPr>
      </p:pic>
      <p:sp>
        <p:nvSpPr>
          <p:cNvPr id="10"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p:transition spd="slow" advClick="0" advTm="5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10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1000"/>
                                        <p:tgtEl>
                                          <p:spTgt spid="1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descr="摄图网_400883037"/>
          <p:cNvPicPr>
            <a:picLocks noChangeAspect="1"/>
          </p:cNvPicPr>
          <p:nvPr/>
        </p:nvPicPr>
        <p:blipFill>
          <a:blip r:embed="rId1"/>
          <a:stretch>
            <a:fillRect/>
          </a:stretch>
        </p:blipFill>
        <p:spPr>
          <a:xfrm>
            <a:off x="-182245" y="517525"/>
            <a:ext cx="9323705" cy="4670425"/>
          </a:xfrm>
          <a:prstGeom prst="rect">
            <a:avLst/>
          </a:prstGeom>
        </p:spPr>
      </p:pic>
      <p:sp>
        <p:nvSpPr>
          <p:cNvPr id="12" name="椭圆 11"/>
          <p:cNvSpPr/>
          <p:nvPr/>
        </p:nvSpPr>
        <p:spPr>
          <a:xfrm>
            <a:off x="1763688" y="-308570"/>
            <a:ext cx="5688632" cy="5688632"/>
          </a:xfrm>
          <a:prstGeom prst="ellipse">
            <a:avLst/>
          </a:prstGeom>
          <a:solidFill>
            <a:srgbClr val="9CA89B"/>
          </a:solidFill>
          <a:ln>
            <a:solidFill>
              <a:srgbClr val="2C3F46"/>
            </a:solidFill>
          </a:ln>
          <a:effectLst>
            <a:outerShdw blurRad="50800" dist="63500" dir="2154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056880" y="4155926"/>
            <a:ext cx="3213218" cy="1131590"/>
          </a:xfrm>
          <a:prstGeom prst="ellipse">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1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627630" y="645795"/>
            <a:ext cx="3765550" cy="5018405"/>
          </a:xfrm>
          <a:prstGeom prst="rect">
            <a:avLst/>
          </a:prstGeom>
        </p:spPr>
      </p:pic>
      <p:sp>
        <p:nvSpPr>
          <p:cNvPr id="26" name="TextBox 25" hidden="1"/>
          <p:cNvSpPr txBox="1"/>
          <p:nvPr/>
        </p:nvSpPr>
        <p:spPr>
          <a:xfrm>
            <a:off x="3452391" y="1275606"/>
            <a:ext cx="615553" cy="1723027"/>
          </a:xfrm>
          <a:prstGeom prst="rect">
            <a:avLst/>
          </a:prstGeom>
          <a:noFill/>
        </p:spPr>
        <p:txBody>
          <a:bodyPr vert="eaVert" wrap="square" rtlCol="0">
            <a:spAutoFit/>
          </a:bodyPr>
          <a:lstStyle/>
          <a:p>
            <a:r>
              <a:rPr lang="zh-CN" altLang="en-US" sz="1400" dirty="0"/>
              <a:t>接天莲叶无穷碧</a:t>
            </a:r>
            <a:endParaRPr lang="en-US" altLang="zh-CN" sz="1400" dirty="0"/>
          </a:p>
          <a:p>
            <a:r>
              <a:rPr lang="zh-CN" altLang="en-US" sz="1400" dirty="0"/>
              <a:t>映日荷花别样红</a:t>
            </a:r>
            <a:endParaRPr lang="zh-CN" altLang="en-US" sz="1400" dirty="0"/>
          </a:p>
        </p:txBody>
      </p:sp>
      <p:cxnSp>
        <p:nvCxnSpPr>
          <p:cNvPr id="28" name="直接连接符 27" hidden="1"/>
          <p:cNvCxnSpPr/>
          <p:nvPr/>
        </p:nvCxnSpPr>
        <p:spPr>
          <a:xfrm>
            <a:off x="3131840" y="1203598"/>
            <a:ext cx="792088" cy="0"/>
          </a:xfrm>
          <a:prstGeom prst="line">
            <a:avLst/>
          </a:prstGeom>
          <a:ln w="12700">
            <a:solidFill>
              <a:srgbClr val="2C3F46"/>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328545" y="1245111"/>
            <a:ext cx="3744416" cy="261610"/>
          </a:xfrm>
          <a:prstGeom prst="rect">
            <a:avLst/>
          </a:prstGeom>
          <a:noFill/>
        </p:spPr>
        <p:txBody>
          <a:bodyPr wrap="square" rtlCol="0">
            <a:spAutoFit/>
          </a:bodyPr>
          <a:lstStyle/>
          <a:p>
            <a:r>
              <a:rPr lang="zh-CN" altLang="en-US" sz="1100" dirty="0">
                <a:solidFill>
                  <a:schemeClr val="bg1"/>
                </a:solidFill>
              </a:rPr>
              <a:t>请输入您的内容</a:t>
            </a:r>
            <a:endParaRPr lang="zh-CN" altLang="en-US" sz="1100" dirty="0">
              <a:solidFill>
                <a:schemeClr val="bg1"/>
              </a:solidFill>
            </a:endParaRPr>
          </a:p>
        </p:txBody>
      </p:sp>
      <p:sp>
        <p:nvSpPr>
          <p:cNvPr id="19" name="TextBox 18"/>
          <p:cNvSpPr txBox="1"/>
          <p:nvPr/>
        </p:nvSpPr>
        <p:spPr>
          <a:xfrm>
            <a:off x="2328545" y="1533143"/>
            <a:ext cx="3888432" cy="600164"/>
          </a:xfrm>
          <a:prstGeom prst="rect">
            <a:avLst/>
          </a:prstGeom>
          <a:noFill/>
        </p:spPr>
        <p:txBody>
          <a:bodyPr wrap="square" rtlCol="0">
            <a:spAutoFit/>
          </a:bodyPr>
          <a:lstStyle/>
          <a:p>
            <a:r>
              <a:rPr lang="zh-CN" altLang="en-US" sz="1100" dirty="0">
                <a:solidFill>
                  <a:schemeClr val="bg1"/>
                </a:solidFill>
              </a:rPr>
              <a:t>西斋向晓。窗影动、人声悄。梦中行处，数枝临水，幽花相照。把酒长歌，犹记竹间啼鸟。风流易老。更常被、闲愁恼。年年春事，大都探得，欢游多少。一夜狂风，又是海棠过了。</a:t>
            </a:r>
            <a:endParaRPr lang="zh-CN" altLang="en-US" sz="1100" dirty="0">
              <a:solidFill>
                <a:schemeClr val="bg1"/>
              </a:solidFill>
            </a:endParaRPr>
          </a:p>
        </p:txBody>
      </p:sp>
      <p:sp>
        <p:nvSpPr>
          <p:cNvPr id="2" name="TextBox 17"/>
          <p:cNvSpPr txBox="1"/>
          <p:nvPr/>
        </p:nvSpPr>
        <p:spPr>
          <a:xfrm>
            <a:off x="2328545" y="2440816"/>
            <a:ext cx="3744416" cy="261610"/>
          </a:xfrm>
          <a:prstGeom prst="rect">
            <a:avLst/>
          </a:prstGeom>
          <a:noFill/>
        </p:spPr>
        <p:txBody>
          <a:bodyPr wrap="square" rtlCol="0">
            <a:spAutoFit/>
          </a:bodyPr>
          <a:lstStyle/>
          <a:p>
            <a:r>
              <a:rPr lang="zh-CN" altLang="en-US" sz="1100" dirty="0">
                <a:solidFill>
                  <a:schemeClr val="bg1"/>
                </a:solidFill>
              </a:rPr>
              <a:t>请输入您的内容</a:t>
            </a:r>
            <a:endParaRPr lang="zh-CN" altLang="en-US" sz="1100" dirty="0">
              <a:solidFill>
                <a:schemeClr val="bg1"/>
              </a:solidFill>
            </a:endParaRPr>
          </a:p>
        </p:txBody>
      </p:sp>
      <p:sp>
        <p:nvSpPr>
          <p:cNvPr id="10" name="TextBox 18"/>
          <p:cNvSpPr txBox="1"/>
          <p:nvPr/>
        </p:nvSpPr>
        <p:spPr>
          <a:xfrm>
            <a:off x="2328545" y="2728848"/>
            <a:ext cx="3888432" cy="600164"/>
          </a:xfrm>
          <a:prstGeom prst="rect">
            <a:avLst/>
          </a:prstGeom>
          <a:noFill/>
        </p:spPr>
        <p:txBody>
          <a:bodyPr wrap="square" rtlCol="0">
            <a:spAutoFit/>
          </a:bodyPr>
          <a:lstStyle/>
          <a:p>
            <a:r>
              <a:rPr lang="zh-CN" altLang="en-US" sz="1100" dirty="0">
                <a:solidFill>
                  <a:schemeClr val="bg1"/>
                </a:solidFill>
              </a:rPr>
              <a:t>西斋向晓。窗影动、人声悄。梦中行处，数枝临水，幽花相照。把酒长歌，犹记竹间啼鸟。风流易老。更常被、闲愁恼。年年春事，大都探得，欢游多少。一夜狂风，又是海棠过了。</a:t>
            </a:r>
            <a:endParaRPr lang="zh-CN" altLang="en-US" sz="11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4000">
        <p14:rippl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75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1000"/>
                                        <p:tgtEl>
                                          <p:spTgt spid="2"/>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56fd#U97f5"/>
          <p:cNvPicPr>
            <a:picLocks noChangeAspect="1"/>
          </p:cNvPicPr>
          <p:nvPr/>
        </p:nvPicPr>
        <p:blipFill>
          <a:blip r:embed="rId1"/>
          <a:srcRect b="35589"/>
          <a:stretch>
            <a:fillRect/>
          </a:stretch>
        </p:blipFill>
        <p:spPr>
          <a:xfrm>
            <a:off x="2381" y="-19050"/>
            <a:ext cx="9148286" cy="5164931"/>
          </a:xfrm>
          <a:prstGeom prst="rect">
            <a:avLst/>
          </a:prstGeom>
        </p:spPr>
      </p:pic>
      <p:pic>
        <p:nvPicPr>
          <p:cNvPr id="5" name="图片 4" descr="D:\四月\54545.png54545"/>
          <p:cNvPicPr>
            <a:picLocks noChangeAspect="1"/>
          </p:cNvPicPr>
          <p:nvPr/>
        </p:nvPicPr>
        <p:blipFill>
          <a:blip r:embed="rId2"/>
          <a:srcRect l="20297" t="6821" r="22943" b="9380"/>
          <a:stretch>
            <a:fillRect/>
          </a:stretch>
        </p:blipFill>
        <p:spPr>
          <a:xfrm rot="5400000">
            <a:off x="3017996" y="-855345"/>
            <a:ext cx="3107531" cy="6837521"/>
          </a:xfrm>
          <a:prstGeom prst="ellipse">
            <a:avLst/>
          </a:prstGeom>
          <a:ln w="19050">
            <a:solidFill>
              <a:srgbClr val="651B01"/>
            </a:solidFill>
          </a:ln>
        </p:spPr>
      </p:pic>
      <p:sp>
        <p:nvSpPr>
          <p:cNvPr id="6" name="文本框 5"/>
          <p:cNvSpPr txBox="1"/>
          <p:nvPr/>
        </p:nvSpPr>
        <p:spPr>
          <a:xfrm>
            <a:off x="4009073" y="1057275"/>
            <a:ext cx="762000" cy="14192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625" b="0" i="0" u="none" strike="noStrike" kern="1200" cap="none" spc="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rPr>
              <a:t>贰</a:t>
            </a:r>
            <a:endParaRPr kumimoji="0" lang="zh-CN" altLang="en-US" sz="8625" b="0" i="0" u="none" strike="noStrike" kern="1200" cap="none" spc="0" normalizeH="0" baseline="0" noProof="0" dirty="0" smtClean="0">
              <a:ln>
                <a:noFill/>
              </a:ln>
              <a:solidFill>
                <a:srgbClr val="651B01"/>
              </a:solidFill>
              <a:effectLst/>
              <a:uLnTx/>
              <a:uFillTx/>
              <a:latin typeface="印品嗨宋" panose="02000500000000000000" charset="-122"/>
              <a:ea typeface="印品嗨宋" panose="02000500000000000000" charset="-122"/>
              <a:sym typeface="Auraka方黑檀" panose="02020700000000000000" pitchFamily="18" charset="-128"/>
            </a:endParaRPr>
          </a:p>
        </p:txBody>
      </p:sp>
      <p:sp>
        <p:nvSpPr>
          <p:cNvPr id="8" name="文本框 7"/>
          <p:cNvSpPr txBox="1"/>
          <p:nvPr/>
        </p:nvSpPr>
        <p:spPr>
          <a:xfrm>
            <a:off x="2479040" y="2365375"/>
            <a:ext cx="4447540" cy="6451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300" normalizeH="0" baseline="0" noProof="0" dirty="0" smtClean="0">
                <a:ln>
                  <a:noFill/>
                </a:ln>
                <a:solidFill>
                  <a:srgbClr val="651B01"/>
                </a:solidFill>
                <a:effectLst/>
                <a:uLnTx/>
                <a:uFillTx/>
                <a:latin typeface="印品赤壁赋体" panose="02000500000000000000" charset="-122"/>
                <a:ea typeface="印品赤壁赋体" panose="02000500000000000000" charset="-122"/>
                <a:sym typeface="Auraka方黑檀" panose="02020700000000000000" pitchFamily="18" charset="-128"/>
              </a:rPr>
              <a:t>点击输入标题文字</a:t>
            </a:r>
            <a:endParaRPr kumimoji="0" lang="zh-CN" altLang="en-US" sz="3600" b="0" i="0" u="none" strike="noStrike" kern="1200" cap="none" spc="300" normalizeH="0" baseline="0" noProof="0" dirty="0" smtClean="0">
              <a:ln>
                <a:noFill/>
              </a:ln>
              <a:solidFill>
                <a:srgbClr val="651B01"/>
              </a:solidFill>
              <a:effectLst/>
              <a:uLnTx/>
              <a:uFillTx/>
              <a:latin typeface="印品赤壁赋体" panose="02000500000000000000" charset="-122"/>
              <a:ea typeface="印品赤壁赋体" panose="02000500000000000000" charset="-122"/>
              <a:sym typeface="Auraka方黑檀" panose="02020700000000000000" pitchFamily="18" charset="-128"/>
            </a:endParaRPr>
          </a:p>
        </p:txBody>
      </p:sp>
      <p:pic>
        <p:nvPicPr>
          <p:cNvPr id="10" name="图片 9"/>
          <p:cNvPicPr>
            <a:picLocks noChangeAspect="1"/>
          </p:cNvPicPr>
          <p:nvPr/>
        </p:nvPicPr>
        <p:blipFill>
          <a:blip r:embed="rId3">
            <a:biLevel thresh="75000"/>
          </a:blip>
          <a:stretch>
            <a:fillRect/>
          </a:stretch>
        </p:blipFill>
        <p:spPr>
          <a:xfrm flipH="1">
            <a:off x="5750394" y="1480373"/>
            <a:ext cx="537590" cy="218702"/>
          </a:xfrm>
          <a:prstGeom prst="rect">
            <a:avLst/>
          </a:prstGeom>
        </p:spPr>
      </p:pic>
      <p:pic>
        <p:nvPicPr>
          <p:cNvPr id="11" name="图片 10"/>
          <p:cNvPicPr>
            <a:picLocks noChangeAspect="1"/>
          </p:cNvPicPr>
          <p:nvPr/>
        </p:nvPicPr>
        <p:blipFill>
          <a:blip r:embed="rId4">
            <a:biLevel thresh="75000"/>
          </a:blip>
          <a:stretch>
            <a:fillRect/>
          </a:stretch>
        </p:blipFill>
        <p:spPr>
          <a:xfrm>
            <a:off x="6976644" y="2453073"/>
            <a:ext cx="622515" cy="261693"/>
          </a:xfrm>
          <a:prstGeom prst="rect">
            <a:avLst/>
          </a:prstGeom>
        </p:spPr>
      </p:pic>
      <p:sp>
        <p:nvSpPr>
          <p:cNvPr id="12" name="Freeform 239"/>
          <p:cNvSpPr>
            <a:spLocks noEditPoints="1"/>
          </p:cNvSpPr>
          <p:nvPr/>
        </p:nvSpPr>
        <p:spPr bwMode="auto">
          <a:xfrm>
            <a:off x="1940528" y="1009402"/>
            <a:ext cx="1168391" cy="941941"/>
          </a:xfrm>
          <a:custGeom>
            <a:avLst/>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bg1">
              <a:lumMod val="50000"/>
            </a:schemeClr>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00000"/>
              </a:solidFill>
              <a:effectLst/>
              <a:uLnTx/>
              <a:uFillTx/>
              <a:latin typeface="Auraka方黑檀" panose="02020700000000000000" pitchFamily="18" charset="-128"/>
              <a:ea typeface="Auraka方黑檀" panose="02020700000000000000" pitchFamily="18" charset="-128"/>
              <a:cs typeface="+mn-cs"/>
              <a:sym typeface="Auraka方黑檀" panose="02020700000000000000" pitchFamily="18" charset="-128"/>
            </a:endParaRPr>
          </a:p>
        </p:txBody>
      </p:sp>
      <p:sp>
        <p:nvSpPr>
          <p:cNvPr id="14" name="文本框 13"/>
          <p:cNvSpPr txBox="1"/>
          <p:nvPr/>
        </p:nvSpPr>
        <p:spPr>
          <a:xfrm>
            <a:off x="1496854" y="3010376"/>
            <a:ext cx="6102191" cy="737235"/>
          </a:xfrm>
          <a:prstGeom prst="rect">
            <a:avLst/>
          </a:prstGeom>
          <a:noFill/>
        </p:spPr>
        <p:txBody>
          <a:bodyPr wrap="square" rtlCol="0">
            <a:spAutoFit/>
          </a:bodyPr>
          <a:lstStyle/>
          <a:p>
            <a:pPr algn="ctr"/>
            <a:r>
              <a:rPr lang="en-US" altLang="zh-CN" sz="1200" b="1" dirty="0">
                <a:solidFill>
                  <a:schemeClr val="tx1">
                    <a:lumMod val="75000"/>
                    <a:lumOff val="25000"/>
                  </a:schemeClr>
                </a:solidFill>
                <a:latin typeface="+mj-ea"/>
                <a:ea typeface="+mj-ea"/>
                <a:sym typeface="+mn-ea"/>
              </a:rPr>
              <a:t>The user can demonstrate on a projector or computer, or print thepresentation and make it into a film to be used in a wider field</a:t>
            </a:r>
            <a:endParaRPr lang="en-US" altLang="zh-CN" sz="1800" b="1" dirty="0">
              <a:solidFill>
                <a:srgbClr val="B18227"/>
              </a:solidFill>
              <a:latin typeface="+mj-ea"/>
              <a:ea typeface="+mj-ea"/>
            </a:endParaRPr>
          </a:p>
          <a:p>
            <a:endParaRPr lang="en-US" altLang="zh-CN" sz="1800" b="1" dirty="0">
              <a:solidFill>
                <a:srgbClr val="B18227"/>
              </a:solidFill>
              <a:latin typeface="+mj-ea"/>
              <a:ea typeface="+mj-ea"/>
            </a:endParaRPr>
          </a:p>
        </p:txBody>
      </p:sp>
      <p:pic>
        <p:nvPicPr>
          <p:cNvPr id="7" name="图片 6" descr="摄图网_400683065"/>
          <p:cNvPicPr>
            <a:picLocks noChangeAspect="1"/>
          </p:cNvPicPr>
          <p:nvPr/>
        </p:nvPicPr>
        <p:blipFill>
          <a:blip r:embed="rId5"/>
          <a:stretch>
            <a:fillRect/>
          </a:stretch>
        </p:blipFill>
        <p:spPr>
          <a:xfrm>
            <a:off x="-118586" y="1524476"/>
            <a:ext cx="4127659" cy="3686651"/>
          </a:xfrm>
          <a:prstGeom prst="rect">
            <a:avLst/>
          </a:prstGeom>
        </p:spPr>
      </p:pic>
      <p:pic>
        <p:nvPicPr>
          <p:cNvPr id="9" name="图片 8" descr="摄图网_400766832"/>
          <p:cNvPicPr>
            <a:picLocks noChangeAspect="1"/>
          </p:cNvPicPr>
          <p:nvPr/>
        </p:nvPicPr>
        <p:blipFill>
          <a:blip r:embed="rId6"/>
          <a:stretch>
            <a:fillRect/>
          </a:stretch>
        </p:blipFill>
        <p:spPr>
          <a:xfrm>
            <a:off x="6976586" y="-19050"/>
            <a:ext cx="2249329" cy="28274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anim calcmode="lin" valueType="num">
                                      <p:cBhvr>
                                        <p:cTn id="8" dur="1250" fill="hold"/>
                                        <p:tgtEl>
                                          <p:spTgt spid="8"/>
                                        </p:tgtEl>
                                        <p:attrNameLst>
                                          <p:attrName>ppt_x</p:attrName>
                                        </p:attrNameLst>
                                      </p:cBhvr>
                                      <p:tavLst>
                                        <p:tav tm="0">
                                          <p:val>
                                            <p:strVal val="#ppt_x"/>
                                          </p:val>
                                        </p:tav>
                                        <p:tav tm="100000">
                                          <p:val>
                                            <p:strVal val="#ppt_x"/>
                                          </p:val>
                                        </p:tav>
                                      </p:tavLst>
                                    </p:anim>
                                    <p:anim calcmode="lin" valueType="num">
                                      <p:cBhvr>
                                        <p:cTn id="9" dur="12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rcRect t="39281" r="14193" b="12357"/>
          <a:stretch>
            <a:fillRect/>
          </a:stretch>
        </p:blipFill>
        <p:spPr>
          <a:xfrm>
            <a:off x="5920105" y="740410"/>
            <a:ext cx="3205480" cy="3307715"/>
          </a:xfrm>
          <a:prstGeom prst="rect">
            <a:avLst/>
          </a:prstGeom>
        </p:spPr>
      </p:pic>
      <p:cxnSp>
        <p:nvCxnSpPr>
          <p:cNvPr id="3" name="line01" hidden="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2" name="line01" hidden="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022241" y="916784"/>
            <a:ext cx="2016224" cy="338554"/>
          </a:xfrm>
          <a:prstGeom prst="rect">
            <a:avLst/>
          </a:prstGeom>
          <a:noFill/>
        </p:spPr>
        <p:txBody>
          <a:bodyPr wrap="square" rtlCol="0">
            <a:spAutoFit/>
          </a:bodyPr>
          <a:lstStyle/>
          <a:p>
            <a:r>
              <a:rPr lang="zh-CN" altLang="en-US" sz="1600" dirty="0"/>
              <a:t>请输入您的标题</a:t>
            </a:r>
            <a:endParaRPr lang="zh-CN" altLang="en-US" sz="1600" dirty="0"/>
          </a:p>
        </p:txBody>
      </p:sp>
      <p:sp>
        <p:nvSpPr>
          <p:cNvPr id="30" name="TextBox 29"/>
          <p:cNvSpPr txBox="1"/>
          <p:nvPr/>
        </p:nvSpPr>
        <p:spPr>
          <a:xfrm>
            <a:off x="1022132" y="3046544"/>
            <a:ext cx="2016224" cy="338554"/>
          </a:xfrm>
          <a:prstGeom prst="rect">
            <a:avLst/>
          </a:prstGeom>
          <a:noFill/>
        </p:spPr>
        <p:txBody>
          <a:bodyPr wrap="square" rtlCol="0">
            <a:spAutoFit/>
          </a:bodyPr>
          <a:lstStyle/>
          <a:p>
            <a:r>
              <a:rPr lang="zh-CN" altLang="en-US" sz="1600" dirty="0"/>
              <a:t>请输入您的标题</a:t>
            </a:r>
            <a:endParaRPr lang="zh-CN" altLang="en-US" sz="1600" dirty="0"/>
          </a:p>
        </p:txBody>
      </p:sp>
      <p:sp>
        <p:nvSpPr>
          <p:cNvPr id="31" name="TextBox 30"/>
          <p:cNvSpPr txBox="1"/>
          <p:nvPr/>
        </p:nvSpPr>
        <p:spPr>
          <a:xfrm>
            <a:off x="734209" y="1502837"/>
            <a:ext cx="4824536" cy="600164"/>
          </a:xfrm>
          <a:prstGeom prst="rect">
            <a:avLst/>
          </a:prstGeom>
          <a:noFill/>
        </p:spPr>
        <p:txBody>
          <a:bodyPr wrap="square" rtlCol="0">
            <a:spAutoFit/>
          </a:bodyPr>
          <a:lstStyle/>
          <a:p>
            <a:pPr algn="just"/>
            <a:r>
              <a:rPr lang="zh-CN" altLang="en-US" sz="1100" dirty="0"/>
              <a:t>西斋向晓。窗影动、人声悄。梦中行处，数枝临水，幽花相照。把酒长歌，犹记竹间啼鸟。风流易老。更常被、闲愁恼。年年春事，大都探得，欢游多少。一夜狂风，又是海棠过了。</a:t>
            </a:r>
            <a:endParaRPr lang="zh-CN" altLang="en-US" sz="1100" dirty="0"/>
          </a:p>
        </p:txBody>
      </p:sp>
      <p:sp>
        <p:nvSpPr>
          <p:cNvPr id="32" name="TextBox 31"/>
          <p:cNvSpPr txBox="1"/>
          <p:nvPr/>
        </p:nvSpPr>
        <p:spPr>
          <a:xfrm>
            <a:off x="734100" y="3632597"/>
            <a:ext cx="4824536" cy="600164"/>
          </a:xfrm>
          <a:prstGeom prst="rect">
            <a:avLst/>
          </a:prstGeom>
          <a:noFill/>
        </p:spPr>
        <p:txBody>
          <a:bodyPr wrap="square" rtlCol="0">
            <a:spAutoFit/>
          </a:bodyPr>
          <a:lstStyle/>
          <a:p>
            <a:pPr algn="just"/>
            <a:r>
              <a:rPr lang="zh-CN" altLang="en-US" sz="1100" dirty="0"/>
              <a:t>西斋向晓。窗影动、人声悄。梦中行处，数枝临水，幽花相照。把酒长歌，犹记竹间啼鸟。风流易老。更常被、闲愁恼。年年春事，大都探得，欢游多少。一夜狂风，又是海棠过了。</a:t>
            </a:r>
            <a:endParaRPr lang="zh-CN" altLang="en-US" sz="1100" dirty="0"/>
          </a:p>
        </p:txBody>
      </p:sp>
      <p:sp>
        <p:nvSpPr>
          <p:cNvPr id="10" name="TextBox 9"/>
          <p:cNvSpPr txBox="1"/>
          <p:nvPr/>
        </p:nvSpPr>
        <p:spPr>
          <a:xfrm>
            <a:off x="802629" y="309885"/>
            <a:ext cx="3096344" cy="461665"/>
          </a:xfrm>
          <a:prstGeom prst="rect">
            <a:avLst/>
          </a:prstGeom>
          <a:noFill/>
        </p:spPr>
        <p:txBody>
          <a:bodyPr wrap="square" rtlCol="0">
            <a:spAutoFit/>
          </a:bodyPr>
          <a:lstStyle/>
          <a:p>
            <a:r>
              <a:rPr lang="zh-CN" altLang="en-US" dirty="0"/>
              <a:t>请输入您的标题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4000">
        <p:strips dir="rd"/>
      </p:transition>
    </mc:Choice>
    <mc:Fallback>
      <p:transition spd="slow" advClick="0" advTm="4000">
        <p:strips dir="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A000120150822A20KPBG</Template>
  <TotalTime>0</TotalTime>
  <Words>3122</Words>
  <Application>WPS 演示</Application>
  <PresentationFormat>全屏显示(16:9)</PresentationFormat>
  <Paragraphs>253</Paragraphs>
  <Slides>24</Slides>
  <Notes>25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vt:lpstr>
      <vt:lpstr>宋体</vt:lpstr>
      <vt:lpstr>Wingdings</vt:lpstr>
      <vt:lpstr>印品嗨宋</vt:lpstr>
      <vt:lpstr>Auraka方黑檀</vt:lpstr>
      <vt:lpstr>印品赤壁赋体</vt:lpstr>
      <vt:lpstr>Calibri</vt:lpstr>
      <vt:lpstr>微软雅黑</vt:lpstr>
      <vt:lpstr>Arial Unicode MS</vt:lpstr>
      <vt:lpstr>Calibri Light</vt:lpstr>
      <vt:lpstr>情书翩翩体</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2019-04-22T13:33:56Z</dcterms:created>
  <dcterms:modified xsi:type="dcterms:W3CDTF">2019-04-22T13:36:25Z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