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7" d="100"/>
          <a:sy n="17" d="100"/>
        </p:scale>
        <p:origin x="54" y="117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75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31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8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056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93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47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1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17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8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8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F6E74-EF0B-4997-AE20-0DBC5EC17133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639C-F07C-4752-88CD-CF89AB9BC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86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12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1.jpg"/><Relationship Id="rId7" Type="http://schemas.openxmlformats.org/officeDocument/2006/relationships/image" Target="../media/image5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8.png"/><Relationship Id="rId4" Type="http://schemas.openxmlformats.org/officeDocument/2006/relationships/image" Target="../media/image52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image" Target="../media/image21.jp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5.jp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0.png"/><Relationship Id="rId4" Type="http://schemas.openxmlformats.org/officeDocument/2006/relationships/image" Target="../media/image26.jp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9.jp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12.png"/><Relationship Id="rId4" Type="http://schemas.openxmlformats.org/officeDocument/2006/relationships/image" Target="../media/image30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g"/><Relationship Id="rId7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9.jp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1.png"/><Relationship Id="rId10" Type="http://schemas.openxmlformats.org/officeDocument/2006/relationships/image" Target="../media/image14.png"/><Relationship Id="rId4" Type="http://schemas.openxmlformats.org/officeDocument/2006/relationships/image" Target="../media/image40.jp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2.jp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43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4562419"/>
            <a:ext cx="4495800" cy="13399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737746"/>
            <a:ext cx="4495800" cy="25658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04999" y="3081202"/>
            <a:ext cx="83820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手绘风格夏日相册模板</a:t>
            </a:r>
          </a:p>
        </p:txBody>
      </p:sp>
      <p:sp>
        <p:nvSpPr>
          <p:cNvPr id="7" name="矩形 6"/>
          <p:cNvSpPr/>
          <p:nvPr/>
        </p:nvSpPr>
        <p:spPr>
          <a:xfrm>
            <a:off x="4191000" y="4039199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Summer Holiday</a:t>
            </a:r>
            <a:endParaRPr lang="zh-CN" altLang="en-US" sz="2800" dirty="0">
              <a:ln w="952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7000" y="4841970"/>
            <a:ext cx="177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2017.6</a:t>
            </a:r>
            <a:endParaRPr lang="zh-CN" altLang="en-US" sz="2000" dirty="0">
              <a:ln w="952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659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 rot="326414">
            <a:off x="1836322" y="1396689"/>
            <a:ext cx="4826964" cy="4305993"/>
            <a:chOff x="4306037" y="722042"/>
            <a:chExt cx="5153367" cy="459716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293" y="5773707"/>
            <a:ext cx="914286" cy="431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5" y="2040877"/>
            <a:ext cx="1966258" cy="18208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17" y="3549685"/>
            <a:ext cx="2008836" cy="16494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363" y="4992479"/>
            <a:ext cx="1415837" cy="11895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340" y="606928"/>
            <a:ext cx="2203443" cy="15513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58" y="5097453"/>
            <a:ext cx="1637486" cy="9599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8" y="5657946"/>
            <a:ext cx="752182" cy="54750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414731" y="2846130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1757041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267372">
            <a:off x="6132736" y="925626"/>
            <a:ext cx="4143099" cy="3695937"/>
            <a:chOff x="4306037" y="722042"/>
            <a:chExt cx="5153367" cy="459716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332" y="3342856"/>
            <a:ext cx="1948171" cy="18792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185" y="1605116"/>
            <a:ext cx="2020518" cy="8023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413" y="5232808"/>
            <a:ext cx="1415837" cy="118951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21048391">
            <a:off x="1912906" y="1089155"/>
            <a:ext cx="4300414" cy="3836272"/>
            <a:chOff x="4306037" y="722042"/>
            <a:chExt cx="5153368" cy="459716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111" y="4362477"/>
            <a:ext cx="1707943" cy="1740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61" y="4434854"/>
            <a:ext cx="752182" cy="54750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89356" y="5308073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42832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 rot="261550">
            <a:off x="4807645" y="539772"/>
            <a:ext cx="5153367" cy="4597167"/>
            <a:chOff x="4306037" y="722042"/>
            <a:chExt cx="5153367" cy="459716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450" y="5681774"/>
            <a:ext cx="523659" cy="3899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050" y="1116016"/>
            <a:ext cx="2279367" cy="9347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39" y="739768"/>
            <a:ext cx="2339593" cy="9290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897" y="3674918"/>
            <a:ext cx="2606097" cy="30285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853" y="3993820"/>
            <a:ext cx="1541685" cy="13323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745" y="5413225"/>
            <a:ext cx="1336676" cy="11507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136" y="5810626"/>
            <a:ext cx="717434" cy="52221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109" y="6245754"/>
            <a:ext cx="685625" cy="38644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49134" y="2535298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3849715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487" y="2675443"/>
            <a:ext cx="1303598" cy="12665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406" y="182539"/>
            <a:ext cx="1828587" cy="17603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1011155">
            <a:off x="1556793" y="1093904"/>
            <a:ext cx="5153367" cy="4597167"/>
            <a:chOff x="4306037" y="722042"/>
            <a:chExt cx="5153367" cy="459716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928" y="5847030"/>
            <a:ext cx="1206349" cy="7111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448" y="4552855"/>
            <a:ext cx="1643606" cy="13761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024" y="5669689"/>
            <a:ext cx="938764" cy="68331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94144" y="2870760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12" y="5050405"/>
            <a:ext cx="1549187" cy="175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9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406" y="2560257"/>
            <a:ext cx="1707943" cy="174066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21152934">
            <a:off x="5674501" y="766927"/>
            <a:ext cx="5153367" cy="4597167"/>
            <a:chOff x="4306037" y="722042"/>
            <a:chExt cx="5153367" cy="45971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75" y="4721752"/>
            <a:ext cx="1910003" cy="18004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543" y="4569021"/>
            <a:ext cx="1541685" cy="13323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657" y="2213022"/>
            <a:ext cx="2545743" cy="41440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031" y="4803823"/>
            <a:ext cx="903380" cy="5325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727" y="5697852"/>
            <a:ext cx="921673" cy="67087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35348" y="2422476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487" y="1041283"/>
            <a:ext cx="1242661" cy="49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1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783858">
            <a:off x="5942236" y="877889"/>
            <a:ext cx="4143099" cy="3695937"/>
            <a:chOff x="4306037" y="722042"/>
            <a:chExt cx="5153367" cy="459716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 rot="21048391">
            <a:off x="1720714" y="904000"/>
            <a:ext cx="4300414" cy="3836272"/>
            <a:chOff x="4306037" y="722042"/>
            <a:chExt cx="5153368" cy="45971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835" y="2634261"/>
            <a:ext cx="1197150" cy="132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740" y="3954781"/>
            <a:ext cx="2159001" cy="20268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5814">
            <a:off x="3028986" y="4000268"/>
            <a:ext cx="1521152" cy="15502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1" y="4279217"/>
            <a:ext cx="921673" cy="67087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543357" y="5366523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556" y="571807"/>
            <a:ext cx="2279367" cy="9347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0039">
            <a:off x="1306022" y="4791526"/>
            <a:ext cx="1072776" cy="927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75346">
            <a:off x="449095" y="5690942"/>
            <a:ext cx="1072776" cy="92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06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21187862">
            <a:off x="2835808" y="905650"/>
            <a:ext cx="4838558" cy="4316334"/>
            <a:chOff x="4306037" y="722042"/>
            <a:chExt cx="5153368" cy="459716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648" y="5419409"/>
            <a:ext cx="2876141" cy="1066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36" y="1678354"/>
            <a:ext cx="1803178" cy="10883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90" y="2253706"/>
            <a:ext cx="3307848" cy="426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553" y="5241641"/>
            <a:ext cx="1206349" cy="711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465" y="3965240"/>
            <a:ext cx="1707943" cy="17406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843" y="841862"/>
            <a:ext cx="2020518" cy="8023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45" y="4802496"/>
            <a:ext cx="752182" cy="54750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097253" y="2943912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66080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60765">
            <a:off x="3495545" y="980787"/>
            <a:ext cx="5549344" cy="4950402"/>
            <a:chOff x="4306037" y="722042"/>
            <a:chExt cx="5153368" cy="459716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968" y="635569"/>
            <a:ext cx="1207532" cy="12474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2" y="635569"/>
            <a:ext cx="2234903" cy="1846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2" y="4279900"/>
            <a:ext cx="2333357" cy="1904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216" y="4942561"/>
            <a:ext cx="1803143" cy="17753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643" y="3351513"/>
            <a:ext cx="3073885" cy="336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34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21048391">
            <a:off x="2577091" y="1244048"/>
            <a:ext cx="4300414" cy="3836272"/>
            <a:chOff x="4306037" y="722042"/>
            <a:chExt cx="5153368" cy="459716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 rot="326414">
            <a:off x="6388353" y="890958"/>
            <a:ext cx="4143099" cy="3695937"/>
            <a:chOff x="4306037" y="722042"/>
            <a:chExt cx="5153367" cy="45971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7" cy="459716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74" y="5399217"/>
            <a:ext cx="971403" cy="918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90" y="2340024"/>
            <a:ext cx="2545743" cy="41440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81" y="5691897"/>
            <a:ext cx="719155" cy="6190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207" y="4156422"/>
            <a:ext cx="1510644" cy="142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369" y="4687276"/>
            <a:ext cx="752182" cy="5475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74" y="3995529"/>
            <a:ext cx="1303598" cy="12665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44379" y="5617855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529877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21257374">
            <a:off x="5328122" y="1588060"/>
            <a:ext cx="4661401" cy="4158298"/>
            <a:chOff x="4306037" y="722042"/>
            <a:chExt cx="5153368" cy="45971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6037" y="722042"/>
              <a:ext cx="5153368" cy="459716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514850" y="922019"/>
              <a:ext cx="4733925" cy="36785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239" y="2763011"/>
            <a:ext cx="1539161" cy="2412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09" y="5673552"/>
            <a:ext cx="951797" cy="5610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179" y="5928988"/>
            <a:ext cx="752182" cy="5475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806" y="4693218"/>
            <a:ext cx="1643606" cy="1376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306" y="422312"/>
            <a:ext cx="1828587" cy="17603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0039">
            <a:off x="1409349" y="4917169"/>
            <a:ext cx="1136767" cy="9823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681" y="5576463"/>
            <a:ext cx="951797" cy="56105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86931" y="1721003"/>
            <a:ext cx="3613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952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此处可添加照片说明文字</a:t>
            </a:r>
          </a:p>
        </p:txBody>
      </p:sp>
    </p:spTree>
    <p:extLst>
      <p:ext uri="{BB962C8B-B14F-4D97-AF65-F5344CB8AC3E}">
        <p14:creationId xmlns:p14="http://schemas.microsoft.com/office/powerpoint/2010/main" val="2088765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63</Words>
  <Application>Microsoft Office PowerPoint</Application>
  <PresentationFormat>宽屏</PresentationFormat>
  <Paragraphs>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等线 Light</vt:lpstr>
      <vt:lpstr>微软雅黑 Light</vt:lpstr>
      <vt:lpstr>禹卫书法行书简体
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2017-06-14T12:51:45Z</dcterms:created>
  <dcterms:modified xsi:type="dcterms:W3CDTF">2019-04-16T05:36:04Z</dcterms:modified>
</cp:coreProperties>
</file>