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5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162F81"/>
    <a:srgbClr val="8A3E7E"/>
    <a:srgbClr val="4268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66" d="100"/>
          <a:sy n="66" d="100"/>
        </p:scale>
        <p:origin x="1494" y="6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61" y="0"/>
            <a:ext cx="12191677"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journey.yanj.cn/"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227" y="2349896"/>
            <a:ext cx="10253544" cy="3402149"/>
          </a:xfrm>
          <a:prstGeom prst="rect">
            <a:avLst/>
          </a:prstGeom>
        </p:spPr>
      </p:pic>
      <p:pic>
        <p:nvPicPr>
          <p:cNvPr id="3" name="图片 2">
            <a:extLst>
              <a:ext uri="{FF2B5EF4-FFF2-40B4-BE49-F238E27FC236}">
                <a16:creationId xmlns:a16="http://schemas.microsoft.com/office/drawing/2014/main" id="{D66B647D-1864-4CB0-A092-E9502CA6FA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0793" y="485347"/>
            <a:ext cx="1870412" cy="1864549"/>
          </a:xfrm>
          <a:prstGeom prst="rect">
            <a:avLst/>
          </a:prstGeom>
          <a:effectLst>
            <a:outerShdw blurRad="50800" dist="38100" dir="2700000" algn="tl" rotWithShape="0">
              <a:prstClr val="black">
                <a:alpha val="40000"/>
              </a:prstClr>
            </a:outerShdw>
          </a:effectLst>
        </p:spPr>
      </p:pic>
      <p:pic>
        <p:nvPicPr>
          <p:cNvPr id="4" name="群星 - 东方红">
            <a:hlinkClick r:id="" action="ppaction://media"/>
            <a:extLst>
              <a:ext uri="{FF2B5EF4-FFF2-40B4-BE49-F238E27FC236}">
                <a16:creationId xmlns:a16="http://schemas.microsoft.com/office/drawing/2014/main" id="{822ECF9C-3A52-46D2-BD33-5EEBB7E368EF}"/>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812800" y="288637"/>
            <a:ext cx="609600" cy="609600"/>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500"/>
                            </p:stCondLst>
                            <p:childTnLst>
                              <p:par>
                                <p:cTn id="18" presetID="1" presetClass="mediacall" presetSubtype="0" fill="hold" nodeType="afterEffect">
                                  <p:stCondLst>
                                    <p:cond delay="0"/>
                                  </p:stCondLst>
                                  <p:childTnLst>
                                    <p:cmd type="call" cmd="playFrom(0.0)">
                                      <p:cBhvr>
                                        <p:cTn id="19"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20312" y="1917626"/>
            <a:ext cx="2557424" cy="907751"/>
            <a:chOff x="3666731" y="1984470"/>
            <a:chExt cx="2636520" cy="1447800"/>
          </a:xfrm>
        </p:grpSpPr>
        <p:sp>
          <p:nvSpPr>
            <p:cNvPr id="3" name="任意多边形 2"/>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文本框 24"/>
            <p:cNvSpPr txBox="1"/>
            <p:nvPr/>
          </p:nvSpPr>
          <p:spPr>
            <a:xfrm>
              <a:off x="397172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组合 4"/>
          <p:cNvGrpSpPr/>
          <p:nvPr/>
        </p:nvGrpSpPr>
        <p:grpSpPr>
          <a:xfrm>
            <a:off x="1682791" y="1917626"/>
            <a:ext cx="2557424" cy="907751"/>
            <a:chOff x="1436370" y="1984470"/>
            <a:chExt cx="2636520" cy="1447800"/>
          </a:xfrm>
        </p:grpSpPr>
        <p:sp>
          <p:nvSpPr>
            <p:cNvPr id="6" name="任意多边形 5"/>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25"/>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组合 7"/>
          <p:cNvGrpSpPr/>
          <p:nvPr/>
        </p:nvGrpSpPr>
        <p:grpSpPr>
          <a:xfrm>
            <a:off x="8095353" y="1917626"/>
            <a:ext cx="2557424" cy="907751"/>
            <a:chOff x="8127453" y="1984470"/>
            <a:chExt cx="2636520" cy="1447800"/>
          </a:xfrm>
        </p:grpSpPr>
        <p:sp>
          <p:nvSpPr>
            <p:cNvPr id="9" name="任意多边形 8"/>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26"/>
            <p:cNvSpPr txBox="1"/>
            <p:nvPr/>
          </p:nvSpPr>
          <p:spPr>
            <a:xfrm>
              <a:off x="843901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5957832" y="1917626"/>
            <a:ext cx="2557424" cy="907751"/>
            <a:chOff x="5897092" y="1984470"/>
            <a:chExt cx="2636520" cy="1447800"/>
          </a:xfrm>
        </p:grpSpPr>
        <p:sp>
          <p:nvSpPr>
            <p:cNvPr id="12" name="任意多边形 11"/>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47"/>
          <p:cNvSpPr>
            <a:spLocks noChangeArrowheads="1"/>
          </p:cNvSpPr>
          <p:nvPr/>
        </p:nvSpPr>
        <p:spPr bwMode="auto">
          <a:xfrm>
            <a:off x="1483351" y="5085978"/>
            <a:ext cx="9004343"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95000"/>
                    <a:lumOff val="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在此录入本图表的综合描述说明，在此录入本图表的综合描述说明，在此录入本图表的综合描述说明，在此录入本图表的综合描述说明。在此录入本图表的综合描述说明，在此录入本图表的综合描述</a:t>
            </a:r>
            <a:r>
              <a:rPr lang="zh-CN" altLang="en-US" sz="1400" dirty="0" smtClean="0">
                <a:solidFill>
                  <a:schemeClr val="tx1">
                    <a:lumMod val="95000"/>
                    <a:lumOff val="5000"/>
                  </a:schemeClr>
                </a:solidFill>
                <a:sym typeface="微软雅黑" pitchFamily="34" charset="-122"/>
              </a:rPr>
              <a:t>说明。</a:t>
            </a:r>
            <a:endParaRPr lang="zh-CN" altLang="en-US" sz="1400" dirty="0">
              <a:solidFill>
                <a:schemeClr val="tx1">
                  <a:lumMod val="95000"/>
                  <a:lumOff val="5000"/>
                </a:schemeClr>
              </a:solidFill>
              <a:sym typeface="微软雅黑" pitchFamily="34" charset="-122"/>
            </a:endParaRPr>
          </a:p>
        </p:txBody>
      </p:sp>
      <p:sp>
        <p:nvSpPr>
          <p:cNvPr id="15" name="矩形 14"/>
          <p:cNvSpPr/>
          <p:nvPr/>
        </p:nvSpPr>
        <p:spPr>
          <a:xfrm>
            <a:off x="2022644"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16" name="矩形 47"/>
          <p:cNvSpPr>
            <a:spLocks noChangeArrowheads="1"/>
          </p:cNvSpPr>
          <p:nvPr/>
        </p:nvSpPr>
        <p:spPr bwMode="auto">
          <a:xfrm>
            <a:off x="1630710" y="3582500"/>
            <a:ext cx="209205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r>
              <a:rPr lang="zh-CN" altLang="en-US" sz="1400" dirty="0">
                <a:solidFill>
                  <a:schemeClr val="tx1">
                    <a:lumMod val="65000"/>
                    <a:lumOff val="35000"/>
                  </a:schemeClr>
                </a:solidFill>
                <a:sym typeface="微软雅黑" pitchFamily="34" charset="-122"/>
              </a:rPr>
              <a:t>。</a:t>
            </a:r>
          </a:p>
        </p:txBody>
      </p:sp>
      <p:sp>
        <p:nvSpPr>
          <p:cNvPr id="17" name="矩形 16"/>
          <p:cNvSpPr/>
          <p:nvPr/>
        </p:nvSpPr>
        <p:spPr>
          <a:xfrm>
            <a:off x="4262072"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3911828" y="3582500"/>
            <a:ext cx="205639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19" name="矩形 18"/>
          <p:cNvSpPr/>
          <p:nvPr/>
        </p:nvSpPr>
        <p:spPr>
          <a:xfrm>
            <a:off x="6498554"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6160422" y="3582500"/>
            <a:ext cx="207530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说明，在此录入上述图表的描述说明。</a:t>
            </a:r>
            <a:endParaRPr lang="zh-CN" altLang="en-US" sz="1400" dirty="0">
              <a:solidFill>
                <a:schemeClr val="tx1">
                  <a:lumMod val="65000"/>
                  <a:lumOff val="35000"/>
                </a:schemeClr>
              </a:solidFill>
              <a:sym typeface="微软雅黑" pitchFamily="34" charset="-122"/>
            </a:endParaRPr>
          </a:p>
        </p:txBody>
      </p:sp>
      <p:sp>
        <p:nvSpPr>
          <p:cNvPr id="21" name="矩形 20"/>
          <p:cNvSpPr/>
          <p:nvPr/>
        </p:nvSpPr>
        <p:spPr>
          <a:xfrm>
            <a:off x="8737983"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8426261" y="3582500"/>
            <a:ext cx="205599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cxnSp>
        <p:nvCxnSpPr>
          <p:cNvPr id="23" name="直接连接符 8"/>
          <p:cNvCxnSpPr/>
          <p:nvPr/>
        </p:nvCxnSpPr>
        <p:spPr>
          <a:xfrm>
            <a:off x="1416050" y="4869954"/>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28458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0-#ppt_w/2"/>
                                          </p:val>
                                        </p:tav>
                                        <p:tav tm="100000">
                                          <p:val>
                                            <p:strVal val="#ppt_x"/>
                                          </p:val>
                                        </p:tav>
                                      </p:tavLst>
                                    </p:anim>
                                    <p:anim calcmode="lin" valueType="num">
                                      <p:cBhvr additive="base">
                                        <p:cTn id="8" dur="400" fill="hold"/>
                                        <p:tgtEl>
                                          <p:spTgt spid="5"/>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400"/>
                                        <p:tgtEl>
                                          <p:spTgt spid="15"/>
                                        </p:tgtEl>
                                        <p:attrNameLst>
                                          <p:attrName>ppt_y</p:attrName>
                                        </p:attrNameLst>
                                      </p:cBhvr>
                                      <p:tavLst>
                                        <p:tav tm="0">
                                          <p:val>
                                            <p:strVal val="#ppt_y-#ppt_h*1.125000"/>
                                          </p:val>
                                        </p:tav>
                                        <p:tav tm="100000">
                                          <p:val>
                                            <p:strVal val="#ppt_y"/>
                                          </p:val>
                                        </p:tav>
                                      </p:tavLst>
                                    </p:anim>
                                    <p:animEffect transition="in" filter="wipe(down)">
                                      <p:cBhvr>
                                        <p:cTn id="12" dur="400"/>
                                        <p:tgtEl>
                                          <p:spTgt spid="15"/>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400"/>
                                        <p:tgtEl>
                                          <p:spTgt spid="2"/>
                                        </p:tgtEl>
                                        <p:attrNameLst>
                                          <p:attrName>ppt_x</p:attrName>
                                        </p:attrNameLst>
                                      </p:cBhvr>
                                      <p:tavLst>
                                        <p:tav tm="0">
                                          <p:val>
                                            <p:strVal val="#ppt_x-#ppt_w*1.125000"/>
                                          </p:val>
                                        </p:tav>
                                        <p:tav tm="100000">
                                          <p:val>
                                            <p:strVal val="#ppt_x"/>
                                          </p:val>
                                        </p:tav>
                                      </p:tavLst>
                                    </p:anim>
                                    <p:animEffect transition="in" filter="wipe(right)">
                                      <p:cBhvr>
                                        <p:cTn id="22" dur="400"/>
                                        <p:tgtEl>
                                          <p:spTgt spid="2"/>
                                        </p:tgtEl>
                                      </p:cBhvr>
                                    </p:animEffect>
                                  </p:childTnLst>
                                </p:cTn>
                              </p:par>
                              <p:par>
                                <p:cTn id="23" presetID="12" presetClass="entr" presetSubtype="1" fill="hold" grpId="0" nodeType="withEffect">
                                  <p:stCondLst>
                                    <p:cond delay="50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400"/>
                                        <p:tgtEl>
                                          <p:spTgt spid="17"/>
                                        </p:tgtEl>
                                        <p:attrNameLst>
                                          <p:attrName>ppt_y</p:attrName>
                                        </p:attrNameLst>
                                      </p:cBhvr>
                                      <p:tavLst>
                                        <p:tav tm="0">
                                          <p:val>
                                            <p:strVal val="#ppt_y-#ppt_h*1.125000"/>
                                          </p:val>
                                        </p:tav>
                                        <p:tav tm="100000">
                                          <p:val>
                                            <p:strVal val="#ppt_y"/>
                                          </p:val>
                                        </p:tav>
                                      </p:tavLst>
                                    </p:anim>
                                    <p:animEffect transition="in" filter="wipe(down)">
                                      <p:cBhvr>
                                        <p:cTn id="26" dur="400"/>
                                        <p:tgtEl>
                                          <p:spTgt spid="17"/>
                                        </p:tgtEl>
                                      </p:cBhvr>
                                    </p:animEffect>
                                  </p:childTnLst>
                                </p:cTn>
                              </p:par>
                              <p:par>
                                <p:cTn id="27" presetID="12" presetClass="entr" presetSubtype="1"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400"/>
                                        <p:tgtEl>
                                          <p:spTgt spid="18"/>
                                        </p:tgtEl>
                                        <p:attrNameLst>
                                          <p:attrName>ppt_y</p:attrName>
                                        </p:attrNameLst>
                                      </p:cBhvr>
                                      <p:tavLst>
                                        <p:tav tm="0">
                                          <p:val>
                                            <p:strVal val="#ppt_y-#ppt_h*1.125000"/>
                                          </p:val>
                                        </p:tav>
                                        <p:tav tm="100000">
                                          <p:val>
                                            <p:strVal val="#ppt_y"/>
                                          </p:val>
                                        </p:tav>
                                      </p:tavLst>
                                    </p:anim>
                                    <p:animEffect transition="in" filter="wipe(down)">
                                      <p:cBhvr>
                                        <p:cTn id="30" dur="4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400"/>
                                        <p:tgtEl>
                                          <p:spTgt spid="11"/>
                                        </p:tgtEl>
                                        <p:attrNameLst>
                                          <p:attrName>ppt_x</p:attrName>
                                        </p:attrNameLst>
                                      </p:cBhvr>
                                      <p:tavLst>
                                        <p:tav tm="0">
                                          <p:val>
                                            <p:strVal val="#ppt_x-#ppt_w*1.125000"/>
                                          </p:val>
                                        </p:tav>
                                        <p:tav tm="100000">
                                          <p:val>
                                            <p:strVal val="#ppt_x"/>
                                          </p:val>
                                        </p:tav>
                                      </p:tavLst>
                                    </p:anim>
                                    <p:animEffect transition="in" filter="wipe(right)">
                                      <p:cBhvr>
                                        <p:cTn id="36" dur="400"/>
                                        <p:tgtEl>
                                          <p:spTgt spid="11"/>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400"/>
                                        <p:tgtEl>
                                          <p:spTgt spid="19"/>
                                        </p:tgtEl>
                                        <p:attrNameLst>
                                          <p:attrName>ppt_y</p:attrName>
                                        </p:attrNameLst>
                                      </p:cBhvr>
                                      <p:tavLst>
                                        <p:tav tm="0">
                                          <p:val>
                                            <p:strVal val="#ppt_y-#ppt_h*1.125000"/>
                                          </p:val>
                                        </p:tav>
                                        <p:tav tm="100000">
                                          <p:val>
                                            <p:strVal val="#ppt_y"/>
                                          </p:val>
                                        </p:tav>
                                      </p:tavLst>
                                    </p:anim>
                                    <p:animEffect transition="in" filter="wipe(down)">
                                      <p:cBhvr>
                                        <p:cTn id="40" dur="400"/>
                                        <p:tgtEl>
                                          <p:spTgt spid="19"/>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400"/>
                                        <p:tgtEl>
                                          <p:spTgt spid="20"/>
                                        </p:tgtEl>
                                        <p:attrNameLst>
                                          <p:attrName>ppt_y</p:attrName>
                                        </p:attrNameLst>
                                      </p:cBhvr>
                                      <p:tavLst>
                                        <p:tav tm="0">
                                          <p:val>
                                            <p:strVal val="#ppt_y-#ppt_h*1.125000"/>
                                          </p:val>
                                        </p:tav>
                                        <p:tav tm="100000">
                                          <p:val>
                                            <p:strVal val="#ppt_y"/>
                                          </p:val>
                                        </p:tav>
                                      </p:tavLst>
                                    </p:anim>
                                    <p:animEffect transition="in" filter="wipe(down)">
                                      <p:cBhvr>
                                        <p:cTn id="44" dur="400"/>
                                        <p:tgtEl>
                                          <p:spTgt spid="20"/>
                                        </p:tgtEl>
                                      </p:cBhvr>
                                    </p:animEffect>
                                  </p:childTnLst>
                                </p:cTn>
                              </p:par>
                            </p:childTnLst>
                          </p:cTn>
                        </p:par>
                        <p:par>
                          <p:cTn id="45" fill="hold">
                            <p:stCondLst>
                              <p:cond delay="900"/>
                            </p:stCondLst>
                            <p:childTnLst>
                              <p:par>
                                <p:cTn id="46" presetID="1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400"/>
                                        <p:tgtEl>
                                          <p:spTgt spid="8"/>
                                        </p:tgtEl>
                                        <p:attrNameLst>
                                          <p:attrName>ppt_x</p:attrName>
                                        </p:attrNameLst>
                                      </p:cBhvr>
                                      <p:tavLst>
                                        <p:tav tm="0">
                                          <p:val>
                                            <p:strVal val="#ppt_x-#ppt_w*1.125000"/>
                                          </p:val>
                                        </p:tav>
                                        <p:tav tm="100000">
                                          <p:val>
                                            <p:strVal val="#ppt_x"/>
                                          </p:val>
                                        </p:tav>
                                      </p:tavLst>
                                    </p:anim>
                                    <p:animEffect transition="in" filter="wipe(right)">
                                      <p:cBhvr>
                                        <p:cTn id="49" dur="400"/>
                                        <p:tgtEl>
                                          <p:spTgt spid="8"/>
                                        </p:tgtEl>
                                      </p:cBhvr>
                                    </p:animEffect>
                                  </p:childTnLst>
                                </p:cTn>
                              </p:par>
                              <p:par>
                                <p:cTn id="50" presetID="12" presetClass="entr" presetSubtype="1" fill="hold" grpId="0" nodeType="withEffect">
                                  <p:stCondLst>
                                    <p:cond delay="5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400"/>
                                        <p:tgtEl>
                                          <p:spTgt spid="21"/>
                                        </p:tgtEl>
                                        <p:attrNameLst>
                                          <p:attrName>ppt_y</p:attrName>
                                        </p:attrNameLst>
                                      </p:cBhvr>
                                      <p:tavLst>
                                        <p:tav tm="0">
                                          <p:val>
                                            <p:strVal val="#ppt_y-#ppt_h*1.125000"/>
                                          </p:val>
                                        </p:tav>
                                        <p:tav tm="100000">
                                          <p:val>
                                            <p:strVal val="#ppt_y"/>
                                          </p:val>
                                        </p:tav>
                                      </p:tavLst>
                                    </p:anim>
                                    <p:animEffect transition="in" filter="wipe(down)">
                                      <p:cBhvr>
                                        <p:cTn id="53" dur="400"/>
                                        <p:tgtEl>
                                          <p:spTgt spid="21"/>
                                        </p:tgtEl>
                                      </p:cBhvr>
                                    </p:animEffect>
                                  </p:childTnLst>
                                </p:cTn>
                              </p:par>
                              <p:par>
                                <p:cTn id="54" presetID="12" presetClass="entr" presetSubtype="1" fill="hold" grpId="0" nodeType="withEffect">
                                  <p:stCondLst>
                                    <p:cond delay="50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400"/>
                                        <p:tgtEl>
                                          <p:spTgt spid="22"/>
                                        </p:tgtEl>
                                        <p:attrNameLst>
                                          <p:attrName>ppt_y</p:attrName>
                                        </p:attrNameLst>
                                      </p:cBhvr>
                                      <p:tavLst>
                                        <p:tav tm="0">
                                          <p:val>
                                            <p:strVal val="#ppt_y-#ppt_h*1.125000"/>
                                          </p:val>
                                        </p:tav>
                                        <p:tav tm="100000">
                                          <p:val>
                                            <p:strVal val="#ppt_y"/>
                                          </p:val>
                                        </p:tav>
                                      </p:tavLst>
                                    </p:anim>
                                    <p:animEffect transition="in" filter="wipe(down)">
                                      <p:cBhvr>
                                        <p:cTn id="57" dur="400"/>
                                        <p:tgtEl>
                                          <p:spTgt spid="22"/>
                                        </p:tgtEl>
                                      </p:cBhvr>
                                    </p:animEffect>
                                  </p:childTnLst>
                                </p:cTn>
                              </p:par>
                            </p:childTnLst>
                          </p:cTn>
                        </p:par>
                        <p:par>
                          <p:cTn id="58" fill="hold">
                            <p:stCondLst>
                              <p:cond delay="1800"/>
                            </p:stCondLst>
                            <p:childTnLst>
                              <p:par>
                                <p:cTn id="59" presetID="16" presetClass="entr" presetSubtype="37"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arn(outVertical)">
                                      <p:cBhvr>
                                        <p:cTn id="61" dur="750"/>
                                        <p:tgtEl>
                                          <p:spTgt spid="23"/>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633" y="1520171"/>
            <a:ext cx="2520388" cy="167920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343" y="4007693"/>
            <a:ext cx="2294961" cy="1722385"/>
          </a:xfrm>
          <a:prstGeom prst="rect">
            <a:avLst/>
          </a:prstGeom>
          <a:solidFill>
            <a:schemeClr val="accent1">
              <a:lumMod val="75000"/>
            </a:schemeClr>
          </a:solidFill>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0012" y="1514160"/>
            <a:ext cx="2585983" cy="1691232"/>
          </a:xfrm>
          <a:prstGeom prst="rect">
            <a:avLst/>
          </a:prstGeom>
        </p:spPr>
      </p:pic>
      <p:pic>
        <p:nvPicPr>
          <p:cNvPr id="5" name="图片 4"/>
          <p:cNvPicPr>
            <a:picLocks/>
          </p:cNvPicPr>
          <p:nvPr/>
        </p:nvPicPr>
        <p:blipFill>
          <a:blip r:embed="rId5">
            <a:extLst>
              <a:ext uri="{28A0092B-C50C-407E-A947-70E740481C1C}">
                <a14:useLocalDpi xmlns:a14="http://schemas.microsoft.com/office/drawing/2010/main" val="0"/>
              </a:ext>
            </a:extLst>
          </a:blip>
          <a:stretch>
            <a:fillRect/>
          </a:stretch>
        </p:blipFill>
        <p:spPr>
          <a:xfrm>
            <a:off x="6580013" y="4007693"/>
            <a:ext cx="2585982" cy="1722385"/>
          </a:xfrm>
          <a:prstGeom prst="rect">
            <a:avLst/>
          </a:prstGeom>
        </p:spPr>
      </p:pic>
      <p:sp>
        <p:nvSpPr>
          <p:cNvPr id="6" name="矩形 5"/>
          <p:cNvSpPr/>
          <p:nvPr/>
        </p:nvSpPr>
        <p:spPr>
          <a:xfrm>
            <a:off x="685834"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7" name="矩形 6"/>
          <p:cNvSpPr/>
          <p:nvPr/>
        </p:nvSpPr>
        <p:spPr>
          <a:xfrm>
            <a:off x="685834"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8" name="矩形 7"/>
          <p:cNvSpPr/>
          <p:nvPr/>
        </p:nvSpPr>
        <p:spPr>
          <a:xfrm>
            <a:off x="6436259"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9" name="矩形 8"/>
          <p:cNvSpPr/>
          <p:nvPr/>
        </p:nvSpPr>
        <p:spPr>
          <a:xfrm>
            <a:off x="6436259"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10" name="文本框 7"/>
          <p:cNvSpPr txBox="1">
            <a:spLocks noChangeArrowheads="1"/>
          </p:cNvSpPr>
          <p:nvPr/>
        </p:nvSpPr>
        <p:spPr bwMode="auto">
          <a:xfrm>
            <a:off x="3413014" y="1557586"/>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lvl="0"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1" name="文本框 7"/>
          <p:cNvSpPr txBox="1">
            <a:spLocks noChangeArrowheads="1"/>
          </p:cNvSpPr>
          <p:nvPr/>
        </p:nvSpPr>
        <p:spPr bwMode="auto">
          <a:xfrm>
            <a:off x="3413014" y="4150474"/>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2" name="文本框 7"/>
          <p:cNvSpPr txBox="1">
            <a:spLocks noChangeArrowheads="1"/>
          </p:cNvSpPr>
          <p:nvPr/>
        </p:nvSpPr>
        <p:spPr bwMode="auto">
          <a:xfrm>
            <a:off x="9215207" y="1557586"/>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13" name="文本框 7"/>
          <p:cNvSpPr txBox="1">
            <a:spLocks noChangeArrowheads="1"/>
          </p:cNvSpPr>
          <p:nvPr/>
        </p:nvSpPr>
        <p:spPr bwMode="auto">
          <a:xfrm>
            <a:off x="9215207" y="4150474"/>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Tree>
    <p:extLst>
      <p:ext uri="{BB962C8B-B14F-4D97-AF65-F5344CB8AC3E}">
        <p14:creationId xmlns:p14="http://schemas.microsoft.com/office/powerpoint/2010/main" val="9905303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00"/>
                                        <p:tgtEl>
                                          <p:spTgt spid="12"/>
                                        </p:tgtEl>
                                      </p:cBhvr>
                                    </p:animEffect>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par>
                          <p:cTn id="43" fill="hold">
                            <p:stCondLst>
                              <p:cond delay="4500"/>
                            </p:stCondLst>
                            <p:childTnLst>
                              <p:par>
                                <p:cTn id="44" presetID="2" presetClass="entr" presetSubtype="2"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par>
                          <p:cTn id="52" fill="hold">
                            <p:stCondLst>
                              <p:cond delay="55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4985" y="168691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4660173" y="1469326"/>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4" name="六边形 3"/>
          <p:cNvSpPr/>
          <p:nvPr/>
        </p:nvSpPr>
        <p:spPr>
          <a:xfrm>
            <a:off x="994481" y="3119400"/>
            <a:ext cx="1587056" cy="136846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sz="2800" dirty="0">
                <a:latin typeface="微软雅黑" panose="020B0503020204020204" pitchFamily="34" charset="-122"/>
                <a:ea typeface="微软雅黑" panose="020B0503020204020204" pitchFamily="34" charset="-122"/>
              </a:rPr>
              <a:t>添加内容</a:t>
            </a:r>
          </a:p>
        </p:txBody>
      </p:sp>
      <p:cxnSp>
        <p:nvCxnSpPr>
          <p:cNvPr id="5" name="直接箭头连接符 4"/>
          <p:cNvCxnSpPr>
            <a:stCxn id="4" idx="5"/>
            <a:endCxn id="2" idx="1"/>
          </p:cNvCxnSpPr>
          <p:nvPr/>
        </p:nvCxnSpPr>
        <p:spPr>
          <a:xfrm flipV="1">
            <a:off x="2239420" y="2246464"/>
            <a:ext cx="1345565" cy="87293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a:endCxn id="9" idx="1"/>
          </p:cNvCxnSpPr>
          <p:nvPr/>
        </p:nvCxnSpPr>
        <p:spPr>
          <a:xfrm>
            <a:off x="2581537" y="3803635"/>
            <a:ext cx="1003448" cy="762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a:endCxn id="12" idx="1"/>
          </p:cNvCxnSpPr>
          <p:nvPr/>
        </p:nvCxnSpPr>
        <p:spPr>
          <a:xfrm>
            <a:off x="2239420" y="4487869"/>
            <a:ext cx="1345565" cy="916105"/>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22"/>
          <p:cNvSpPr txBox="1"/>
          <p:nvPr/>
        </p:nvSpPr>
        <p:spPr>
          <a:xfrm>
            <a:off x="3978987" y="2049332"/>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9" name="矩形 8"/>
          <p:cNvSpPr/>
          <p:nvPr/>
        </p:nvSpPr>
        <p:spPr>
          <a:xfrm>
            <a:off x="3584985" y="3251704"/>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660173" y="3044363"/>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1" name="TextBox 25"/>
          <p:cNvSpPr txBox="1"/>
          <p:nvPr/>
        </p:nvSpPr>
        <p:spPr>
          <a:xfrm>
            <a:off x="3978987" y="3638129"/>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12" name="矩形 11"/>
          <p:cNvSpPr/>
          <p:nvPr/>
        </p:nvSpPr>
        <p:spPr>
          <a:xfrm>
            <a:off x="3584985" y="484442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660173" y="4637082"/>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4" name="TextBox 28"/>
          <p:cNvSpPr txBox="1"/>
          <p:nvPr/>
        </p:nvSpPr>
        <p:spPr>
          <a:xfrm>
            <a:off x="3978987" y="5230847"/>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26626271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995695" y="2420892"/>
            <a:ext cx="2969395" cy="19783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323869" y="2438033"/>
            <a:ext cx="2917938" cy="194407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432586" y="2420888"/>
            <a:ext cx="3370291" cy="1978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a:t>
            </a:r>
            <a:r>
              <a:rPr lang="zh-CN" altLang="en-US"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字</a:t>
            </a:r>
            <a:r>
              <a:rPr lang="zh-CN" altLang="en-US" sz="1400" dirty="0" smtClean="0">
                <a:latin typeface="微软雅黑" panose="020B0503020204020204" pitchFamily="34" charset="-122"/>
                <a:ea typeface="微软雅黑" panose="020B0503020204020204" pitchFamily="34" charset="-122"/>
              </a:rPr>
              <a:t>以内。</a:t>
            </a:r>
            <a:endParaRPr lang="zh-CN" altLang="en-US" sz="1400" dirty="0">
              <a:latin typeface="微软雅黑" panose="020B0503020204020204" pitchFamily="34" charset="-122"/>
              <a:ea typeface="微软雅黑" panose="020B0503020204020204" pitchFamily="34" charset="-122"/>
            </a:endParaRPr>
          </a:p>
        </p:txBody>
      </p:sp>
      <p:sp>
        <p:nvSpPr>
          <p:cNvPr id="5" name="Rectangle 5"/>
          <p:cNvSpPr>
            <a:spLocks/>
          </p:cNvSpPr>
          <p:nvPr/>
        </p:nvSpPr>
        <p:spPr bwMode="auto">
          <a:xfrm>
            <a:off x="1129158" y="4874388"/>
            <a:ext cx="9996041"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pPr>
            <a:r>
              <a:rPr lang="zh-CN" altLang="en-US" sz="16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字以内。</a:t>
            </a:r>
          </a:p>
        </p:txBody>
      </p:sp>
    </p:spTree>
    <p:extLst>
      <p:ext uri="{BB962C8B-B14F-4D97-AF65-F5344CB8AC3E}">
        <p14:creationId xmlns:p14="http://schemas.microsoft.com/office/powerpoint/2010/main" val="40199902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par>
                          <p:cTn id="10" fill="hold">
                            <p:stCondLst>
                              <p:cond delay="300"/>
                            </p:stCondLst>
                            <p:childTnLst>
                              <p:par>
                                <p:cTn id="11" presetID="1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par>
                          <p:cTn id="19" fill="hold">
                            <p:stCondLst>
                              <p:cond delay="8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92825" y="1584707"/>
            <a:ext cx="2556406" cy="3595219"/>
            <a:chOff x="6092825" y="1584707"/>
            <a:chExt cx="2556406" cy="3595219"/>
          </a:xfrm>
        </p:grpSpPr>
        <p:sp>
          <p:nvSpPr>
            <p:cNvPr id="3" name="Shape 294"/>
            <p:cNvSpPr/>
            <p:nvPr/>
          </p:nvSpPr>
          <p:spPr>
            <a:xfrm>
              <a:off x="6092825" y="1584707"/>
              <a:ext cx="2556406" cy="3595219"/>
            </a:xfrm>
            <a:prstGeom prst="upArrow">
              <a:avLst>
                <a:gd name="adj1" fmla="val 69872"/>
                <a:gd name="adj2" fmla="val 45564"/>
              </a:avLst>
            </a:prstGeom>
            <a:solidFill>
              <a:srgbClr val="C00000"/>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4" name="Shape 301"/>
            <p:cNvSpPr txBox="1"/>
            <p:nvPr/>
          </p:nvSpPr>
          <p:spPr>
            <a:xfrm>
              <a:off x="6504394"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5" name="Shape 302"/>
            <p:cNvSpPr txBox="1"/>
            <p:nvPr/>
          </p:nvSpPr>
          <p:spPr>
            <a:xfrm>
              <a:off x="6669495"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6" name="Shape 306"/>
            <p:cNvSpPr/>
            <p:nvPr/>
          </p:nvSpPr>
          <p:spPr>
            <a:xfrm>
              <a:off x="7173332" y="2338140"/>
              <a:ext cx="548151" cy="593597"/>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7" name="组合 6"/>
          <p:cNvGrpSpPr/>
          <p:nvPr/>
        </p:nvGrpSpPr>
        <p:grpSpPr>
          <a:xfrm>
            <a:off x="3535326" y="1584707"/>
            <a:ext cx="2556406" cy="3595219"/>
            <a:chOff x="3535327" y="1584707"/>
            <a:chExt cx="2556406" cy="3595219"/>
          </a:xfrm>
        </p:grpSpPr>
        <p:sp>
          <p:nvSpPr>
            <p:cNvPr id="8" name="Shape 293"/>
            <p:cNvSpPr/>
            <p:nvPr/>
          </p:nvSpPr>
          <p:spPr>
            <a:xfrm>
              <a:off x="3535327" y="1584707"/>
              <a:ext cx="2556406" cy="3595219"/>
            </a:xfrm>
            <a:prstGeom prst="upArrow">
              <a:avLst>
                <a:gd name="adj1" fmla="val 69872"/>
                <a:gd name="adj2" fmla="val 45564"/>
              </a:avLst>
            </a:prstGeom>
            <a:solidFill>
              <a:schemeClr val="tx1">
                <a:lumMod val="50000"/>
                <a:lumOff val="50000"/>
              </a:schemeClr>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9" name="Shape 299"/>
            <p:cNvSpPr txBox="1"/>
            <p:nvPr/>
          </p:nvSpPr>
          <p:spPr>
            <a:xfrm>
              <a:off x="3950208"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10" name="Shape 300"/>
            <p:cNvSpPr txBox="1"/>
            <p:nvPr/>
          </p:nvSpPr>
          <p:spPr>
            <a:xfrm>
              <a:off x="4115309"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11" name="Shape 307"/>
            <p:cNvSpPr/>
            <p:nvPr/>
          </p:nvSpPr>
          <p:spPr>
            <a:xfrm>
              <a:off x="4505127" y="2338140"/>
              <a:ext cx="638570" cy="570984"/>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12" name="组合 11"/>
          <p:cNvGrpSpPr/>
          <p:nvPr/>
        </p:nvGrpSpPr>
        <p:grpSpPr>
          <a:xfrm>
            <a:off x="8649231" y="1584707"/>
            <a:ext cx="2556406" cy="3595219"/>
            <a:chOff x="8649231" y="1584707"/>
            <a:chExt cx="2556406" cy="3595219"/>
          </a:xfrm>
        </p:grpSpPr>
        <p:sp>
          <p:nvSpPr>
            <p:cNvPr id="13" name="Shape 295"/>
            <p:cNvSpPr/>
            <p:nvPr/>
          </p:nvSpPr>
          <p:spPr>
            <a:xfrm>
              <a:off x="8649231" y="1584707"/>
              <a:ext cx="2556406" cy="3595219"/>
            </a:xfrm>
            <a:prstGeom prst="upArrow">
              <a:avLst>
                <a:gd name="adj1" fmla="val 69872"/>
                <a:gd name="adj2" fmla="val 45564"/>
              </a:avLst>
            </a:prstGeom>
            <a:solidFill>
              <a:schemeClr val="tx1">
                <a:lumMod val="50000"/>
                <a:lumOff val="50000"/>
              </a:schemeClr>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14" name="Shape 303"/>
            <p:cNvSpPr txBox="1"/>
            <p:nvPr/>
          </p:nvSpPr>
          <p:spPr>
            <a:xfrm>
              <a:off x="9072690"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15" name="Shape 304"/>
            <p:cNvSpPr txBox="1"/>
            <p:nvPr/>
          </p:nvSpPr>
          <p:spPr>
            <a:xfrm>
              <a:off x="9237791"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16" name="Shape 308"/>
            <p:cNvSpPr/>
            <p:nvPr/>
          </p:nvSpPr>
          <p:spPr>
            <a:xfrm>
              <a:off x="9608864" y="2338140"/>
              <a:ext cx="638570" cy="491833"/>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17" name="组合 16"/>
          <p:cNvGrpSpPr/>
          <p:nvPr/>
        </p:nvGrpSpPr>
        <p:grpSpPr>
          <a:xfrm>
            <a:off x="978920" y="1584707"/>
            <a:ext cx="2556406" cy="3595219"/>
            <a:chOff x="978920" y="1584707"/>
            <a:chExt cx="2556406" cy="3595219"/>
          </a:xfrm>
        </p:grpSpPr>
        <p:sp>
          <p:nvSpPr>
            <p:cNvPr id="18" name="Shape 296"/>
            <p:cNvSpPr/>
            <p:nvPr/>
          </p:nvSpPr>
          <p:spPr>
            <a:xfrm>
              <a:off x="978920" y="1584707"/>
              <a:ext cx="2556406" cy="3595219"/>
            </a:xfrm>
            <a:prstGeom prst="upArrow">
              <a:avLst>
                <a:gd name="adj1" fmla="val 69872"/>
                <a:gd name="adj2" fmla="val 45564"/>
              </a:avLst>
            </a:prstGeom>
            <a:solidFill>
              <a:srgbClr val="C00000"/>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19" name="Shape 297"/>
            <p:cNvSpPr txBox="1"/>
            <p:nvPr/>
          </p:nvSpPr>
          <p:spPr>
            <a:xfrm>
              <a:off x="1381912" y="3041772"/>
              <a:ext cx="1734855" cy="462982"/>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20" name="Shape 298"/>
            <p:cNvSpPr txBox="1"/>
            <p:nvPr/>
          </p:nvSpPr>
          <p:spPr>
            <a:xfrm>
              <a:off x="1547013"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21" name="Shape 309"/>
            <p:cNvSpPr/>
            <p:nvPr/>
          </p:nvSpPr>
          <p:spPr>
            <a:xfrm>
              <a:off x="1812725" y="2353907"/>
              <a:ext cx="638573" cy="57098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sp>
        <p:nvSpPr>
          <p:cNvPr id="22" name="Shape 325"/>
          <p:cNvSpPr txBox="1"/>
          <p:nvPr/>
        </p:nvSpPr>
        <p:spPr>
          <a:xfrm>
            <a:off x="1371600" y="5365373"/>
            <a:ext cx="9461500" cy="825615"/>
          </a:xfrm>
          <a:prstGeom prst="rect">
            <a:avLst/>
          </a:prstGeom>
          <a:noFill/>
          <a:ln>
            <a:noFill/>
          </a:ln>
        </p:spPr>
        <p:txBody>
          <a:bodyPr lIns="91413" tIns="45700" rIns="91413" bIns="45700" anchor="t" anchorCtr="0">
            <a:noAutofit/>
          </a:body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400" dirty="0">
                <a:solidFill>
                  <a:prstClr val="black">
                    <a:lumMod val="50000"/>
                    <a:lumOff val="50000"/>
                  </a:prstClr>
                </a:solidFill>
                <a:latin typeface="微软雅黑"/>
                <a:ea typeface="微软雅黑"/>
                <a:sym typeface="Gill Sans" charset="0"/>
              </a:rPr>
              <a:t>200</a:t>
            </a:r>
            <a:r>
              <a:rPr lang="zh-CN" altLang="en-US" sz="1400" dirty="0">
                <a:solidFill>
                  <a:prstClr val="black">
                    <a:lumMod val="50000"/>
                    <a:lumOff val="50000"/>
                  </a:prstClr>
                </a:solidFill>
                <a:latin typeface="微软雅黑"/>
                <a:ea typeface="微软雅黑"/>
                <a:sym typeface="Gill Sans" charset="0"/>
              </a:rPr>
              <a:t>字以内，据统计每页幻灯片的最好控制在</a:t>
            </a:r>
            <a:r>
              <a:rPr lang="en-US" altLang="zh-CN" sz="1400" dirty="0">
                <a:solidFill>
                  <a:prstClr val="black">
                    <a:lumMod val="50000"/>
                    <a:lumOff val="50000"/>
                  </a:prstClr>
                </a:solidFill>
                <a:latin typeface="微软雅黑"/>
                <a:ea typeface="微软雅黑"/>
                <a:sym typeface="Gill Sans" charset="0"/>
              </a:rPr>
              <a:t>5</a:t>
            </a:r>
            <a:r>
              <a:rPr lang="zh-CN" altLang="en-US" sz="1400" dirty="0">
                <a:solidFill>
                  <a:prstClr val="black">
                    <a:lumMod val="50000"/>
                    <a:lumOff val="50000"/>
                  </a:prstClr>
                </a:solidFill>
                <a:latin typeface="微软雅黑"/>
                <a:ea typeface="微软雅黑"/>
                <a:sym typeface="Gill Sans" charset="0"/>
              </a:rPr>
              <a:t>分钟之内。</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7542192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grpId="0" nodeType="afterEffect">
                                  <p:stCondLst>
                                    <p:cond delay="0"/>
                                  </p:stCondLst>
                                  <p:iterate type="lt">
                                    <p:tmPct val="5000"/>
                                  </p:iterate>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4190145" y="2085749"/>
            <a:ext cx="4221401" cy="1049360"/>
          </a:xfrm>
          <a:prstGeom prst="rect">
            <a:avLst/>
          </a:prstGeom>
          <a:noFill/>
        </p:spPr>
        <p:txBody>
          <a:bodyPr wrap="square" lIns="121890" tIns="60945" rIns="121890" bIns="60945" rtlCol="0">
            <a:spAutoFit/>
          </a:bodyPr>
          <a:lstStyle/>
          <a:p>
            <a:pPr>
              <a:lnSpc>
                <a:spcPct val="125000"/>
              </a:lnSpc>
            </a:pPr>
            <a:r>
              <a:rPr lang="zh-CN" altLang="en-US" sz="5300" b="1" dirty="0" smtClean="0">
                <a:solidFill>
                  <a:srgbClr val="C00000"/>
                </a:solidFill>
                <a:latin typeface="微软雅黑" panose="020B0503020204020204" pitchFamily="34" charset="-122"/>
                <a:ea typeface="微软雅黑" panose="020B0503020204020204" pitchFamily="34" charset="-122"/>
              </a:rPr>
              <a:t>第三章</a:t>
            </a:r>
            <a:endParaRPr lang="zh-CN" altLang="en-US" sz="5300" b="1" dirty="0">
              <a:solidFill>
                <a:srgbClr val="C00000"/>
              </a:solidFill>
              <a:latin typeface="微软雅黑" panose="020B0503020204020204" pitchFamily="34" charset="-122"/>
              <a:ea typeface="微软雅黑" panose="020B0503020204020204" pitchFamily="34" charset="-122"/>
            </a:endParaRPr>
          </a:p>
        </p:txBody>
      </p:sp>
      <p:sp>
        <p:nvSpPr>
          <p:cNvPr id="3" name="文本框 6"/>
          <p:cNvSpPr txBox="1"/>
          <p:nvPr/>
        </p:nvSpPr>
        <p:spPr>
          <a:xfrm>
            <a:off x="4200234" y="3168964"/>
            <a:ext cx="4910309" cy="769732"/>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C00000"/>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pic>
        <p:nvPicPr>
          <p:cNvPr id="5" name="图片 4">
            <a:extLst>
              <a:ext uri="{FF2B5EF4-FFF2-40B4-BE49-F238E27FC236}">
                <a16:creationId xmlns:a16="http://schemas.microsoft.com/office/drawing/2014/main" id="{D66B647D-1864-4CB0-A092-E9502CA6F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456" y="1755784"/>
            <a:ext cx="2835246" cy="28263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35467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2000">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150"/>
                                            <p:tgtEl>
                                              <p:spTgt spid="3"/>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150"/>
                                            <p:tgtEl>
                                              <p:spTgt spid="3"/>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435259" y="1532933"/>
            <a:ext cx="0" cy="422621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109850" y="1849423"/>
            <a:ext cx="2877122" cy="363048"/>
            <a:chOff x="3249264" y="1751685"/>
            <a:chExt cx="2994025" cy="363092"/>
          </a:xfrm>
        </p:grpSpPr>
        <p:grpSp>
          <p:nvGrpSpPr>
            <p:cNvPr id="4" name="组合 3"/>
            <p:cNvGrpSpPr/>
            <p:nvPr/>
          </p:nvGrpSpPr>
          <p:grpSpPr>
            <a:xfrm>
              <a:off x="3249264" y="1776444"/>
              <a:ext cx="2994025" cy="314202"/>
              <a:chOff x="2940050" y="2132898"/>
              <a:chExt cx="2994025" cy="314202"/>
            </a:xfrm>
          </p:grpSpPr>
          <p:sp>
            <p:nvSpPr>
              <p:cNvPr id="6" name="圆角矩形 5"/>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圆角矩形 6"/>
              <p:cNvSpPr/>
              <p:nvPr/>
            </p:nvSpPr>
            <p:spPr>
              <a:xfrm>
                <a:off x="2940050" y="2132898"/>
                <a:ext cx="2108200" cy="314202"/>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 name="文本框 4"/>
            <p:cNvSpPr txBox="1"/>
            <p:nvPr/>
          </p:nvSpPr>
          <p:spPr>
            <a:xfrm>
              <a:off x="5335260" y="1751685"/>
              <a:ext cx="673754" cy="363092"/>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6" baseline="-30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3109850" y="2260437"/>
            <a:ext cx="2877122" cy="363048"/>
            <a:chOff x="3249264" y="2162753"/>
            <a:chExt cx="2994025" cy="363093"/>
          </a:xfrm>
        </p:grpSpPr>
        <p:grpSp>
          <p:nvGrpSpPr>
            <p:cNvPr id="9" name="组合 8"/>
            <p:cNvGrpSpPr/>
            <p:nvPr/>
          </p:nvGrpSpPr>
          <p:grpSpPr>
            <a:xfrm>
              <a:off x="3249264" y="2178703"/>
              <a:ext cx="2994025" cy="314618"/>
              <a:chOff x="2940050" y="2519659"/>
              <a:chExt cx="2994025" cy="314618"/>
            </a:xfrm>
          </p:grpSpPr>
          <p:sp>
            <p:nvSpPr>
              <p:cNvPr id="11" name="圆角矩形 10"/>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圆角矩形 11"/>
              <p:cNvSpPr/>
              <p:nvPr/>
            </p:nvSpPr>
            <p:spPr>
              <a:xfrm>
                <a:off x="2940051" y="2519659"/>
                <a:ext cx="889000" cy="314202"/>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0" name="文本框 9"/>
            <p:cNvSpPr txBox="1"/>
            <p:nvPr/>
          </p:nvSpPr>
          <p:spPr>
            <a:xfrm>
              <a:off x="4118872" y="2162753"/>
              <a:ext cx="673754" cy="363093"/>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6" baseline="-30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 name="组合 12"/>
          <p:cNvGrpSpPr/>
          <p:nvPr/>
        </p:nvGrpSpPr>
        <p:grpSpPr>
          <a:xfrm>
            <a:off x="3104856" y="4171479"/>
            <a:ext cx="2893972" cy="363048"/>
            <a:chOff x="3244272" y="3932941"/>
            <a:chExt cx="3011560" cy="363092"/>
          </a:xfrm>
        </p:grpSpPr>
        <p:sp>
          <p:nvSpPr>
            <p:cNvPr id="14" name="圆角矩形 13"/>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圆角矩形 14"/>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p:cNvSpPr txBox="1"/>
            <p:nvPr/>
          </p:nvSpPr>
          <p:spPr>
            <a:xfrm>
              <a:off x="4418923" y="3932941"/>
              <a:ext cx="907693" cy="363092"/>
            </a:xfrm>
            <a:prstGeom prst="rect">
              <a:avLst/>
            </a:prstGeom>
            <a:noFill/>
          </p:spPr>
          <p:txBody>
            <a:bodyPr wrap="square" rtlCol="0">
              <a:spAutoFit/>
            </a:bodyPr>
            <a:lstStyle/>
            <a:p>
              <a:pPr algn="ctr">
                <a:lnSpc>
                  <a:spcPct val="120000"/>
                </a:lnSpc>
              </a:pPr>
              <a:r>
                <a:rPr lang="en-US" altLang="zh-CN" sz="1466"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6" baseline="-30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p:cNvGrpSpPr/>
          <p:nvPr/>
        </p:nvGrpSpPr>
        <p:grpSpPr>
          <a:xfrm>
            <a:off x="3104862" y="4563456"/>
            <a:ext cx="2891072" cy="363048"/>
            <a:chOff x="3244272" y="4324968"/>
            <a:chExt cx="3008542" cy="363091"/>
          </a:xfrm>
        </p:grpSpPr>
        <p:sp>
          <p:nvSpPr>
            <p:cNvPr id="18" name="圆角矩形 17"/>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圆角矩形 18"/>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文本框 19"/>
            <p:cNvSpPr txBox="1"/>
            <p:nvPr/>
          </p:nvSpPr>
          <p:spPr>
            <a:xfrm>
              <a:off x="5326614" y="4324968"/>
              <a:ext cx="673754" cy="363091"/>
            </a:xfrm>
            <a:prstGeom prst="rect">
              <a:avLst/>
            </a:prstGeom>
            <a:noFill/>
          </p:spPr>
          <p:txBody>
            <a:bodyPr wrap="square" rtlCol="0">
              <a:spAutoFit/>
            </a:bodyPr>
            <a:lstStyle/>
            <a:p>
              <a:pPr algn="ctr">
                <a:lnSpc>
                  <a:spcPct val="120000"/>
                </a:lnSpc>
              </a:pPr>
              <a:r>
                <a:rPr lang="en-US" altLang="zh-CN" sz="1466"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6" baseline="-30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1" name="组合 20"/>
          <p:cNvGrpSpPr/>
          <p:nvPr/>
        </p:nvGrpSpPr>
        <p:grpSpPr>
          <a:xfrm>
            <a:off x="1348827" y="1608951"/>
            <a:ext cx="1915995" cy="1949585"/>
            <a:chOff x="471707" y="1675770"/>
            <a:chExt cx="2158455" cy="2196000"/>
          </a:xfrm>
          <a:solidFill>
            <a:srgbClr val="00B0F0"/>
          </a:solidFill>
        </p:grpSpPr>
        <p:grpSp>
          <p:nvGrpSpPr>
            <p:cNvPr id="22" name="组合 21"/>
            <p:cNvGrpSpPr>
              <a:grpSpLocks noChangeAspect="1"/>
            </p:cNvGrpSpPr>
            <p:nvPr/>
          </p:nvGrpSpPr>
          <p:grpSpPr>
            <a:xfrm>
              <a:off x="471707" y="1675770"/>
              <a:ext cx="2158455" cy="2196000"/>
              <a:chOff x="5397500" y="5734050"/>
              <a:chExt cx="365125" cy="371476"/>
            </a:xfrm>
            <a:grpFill/>
          </p:grpSpPr>
          <p:sp>
            <p:nvSpPr>
              <p:cNvPr id="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3" name="组合 22"/>
            <p:cNvGrpSpPr>
              <a:grpSpLocks noChangeAspect="1"/>
            </p:cNvGrpSpPr>
            <p:nvPr/>
          </p:nvGrpSpPr>
          <p:grpSpPr>
            <a:xfrm>
              <a:off x="1735995" y="2108076"/>
              <a:ext cx="462003" cy="468000"/>
              <a:chOff x="2665061" y="4979202"/>
              <a:chExt cx="284308" cy="288000"/>
            </a:xfrm>
            <a:grpFill/>
          </p:grpSpPr>
          <p:sp>
            <p:nvSpPr>
              <p:cNvPr id="2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595959"/>
              </a:solidFill>
              <a:ln>
                <a:solidFill>
                  <a:srgbClr val="595959"/>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29" name="组合 28"/>
          <p:cNvGrpSpPr/>
          <p:nvPr/>
        </p:nvGrpSpPr>
        <p:grpSpPr>
          <a:xfrm>
            <a:off x="1358900" y="3963776"/>
            <a:ext cx="1915995" cy="1949585"/>
            <a:chOff x="478903" y="4355475"/>
            <a:chExt cx="2158455" cy="2196000"/>
          </a:xfrm>
          <a:solidFill>
            <a:srgbClr val="0067B4"/>
          </a:solidFill>
        </p:grpSpPr>
        <p:grpSp>
          <p:nvGrpSpPr>
            <p:cNvPr id="30" name="组合 29"/>
            <p:cNvGrpSpPr>
              <a:grpSpLocks noChangeAspect="1"/>
            </p:cNvGrpSpPr>
            <p:nvPr/>
          </p:nvGrpSpPr>
          <p:grpSpPr>
            <a:xfrm>
              <a:off x="1795203" y="4733013"/>
              <a:ext cx="366333" cy="576000"/>
              <a:chOff x="2257888" y="5547128"/>
              <a:chExt cx="137373" cy="216000"/>
            </a:xfrm>
            <a:grpFill/>
          </p:grpSpPr>
          <p:sp>
            <p:nvSpPr>
              <p:cNvPr id="3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478903" y="4355475"/>
              <a:ext cx="2158455" cy="2196000"/>
              <a:chOff x="5397500" y="5734050"/>
              <a:chExt cx="365125" cy="371476"/>
            </a:xfrm>
            <a:grpFill/>
          </p:grpSpPr>
          <p:sp>
            <p:nvSpPr>
              <p:cNvPr id="3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37" name="矩形 36"/>
          <p:cNvSpPr/>
          <p:nvPr/>
        </p:nvSpPr>
        <p:spPr>
          <a:xfrm>
            <a:off x="6950447" y="1570916"/>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a:t>
            </a:r>
            <a:r>
              <a:rPr lang="zh-CN" altLang="en-US" dirty="0">
                <a:solidFill>
                  <a:srgbClr val="C00000"/>
                </a:solidFill>
                <a:latin typeface="微软雅黑" pitchFamily="34" charset="-122"/>
                <a:ea typeface="微软雅黑" pitchFamily="34" charset="-122"/>
              </a:rPr>
              <a:t>内容</a:t>
            </a:r>
            <a:endParaRPr lang="en-US" altLang="zh-CN" dirty="0">
              <a:solidFill>
                <a:srgbClr val="C00000"/>
              </a:solidFill>
              <a:latin typeface="微软雅黑" pitchFamily="34" charset="-122"/>
              <a:ea typeface="微软雅黑" pitchFamily="34" charset="-122"/>
            </a:endParaRPr>
          </a:p>
        </p:txBody>
      </p:sp>
      <p:sp>
        <p:nvSpPr>
          <p:cNvPr id="38" name="矩形 37"/>
          <p:cNvSpPr>
            <a:spLocks noChangeArrowheads="1"/>
          </p:cNvSpPr>
          <p:nvPr/>
        </p:nvSpPr>
        <p:spPr bwMode="auto">
          <a:xfrm>
            <a:off x="6949632" y="1912251"/>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39" name="矩形 38"/>
          <p:cNvSpPr/>
          <p:nvPr/>
        </p:nvSpPr>
        <p:spPr>
          <a:xfrm>
            <a:off x="6950447" y="3094651"/>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标题内容</a:t>
            </a:r>
            <a:endParaRPr lang="en-US" altLang="zh-CN" dirty="0">
              <a:solidFill>
                <a:srgbClr val="C00000"/>
              </a:solidFill>
              <a:latin typeface="微软雅黑" pitchFamily="34" charset="-122"/>
              <a:ea typeface="微软雅黑" pitchFamily="34" charset="-122"/>
            </a:endParaRPr>
          </a:p>
        </p:txBody>
      </p:sp>
      <p:sp>
        <p:nvSpPr>
          <p:cNvPr id="40" name="矩形 39"/>
          <p:cNvSpPr>
            <a:spLocks noChangeArrowheads="1"/>
          </p:cNvSpPr>
          <p:nvPr/>
        </p:nvSpPr>
        <p:spPr bwMode="auto">
          <a:xfrm>
            <a:off x="6949632" y="3435984"/>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6950447" y="4618384"/>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标题内容</a:t>
            </a:r>
            <a:endParaRPr lang="en-US" altLang="zh-CN" dirty="0">
              <a:solidFill>
                <a:srgbClr val="C00000"/>
              </a:solidFill>
              <a:latin typeface="微软雅黑" pitchFamily="34" charset="-122"/>
              <a:ea typeface="微软雅黑" pitchFamily="34" charset="-122"/>
            </a:endParaRPr>
          </a:p>
        </p:txBody>
      </p:sp>
      <p:sp>
        <p:nvSpPr>
          <p:cNvPr id="42" name="矩形 47"/>
          <p:cNvSpPr>
            <a:spLocks noChangeArrowheads="1"/>
          </p:cNvSpPr>
          <p:nvPr/>
        </p:nvSpPr>
        <p:spPr bwMode="auto">
          <a:xfrm>
            <a:off x="6949632" y="4959716"/>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a:t>
            </a:r>
          </a:p>
        </p:txBody>
      </p:sp>
      <p:sp>
        <p:nvSpPr>
          <p:cNvPr id="43" name="矩形 42"/>
          <p:cNvSpPr/>
          <p:nvPr/>
        </p:nvSpPr>
        <p:spPr>
          <a:xfrm>
            <a:off x="3202529" y="1447801"/>
            <a:ext cx="1210513" cy="399947"/>
          </a:xfrm>
          <a:prstGeom prst="rect">
            <a:avLst/>
          </a:prstGeom>
        </p:spPr>
        <p:txBody>
          <a:bodyPr wrap="none" lIns="91403" tIns="45703" rIns="91403" bIns="45703">
            <a:spAutoFit/>
          </a:bodyPr>
          <a:lstStyle/>
          <a:p>
            <a:r>
              <a:rPr lang="zh-CN" altLang="en-US" sz="1999" dirty="0">
                <a:solidFill>
                  <a:schemeClr val="tx1">
                    <a:lumMod val="65000"/>
                    <a:lumOff val="35000"/>
                  </a:schemeClr>
                </a:solidFill>
                <a:latin typeface="微软雅黑" pitchFamily="34" charset="-122"/>
                <a:ea typeface="微软雅黑" pitchFamily="34" charset="-122"/>
              </a:rPr>
              <a:t>添加标题</a:t>
            </a:r>
            <a:endParaRPr lang="en-US" altLang="zh-CN" sz="1999" dirty="0">
              <a:solidFill>
                <a:schemeClr val="tx1">
                  <a:lumMod val="65000"/>
                  <a:lumOff val="35000"/>
                </a:schemeClr>
              </a:solidFill>
              <a:latin typeface="微软雅黑" pitchFamily="34" charset="-122"/>
              <a:ea typeface="微软雅黑" pitchFamily="34" charset="-122"/>
            </a:endParaRPr>
          </a:p>
        </p:txBody>
      </p:sp>
      <p:sp>
        <p:nvSpPr>
          <p:cNvPr id="44" name="矩形 47"/>
          <p:cNvSpPr>
            <a:spLocks noChangeArrowheads="1"/>
          </p:cNvSpPr>
          <p:nvPr/>
        </p:nvSpPr>
        <p:spPr bwMode="auto">
          <a:xfrm>
            <a:off x="3212299" y="2726756"/>
            <a:ext cx="2629701" cy="60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45" name="矩形 44"/>
          <p:cNvSpPr/>
          <p:nvPr/>
        </p:nvSpPr>
        <p:spPr>
          <a:xfrm>
            <a:off x="3202529" y="3793977"/>
            <a:ext cx="1210513" cy="399947"/>
          </a:xfrm>
          <a:prstGeom prst="rect">
            <a:avLst/>
          </a:prstGeom>
        </p:spPr>
        <p:txBody>
          <a:bodyPr wrap="none" lIns="91403" tIns="45703" rIns="91403" bIns="45703">
            <a:spAutoFit/>
          </a:bodyPr>
          <a:lstStyle/>
          <a:p>
            <a:r>
              <a:rPr lang="zh-CN" altLang="en-US" sz="1999" dirty="0">
                <a:solidFill>
                  <a:schemeClr val="tx1">
                    <a:lumMod val="65000"/>
                    <a:lumOff val="35000"/>
                  </a:schemeClr>
                </a:solidFill>
                <a:latin typeface="微软雅黑" pitchFamily="34" charset="-122"/>
                <a:ea typeface="微软雅黑" pitchFamily="34" charset="-122"/>
              </a:rPr>
              <a:t>添加标题</a:t>
            </a:r>
            <a:endParaRPr lang="en-US" altLang="zh-CN" sz="1999" dirty="0">
              <a:solidFill>
                <a:schemeClr val="tx1">
                  <a:lumMod val="65000"/>
                  <a:lumOff val="35000"/>
                </a:schemeClr>
              </a:solidFill>
              <a:latin typeface="微软雅黑" pitchFamily="34" charset="-122"/>
              <a:ea typeface="微软雅黑" pitchFamily="34" charset="-122"/>
            </a:endParaRPr>
          </a:p>
        </p:txBody>
      </p:sp>
      <p:sp>
        <p:nvSpPr>
          <p:cNvPr id="46" name="矩形 45"/>
          <p:cNvSpPr>
            <a:spLocks noChangeArrowheads="1"/>
          </p:cNvSpPr>
          <p:nvPr/>
        </p:nvSpPr>
        <p:spPr bwMode="auto">
          <a:xfrm>
            <a:off x="3212299" y="5057170"/>
            <a:ext cx="2629701" cy="60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40655069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cBhvr>
                                        <p:cTn id="7" dur="350" fill="hold"/>
                                        <p:tgtEl>
                                          <p:spTgt spid="21"/>
                                        </p:tgtEl>
                                        <p:attrNameLst>
                                          <p:attrName>ppt_w</p:attrName>
                                        </p:attrNameLst>
                                      </p:cBhvr>
                                      <p:tavLst>
                                        <p:tav tm="0">
                                          <p:val>
                                            <p:fltVal val="0"/>
                                          </p:val>
                                        </p:tav>
                                        <p:tav tm="100000">
                                          <p:val>
                                            <p:strVal val="#ppt_w"/>
                                          </p:val>
                                        </p:tav>
                                      </p:tavLst>
                                    </p:anim>
                                    <p:anim calcmode="lin" valueType="num">
                                      <p:cBhvr>
                                        <p:cTn id="8" dur="350" fill="hold"/>
                                        <p:tgtEl>
                                          <p:spTgt spid="21"/>
                                        </p:tgtEl>
                                        <p:attrNameLst>
                                          <p:attrName>ppt_h</p:attrName>
                                        </p:attrNameLst>
                                      </p:cBhvr>
                                      <p:tavLst>
                                        <p:tav tm="0">
                                          <p:val>
                                            <p:fltVal val="0"/>
                                          </p:val>
                                        </p:tav>
                                        <p:tav tm="100000">
                                          <p:val>
                                            <p:strVal val="#ppt_h"/>
                                          </p:val>
                                        </p:tav>
                                      </p:tavLst>
                                    </p:anim>
                                    <p:animEffect transition="in" filter="fade">
                                      <p:cBhvr>
                                        <p:cTn id="9" dur="350"/>
                                        <p:tgtEl>
                                          <p:spTgt spid="21"/>
                                        </p:tgtEl>
                                      </p:cBhvr>
                                    </p:animEffect>
                                  </p:childTnLst>
                                </p:cTn>
                              </p:par>
                              <p:par>
                                <p:cTn id="10" presetID="22" presetClass="entr" presetSubtype="8"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nodeType="withEffect">
                                  <p:stCondLst>
                                    <p:cond delay="19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43"/>
                                        </p:tgtEl>
                                        <p:attrNameLst>
                                          <p:attrName>style.visibility</p:attrName>
                                        </p:attrNameLst>
                                      </p:cBhvr>
                                      <p:to>
                                        <p:strVal val="visible"/>
                                      </p:to>
                                    </p:set>
                                    <p:animEffect transition="in" filter="wipe(down)">
                                      <p:cBhvr>
                                        <p:cTn id="18" dur="500"/>
                                        <p:tgtEl>
                                          <p:spTgt spid="43"/>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44"/>
                                        </p:tgtEl>
                                        <p:attrNameLst>
                                          <p:attrName>style.visibility</p:attrName>
                                        </p:attrNameLst>
                                      </p:cBhvr>
                                      <p:to>
                                        <p:strVal val="visible"/>
                                      </p:to>
                                    </p:set>
                                    <p:animEffect transition="in" filter="wipe(up)">
                                      <p:cBhvr>
                                        <p:cTn id="21" dur="500"/>
                                        <p:tgtEl>
                                          <p:spTgt spid="44"/>
                                        </p:tgtEl>
                                      </p:cBhvr>
                                    </p:animEffect>
                                  </p:childTnLst>
                                </p:cTn>
                              </p:par>
                              <p:par>
                                <p:cTn id="22" presetID="53" presetClass="entr" presetSubtype="16" fill="hold" nodeType="withEffect">
                                  <p:stCondLst>
                                    <p:cond delay="3500"/>
                                  </p:stCondLst>
                                  <p:childTnLst>
                                    <p:set>
                                      <p:cBhvr>
                                        <p:cTn id="23" dur="1" fill="hold">
                                          <p:stCondLst>
                                            <p:cond delay="0"/>
                                          </p:stCondLst>
                                        </p:cTn>
                                        <p:tgtEl>
                                          <p:spTgt spid="29"/>
                                        </p:tgtEl>
                                        <p:attrNameLst>
                                          <p:attrName>style.visibility</p:attrName>
                                        </p:attrNameLst>
                                      </p:cBhvr>
                                      <p:to>
                                        <p:strVal val="visible"/>
                                      </p:to>
                                    </p:set>
                                    <p:anim calcmode="lin" valueType="num">
                                      <p:cBhvr>
                                        <p:cTn id="24" dur="350" fill="hold"/>
                                        <p:tgtEl>
                                          <p:spTgt spid="29"/>
                                        </p:tgtEl>
                                        <p:attrNameLst>
                                          <p:attrName>ppt_w</p:attrName>
                                        </p:attrNameLst>
                                      </p:cBhvr>
                                      <p:tavLst>
                                        <p:tav tm="0">
                                          <p:val>
                                            <p:fltVal val="0"/>
                                          </p:val>
                                        </p:tav>
                                        <p:tav tm="100000">
                                          <p:val>
                                            <p:strVal val="#ppt_w"/>
                                          </p:val>
                                        </p:tav>
                                      </p:tavLst>
                                    </p:anim>
                                    <p:anim calcmode="lin" valueType="num">
                                      <p:cBhvr>
                                        <p:cTn id="25" dur="350" fill="hold"/>
                                        <p:tgtEl>
                                          <p:spTgt spid="29"/>
                                        </p:tgtEl>
                                        <p:attrNameLst>
                                          <p:attrName>ppt_h</p:attrName>
                                        </p:attrNameLst>
                                      </p:cBhvr>
                                      <p:tavLst>
                                        <p:tav tm="0">
                                          <p:val>
                                            <p:fltVal val="0"/>
                                          </p:val>
                                        </p:tav>
                                        <p:tav tm="100000">
                                          <p:val>
                                            <p:strVal val="#ppt_h"/>
                                          </p:val>
                                        </p:tav>
                                      </p:tavLst>
                                    </p:anim>
                                    <p:animEffect transition="in" filter="fade">
                                      <p:cBhvr>
                                        <p:cTn id="26" dur="350"/>
                                        <p:tgtEl>
                                          <p:spTgt spid="29"/>
                                        </p:tgtEl>
                                      </p:cBhvr>
                                    </p:animEffect>
                                  </p:childTnLst>
                                </p:cTn>
                              </p:par>
                              <p:par>
                                <p:cTn id="27" presetID="22" presetClass="entr" presetSubtype="8" fill="hold" nodeType="withEffect">
                                  <p:stCondLst>
                                    <p:cond delay="420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8" fill="hold" nodeType="withEffect">
                                  <p:stCondLst>
                                    <p:cond delay="510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45"/>
                                        </p:tgtEl>
                                        <p:attrNameLst>
                                          <p:attrName>style.visibility</p:attrName>
                                        </p:attrNameLst>
                                      </p:cBhvr>
                                      <p:to>
                                        <p:strVal val="visible"/>
                                      </p:to>
                                    </p:set>
                                    <p:animEffect transition="in" filter="wipe(down)">
                                      <p:cBhvr>
                                        <p:cTn id="35" dur="500"/>
                                        <p:tgtEl>
                                          <p:spTgt spid="45"/>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46"/>
                                        </p:tgtEl>
                                        <p:attrNameLst>
                                          <p:attrName>style.visibility</p:attrName>
                                        </p:attrNameLst>
                                      </p:cBhvr>
                                      <p:to>
                                        <p:strVal val="visible"/>
                                      </p:to>
                                    </p:set>
                                    <p:animEffect transition="in" filter="wipe(up)">
                                      <p:cBhvr>
                                        <p:cTn id="38" dur="500"/>
                                        <p:tgtEl>
                                          <p:spTgt spid="46"/>
                                        </p:tgtEl>
                                      </p:cBhvr>
                                    </p:animEffect>
                                  </p:childTnLst>
                                </p:cTn>
                              </p:par>
                              <p:par>
                                <p:cTn id="39" presetID="16" presetClass="entr" presetSubtype="26" fill="hold" nodeType="withEffect">
                                  <p:stCondLst>
                                    <p:cond delay="6700"/>
                                  </p:stCondLst>
                                  <p:childTnLst>
                                    <p:set>
                                      <p:cBhvr>
                                        <p:cTn id="40" dur="1" fill="hold">
                                          <p:stCondLst>
                                            <p:cond delay="0"/>
                                          </p:stCondLst>
                                        </p:cTn>
                                        <p:tgtEl>
                                          <p:spTgt spid="2"/>
                                        </p:tgtEl>
                                        <p:attrNameLst>
                                          <p:attrName>style.visibility</p:attrName>
                                        </p:attrNameLst>
                                      </p:cBhvr>
                                      <p:to>
                                        <p:strVal val="visible"/>
                                      </p:to>
                                    </p:set>
                                    <p:animEffect transition="in" filter="barn(inHorizontal)">
                                      <p:cBhvr>
                                        <p:cTn id="41" dur="250"/>
                                        <p:tgtEl>
                                          <p:spTgt spid="2"/>
                                        </p:tgtEl>
                                      </p:cBhvr>
                                    </p:animEffect>
                                  </p:childTnLst>
                                </p:cTn>
                              </p:par>
                            </p:childTnLst>
                          </p:cTn>
                        </p:par>
                        <p:par>
                          <p:cTn id="42" fill="hold">
                            <p:stCondLst>
                              <p:cond delay="6950"/>
                            </p:stCondLst>
                            <p:childTnLst>
                              <p:par>
                                <p:cTn id="43" presetID="10"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7450"/>
                            </p:stCondLst>
                            <p:childTnLst>
                              <p:par>
                                <p:cTn id="50" presetID="10" presetClass="entr" presetSubtype="0" fill="hold" grpId="0" nodeType="afterEffect">
                                  <p:stCondLst>
                                    <p:cond delay="50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8450"/>
                            </p:stCondLst>
                            <p:childTnLst>
                              <p:par>
                                <p:cTn id="57" presetID="10" presetClass="entr" presetSubtype="0" fill="hold" grpId="0" nodeType="after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45519" y="2032294"/>
            <a:ext cx="2861029" cy="1266759"/>
            <a:chOff x="1266208" y="1994660"/>
            <a:chExt cx="2936107" cy="1666636"/>
          </a:xfrm>
        </p:grpSpPr>
        <p:sp>
          <p:nvSpPr>
            <p:cNvPr id="3" name="矩形 7"/>
            <p:cNvSpPr>
              <a:spLocks noChangeArrowheads="1"/>
            </p:cNvSpPr>
            <p:nvPr/>
          </p:nvSpPr>
          <p:spPr bwMode="auto">
            <a:xfrm>
              <a:off x="1301802" y="1994660"/>
              <a:ext cx="2900513" cy="49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 name="矩形 6"/>
            <p:cNvSpPr>
              <a:spLocks noChangeArrowheads="1"/>
            </p:cNvSpPr>
            <p:nvPr/>
          </p:nvSpPr>
          <p:spPr bwMode="auto">
            <a:xfrm>
              <a:off x="1266208" y="2446499"/>
              <a:ext cx="2710078" cy="121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r>
                <a:rPr lang="zh-CN" altLang="en-US" sz="1200" dirty="0" smtClean="0">
                  <a:solidFill>
                    <a:prstClr val="black">
                      <a:lumMod val="50000"/>
                      <a:lumOff val="50000"/>
                    </a:prstClr>
                  </a:solidFill>
                  <a:latin typeface="微软雅黑"/>
                  <a:ea typeface="微软雅黑"/>
                  <a:sym typeface="Gill Sans" charset="0"/>
                </a:rPr>
                <a:t>。</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5" name="组合 4"/>
          <p:cNvGrpSpPr/>
          <p:nvPr/>
        </p:nvGrpSpPr>
        <p:grpSpPr>
          <a:xfrm>
            <a:off x="7559930" y="2003717"/>
            <a:ext cx="2833201" cy="1240979"/>
            <a:chOff x="8019915" y="1957064"/>
            <a:chExt cx="2907549" cy="1632723"/>
          </a:xfrm>
        </p:grpSpPr>
        <p:sp>
          <p:nvSpPr>
            <p:cNvPr id="6" name="矩形 7"/>
            <p:cNvSpPr>
              <a:spLocks noChangeArrowheads="1"/>
            </p:cNvSpPr>
            <p:nvPr/>
          </p:nvSpPr>
          <p:spPr bwMode="auto">
            <a:xfrm>
              <a:off x="8036860" y="1957064"/>
              <a:ext cx="2150433" cy="4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 name="矩形 6"/>
            <p:cNvSpPr>
              <a:spLocks noChangeArrowheads="1"/>
            </p:cNvSpPr>
            <p:nvPr/>
          </p:nvSpPr>
          <p:spPr bwMode="auto">
            <a:xfrm>
              <a:off x="8019915" y="2417926"/>
              <a:ext cx="2907549" cy="11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8" name="组合 7"/>
          <p:cNvGrpSpPr/>
          <p:nvPr/>
        </p:nvGrpSpPr>
        <p:grpSpPr>
          <a:xfrm>
            <a:off x="2045518" y="4332815"/>
            <a:ext cx="2640781" cy="1283141"/>
            <a:chOff x="1085831" y="4292038"/>
            <a:chExt cx="2710080" cy="1688192"/>
          </a:xfrm>
        </p:grpSpPr>
        <p:sp>
          <p:nvSpPr>
            <p:cNvPr id="9" name="矩形 7"/>
            <p:cNvSpPr>
              <a:spLocks noChangeArrowheads="1"/>
            </p:cNvSpPr>
            <p:nvPr/>
          </p:nvSpPr>
          <p:spPr bwMode="auto">
            <a:xfrm>
              <a:off x="1102779" y="4292038"/>
              <a:ext cx="2150433" cy="4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 name="矩形 6"/>
            <p:cNvSpPr>
              <a:spLocks noChangeArrowheads="1"/>
            </p:cNvSpPr>
            <p:nvPr/>
          </p:nvSpPr>
          <p:spPr bwMode="auto">
            <a:xfrm>
              <a:off x="1085831" y="4765431"/>
              <a:ext cx="2710080" cy="121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11" name="组合 10"/>
          <p:cNvGrpSpPr/>
          <p:nvPr/>
        </p:nvGrpSpPr>
        <p:grpSpPr>
          <a:xfrm>
            <a:off x="7559930" y="4323286"/>
            <a:ext cx="2790960" cy="1260029"/>
            <a:chOff x="8174723" y="4113050"/>
            <a:chExt cx="2864199" cy="1657786"/>
          </a:xfrm>
        </p:grpSpPr>
        <p:sp>
          <p:nvSpPr>
            <p:cNvPr id="12" name="矩形 7"/>
            <p:cNvSpPr>
              <a:spLocks noChangeArrowheads="1"/>
            </p:cNvSpPr>
            <p:nvPr/>
          </p:nvSpPr>
          <p:spPr bwMode="auto">
            <a:xfrm>
              <a:off x="8191019" y="4113050"/>
              <a:ext cx="2084630" cy="48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矩形 6"/>
            <p:cNvSpPr>
              <a:spLocks noChangeArrowheads="1"/>
            </p:cNvSpPr>
            <p:nvPr/>
          </p:nvSpPr>
          <p:spPr bwMode="auto">
            <a:xfrm>
              <a:off x="8174723" y="4598975"/>
              <a:ext cx="2864199" cy="11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14" name="组合 13"/>
          <p:cNvGrpSpPr/>
          <p:nvPr/>
        </p:nvGrpSpPr>
        <p:grpSpPr>
          <a:xfrm>
            <a:off x="4348683" y="1956093"/>
            <a:ext cx="3462132" cy="3462132"/>
            <a:chOff x="4064428" y="1919751"/>
            <a:chExt cx="3936437" cy="3936437"/>
          </a:xfrm>
        </p:grpSpPr>
        <p:sp>
          <p:nvSpPr>
            <p:cNvPr id="15" name="椭圆 14"/>
            <p:cNvSpPr/>
            <p:nvPr/>
          </p:nvSpPr>
          <p:spPr>
            <a:xfrm>
              <a:off x="4064428"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椭圆 15"/>
            <p:cNvSpPr/>
            <p:nvPr/>
          </p:nvSpPr>
          <p:spPr>
            <a:xfrm rot="5400000">
              <a:off x="4059862"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7" name="组合 16"/>
            <p:cNvGrpSpPr/>
            <p:nvPr/>
          </p:nvGrpSpPr>
          <p:grpSpPr>
            <a:xfrm>
              <a:off x="4545674" y="2411912"/>
              <a:ext cx="1359557" cy="1359557"/>
              <a:chOff x="4545674" y="2411912"/>
              <a:chExt cx="1359557" cy="1359557"/>
            </a:xfrm>
          </p:grpSpPr>
          <p:sp>
            <p:nvSpPr>
              <p:cNvPr id="27" name="椭圆 26"/>
              <p:cNvSpPr/>
              <p:nvPr/>
            </p:nvSpPr>
            <p:spPr>
              <a:xfrm>
                <a:off x="4545674" y="2411912"/>
                <a:ext cx="1359557" cy="1359557"/>
              </a:xfrm>
              <a:prstGeom prst="ellipse">
                <a:avLst/>
              </a:prstGeom>
              <a:solidFill>
                <a:schemeClr val="tx1">
                  <a:lumMod val="65000"/>
                  <a:lumOff val="35000"/>
                </a:schemeClr>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矩形 27"/>
              <p:cNvSpPr/>
              <p:nvPr/>
            </p:nvSpPr>
            <p:spPr>
              <a:xfrm>
                <a:off x="4932283" y="2595947"/>
                <a:ext cx="548139"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S</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6223066" y="2411912"/>
              <a:ext cx="1359557" cy="1359557"/>
              <a:chOff x="6223066" y="2411912"/>
              <a:chExt cx="1359557" cy="1359557"/>
            </a:xfrm>
          </p:grpSpPr>
          <p:sp>
            <p:nvSpPr>
              <p:cNvPr id="25" name="椭圆 24"/>
              <p:cNvSpPr/>
              <p:nvPr/>
            </p:nvSpPr>
            <p:spPr>
              <a:xfrm>
                <a:off x="6223066" y="2411912"/>
                <a:ext cx="1359557" cy="1359557"/>
              </a:xfrm>
              <a:prstGeom prst="ellipse">
                <a:avLst/>
              </a:prstGeom>
              <a:solidFill>
                <a:srgbClr val="C00000"/>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6527733" y="2630119"/>
                <a:ext cx="765829"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W</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545674" y="4033842"/>
              <a:ext cx="1359557" cy="1359557"/>
              <a:chOff x="4545674" y="4033842"/>
              <a:chExt cx="1359557" cy="1359557"/>
            </a:xfrm>
          </p:grpSpPr>
          <p:sp>
            <p:nvSpPr>
              <p:cNvPr id="23" name="椭圆 22"/>
              <p:cNvSpPr/>
              <p:nvPr/>
            </p:nvSpPr>
            <p:spPr>
              <a:xfrm>
                <a:off x="4545674" y="4033842"/>
                <a:ext cx="1359557" cy="1359557"/>
              </a:xfrm>
              <a:prstGeom prst="ellipse">
                <a:avLst/>
              </a:prstGeom>
              <a:solidFill>
                <a:srgbClr val="C00000"/>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4857718" y="4205515"/>
                <a:ext cx="702461"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O</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223066" y="4032418"/>
              <a:ext cx="1359557" cy="1359557"/>
              <a:chOff x="6223066" y="4032418"/>
              <a:chExt cx="1359557" cy="1359557"/>
            </a:xfrm>
          </p:grpSpPr>
          <p:sp>
            <p:nvSpPr>
              <p:cNvPr id="21" name="椭圆 20"/>
              <p:cNvSpPr/>
              <p:nvPr/>
            </p:nvSpPr>
            <p:spPr>
              <a:xfrm>
                <a:off x="6223066" y="4032418"/>
                <a:ext cx="1359557" cy="1359557"/>
              </a:xfrm>
              <a:prstGeom prst="ellipse">
                <a:avLst/>
              </a:prstGeom>
              <a:solidFill>
                <a:schemeClr val="tx1">
                  <a:lumMod val="65000"/>
                  <a:lumOff val="35000"/>
                </a:schemeClr>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6662416" y="4230579"/>
                <a:ext cx="506480"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T</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7589936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8" presetClass="emph" presetSubtype="0" fill="hold" nodeType="withEffect">
                                      <p:stCondLst>
                                        <p:cond delay="0"/>
                                      </p:stCondLst>
                                      <p:childTnLst>
                                        <p:animRot by="21600000">
                                          <p:cBhvr>
                                            <p:cTn id="11" dur="1000" fill="hold"/>
                                            <p:tgtEl>
                                              <p:spTgt spid="14"/>
                                            </p:tgtEl>
                                            <p:attrNameLst>
                                              <p:attrName>r</p:attrName>
                                            </p:attrNameLst>
                                          </p:cBhvr>
                                        </p:animRot>
                                      </p:childTnLst>
                                    </p:cTn>
                                  </p:par>
                                </p:childTnLst>
                              </p:cTn>
                            </p:par>
                            <p:par>
                              <p:cTn id="12" fill="hold">
                                <p:stCondLst>
                                  <p:cond delay="1000"/>
                                </p:stCondLst>
                                <p:childTnLst>
                                  <p:par>
                                    <p:cTn id="13" presetID="2" presetClass="entr" presetSubtype="8" fill="hold" nodeType="afterEffect" p14:presetBounceEnd="48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48000">
                                          <p:cBhvr additive="base">
                                            <p:cTn id="15" dur="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14:presetBounceEnd="48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48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48000">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8" fill="hold" nodeType="afterEffect" p14:presetBounceEnd="48000">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14:bounceEnd="48000">
                                          <p:cBhvr additive="base">
                                            <p:cTn id="26" dur="500" fill="hold"/>
                                            <p:tgtEl>
                                              <p:spTgt spid="8"/>
                                            </p:tgtEl>
                                            <p:attrNameLst>
                                              <p:attrName>ppt_x</p:attrName>
                                            </p:attrNameLst>
                                          </p:cBhvr>
                                          <p:tavLst>
                                            <p:tav tm="0">
                                              <p:val>
                                                <p:strVal val="0-#ppt_w/2"/>
                                              </p:val>
                                            </p:tav>
                                            <p:tav tm="100000">
                                              <p:val>
                                                <p:strVal val="#ppt_x"/>
                                              </p:val>
                                            </p:tav>
                                          </p:tavLst>
                                        </p:anim>
                                        <p:anim calcmode="lin" valueType="num" p14:bounceEnd="48000">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14:presetBounceEnd="48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48000">
                                          <p:cBhvr additive="base">
                                            <p:cTn id="32" dur="500" fill="hold"/>
                                            <p:tgtEl>
                                              <p:spTgt spid="11"/>
                                            </p:tgtEl>
                                            <p:attrNameLst>
                                              <p:attrName>ppt_x</p:attrName>
                                            </p:attrNameLst>
                                          </p:cBhvr>
                                          <p:tavLst>
                                            <p:tav tm="0">
                                              <p:val>
                                                <p:strVal val="1+#ppt_w/2"/>
                                              </p:val>
                                            </p:tav>
                                            <p:tav tm="100000">
                                              <p:val>
                                                <p:strVal val="#ppt_x"/>
                                              </p:val>
                                            </p:tav>
                                          </p:tavLst>
                                        </p:anim>
                                        <p:anim calcmode="lin" valueType="num" p14:bounceEnd="48000">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8" presetClass="emph" presetSubtype="0" fill="hold" nodeType="withEffect">
                                      <p:stCondLst>
                                        <p:cond delay="0"/>
                                      </p:stCondLst>
                                      <p:childTnLst>
                                        <p:animRot by="21600000">
                                          <p:cBhvr>
                                            <p:cTn id="11" dur="1000" fill="hold"/>
                                            <p:tgtEl>
                                              <p:spTgt spid="14"/>
                                            </p:tgtEl>
                                            <p:attrNameLst>
                                              <p:attrName>r</p:attrName>
                                            </p:attrNameLst>
                                          </p:cBhvr>
                                        </p:animRo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a:grpSpLocks/>
          </p:cNvGrpSpPr>
          <p:nvPr/>
        </p:nvGrpSpPr>
        <p:grpSpPr bwMode="auto">
          <a:xfrm>
            <a:off x="8128231" y="2644694"/>
            <a:ext cx="2226443" cy="2146797"/>
            <a:chOff x="0" y="0"/>
            <a:chExt cx="1671177" cy="1609411"/>
          </a:xfrm>
          <a:solidFill>
            <a:srgbClr val="C00000"/>
          </a:solidFill>
        </p:grpSpPr>
        <p:sp>
          <p:nvSpPr>
            <p:cNvPr id="3"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 name="TextBox 14"/>
            <p:cNvSpPr txBox="1">
              <a:spLocks noChangeArrowheads="1"/>
            </p:cNvSpPr>
            <p:nvPr/>
          </p:nvSpPr>
          <p:spPr bwMode="auto">
            <a:xfrm>
              <a:off x="680641" y="543095"/>
              <a:ext cx="521235"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05</a:t>
              </a:r>
              <a:endParaRPr lang="zh-CN" altLang="en-US" sz="3700">
                <a:solidFill>
                  <a:srgbClr val="FFFFFF"/>
                </a:solidFill>
                <a:latin typeface="Impact" pitchFamily="34" charset="0"/>
              </a:endParaRPr>
            </a:p>
          </p:txBody>
        </p:sp>
      </p:grpSp>
      <p:grpSp>
        <p:nvGrpSpPr>
          <p:cNvPr id="5" name="组合 15"/>
          <p:cNvGrpSpPr>
            <a:grpSpLocks/>
          </p:cNvGrpSpPr>
          <p:nvPr/>
        </p:nvGrpSpPr>
        <p:grpSpPr bwMode="auto">
          <a:xfrm>
            <a:off x="6403372" y="2644694"/>
            <a:ext cx="2364010" cy="2146797"/>
            <a:chOff x="0" y="0"/>
            <a:chExt cx="1773781" cy="1609411"/>
          </a:xfrm>
          <a:solidFill>
            <a:schemeClr val="tx1">
              <a:lumMod val="50000"/>
              <a:lumOff val="50000"/>
            </a:schemeClr>
          </a:solidFill>
        </p:grpSpPr>
        <p:grpSp>
          <p:nvGrpSpPr>
            <p:cNvPr id="6" name="组合 16"/>
            <p:cNvGrpSpPr>
              <a:grpSpLocks/>
            </p:cNvGrpSpPr>
            <p:nvPr/>
          </p:nvGrpSpPr>
          <p:grpSpPr bwMode="auto">
            <a:xfrm>
              <a:off x="0" y="0"/>
              <a:ext cx="1773781" cy="1609411"/>
              <a:chOff x="0" y="0"/>
              <a:chExt cx="1773781" cy="1609411"/>
            </a:xfrm>
            <a:grpFill/>
          </p:grpSpPr>
          <p:sp>
            <p:nvSpPr>
              <p:cNvPr id="8"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7" name="TextBox 17"/>
            <p:cNvSpPr txBox="1">
              <a:spLocks noChangeArrowheads="1"/>
            </p:cNvSpPr>
            <p:nvPr/>
          </p:nvSpPr>
          <p:spPr bwMode="auto">
            <a:xfrm>
              <a:off x="681551" y="543095"/>
              <a:ext cx="507812"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dirty="0">
                  <a:solidFill>
                    <a:srgbClr val="FFFFFF"/>
                  </a:solidFill>
                  <a:latin typeface="Impact" pitchFamily="34" charset="0"/>
                </a:rPr>
                <a:t>04</a:t>
              </a:r>
              <a:endParaRPr lang="zh-CN" altLang="en-US" sz="3700" dirty="0">
                <a:solidFill>
                  <a:srgbClr val="FFFFFF"/>
                </a:solidFill>
                <a:latin typeface="Impact" pitchFamily="34" charset="0"/>
              </a:endParaRPr>
            </a:p>
          </p:txBody>
        </p:sp>
      </p:grpSp>
      <p:grpSp>
        <p:nvGrpSpPr>
          <p:cNvPr id="10" name="组合 20"/>
          <p:cNvGrpSpPr>
            <a:grpSpLocks/>
          </p:cNvGrpSpPr>
          <p:nvPr/>
        </p:nvGrpSpPr>
        <p:grpSpPr bwMode="auto">
          <a:xfrm>
            <a:off x="4784334" y="2644694"/>
            <a:ext cx="2364008" cy="2146797"/>
            <a:chOff x="0" y="0"/>
            <a:chExt cx="1773781" cy="1609411"/>
          </a:xfrm>
          <a:solidFill>
            <a:srgbClr val="C00000"/>
          </a:solidFill>
        </p:grpSpPr>
        <p:grpSp>
          <p:nvGrpSpPr>
            <p:cNvPr id="11" name="组合 21"/>
            <p:cNvGrpSpPr>
              <a:grpSpLocks/>
            </p:cNvGrpSpPr>
            <p:nvPr/>
          </p:nvGrpSpPr>
          <p:grpSpPr bwMode="auto">
            <a:xfrm>
              <a:off x="0" y="0"/>
              <a:ext cx="1773781" cy="1609411"/>
              <a:chOff x="0" y="0"/>
              <a:chExt cx="1773781" cy="1609411"/>
            </a:xfrm>
            <a:grpFill/>
          </p:grpSpPr>
          <p:sp>
            <p:nvSpPr>
              <p:cNvPr id="13"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2" name="TextBox 22"/>
            <p:cNvSpPr txBox="1">
              <a:spLocks noChangeArrowheads="1"/>
            </p:cNvSpPr>
            <p:nvPr/>
          </p:nvSpPr>
          <p:spPr bwMode="auto">
            <a:xfrm>
              <a:off x="681551" y="543095"/>
              <a:ext cx="518638"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03</a:t>
              </a:r>
              <a:endParaRPr lang="zh-CN" altLang="en-US" sz="3700">
                <a:solidFill>
                  <a:srgbClr val="FFFFFF"/>
                </a:solidFill>
                <a:latin typeface="Impact" pitchFamily="34" charset="0"/>
              </a:endParaRPr>
            </a:p>
          </p:txBody>
        </p:sp>
      </p:grpSp>
      <p:grpSp>
        <p:nvGrpSpPr>
          <p:cNvPr id="15" name="组合 25"/>
          <p:cNvGrpSpPr>
            <a:grpSpLocks/>
          </p:cNvGrpSpPr>
          <p:nvPr/>
        </p:nvGrpSpPr>
        <p:grpSpPr bwMode="auto">
          <a:xfrm>
            <a:off x="3165293" y="2644694"/>
            <a:ext cx="2364010" cy="2146797"/>
            <a:chOff x="0" y="0"/>
            <a:chExt cx="1773781" cy="1609411"/>
          </a:xfrm>
          <a:solidFill>
            <a:schemeClr val="tx1">
              <a:lumMod val="50000"/>
              <a:lumOff val="50000"/>
            </a:schemeClr>
          </a:solidFill>
        </p:grpSpPr>
        <p:grpSp>
          <p:nvGrpSpPr>
            <p:cNvPr id="16" name="组合 26"/>
            <p:cNvGrpSpPr>
              <a:grpSpLocks/>
            </p:cNvGrpSpPr>
            <p:nvPr/>
          </p:nvGrpSpPr>
          <p:grpSpPr bwMode="auto">
            <a:xfrm>
              <a:off x="0" y="0"/>
              <a:ext cx="1773781" cy="1609411"/>
              <a:chOff x="0" y="0"/>
              <a:chExt cx="1773781" cy="1609411"/>
            </a:xfrm>
            <a:grpFill/>
          </p:grpSpPr>
          <p:sp>
            <p:nvSpPr>
              <p:cNvPr id="18"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7" name="TextBox 27"/>
            <p:cNvSpPr txBox="1">
              <a:spLocks noChangeArrowheads="1"/>
            </p:cNvSpPr>
            <p:nvPr/>
          </p:nvSpPr>
          <p:spPr bwMode="auto">
            <a:xfrm>
              <a:off x="681551" y="543095"/>
              <a:ext cx="509015"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02</a:t>
              </a:r>
              <a:endParaRPr lang="zh-CN" altLang="en-US" sz="3700">
                <a:solidFill>
                  <a:srgbClr val="FFFFFF"/>
                </a:solidFill>
                <a:latin typeface="Impact" pitchFamily="34" charset="0"/>
              </a:endParaRPr>
            </a:p>
          </p:txBody>
        </p:sp>
      </p:grpSp>
      <p:grpSp>
        <p:nvGrpSpPr>
          <p:cNvPr id="20" name="组合 31"/>
          <p:cNvGrpSpPr>
            <a:grpSpLocks/>
          </p:cNvGrpSpPr>
          <p:nvPr/>
        </p:nvGrpSpPr>
        <p:grpSpPr bwMode="auto">
          <a:xfrm>
            <a:off x="1546256" y="2644694"/>
            <a:ext cx="2366125" cy="2146797"/>
            <a:chOff x="0" y="0"/>
            <a:chExt cx="1773781" cy="1609411"/>
          </a:xfrm>
          <a:solidFill>
            <a:srgbClr val="C00000"/>
          </a:solidFill>
        </p:grpSpPr>
        <p:grpSp>
          <p:nvGrpSpPr>
            <p:cNvPr id="21" name="组合 32"/>
            <p:cNvGrpSpPr>
              <a:grpSpLocks/>
            </p:cNvGrpSpPr>
            <p:nvPr/>
          </p:nvGrpSpPr>
          <p:grpSpPr bwMode="auto">
            <a:xfrm>
              <a:off x="0" y="0"/>
              <a:ext cx="1773781" cy="1609411"/>
              <a:chOff x="0" y="0"/>
              <a:chExt cx="1773781" cy="1609411"/>
            </a:xfrm>
            <a:grpFill/>
          </p:grpSpPr>
          <p:sp>
            <p:nvSpPr>
              <p:cNvPr id="23"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2" name="TextBox 33"/>
            <p:cNvSpPr txBox="1">
              <a:spLocks noChangeArrowheads="1"/>
            </p:cNvSpPr>
            <p:nvPr/>
          </p:nvSpPr>
          <p:spPr bwMode="auto">
            <a:xfrm>
              <a:off x="681551" y="543095"/>
              <a:ext cx="465299"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01</a:t>
              </a:r>
              <a:endParaRPr lang="zh-CN" altLang="en-US" sz="3700">
                <a:solidFill>
                  <a:srgbClr val="FFFFFF"/>
                </a:solidFill>
                <a:latin typeface="Impact" pitchFamily="34" charset="0"/>
              </a:endParaRPr>
            </a:p>
          </p:txBody>
        </p:sp>
      </p:grpSp>
      <p:cxnSp>
        <p:nvCxnSpPr>
          <p:cNvPr id="25" name="直接连接符 36"/>
          <p:cNvCxnSpPr>
            <a:cxnSpLocks noChangeShapeType="1"/>
          </p:cNvCxnSpPr>
          <p:nvPr/>
        </p:nvCxnSpPr>
        <p:spPr bwMode="auto">
          <a:xfrm flipV="1">
            <a:off x="2026675"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6" name="矩形 1"/>
          <p:cNvSpPr>
            <a:spLocks noChangeArrowheads="1"/>
          </p:cNvSpPr>
          <p:nvPr/>
        </p:nvSpPr>
        <p:spPr bwMode="auto">
          <a:xfrm>
            <a:off x="2174822" y="1605170"/>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27" name="直接连接符 38"/>
          <p:cNvCxnSpPr>
            <a:cxnSpLocks noChangeShapeType="1"/>
          </p:cNvCxnSpPr>
          <p:nvPr/>
        </p:nvCxnSpPr>
        <p:spPr bwMode="auto">
          <a:xfrm flipV="1">
            <a:off x="3609735" y="4711038"/>
            <a:ext cx="0" cy="1166553"/>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8" name="矩形 1"/>
          <p:cNvSpPr>
            <a:spLocks noChangeArrowheads="1"/>
          </p:cNvSpPr>
          <p:nvPr/>
        </p:nvSpPr>
        <p:spPr bwMode="auto">
          <a:xfrm>
            <a:off x="3757883" y="5062487"/>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29" name="直接连接符 40"/>
          <p:cNvCxnSpPr>
            <a:cxnSpLocks noChangeShapeType="1"/>
          </p:cNvCxnSpPr>
          <p:nvPr/>
        </p:nvCxnSpPr>
        <p:spPr bwMode="auto">
          <a:xfrm flipV="1">
            <a:off x="5027717"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0" name="矩形 1"/>
          <p:cNvSpPr>
            <a:spLocks noChangeArrowheads="1"/>
          </p:cNvSpPr>
          <p:nvPr/>
        </p:nvSpPr>
        <p:spPr bwMode="auto">
          <a:xfrm>
            <a:off x="5173750" y="1605170"/>
            <a:ext cx="2524854"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31" name="直接连接符 43"/>
          <p:cNvCxnSpPr>
            <a:cxnSpLocks noChangeShapeType="1"/>
          </p:cNvCxnSpPr>
          <p:nvPr/>
        </p:nvCxnSpPr>
        <p:spPr bwMode="auto">
          <a:xfrm flipV="1">
            <a:off x="6602312" y="4711038"/>
            <a:ext cx="0" cy="1166553"/>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2" name="矩形 1"/>
          <p:cNvSpPr>
            <a:spLocks noChangeArrowheads="1"/>
          </p:cNvSpPr>
          <p:nvPr/>
        </p:nvSpPr>
        <p:spPr bwMode="auto">
          <a:xfrm>
            <a:off x="6750460" y="5062487"/>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33" name="直接连接符 51"/>
          <p:cNvCxnSpPr>
            <a:cxnSpLocks noChangeShapeType="1"/>
          </p:cNvCxnSpPr>
          <p:nvPr/>
        </p:nvCxnSpPr>
        <p:spPr bwMode="auto">
          <a:xfrm flipV="1">
            <a:off x="8128231"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4" name="矩形 1"/>
          <p:cNvSpPr>
            <a:spLocks noChangeArrowheads="1"/>
          </p:cNvSpPr>
          <p:nvPr/>
        </p:nvSpPr>
        <p:spPr bwMode="auto">
          <a:xfrm>
            <a:off x="8274262" y="1605170"/>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35242746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right)">
                                      <p:cBhvr>
                                        <p:cTn id="12" dur="500"/>
                                        <p:tgtEl>
                                          <p:spTgt spid="15"/>
                                        </p:tgtEl>
                                      </p:cBhvr>
                                    </p:animEffect>
                                  </p:childTnLst>
                                </p:cTn>
                              </p:par>
                              <p:par>
                                <p:cTn id="13" presetID="12" presetClass="entr" presetSubtype="8" fill="hold" nodeType="withEffect">
                                  <p:stCondLst>
                                    <p:cond delay="4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par>
                                <p:cTn id="17" presetID="12" presetClass="entr" presetSubtype="8"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12" presetClass="entr" presetSubtype="8"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right)">
                                      <p:cBhvr>
                                        <p:cTn id="24" dur="500"/>
                                        <p:tgtEl>
                                          <p:spTgt spid="2"/>
                                        </p:tgtEl>
                                      </p:cBhvr>
                                    </p:animEffect>
                                  </p:childTnLst>
                                </p:cTn>
                              </p:par>
                            </p:childTnLst>
                          </p:cTn>
                        </p:par>
                        <p:par>
                          <p:cTn id="25" fill="hold">
                            <p:stCondLst>
                              <p:cond delay="1300"/>
                            </p:stCondLst>
                            <p:childTnLst>
                              <p:par>
                                <p:cTn id="26" presetID="22" presetClass="entr" presetSubtype="4"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childTnLst>
                          </p:cTn>
                        </p:par>
                        <p:par>
                          <p:cTn id="29" fill="hold">
                            <p:stCondLst>
                              <p:cond delay="1800"/>
                            </p:stCondLst>
                            <p:childTnLst>
                              <p:par>
                                <p:cTn id="30" presetID="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300" fill="hold"/>
                                        <p:tgtEl>
                                          <p:spTgt spid="26"/>
                                        </p:tgtEl>
                                        <p:attrNameLst>
                                          <p:attrName>ppt_x</p:attrName>
                                        </p:attrNameLst>
                                      </p:cBhvr>
                                      <p:tavLst>
                                        <p:tav tm="0">
                                          <p:val>
                                            <p:strVal val="0-#ppt_w/2"/>
                                          </p:val>
                                        </p:tav>
                                        <p:tav tm="100000">
                                          <p:val>
                                            <p:strVal val="#ppt_x"/>
                                          </p:val>
                                        </p:tav>
                                      </p:tavLst>
                                    </p:anim>
                                    <p:anim calcmode="lin" valueType="num">
                                      <p:cBhvr additive="base">
                                        <p:cTn id="33" dur="3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par>
                          <p:cTn id="38" fill="hold">
                            <p:stCondLst>
                              <p:cond delay="2600"/>
                            </p:stCondLst>
                            <p:childTnLst>
                              <p:par>
                                <p:cTn id="39" presetID="2" presetClass="entr" presetSubtype="8"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300" fill="hold"/>
                                        <p:tgtEl>
                                          <p:spTgt spid="28"/>
                                        </p:tgtEl>
                                        <p:attrNameLst>
                                          <p:attrName>ppt_x</p:attrName>
                                        </p:attrNameLst>
                                      </p:cBhvr>
                                      <p:tavLst>
                                        <p:tav tm="0">
                                          <p:val>
                                            <p:strVal val="0-#ppt_w/2"/>
                                          </p:val>
                                        </p:tav>
                                        <p:tav tm="100000">
                                          <p:val>
                                            <p:strVal val="#ppt_x"/>
                                          </p:val>
                                        </p:tav>
                                      </p:tavLst>
                                    </p:anim>
                                    <p:anim calcmode="lin" valueType="num">
                                      <p:cBhvr additive="base">
                                        <p:cTn id="42" dur="300" fill="hold"/>
                                        <p:tgtEl>
                                          <p:spTgt spid="28"/>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4"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down)">
                                      <p:cBhvr>
                                        <p:cTn id="46" dur="500"/>
                                        <p:tgtEl>
                                          <p:spTgt spid="29"/>
                                        </p:tgtEl>
                                      </p:cBhvr>
                                    </p:animEffect>
                                  </p:childTnLst>
                                </p:cTn>
                              </p:par>
                            </p:childTnLst>
                          </p:cTn>
                        </p:par>
                        <p:par>
                          <p:cTn id="47" fill="hold">
                            <p:stCondLst>
                              <p:cond delay="3400"/>
                            </p:stCondLst>
                            <p:childTnLst>
                              <p:par>
                                <p:cTn id="48" presetID="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300" fill="hold"/>
                                        <p:tgtEl>
                                          <p:spTgt spid="30"/>
                                        </p:tgtEl>
                                        <p:attrNameLst>
                                          <p:attrName>ppt_x</p:attrName>
                                        </p:attrNameLst>
                                      </p:cBhvr>
                                      <p:tavLst>
                                        <p:tav tm="0">
                                          <p:val>
                                            <p:strVal val="0-#ppt_w/2"/>
                                          </p:val>
                                        </p:tav>
                                        <p:tav tm="100000">
                                          <p:val>
                                            <p:strVal val="#ppt_x"/>
                                          </p:val>
                                        </p:tav>
                                      </p:tavLst>
                                    </p:anim>
                                    <p:anim calcmode="lin" valueType="num">
                                      <p:cBhvr additive="base">
                                        <p:cTn id="51" dur="300" fill="hold"/>
                                        <p:tgtEl>
                                          <p:spTgt spid="30"/>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4"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0-#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500"/>
                                        <p:tgtEl>
                                          <p:spTgt spid="33"/>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300" fill="hold"/>
                                        <p:tgtEl>
                                          <p:spTgt spid="34"/>
                                        </p:tgtEl>
                                        <p:attrNameLst>
                                          <p:attrName>ppt_x</p:attrName>
                                        </p:attrNameLst>
                                      </p:cBhvr>
                                      <p:tavLst>
                                        <p:tav tm="0">
                                          <p:val>
                                            <p:strVal val="0-#ppt_w/2"/>
                                          </p:val>
                                        </p:tav>
                                        <p:tav tm="100000">
                                          <p:val>
                                            <p:strVal val="#ppt_x"/>
                                          </p:val>
                                        </p:tav>
                                      </p:tavLst>
                                    </p:anim>
                                    <p:anim calcmode="lin" valueType="num">
                                      <p:cBhvr additive="base">
                                        <p:cTn id="69" dur="3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28" grpId="0" autoUpdateAnimBg="0"/>
      <p:bldP spid="30" grpId="0" autoUpdateAnimBg="0"/>
      <p:bldP spid="32" grpId="0" autoUpdateAnimBg="0"/>
      <p:bldP spid="3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p:cNvSpPr/>
          <p:nvPr/>
        </p:nvSpPr>
        <p:spPr>
          <a:xfrm>
            <a:off x="4806403" y="2408622"/>
            <a:ext cx="2553796" cy="3466569"/>
          </a:xfrm>
          <a:prstGeom prst="roundRect">
            <a:avLst>
              <a:gd name="adj" fmla="val 5323"/>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533">
              <a:latin typeface="微软雅黑" panose="020B0503020204020204" charset="-122"/>
              <a:ea typeface="微软雅黑" panose="020B0503020204020204" charset="-122"/>
            </a:endParaRPr>
          </a:p>
        </p:txBody>
      </p:sp>
      <p:sp>
        <p:nvSpPr>
          <p:cNvPr id="3" name="Rectangle: Rounded Corners 2"/>
          <p:cNvSpPr/>
          <p:nvPr/>
        </p:nvSpPr>
        <p:spPr>
          <a:xfrm>
            <a:off x="8499234" y="2408622"/>
            <a:ext cx="2553796" cy="3466569"/>
          </a:xfrm>
          <a:prstGeom prst="roundRect">
            <a:avLst>
              <a:gd name="adj" fmla="val 5678"/>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533">
              <a:latin typeface="微软雅黑" panose="020B0503020204020204" charset="-122"/>
              <a:ea typeface="微软雅黑" panose="020B0503020204020204" charset="-122"/>
            </a:endParaRPr>
          </a:p>
        </p:txBody>
      </p:sp>
      <p:sp>
        <p:nvSpPr>
          <p:cNvPr id="4" name="Rectangle: Rounded Corners 3"/>
          <p:cNvSpPr/>
          <p:nvPr/>
        </p:nvSpPr>
        <p:spPr>
          <a:xfrm>
            <a:off x="1117751" y="2408622"/>
            <a:ext cx="2553796" cy="3466569"/>
          </a:xfrm>
          <a:prstGeom prst="roundRect">
            <a:avLst>
              <a:gd name="adj" fmla="val 4969"/>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533">
              <a:latin typeface="微软雅黑" panose="020B0503020204020204" charset="-122"/>
              <a:ea typeface="微软雅黑" panose="020B0503020204020204" charset="-122"/>
            </a:endParaRPr>
          </a:p>
        </p:txBody>
      </p:sp>
      <p:sp>
        <p:nvSpPr>
          <p:cNvPr id="5" name="Rectangle: Rounded Corners 6"/>
          <p:cNvSpPr/>
          <p:nvPr/>
        </p:nvSpPr>
        <p:spPr>
          <a:xfrm>
            <a:off x="8855061" y="2159865"/>
            <a:ext cx="1842145" cy="49751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a:latin typeface="微软雅黑" panose="020B0503020204020204" charset="-122"/>
                <a:ea typeface="微软雅黑" panose="020B0503020204020204" charset="-122"/>
              </a:rPr>
              <a:t>标题文本预设</a:t>
            </a:r>
          </a:p>
        </p:txBody>
      </p:sp>
      <p:sp>
        <p:nvSpPr>
          <p:cNvPr id="6" name="Rectangle: Rounded Corners 8"/>
          <p:cNvSpPr/>
          <p:nvPr/>
        </p:nvSpPr>
        <p:spPr>
          <a:xfrm>
            <a:off x="5155506" y="2159865"/>
            <a:ext cx="1842145" cy="49751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a:latin typeface="微软雅黑" panose="020B0503020204020204" charset="-122"/>
                <a:ea typeface="微软雅黑" panose="020B0503020204020204" charset="-122"/>
              </a:rPr>
              <a:t>标题文本预设</a:t>
            </a:r>
          </a:p>
        </p:txBody>
      </p:sp>
      <p:sp>
        <p:nvSpPr>
          <p:cNvPr id="7" name="Rectangle: Rounded Corners 10"/>
          <p:cNvSpPr/>
          <p:nvPr/>
        </p:nvSpPr>
        <p:spPr>
          <a:xfrm>
            <a:off x="1442502" y="2159863"/>
            <a:ext cx="1842145" cy="49751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a:latin typeface="微软雅黑" panose="020B0503020204020204" charset="-122"/>
                <a:ea typeface="微软雅黑" panose="020B0503020204020204" charset="-122"/>
              </a:rPr>
              <a:t>标题文本预设</a:t>
            </a:r>
          </a:p>
        </p:txBody>
      </p:sp>
      <p:sp>
        <p:nvSpPr>
          <p:cNvPr id="8" name="TextBox 17"/>
          <p:cNvSpPr txBox="1"/>
          <p:nvPr/>
        </p:nvSpPr>
        <p:spPr>
          <a:xfrm>
            <a:off x="1308068" y="991578"/>
            <a:ext cx="2520141" cy="338535"/>
          </a:xfrm>
          <a:prstGeom prst="rect">
            <a:avLst/>
          </a:prstGeom>
        </p:spPr>
        <p:txBody>
          <a:bodyPr vert="horz" wrap="none" lIns="0">
            <a:normAutofit fontScale="90000" lnSpcReduction="20000"/>
          </a:bodyPr>
          <a:lstStyle/>
          <a:p>
            <a:pPr algn="ctr"/>
            <a:r>
              <a:rPr lang="zh-CN" altLang="en-US" sz="2133" b="1" kern="900">
                <a:solidFill>
                  <a:schemeClr val="tx1">
                    <a:lumMod val="95000"/>
                    <a:lumOff val="5000"/>
                  </a:schemeClr>
                </a:solidFill>
                <a:latin typeface="微软雅黑" panose="020B0503020204020204" charset="-122"/>
                <a:ea typeface="微软雅黑" panose="020B0503020204020204" charset="-122"/>
              </a:rPr>
              <a:t>标题文本预设</a:t>
            </a:r>
          </a:p>
        </p:txBody>
      </p:sp>
      <p:sp>
        <p:nvSpPr>
          <p:cNvPr id="9" name="TextBox 18"/>
          <p:cNvSpPr txBox="1"/>
          <p:nvPr/>
        </p:nvSpPr>
        <p:spPr>
          <a:xfrm>
            <a:off x="1308068" y="1330111"/>
            <a:ext cx="2520141" cy="498571"/>
          </a:xfrm>
          <a:prstGeom prst="rect">
            <a:avLst/>
          </a:prstGeom>
        </p:spPr>
        <p:txBody>
          <a:bodyPr vert="horz" wrap="square" lIns="0">
            <a:noAutofit/>
          </a:bodyPr>
          <a:lstStyle/>
          <a:p>
            <a:pPr>
              <a:lnSpc>
                <a:spcPct val="150000"/>
              </a:lnSpc>
            </a:pPr>
            <a:r>
              <a:rPr lang="zh-CN" altLang="en-US" sz="1140" dirty="0">
                <a:solidFill>
                  <a:schemeClr val="tx1">
                    <a:lumMod val="95000"/>
                    <a:lumOff val="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a:t>
            </a:r>
          </a:p>
        </p:txBody>
      </p:sp>
      <p:sp>
        <p:nvSpPr>
          <p:cNvPr id="10" name="TextBox 20"/>
          <p:cNvSpPr txBox="1"/>
          <p:nvPr/>
        </p:nvSpPr>
        <p:spPr>
          <a:xfrm>
            <a:off x="4920478" y="991578"/>
            <a:ext cx="2520141" cy="338535"/>
          </a:xfrm>
          <a:prstGeom prst="rect">
            <a:avLst/>
          </a:prstGeom>
        </p:spPr>
        <p:txBody>
          <a:bodyPr vert="horz" wrap="none" lIns="0">
            <a:normAutofit fontScale="90000" lnSpcReduction="20000"/>
          </a:bodyPr>
          <a:lstStyle/>
          <a:p>
            <a:pPr algn="ctr"/>
            <a:r>
              <a:rPr lang="zh-CN" altLang="en-US" sz="2133" b="1" kern="900">
                <a:solidFill>
                  <a:schemeClr val="tx1">
                    <a:lumMod val="95000"/>
                    <a:lumOff val="5000"/>
                  </a:schemeClr>
                </a:solidFill>
                <a:latin typeface="微软雅黑" panose="020B0503020204020204" charset="-122"/>
                <a:ea typeface="微软雅黑" panose="020B0503020204020204" charset="-122"/>
              </a:rPr>
              <a:t>标题文本预设</a:t>
            </a:r>
          </a:p>
        </p:txBody>
      </p:sp>
      <p:sp>
        <p:nvSpPr>
          <p:cNvPr id="11" name="TextBox 21"/>
          <p:cNvSpPr txBox="1"/>
          <p:nvPr/>
        </p:nvSpPr>
        <p:spPr>
          <a:xfrm>
            <a:off x="4920478" y="1330111"/>
            <a:ext cx="2520141" cy="498571"/>
          </a:xfrm>
          <a:prstGeom prst="rect">
            <a:avLst/>
          </a:prstGeom>
        </p:spPr>
        <p:txBody>
          <a:bodyPr vert="horz" wrap="square" lIns="0">
            <a:noAutofit/>
          </a:bodyPr>
          <a:lstStyle/>
          <a:p>
            <a:pPr>
              <a:lnSpc>
                <a:spcPct val="150000"/>
              </a:lnSpc>
            </a:pPr>
            <a:r>
              <a:rPr lang="zh-CN" altLang="en-US" sz="1140" dirty="0">
                <a:solidFill>
                  <a:schemeClr val="tx1">
                    <a:lumMod val="95000"/>
                    <a:lumOff val="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a:t>
            </a:r>
          </a:p>
        </p:txBody>
      </p:sp>
      <p:sp>
        <p:nvSpPr>
          <p:cNvPr id="12" name="TextBox 23"/>
          <p:cNvSpPr txBox="1"/>
          <p:nvPr/>
        </p:nvSpPr>
        <p:spPr>
          <a:xfrm>
            <a:off x="8532888" y="991578"/>
            <a:ext cx="2520141" cy="338535"/>
          </a:xfrm>
          <a:prstGeom prst="rect">
            <a:avLst/>
          </a:prstGeom>
        </p:spPr>
        <p:txBody>
          <a:bodyPr vert="horz" wrap="none" lIns="0">
            <a:normAutofit fontScale="90000" lnSpcReduction="20000"/>
          </a:bodyPr>
          <a:lstStyle/>
          <a:p>
            <a:pPr algn="ctr"/>
            <a:r>
              <a:rPr lang="zh-CN" altLang="en-US" sz="2133" b="1" kern="900">
                <a:solidFill>
                  <a:schemeClr val="tx1">
                    <a:lumMod val="95000"/>
                    <a:lumOff val="5000"/>
                  </a:schemeClr>
                </a:solidFill>
                <a:latin typeface="微软雅黑" panose="020B0503020204020204" charset="-122"/>
                <a:ea typeface="微软雅黑" panose="020B0503020204020204" charset="-122"/>
              </a:rPr>
              <a:t>标题文本预设</a:t>
            </a:r>
          </a:p>
        </p:txBody>
      </p:sp>
      <p:sp>
        <p:nvSpPr>
          <p:cNvPr id="13" name="TextBox 24"/>
          <p:cNvSpPr txBox="1"/>
          <p:nvPr/>
        </p:nvSpPr>
        <p:spPr>
          <a:xfrm>
            <a:off x="8532888" y="1330111"/>
            <a:ext cx="2520141" cy="498571"/>
          </a:xfrm>
          <a:prstGeom prst="rect">
            <a:avLst/>
          </a:prstGeom>
        </p:spPr>
        <p:txBody>
          <a:bodyPr vert="horz" wrap="square" lIns="0">
            <a:noAutofit/>
          </a:bodyPr>
          <a:lstStyle/>
          <a:p>
            <a:pPr>
              <a:lnSpc>
                <a:spcPct val="150000"/>
              </a:lnSpc>
            </a:pPr>
            <a:r>
              <a:rPr lang="zh-CN" altLang="en-US" sz="1140" dirty="0">
                <a:solidFill>
                  <a:schemeClr val="tx1">
                    <a:lumMod val="95000"/>
                    <a:lumOff val="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a:t>
            </a:r>
          </a:p>
        </p:txBody>
      </p:sp>
    </p:spTree>
    <p:extLst>
      <p:ext uri="{BB962C8B-B14F-4D97-AF65-F5344CB8AC3E}">
        <p14:creationId xmlns:p14="http://schemas.microsoft.com/office/powerpoint/2010/main" val="19143899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52162" y="1269740"/>
            <a:ext cx="4120738" cy="558141"/>
            <a:chOff x="6102748" y="1607214"/>
            <a:chExt cx="4120738" cy="558141"/>
          </a:xfrm>
        </p:grpSpPr>
        <p:sp>
          <p:nvSpPr>
            <p:cNvPr id="3" name="椭圆 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188786" y="1643647"/>
              <a:ext cx="3843048" cy="477054"/>
              <a:chOff x="5590100" y="1744227"/>
              <a:chExt cx="3843048" cy="477054"/>
            </a:xfrm>
          </p:grpSpPr>
          <p:sp>
            <p:nvSpPr>
              <p:cNvPr id="6" name="矩形 5"/>
              <p:cNvSpPr/>
              <p:nvPr/>
            </p:nvSpPr>
            <p:spPr>
              <a:xfrm>
                <a:off x="6170716" y="1802198"/>
                <a:ext cx="3262432"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第一章：单击这里添加文字</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5590100" y="1744227"/>
                <a:ext cx="579005" cy="477054"/>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6552162" y="2258686"/>
            <a:ext cx="4120738" cy="558141"/>
            <a:chOff x="6102748" y="1607214"/>
            <a:chExt cx="4120738" cy="558141"/>
          </a:xfrm>
        </p:grpSpPr>
        <p:sp>
          <p:nvSpPr>
            <p:cNvPr id="9" name="椭圆 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196801" y="1643647"/>
              <a:ext cx="3835032" cy="461665"/>
              <a:chOff x="5598115" y="1744227"/>
              <a:chExt cx="3835032" cy="461665"/>
            </a:xfrm>
          </p:grpSpPr>
          <p:sp>
            <p:nvSpPr>
              <p:cNvPr id="12" name="矩形 11"/>
              <p:cNvSpPr/>
              <p:nvPr/>
            </p:nvSpPr>
            <p:spPr>
              <a:xfrm>
                <a:off x="6170714" y="1802198"/>
                <a:ext cx="3262433"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第二章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13" name="矩形 12"/>
              <p:cNvSpPr/>
              <p:nvPr/>
            </p:nvSpPr>
            <p:spPr>
              <a:xfrm>
                <a:off x="5598115" y="1744227"/>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6552162" y="3247632"/>
            <a:ext cx="4120738" cy="558141"/>
            <a:chOff x="6102748" y="1607214"/>
            <a:chExt cx="4120738" cy="558141"/>
          </a:xfrm>
        </p:grpSpPr>
        <p:sp>
          <p:nvSpPr>
            <p:cNvPr id="15" name="椭圆 1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196801" y="1643647"/>
              <a:ext cx="3835032" cy="461665"/>
              <a:chOff x="5598115" y="1744227"/>
              <a:chExt cx="3835032" cy="461665"/>
            </a:xfrm>
          </p:grpSpPr>
          <p:sp>
            <p:nvSpPr>
              <p:cNvPr id="18" name="矩形 17"/>
              <p:cNvSpPr/>
              <p:nvPr/>
            </p:nvSpPr>
            <p:spPr>
              <a:xfrm>
                <a:off x="6170714" y="1802198"/>
                <a:ext cx="3262433"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第三章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19" name="矩形 18"/>
              <p:cNvSpPr/>
              <p:nvPr/>
            </p:nvSpPr>
            <p:spPr>
              <a:xfrm>
                <a:off x="5598115" y="1744227"/>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0" name="组合 19"/>
          <p:cNvGrpSpPr/>
          <p:nvPr/>
        </p:nvGrpSpPr>
        <p:grpSpPr>
          <a:xfrm>
            <a:off x="6552162" y="4236579"/>
            <a:ext cx="4120738" cy="558141"/>
            <a:chOff x="6102748" y="1607214"/>
            <a:chExt cx="4120738" cy="558141"/>
          </a:xfrm>
        </p:grpSpPr>
        <p:sp>
          <p:nvSpPr>
            <p:cNvPr id="21" name="椭圆 20"/>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196801" y="1655522"/>
              <a:ext cx="3835031" cy="461665"/>
              <a:chOff x="5598115" y="1756102"/>
              <a:chExt cx="3835031" cy="461665"/>
            </a:xfrm>
          </p:grpSpPr>
          <p:sp>
            <p:nvSpPr>
              <p:cNvPr id="24" name="矩形 23"/>
              <p:cNvSpPr/>
              <p:nvPr/>
            </p:nvSpPr>
            <p:spPr>
              <a:xfrm>
                <a:off x="6170714" y="1802198"/>
                <a:ext cx="3262432"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第四章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25" name="矩形 24"/>
              <p:cNvSpPr/>
              <p:nvPr/>
            </p:nvSpPr>
            <p:spPr>
              <a:xfrm>
                <a:off x="5598115" y="1756102"/>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26" name="TextBox 86"/>
          <p:cNvSpPr txBox="1"/>
          <p:nvPr/>
        </p:nvSpPr>
        <p:spPr>
          <a:xfrm>
            <a:off x="3734458" y="2298049"/>
            <a:ext cx="1851789" cy="1554272"/>
          </a:xfrm>
          <a:prstGeom prst="rect">
            <a:avLst/>
          </a:prstGeom>
          <a:noFill/>
        </p:spPr>
        <p:txBody>
          <a:bodyPr wrap="none" rtlCol="0">
            <a:spAutoFit/>
          </a:bodyPr>
          <a:lstStyle/>
          <a:p>
            <a:r>
              <a:rPr lang="zh-CN" altLang="en-US" sz="6500" b="1" dirty="0" smtClean="0">
                <a:solidFill>
                  <a:srgbClr val="C00000"/>
                </a:solidFill>
                <a:latin typeface="微软雅黑" pitchFamily="34" charset="-122"/>
                <a:ea typeface="微软雅黑" pitchFamily="34" charset="-122"/>
              </a:rPr>
              <a:t>目录</a:t>
            </a:r>
            <a:endParaRPr lang="en-US" altLang="zh-CN" sz="6500" b="1" dirty="0">
              <a:solidFill>
                <a:srgbClr val="C00000"/>
              </a:solidFill>
              <a:latin typeface="微软雅黑" pitchFamily="34" charset="-122"/>
              <a:ea typeface="微软雅黑" pitchFamily="34" charset="-122"/>
            </a:endParaRPr>
          </a:p>
          <a:p>
            <a:r>
              <a:rPr lang="en-US" altLang="zh-CN" sz="3000" b="1" dirty="0" smtClean="0">
                <a:solidFill>
                  <a:srgbClr val="C00000"/>
                </a:solidFill>
                <a:latin typeface="微软雅黑" pitchFamily="34" charset="-122"/>
                <a:ea typeface="微软雅黑" pitchFamily="34" charset="-122"/>
              </a:rPr>
              <a:t> content</a:t>
            </a:r>
            <a:endParaRPr lang="zh-CN" altLang="en-US" sz="3000" b="1" dirty="0">
              <a:solidFill>
                <a:srgbClr val="C00000"/>
              </a:solidFill>
              <a:latin typeface="微软雅黑" pitchFamily="34" charset="-122"/>
              <a:ea typeface="微软雅黑" pitchFamily="34" charset="-122"/>
            </a:endParaRPr>
          </a:p>
        </p:txBody>
      </p:sp>
      <p:pic>
        <p:nvPicPr>
          <p:cNvPr id="27" name="图片 26">
            <a:extLst>
              <a:ext uri="{FF2B5EF4-FFF2-40B4-BE49-F238E27FC236}">
                <a16:creationId xmlns:a16="http://schemas.microsoft.com/office/drawing/2014/main" id="{D66B647D-1864-4CB0-A092-E9502CA6FA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7351" y="2142910"/>
            <a:ext cx="1870412" cy="186454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370141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1" decel="10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1" decel="10000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ppt_x"/>
                                          </p:val>
                                        </p:tav>
                                        <p:tav tm="100000">
                                          <p:val>
                                            <p:strVal val="#ppt_x"/>
                                          </p:val>
                                        </p:tav>
                                      </p:tavLst>
                                    </p:anim>
                                    <p:anim calcmode="lin" valueType="num">
                                      <p:cBhvr additive="base">
                                        <p:cTn id="21" dur="75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ppt_x"/>
                                          </p:val>
                                        </p:tav>
                                        <p:tav tm="100000">
                                          <p:val>
                                            <p:strVal val="#ppt_x"/>
                                          </p:val>
                                        </p:tav>
                                      </p:tavLst>
                                    </p:anim>
                                    <p:anim calcmode="lin" valueType="num">
                                      <p:cBhvr additive="base">
                                        <p:cTn id="26" dur="750" fill="hold"/>
                                        <p:tgtEl>
                                          <p:spTgt spid="14"/>
                                        </p:tgtEl>
                                        <p:attrNameLst>
                                          <p:attrName>ppt_y</p:attrName>
                                        </p:attrNameLst>
                                      </p:cBhvr>
                                      <p:tavLst>
                                        <p:tav tm="0">
                                          <p:val>
                                            <p:strVal val="0-#ppt_h/2"/>
                                          </p:val>
                                        </p:tav>
                                        <p:tav tm="100000">
                                          <p:val>
                                            <p:strVal val="#ppt_y"/>
                                          </p:val>
                                        </p:tav>
                                      </p:tavLst>
                                    </p:anim>
                                  </p:childTnLst>
                                </p:cTn>
                              </p:par>
                            </p:childTnLst>
                          </p:cTn>
                        </p:par>
                        <p:par>
                          <p:cTn id="27" fill="hold">
                            <p:stCondLst>
                              <p:cond delay="2750"/>
                            </p:stCondLst>
                            <p:childTnLst>
                              <p:par>
                                <p:cTn id="28" presetID="2" presetClass="entr" presetSubtype="1" decel="10000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750" fill="hold"/>
                                        <p:tgtEl>
                                          <p:spTgt spid="20"/>
                                        </p:tgtEl>
                                        <p:attrNameLst>
                                          <p:attrName>ppt_x</p:attrName>
                                        </p:attrNameLst>
                                      </p:cBhvr>
                                      <p:tavLst>
                                        <p:tav tm="0">
                                          <p:val>
                                            <p:strVal val="#ppt_x"/>
                                          </p:val>
                                        </p:tav>
                                        <p:tav tm="100000">
                                          <p:val>
                                            <p:strVal val="#ppt_x"/>
                                          </p:val>
                                        </p:tav>
                                      </p:tavLst>
                                    </p:anim>
                                    <p:anim calcmode="lin" valueType="num">
                                      <p:cBhvr additive="base">
                                        <p:cTn id="31" dur="75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4190145" y="2085749"/>
            <a:ext cx="4221401" cy="1049360"/>
          </a:xfrm>
          <a:prstGeom prst="rect">
            <a:avLst/>
          </a:prstGeom>
          <a:noFill/>
        </p:spPr>
        <p:txBody>
          <a:bodyPr wrap="square" lIns="121890" tIns="60945" rIns="121890" bIns="60945" rtlCol="0">
            <a:spAutoFit/>
          </a:bodyPr>
          <a:lstStyle/>
          <a:p>
            <a:pPr>
              <a:lnSpc>
                <a:spcPct val="125000"/>
              </a:lnSpc>
            </a:pPr>
            <a:r>
              <a:rPr lang="zh-CN" altLang="en-US" sz="5300" b="1" dirty="0" smtClean="0">
                <a:solidFill>
                  <a:srgbClr val="C00000"/>
                </a:solidFill>
                <a:latin typeface="微软雅黑" panose="020B0503020204020204" pitchFamily="34" charset="-122"/>
                <a:ea typeface="微软雅黑" panose="020B0503020204020204" pitchFamily="34" charset="-122"/>
              </a:rPr>
              <a:t>第四章</a:t>
            </a:r>
            <a:endParaRPr lang="zh-CN" altLang="en-US" sz="5300" b="1" dirty="0">
              <a:solidFill>
                <a:srgbClr val="C00000"/>
              </a:solidFill>
              <a:latin typeface="微软雅黑" panose="020B0503020204020204" pitchFamily="34" charset="-122"/>
              <a:ea typeface="微软雅黑" panose="020B0503020204020204" pitchFamily="34" charset="-122"/>
            </a:endParaRPr>
          </a:p>
        </p:txBody>
      </p:sp>
      <p:sp>
        <p:nvSpPr>
          <p:cNvPr id="3" name="文本框 6"/>
          <p:cNvSpPr txBox="1"/>
          <p:nvPr/>
        </p:nvSpPr>
        <p:spPr>
          <a:xfrm>
            <a:off x="4200234" y="3168964"/>
            <a:ext cx="4910309" cy="769732"/>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C00000"/>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pic>
        <p:nvPicPr>
          <p:cNvPr id="5" name="图片 4">
            <a:extLst>
              <a:ext uri="{FF2B5EF4-FFF2-40B4-BE49-F238E27FC236}">
                <a16:creationId xmlns:a16="http://schemas.microsoft.com/office/drawing/2014/main" id="{D66B647D-1864-4CB0-A092-E9502CA6F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456" y="1755784"/>
            <a:ext cx="2835246" cy="28263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81271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2000">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150"/>
                                            <p:tgtEl>
                                              <p:spTgt spid="3"/>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150"/>
                                            <p:tgtEl>
                                              <p:spTgt spid="3"/>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95363" y="210145"/>
            <a:ext cx="288032" cy="6429474"/>
            <a:chOff x="5995363" y="210145"/>
            <a:chExt cx="288032" cy="6429474"/>
          </a:xfrm>
        </p:grpSpPr>
        <p:cxnSp>
          <p:nvCxnSpPr>
            <p:cNvPr id="3" name="直接连接符 2"/>
            <p:cNvCxnSpPr/>
            <p:nvPr/>
          </p:nvCxnSpPr>
          <p:spPr>
            <a:xfrm>
              <a:off x="6139379" y="354161"/>
              <a:ext cx="0" cy="614144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rot="2700000">
              <a:off x="5995363" y="6351587"/>
              <a:ext cx="2880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rot="2700000">
              <a:off x="5995363" y="210145"/>
              <a:ext cx="2880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081616" y="1172749"/>
            <a:ext cx="2201138" cy="864096"/>
            <a:chOff x="4081616" y="1172749"/>
            <a:chExt cx="2201138" cy="864096"/>
          </a:xfrm>
          <a:solidFill>
            <a:srgbClr val="C00000"/>
          </a:solidFill>
        </p:grpSpPr>
        <p:cxnSp>
          <p:nvCxnSpPr>
            <p:cNvPr id="7" name="直接连接符 6"/>
            <p:cNvCxnSpPr/>
            <p:nvPr/>
          </p:nvCxnSpPr>
          <p:spPr>
            <a:xfrm>
              <a:off x="4849701" y="1604797"/>
              <a:ext cx="1287467"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a:off x="4081616" y="1172749"/>
              <a:ext cx="1002352" cy="864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9" name="六边形 8"/>
            <p:cNvSpPr/>
            <p:nvPr/>
          </p:nvSpPr>
          <p:spPr>
            <a:xfrm>
              <a:off x="4192990" y="1268760"/>
              <a:ext cx="779607" cy="67207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0" name="TextBox 8"/>
            <p:cNvSpPr txBox="1"/>
            <p:nvPr/>
          </p:nvSpPr>
          <p:spPr>
            <a:xfrm>
              <a:off x="4192990" y="1420133"/>
              <a:ext cx="779607" cy="338554"/>
            </a:xfrm>
            <a:prstGeom prst="rect">
              <a:avLst/>
            </a:prstGeom>
            <a:grpFill/>
          </p:spPr>
          <p:txBody>
            <a:bodyPr wrap="square" rtlCol="0">
              <a:spAutoFit/>
            </a:bodyPr>
            <a:lstStyle/>
            <a:p>
              <a:r>
                <a:rPr lang="en-US" altLang="zh-CN" sz="1600" b="1" dirty="0">
                  <a:solidFill>
                    <a:schemeClr val="bg1"/>
                  </a:solidFill>
                  <a:latin typeface="微软雅黑" pitchFamily="34" charset="-122"/>
                  <a:ea typeface="微软雅黑" pitchFamily="34" charset="-122"/>
                </a:rPr>
                <a:t>2015</a:t>
              </a:r>
              <a:endParaRPr lang="zh-CN" altLang="en-US" sz="1600" b="1" dirty="0">
                <a:solidFill>
                  <a:schemeClr val="bg1"/>
                </a:solidFill>
                <a:latin typeface="微软雅黑" pitchFamily="34" charset="-122"/>
                <a:ea typeface="微软雅黑" pitchFamily="34" charset="-122"/>
              </a:endParaRPr>
            </a:p>
          </p:txBody>
        </p:sp>
        <p:sp>
          <p:nvSpPr>
            <p:cNvPr id="11" name="椭圆 10"/>
            <p:cNvSpPr/>
            <p:nvPr/>
          </p:nvSpPr>
          <p:spPr>
            <a:xfrm>
              <a:off x="5996006" y="1461425"/>
              <a:ext cx="286748" cy="2867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988721" y="1988839"/>
            <a:ext cx="2201137" cy="864096"/>
            <a:chOff x="4490160" y="1491630"/>
            <a:chExt cx="1650853" cy="648072"/>
          </a:xfrm>
          <a:solidFill>
            <a:srgbClr val="C00000"/>
          </a:solidFill>
        </p:grpSpPr>
        <p:cxnSp>
          <p:nvCxnSpPr>
            <p:cNvPr id="13" name="直接连接符 12"/>
            <p:cNvCxnSpPr/>
            <p:nvPr/>
          </p:nvCxnSpPr>
          <p:spPr>
            <a:xfrm flipH="1">
              <a:off x="4599349" y="1815666"/>
              <a:ext cx="965600"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flipH="1">
              <a:off x="5389249" y="1491630"/>
              <a:ext cx="751764" cy="648072"/>
              <a:chOff x="3120318" y="879562"/>
              <a:chExt cx="751764" cy="648072"/>
            </a:xfrm>
            <a:grpFill/>
          </p:grpSpPr>
          <p:sp>
            <p:nvSpPr>
              <p:cNvPr id="16" name="六边形 15"/>
              <p:cNvSpPr/>
              <p:nvPr/>
            </p:nvSpPr>
            <p:spPr>
              <a:xfrm>
                <a:off x="3120318" y="879562"/>
                <a:ext cx="751764" cy="64807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7" name="六边形 16"/>
              <p:cNvSpPr/>
              <p:nvPr/>
            </p:nvSpPr>
            <p:spPr>
              <a:xfrm>
                <a:off x="3203848" y="951570"/>
                <a:ext cx="584705" cy="50405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8" name="TextBox 40"/>
              <p:cNvSpPr txBox="1"/>
              <p:nvPr/>
            </p:nvSpPr>
            <p:spPr>
              <a:xfrm>
                <a:off x="3203848" y="1065099"/>
                <a:ext cx="584705" cy="253915"/>
              </a:xfrm>
              <a:prstGeom prst="rect">
                <a:avLst/>
              </a:prstGeom>
              <a:grpFill/>
            </p:spPr>
            <p:txBody>
              <a:bodyPr wrap="square" rtlCol="0">
                <a:spAutoFit/>
              </a:bodyPr>
              <a:lstStyle/>
              <a:p>
                <a:r>
                  <a:rPr lang="en-US" altLang="zh-CN" sz="1600" b="1" dirty="0">
                    <a:solidFill>
                      <a:schemeClr val="bg1"/>
                    </a:solidFill>
                    <a:latin typeface="微软雅黑" pitchFamily="34" charset="-122"/>
                    <a:ea typeface="微软雅黑" pitchFamily="34" charset="-122"/>
                  </a:rPr>
                  <a:t>2016</a:t>
                </a:r>
                <a:endParaRPr lang="zh-CN" altLang="en-US" sz="1600" b="1" dirty="0">
                  <a:solidFill>
                    <a:schemeClr val="bg1"/>
                  </a:solidFill>
                  <a:latin typeface="微软雅黑" pitchFamily="34" charset="-122"/>
                  <a:ea typeface="微软雅黑" pitchFamily="34" charset="-122"/>
                </a:endParaRPr>
              </a:p>
            </p:txBody>
          </p:sp>
        </p:grpSp>
        <p:sp>
          <p:nvSpPr>
            <p:cNvPr id="15" name="椭圆 14"/>
            <p:cNvSpPr/>
            <p:nvPr/>
          </p:nvSpPr>
          <p:spPr>
            <a:xfrm flipH="1">
              <a:off x="4490160" y="1708136"/>
              <a:ext cx="215061" cy="21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081617" y="2866648"/>
            <a:ext cx="2201137" cy="864096"/>
            <a:chOff x="3059832" y="879562"/>
            <a:chExt cx="1650853" cy="648072"/>
          </a:xfrm>
          <a:solidFill>
            <a:srgbClr val="C00000"/>
          </a:solidFill>
        </p:grpSpPr>
        <p:cxnSp>
          <p:nvCxnSpPr>
            <p:cNvPr id="20" name="直接连接符 19"/>
            <p:cNvCxnSpPr/>
            <p:nvPr/>
          </p:nvCxnSpPr>
          <p:spPr>
            <a:xfrm>
              <a:off x="3635896" y="1203598"/>
              <a:ext cx="965600"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059832" y="879562"/>
              <a:ext cx="751764" cy="648072"/>
              <a:chOff x="3120318" y="879562"/>
              <a:chExt cx="751764" cy="648072"/>
            </a:xfrm>
            <a:grpFill/>
          </p:grpSpPr>
          <p:sp>
            <p:nvSpPr>
              <p:cNvPr id="23" name="六边形 22"/>
              <p:cNvSpPr/>
              <p:nvPr/>
            </p:nvSpPr>
            <p:spPr>
              <a:xfrm>
                <a:off x="3120318" y="879562"/>
                <a:ext cx="751764" cy="64807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4" name="六边形 23"/>
              <p:cNvSpPr/>
              <p:nvPr/>
            </p:nvSpPr>
            <p:spPr>
              <a:xfrm>
                <a:off x="3203848" y="951570"/>
                <a:ext cx="584705" cy="50405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5" name="TextBox 52"/>
              <p:cNvSpPr txBox="1"/>
              <p:nvPr/>
            </p:nvSpPr>
            <p:spPr>
              <a:xfrm>
                <a:off x="3203848" y="1065099"/>
                <a:ext cx="584705" cy="253915"/>
              </a:xfrm>
              <a:prstGeom prst="rect">
                <a:avLst/>
              </a:prstGeom>
              <a:grpFill/>
            </p:spPr>
            <p:txBody>
              <a:bodyPr wrap="square" rtlCol="0">
                <a:spAutoFit/>
              </a:bodyPr>
              <a:lstStyle/>
              <a:p>
                <a:r>
                  <a:rPr lang="en-US" altLang="zh-CN" sz="1600" b="1" dirty="0">
                    <a:solidFill>
                      <a:schemeClr val="bg1"/>
                    </a:solidFill>
                    <a:latin typeface="微软雅黑" pitchFamily="34" charset="-122"/>
                    <a:ea typeface="微软雅黑" pitchFamily="34" charset="-122"/>
                  </a:rPr>
                  <a:t>2017</a:t>
                </a:r>
                <a:endParaRPr lang="zh-CN" altLang="en-US" sz="1600" b="1" dirty="0">
                  <a:solidFill>
                    <a:schemeClr val="bg1"/>
                  </a:solidFill>
                  <a:latin typeface="微软雅黑" pitchFamily="34" charset="-122"/>
                  <a:ea typeface="微软雅黑" pitchFamily="34" charset="-122"/>
                </a:endParaRPr>
              </a:p>
            </p:txBody>
          </p:sp>
        </p:grpSp>
        <p:sp>
          <p:nvSpPr>
            <p:cNvPr id="22" name="椭圆 21"/>
            <p:cNvSpPr/>
            <p:nvPr/>
          </p:nvSpPr>
          <p:spPr>
            <a:xfrm>
              <a:off x="4495624" y="1096068"/>
              <a:ext cx="215061" cy="215061"/>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988721" y="3805560"/>
            <a:ext cx="2201137" cy="864096"/>
            <a:chOff x="4490160" y="1491630"/>
            <a:chExt cx="1650853" cy="648072"/>
          </a:xfrm>
          <a:solidFill>
            <a:srgbClr val="C00000"/>
          </a:solidFill>
        </p:grpSpPr>
        <p:cxnSp>
          <p:nvCxnSpPr>
            <p:cNvPr id="27" name="直接连接符 26"/>
            <p:cNvCxnSpPr/>
            <p:nvPr/>
          </p:nvCxnSpPr>
          <p:spPr>
            <a:xfrm flipH="1">
              <a:off x="4599349" y="1815666"/>
              <a:ext cx="965600"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flipH="1">
              <a:off x="5389249" y="1491630"/>
              <a:ext cx="751764" cy="648072"/>
              <a:chOff x="3120318" y="879562"/>
              <a:chExt cx="751764" cy="648072"/>
            </a:xfrm>
            <a:grpFill/>
          </p:grpSpPr>
          <p:sp>
            <p:nvSpPr>
              <p:cNvPr id="30" name="六边形 29"/>
              <p:cNvSpPr/>
              <p:nvPr/>
            </p:nvSpPr>
            <p:spPr>
              <a:xfrm>
                <a:off x="3120318" y="879562"/>
                <a:ext cx="751764" cy="64807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1" name="六边形 30"/>
              <p:cNvSpPr/>
              <p:nvPr/>
            </p:nvSpPr>
            <p:spPr>
              <a:xfrm>
                <a:off x="3203848" y="951570"/>
                <a:ext cx="584705" cy="50405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2" name="TextBox 64"/>
              <p:cNvSpPr txBox="1"/>
              <p:nvPr/>
            </p:nvSpPr>
            <p:spPr>
              <a:xfrm>
                <a:off x="3203848" y="1065099"/>
                <a:ext cx="584705" cy="253915"/>
              </a:xfrm>
              <a:prstGeom prst="rect">
                <a:avLst/>
              </a:prstGeom>
              <a:grpFill/>
            </p:spPr>
            <p:txBody>
              <a:bodyPr wrap="square" rtlCol="0">
                <a:spAutoFit/>
              </a:bodyPr>
              <a:lstStyle/>
              <a:p>
                <a:r>
                  <a:rPr lang="en-US" altLang="zh-CN" sz="1600" b="1" dirty="0">
                    <a:solidFill>
                      <a:schemeClr val="bg1"/>
                    </a:solidFill>
                    <a:latin typeface="微软雅黑" pitchFamily="34" charset="-122"/>
                    <a:ea typeface="微软雅黑" pitchFamily="34" charset="-122"/>
                  </a:rPr>
                  <a:t>2018</a:t>
                </a:r>
                <a:endParaRPr lang="zh-CN" altLang="en-US" sz="1600" b="1" dirty="0">
                  <a:solidFill>
                    <a:schemeClr val="bg1"/>
                  </a:solidFill>
                  <a:latin typeface="微软雅黑" pitchFamily="34" charset="-122"/>
                  <a:ea typeface="微软雅黑" pitchFamily="34" charset="-122"/>
                </a:endParaRPr>
              </a:p>
            </p:txBody>
          </p:sp>
        </p:grpSp>
        <p:sp>
          <p:nvSpPr>
            <p:cNvPr id="29" name="椭圆 28"/>
            <p:cNvSpPr/>
            <p:nvPr/>
          </p:nvSpPr>
          <p:spPr>
            <a:xfrm flipH="1">
              <a:off x="4490160" y="1708136"/>
              <a:ext cx="215061" cy="215061"/>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081618" y="4869160"/>
            <a:ext cx="2201136" cy="864096"/>
            <a:chOff x="3059832" y="879562"/>
            <a:chExt cx="1650852" cy="648072"/>
          </a:xfrm>
          <a:solidFill>
            <a:srgbClr val="C00000"/>
          </a:solidFill>
        </p:grpSpPr>
        <p:cxnSp>
          <p:nvCxnSpPr>
            <p:cNvPr id="34" name="直接连接符 33"/>
            <p:cNvCxnSpPr/>
            <p:nvPr/>
          </p:nvCxnSpPr>
          <p:spPr>
            <a:xfrm>
              <a:off x="3635896" y="1203598"/>
              <a:ext cx="965600" cy="0"/>
            </a:xfrm>
            <a:prstGeom prst="line">
              <a:avLst/>
            </a:prstGeom>
            <a:grpFill/>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059832" y="879562"/>
              <a:ext cx="751764" cy="648072"/>
              <a:chOff x="3120318" y="879562"/>
              <a:chExt cx="751764" cy="648072"/>
            </a:xfrm>
            <a:grpFill/>
          </p:grpSpPr>
          <p:sp>
            <p:nvSpPr>
              <p:cNvPr id="37" name="六边形 36"/>
              <p:cNvSpPr/>
              <p:nvPr/>
            </p:nvSpPr>
            <p:spPr>
              <a:xfrm>
                <a:off x="3120318" y="879562"/>
                <a:ext cx="751764" cy="64807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a:off x="3203848" y="951570"/>
                <a:ext cx="584705" cy="50405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9" name="TextBox 74"/>
              <p:cNvSpPr txBox="1"/>
              <p:nvPr/>
            </p:nvSpPr>
            <p:spPr>
              <a:xfrm>
                <a:off x="3203848" y="1065099"/>
                <a:ext cx="584705" cy="253915"/>
              </a:xfrm>
              <a:prstGeom prst="rect">
                <a:avLst/>
              </a:prstGeom>
              <a:grpFill/>
            </p:spPr>
            <p:txBody>
              <a:bodyPr wrap="square" rtlCol="0">
                <a:spAutoFit/>
              </a:bodyPr>
              <a:lstStyle/>
              <a:p>
                <a:r>
                  <a:rPr lang="en-US" altLang="zh-CN" sz="1600" b="1" dirty="0">
                    <a:solidFill>
                      <a:schemeClr val="bg1"/>
                    </a:solidFill>
                    <a:latin typeface="微软雅黑" pitchFamily="34" charset="-122"/>
                    <a:ea typeface="微软雅黑" pitchFamily="34" charset="-122"/>
                  </a:rPr>
                  <a:t>2019</a:t>
                </a:r>
                <a:endParaRPr lang="zh-CN" altLang="en-US" sz="1600" b="1" dirty="0">
                  <a:solidFill>
                    <a:schemeClr val="bg1"/>
                  </a:solidFill>
                  <a:latin typeface="微软雅黑" pitchFamily="34" charset="-122"/>
                  <a:ea typeface="微软雅黑" pitchFamily="34" charset="-122"/>
                </a:endParaRPr>
              </a:p>
            </p:txBody>
          </p:sp>
        </p:grpSp>
        <p:sp>
          <p:nvSpPr>
            <p:cNvPr id="36" name="椭圆 35"/>
            <p:cNvSpPr/>
            <p:nvPr/>
          </p:nvSpPr>
          <p:spPr>
            <a:xfrm>
              <a:off x="4495623" y="1096068"/>
              <a:ext cx="215061" cy="215061"/>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59119" y="1099483"/>
            <a:ext cx="3249969" cy="924159"/>
            <a:chOff x="735637" y="1099483"/>
            <a:chExt cx="3249969" cy="924159"/>
          </a:xfrm>
        </p:grpSpPr>
        <p:sp>
          <p:nvSpPr>
            <p:cNvPr id="41" name="TextBox 77"/>
            <p:cNvSpPr txBox="1"/>
            <p:nvPr/>
          </p:nvSpPr>
          <p:spPr>
            <a:xfrm>
              <a:off x="1996693" y="1099483"/>
              <a:ext cx="1988913" cy="338554"/>
            </a:xfrm>
            <a:prstGeom prst="rect">
              <a:avLst/>
            </a:prstGeom>
            <a:noFill/>
          </p:spPr>
          <p:txBody>
            <a:bodyPr wrap="square" rtlCol="0">
              <a:spAutoFit/>
            </a:bodyPr>
            <a:lstStyle/>
            <a:p>
              <a:pPr algn="r"/>
              <a:r>
                <a:rPr lang="zh-CN" altLang="en-US" sz="1600" b="1" dirty="0">
                  <a:solidFill>
                    <a:srgbClr val="C00000"/>
                  </a:solidFill>
                  <a:latin typeface="微软雅黑" panose="020B0503020204020204" pitchFamily="34" charset="-122"/>
                  <a:ea typeface="微软雅黑" panose="020B0503020204020204" pitchFamily="34" charset="-122"/>
                </a:rPr>
                <a:t>点击此处输入标题</a:t>
              </a:r>
            </a:p>
          </p:txBody>
        </p:sp>
        <p:sp>
          <p:nvSpPr>
            <p:cNvPr id="42" name="TextBox 78"/>
            <p:cNvSpPr txBox="1"/>
            <p:nvPr/>
          </p:nvSpPr>
          <p:spPr>
            <a:xfrm>
              <a:off x="735637" y="1438995"/>
              <a:ext cx="3249968" cy="584647"/>
            </a:xfrm>
            <a:prstGeom prst="rect">
              <a:avLst/>
            </a:prstGeom>
            <a:noFill/>
          </p:spPr>
          <p:txBody>
            <a:bodyPr wrap="square" rtlCol="0">
              <a:spAutoFit/>
            </a:bodyPr>
            <a:lstStyle/>
            <a:p>
              <a:pPr algn="r">
                <a:lnSpc>
                  <a:spcPct val="120000"/>
                </a:lnSpc>
              </a:pPr>
              <a:r>
                <a:rPr lang="zh-CN" altLang="en-US" sz="1333"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333" dirty="0">
                <a:solidFill>
                  <a:schemeClr val="tx1">
                    <a:lumMod val="95000"/>
                    <a:lumOff val="5000"/>
                  </a:schemeClr>
                </a:solidFill>
                <a:latin typeface="微软雅黑" pitchFamily="34" charset="-122"/>
                <a:ea typeface="微软雅黑" pitchFamily="34" charset="-122"/>
                <a:sym typeface="Arial" pitchFamily="34" charset="0"/>
              </a:endParaRPr>
            </a:p>
          </p:txBody>
        </p:sp>
      </p:grpSp>
      <p:grpSp>
        <p:nvGrpSpPr>
          <p:cNvPr id="43" name="组合 42"/>
          <p:cNvGrpSpPr/>
          <p:nvPr/>
        </p:nvGrpSpPr>
        <p:grpSpPr>
          <a:xfrm>
            <a:off x="559119" y="2913562"/>
            <a:ext cx="3249969" cy="860799"/>
            <a:chOff x="559119" y="2913562"/>
            <a:chExt cx="3249969" cy="860799"/>
          </a:xfrm>
        </p:grpSpPr>
        <p:sp>
          <p:nvSpPr>
            <p:cNvPr id="44" name="TextBox 79"/>
            <p:cNvSpPr txBox="1"/>
            <p:nvPr/>
          </p:nvSpPr>
          <p:spPr>
            <a:xfrm>
              <a:off x="1820175" y="2913562"/>
              <a:ext cx="1988913" cy="338554"/>
            </a:xfrm>
            <a:prstGeom prst="rect">
              <a:avLst/>
            </a:prstGeom>
            <a:noFill/>
          </p:spPr>
          <p:txBody>
            <a:bodyPr wrap="square" rtlCol="0">
              <a:spAutoFit/>
            </a:bodyPr>
            <a:lstStyle/>
            <a:p>
              <a:pPr lvl="0" algn="r"/>
              <a:r>
                <a:rPr lang="zh-CN" altLang="en-US" sz="1600" b="1" dirty="0">
                  <a:solidFill>
                    <a:srgbClr val="C00000"/>
                  </a:solidFill>
                  <a:latin typeface="微软雅黑" panose="020B0503020204020204" pitchFamily="34" charset="-122"/>
                  <a:ea typeface="微软雅黑" panose="020B0503020204020204" pitchFamily="34" charset="-122"/>
                </a:rPr>
                <a:t>点击此处输入标题</a:t>
              </a:r>
            </a:p>
          </p:txBody>
        </p:sp>
        <p:sp>
          <p:nvSpPr>
            <p:cNvPr id="45" name="TextBox 80"/>
            <p:cNvSpPr txBox="1"/>
            <p:nvPr/>
          </p:nvSpPr>
          <p:spPr>
            <a:xfrm>
              <a:off x="559119" y="3189714"/>
              <a:ext cx="3249968" cy="584647"/>
            </a:xfrm>
            <a:prstGeom prst="rect">
              <a:avLst/>
            </a:prstGeom>
            <a:noFill/>
          </p:spPr>
          <p:txBody>
            <a:bodyPr wrap="square" rtlCol="0">
              <a:spAutoFit/>
            </a:bodyPr>
            <a:lstStyle/>
            <a:p>
              <a:pPr lvl="0" algn="r">
                <a:lnSpc>
                  <a:spcPct val="120000"/>
                </a:lnSpc>
              </a:pPr>
              <a:r>
                <a:rPr lang="zh-CN" altLang="en-US" sz="1333"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333" dirty="0">
                <a:solidFill>
                  <a:schemeClr val="tx1">
                    <a:lumMod val="95000"/>
                    <a:lumOff val="5000"/>
                  </a:schemeClr>
                </a:solidFill>
                <a:latin typeface="微软雅黑" pitchFamily="34" charset="-122"/>
                <a:ea typeface="微软雅黑" pitchFamily="34" charset="-122"/>
                <a:sym typeface="Arial" pitchFamily="34" charset="0"/>
              </a:endParaRPr>
            </a:p>
          </p:txBody>
        </p:sp>
      </p:grpSp>
      <p:grpSp>
        <p:nvGrpSpPr>
          <p:cNvPr id="46" name="组合 45"/>
          <p:cNvGrpSpPr/>
          <p:nvPr/>
        </p:nvGrpSpPr>
        <p:grpSpPr>
          <a:xfrm>
            <a:off x="559119" y="4777989"/>
            <a:ext cx="3249969" cy="923201"/>
            <a:chOff x="559119" y="4777989"/>
            <a:chExt cx="3249969" cy="923201"/>
          </a:xfrm>
        </p:grpSpPr>
        <p:sp>
          <p:nvSpPr>
            <p:cNvPr id="47" name="TextBox 81"/>
            <p:cNvSpPr txBox="1"/>
            <p:nvPr/>
          </p:nvSpPr>
          <p:spPr>
            <a:xfrm>
              <a:off x="1820175" y="4777989"/>
              <a:ext cx="1988913" cy="338554"/>
            </a:xfrm>
            <a:prstGeom prst="rect">
              <a:avLst/>
            </a:prstGeom>
            <a:noFill/>
          </p:spPr>
          <p:txBody>
            <a:bodyPr wrap="square" rtlCol="0">
              <a:spAutoFit/>
            </a:bodyPr>
            <a:lstStyle/>
            <a:p>
              <a:pPr lvl="0" algn="r"/>
              <a:r>
                <a:rPr lang="zh-CN" altLang="en-US" sz="1600" b="1" dirty="0">
                  <a:solidFill>
                    <a:srgbClr val="C00000"/>
                  </a:solidFill>
                  <a:latin typeface="微软雅黑" panose="020B0503020204020204" pitchFamily="34" charset="-122"/>
                  <a:ea typeface="微软雅黑" panose="020B0503020204020204" pitchFamily="34" charset="-122"/>
                </a:rPr>
                <a:t>点击此处输入标题</a:t>
              </a:r>
            </a:p>
          </p:txBody>
        </p:sp>
        <p:sp>
          <p:nvSpPr>
            <p:cNvPr id="48" name="TextBox 82"/>
            <p:cNvSpPr txBox="1"/>
            <p:nvPr/>
          </p:nvSpPr>
          <p:spPr>
            <a:xfrm>
              <a:off x="559119" y="5116543"/>
              <a:ext cx="3249968" cy="584647"/>
            </a:xfrm>
            <a:prstGeom prst="rect">
              <a:avLst/>
            </a:prstGeom>
            <a:noFill/>
          </p:spPr>
          <p:txBody>
            <a:bodyPr wrap="square" rtlCol="0">
              <a:spAutoFit/>
            </a:bodyPr>
            <a:lstStyle/>
            <a:p>
              <a:pPr lvl="0" algn="r">
                <a:lnSpc>
                  <a:spcPct val="120000"/>
                </a:lnSpc>
              </a:pPr>
              <a:r>
                <a:rPr lang="zh-CN" altLang="en-US" sz="1333"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a:t>
              </a:r>
              <a:r>
                <a:rPr lang="zh-CN" altLang="en-US" sz="1333" dirty="0" smtClean="0">
                  <a:solidFill>
                    <a:schemeClr val="tx1">
                      <a:lumMod val="95000"/>
                      <a:lumOff val="5000"/>
                    </a:schemeClr>
                  </a:solidFill>
                  <a:latin typeface="微软雅黑" pitchFamily="34" charset="-122"/>
                  <a:ea typeface="微软雅黑" pitchFamily="34" charset="-122"/>
                  <a:sym typeface="Arial" pitchFamily="34" charset="0"/>
                </a:rPr>
                <a:t>内容</a:t>
              </a:r>
              <a:r>
                <a:rPr lang="en-US" altLang="zh-CN" sz="1333" dirty="0" smtClean="0">
                  <a:solidFill>
                    <a:schemeClr val="tx1">
                      <a:lumMod val="95000"/>
                      <a:lumOff val="5000"/>
                    </a:schemeClr>
                  </a:solidFill>
                  <a:latin typeface="微软雅黑" pitchFamily="34" charset="-122"/>
                  <a:ea typeface="微软雅黑" pitchFamily="34" charset="-122"/>
                  <a:sym typeface="Arial" pitchFamily="34" charset="0"/>
                </a:rPr>
                <a:t>a</a:t>
              </a:r>
              <a:r>
                <a:rPr lang="zh-CN" altLang="en-US" sz="1333" dirty="0" smtClean="0">
                  <a:solidFill>
                    <a:schemeClr val="tx1">
                      <a:lumMod val="95000"/>
                      <a:lumOff val="5000"/>
                    </a:schemeClr>
                  </a:solidFill>
                  <a:latin typeface="微软雅黑" pitchFamily="34" charset="-122"/>
                  <a:ea typeface="微软雅黑" pitchFamily="34" charset="-122"/>
                  <a:sym typeface="Arial" pitchFamily="34" charset="0"/>
                </a:rPr>
                <a:t>双击</a:t>
              </a:r>
              <a:r>
                <a:rPr lang="zh-CN" altLang="en-US" sz="1333" dirty="0">
                  <a:solidFill>
                    <a:schemeClr val="tx1">
                      <a:lumMod val="95000"/>
                      <a:lumOff val="5000"/>
                    </a:schemeClr>
                  </a:solidFill>
                  <a:latin typeface="微软雅黑" pitchFamily="34" charset="-122"/>
                  <a:ea typeface="微软雅黑" pitchFamily="34" charset="-122"/>
                  <a:sym typeface="Arial" pitchFamily="34" charset="0"/>
                </a:rPr>
                <a:t>输入替换内容</a:t>
              </a:r>
              <a:endParaRPr lang="en-US" altLang="zh-CN" sz="1333" dirty="0">
                <a:solidFill>
                  <a:schemeClr val="tx1">
                    <a:lumMod val="95000"/>
                    <a:lumOff val="5000"/>
                  </a:schemeClr>
                </a:solidFill>
                <a:latin typeface="微软雅黑" pitchFamily="34" charset="-122"/>
                <a:ea typeface="微软雅黑" pitchFamily="34" charset="-122"/>
                <a:sym typeface="Arial" pitchFamily="34" charset="0"/>
              </a:endParaRPr>
            </a:p>
          </p:txBody>
        </p:sp>
      </p:grpSp>
      <p:grpSp>
        <p:nvGrpSpPr>
          <p:cNvPr id="49" name="组合 48"/>
          <p:cNvGrpSpPr/>
          <p:nvPr/>
        </p:nvGrpSpPr>
        <p:grpSpPr>
          <a:xfrm flipH="1">
            <a:off x="8429242" y="1842004"/>
            <a:ext cx="3249969" cy="924159"/>
            <a:chOff x="735637" y="1099483"/>
            <a:chExt cx="3249969" cy="924159"/>
          </a:xfrm>
        </p:grpSpPr>
        <p:sp>
          <p:nvSpPr>
            <p:cNvPr id="50" name="TextBox 77"/>
            <p:cNvSpPr txBox="1"/>
            <p:nvPr/>
          </p:nvSpPr>
          <p:spPr>
            <a:xfrm>
              <a:off x="1996693" y="1099483"/>
              <a:ext cx="1988913" cy="338554"/>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点击此处输入标题</a:t>
              </a:r>
            </a:p>
          </p:txBody>
        </p:sp>
        <p:sp>
          <p:nvSpPr>
            <p:cNvPr id="51" name="TextBox 78"/>
            <p:cNvSpPr txBox="1"/>
            <p:nvPr/>
          </p:nvSpPr>
          <p:spPr>
            <a:xfrm>
              <a:off x="735637" y="1438995"/>
              <a:ext cx="3249968" cy="584647"/>
            </a:xfrm>
            <a:prstGeom prst="rect">
              <a:avLst/>
            </a:prstGeom>
            <a:noFill/>
          </p:spPr>
          <p:txBody>
            <a:bodyPr wrap="square" rtlCol="0">
              <a:spAutoFit/>
            </a:bodyPr>
            <a:lstStyle/>
            <a:p>
              <a:pPr>
                <a:lnSpc>
                  <a:spcPct val="120000"/>
                </a:lnSpc>
              </a:pPr>
              <a:r>
                <a:rPr lang="zh-CN" altLang="en-US" sz="1333"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333" dirty="0">
                <a:solidFill>
                  <a:schemeClr val="tx1">
                    <a:lumMod val="95000"/>
                    <a:lumOff val="5000"/>
                  </a:schemeClr>
                </a:solidFill>
                <a:latin typeface="微软雅黑" pitchFamily="34" charset="-122"/>
                <a:ea typeface="微软雅黑" pitchFamily="34" charset="-122"/>
                <a:sym typeface="Arial" pitchFamily="34" charset="0"/>
              </a:endParaRPr>
            </a:p>
          </p:txBody>
        </p:sp>
      </p:grpSp>
      <p:grpSp>
        <p:nvGrpSpPr>
          <p:cNvPr id="52" name="组合 51"/>
          <p:cNvGrpSpPr/>
          <p:nvPr/>
        </p:nvGrpSpPr>
        <p:grpSpPr>
          <a:xfrm flipH="1">
            <a:off x="8429242" y="3652449"/>
            <a:ext cx="3249969" cy="924159"/>
            <a:chOff x="735637" y="1099483"/>
            <a:chExt cx="3249969" cy="924159"/>
          </a:xfrm>
        </p:grpSpPr>
        <p:sp>
          <p:nvSpPr>
            <p:cNvPr id="53" name="TextBox 77"/>
            <p:cNvSpPr txBox="1"/>
            <p:nvPr/>
          </p:nvSpPr>
          <p:spPr>
            <a:xfrm>
              <a:off x="1996693" y="1099483"/>
              <a:ext cx="1988913" cy="338554"/>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点击此处输入标题</a:t>
              </a:r>
            </a:p>
          </p:txBody>
        </p:sp>
        <p:sp>
          <p:nvSpPr>
            <p:cNvPr id="54" name="TextBox 78"/>
            <p:cNvSpPr txBox="1"/>
            <p:nvPr/>
          </p:nvSpPr>
          <p:spPr>
            <a:xfrm>
              <a:off x="735637" y="1438995"/>
              <a:ext cx="3249968" cy="584647"/>
            </a:xfrm>
            <a:prstGeom prst="rect">
              <a:avLst/>
            </a:prstGeom>
            <a:noFill/>
          </p:spPr>
          <p:txBody>
            <a:bodyPr wrap="square" rtlCol="0">
              <a:spAutoFit/>
            </a:bodyPr>
            <a:lstStyle/>
            <a:p>
              <a:pPr>
                <a:lnSpc>
                  <a:spcPct val="120000"/>
                </a:lnSpc>
              </a:pPr>
              <a:r>
                <a:rPr lang="zh-CN" altLang="en-US" sz="1333"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333" dirty="0">
                <a:solidFill>
                  <a:schemeClr val="tx1">
                    <a:lumMod val="95000"/>
                    <a:lumOff val="5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836106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8" fill="hold" nodeType="afterEffect" p14:presetBounceEnd="6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8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68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2" fill="hold" nodeType="afterEffect" p14:presetBounceEnd="68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8000">
                                          <p:cBhvr additive="base">
                                            <p:cTn id="22" dur="500" fill="hold"/>
                                            <p:tgtEl>
                                              <p:spTgt spid="12"/>
                                            </p:tgtEl>
                                            <p:attrNameLst>
                                              <p:attrName>ppt_x</p:attrName>
                                            </p:attrNameLst>
                                          </p:cBhvr>
                                          <p:tavLst>
                                            <p:tav tm="0">
                                              <p:val>
                                                <p:strVal val="1+#ppt_w/2"/>
                                              </p:val>
                                            </p:tav>
                                            <p:tav tm="100000">
                                              <p:val>
                                                <p:strVal val="#ppt_x"/>
                                              </p:val>
                                            </p:tav>
                                          </p:tavLst>
                                        </p:anim>
                                        <p:anim calcmode="lin" valueType="num" p14:bounceEnd="68000">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nodeType="afterEffect" p14:presetBounceEnd="68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68000">
                                          <p:cBhvr additive="base">
                                            <p:cTn id="33" dur="500" fill="hold"/>
                                            <p:tgtEl>
                                              <p:spTgt spid="19"/>
                                            </p:tgtEl>
                                            <p:attrNameLst>
                                              <p:attrName>ppt_x</p:attrName>
                                            </p:attrNameLst>
                                          </p:cBhvr>
                                          <p:tavLst>
                                            <p:tav tm="0">
                                              <p:val>
                                                <p:strVal val="0-#ppt_w/2"/>
                                              </p:val>
                                            </p:tav>
                                            <p:tav tm="100000">
                                              <p:val>
                                                <p:strVal val="#ppt_x"/>
                                              </p:val>
                                            </p:tav>
                                          </p:tavLst>
                                        </p:anim>
                                        <p:anim calcmode="lin" valueType="num" p14:bounceEnd="68000">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 presetClass="entr" presetSubtype="2" fill="hold" nodeType="afterEffect" p14:presetBounceEnd="68000">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14:bounceEnd="68000">
                                          <p:cBhvr additive="base">
                                            <p:cTn id="44" dur="500" fill="hold"/>
                                            <p:tgtEl>
                                              <p:spTgt spid="26"/>
                                            </p:tgtEl>
                                            <p:attrNameLst>
                                              <p:attrName>ppt_x</p:attrName>
                                            </p:attrNameLst>
                                          </p:cBhvr>
                                          <p:tavLst>
                                            <p:tav tm="0">
                                              <p:val>
                                                <p:strVal val="1+#ppt_w/2"/>
                                              </p:val>
                                            </p:tav>
                                            <p:tav tm="100000">
                                              <p:val>
                                                <p:strVal val="#ppt_x"/>
                                              </p:val>
                                            </p:tav>
                                          </p:tavLst>
                                        </p:anim>
                                        <p:anim calcmode="lin" valueType="num" p14:bounceEnd="68000">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 presetClass="entr" presetSubtype="8" fill="hold" nodeType="afterEffect" p14:presetBounceEnd="68000">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14:bounceEnd="68000">
                                          <p:cBhvr additive="base">
                                            <p:cTn id="55" dur="500" fill="hold"/>
                                            <p:tgtEl>
                                              <p:spTgt spid="33"/>
                                            </p:tgtEl>
                                            <p:attrNameLst>
                                              <p:attrName>ppt_x</p:attrName>
                                            </p:attrNameLst>
                                          </p:cBhvr>
                                          <p:tavLst>
                                            <p:tav tm="0">
                                              <p:val>
                                                <p:strVal val="0-#ppt_w/2"/>
                                              </p:val>
                                            </p:tav>
                                            <p:tav tm="100000">
                                              <p:val>
                                                <p:strVal val="#ppt_x"/>
                                              </p:val>
                                            </p:tav>
                                          </p:tavLst>
                                        </p:anim>
                                        <p:anim calcmode="lin" valueType="num" p14:bounceEnd="68000">
                                          <p:cBhvr additive="base">
                                            <p:cTn id="56" dur="500" fill="hold"/>
                                            <p:tgtEl>
                                              <p:spTgt spid="33"/>
                                            </p:tgtEl>
                                            <p:attrNameLst>
                                              <p:attrName>ppt_y</p:attrName>
                                            </p:attrNameLst>
                                          </p:cBhvr>
                                          <p:tavLst>
                                            <p:tav tm="0">
                                              <p:val>
                                                <p:strVal val="#ppt_y"/>
                                              </p:val>
                                            </p:tav>
                                            <p:tav tm="100000">
                                              <p:val>
                                                <p:strVal val="#ppt_y"/>
                                              </p:val>
                                            </p:tav>
                                          </p:tavLst>
                                        </p:anim>
                                      </p:childTnLst>
                                    </p:cTn>
                                  </p:par>
                                </p:childTnLst>
                              </p:cTn>
                            </p:par>
                            <p:par>
                              <p:cTn id="57" fill="hold">
                                <p:stCondLst>
                                  <p:cond delay="7000"/>
                                </p:stCondLst>
                                <p:childTnLst>
                                  <p:par>
                                    <p:cTn id="58" presetID="42" presetClass="entr" presetSubtype="0"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1000"/>
                                            <p:tgtEl>
                                              <p:spTgt spid="46"/>
                                            </p:tgtEl>
                                          </p:cBhvr>
                                        </p:animEffect>
                                        <p:anim calcmode="lin" valueType="num">
                                          <p:cBhvr>
                                            <p:cTn id="61" dur="1000" fill="hold"/>
                                            <p:tgtEl>
                                              <p:spTgt spid="46"/>
                                            </p:tgtEl>
                                            <p:attrNameLst>
                                              <p:attrName>ppt_x</p:attrName>
                                            </p:attrNameLst>
                                          </p:cBhvr>
                                          <p:tavLst>
                                            <p:tav tm="0">
                                              <p:val>
                                                <p:strVal val="#ppt_x"/>
                                              </p:val>
                                            </p:tav>
                                            <p:tav tm="100000">
                                              <p:val>
                                                <p:strVal val="#ppt_x"/>
                                              </p:val>
                                            </p:tav>
                                          </p:tavLst>
                                        </p:anim>
                                        <p:anim calcmode="lin" valueType="num">
                                          <p:cBhvr>
                                            <p:cTn id="6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2"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0-#ppt_w/2"/>
                                              </p:val>
                                            </p:tav>
                                            <p:tav tm="100000">
                                              <p:val>
                                                <p:strVal val="#ppt_x"/>
                                              </p:val>
                                            </p:tav>
                                          </p:tavLst>
                                        </p:anim>
                                        <p:anim calcmode="lin" valueType="num">
                                          <p:cBhvr additive="base">
                                            <p:cTn id="34" dur="500" fill="hold"/>
                                            <p:tgtEl>
                                              <p:spTgt spid="19"/>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 presetClass="entr" presetSubtype="8"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0-#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childTnLst>
                              </p:cTn>
                            </p:par>
                            <p:par>
                              <p:cTn id="57" fill="hold">
                                <p:stCondLst>
                                  <p:cond delay="7000"/>
                                </p:stCondLst>
                                <p:childTnLst>
                                  <p:par>
                                    <p:cTn id="58" presetID="42" presetClass="entr" presetSubtype="0"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1000"/>
                                            <p:tgtEl>
                                              <p:spTgt spid="46"/>
                                            </p:tgtEl>
                                          </p:cBhvr>
                                        </p:animEffect>
                                        <p:anim calcmode="lin" valueType="num">
                                          <p:cBhvr>
                                            <p:cTn id="61" dur="1000" fill="hold"/>
                                            <p:tgtEl>
                                              <p:spTgt spid="46"/>
                                            </p:tgtEl>
                                            <p:attrNameLst>
                                              <p:attrName>ppt_x</p:attrName>
                                            </p:attrNameLst>
                                          </p:cBhvr>
                                          <p:tavLst>
                                            <p:tav tm="0">
                                              <p:val>
                                                <p:strVal val="#ppt_x"/>
                                              </p:val>
                                            </p:tav>
                                            <p:tav tm="100000">
                                              <p:val>
                                                <p:strVal val="#ppt_x"/>
                                              </p:val>
                                            </p:tav>
                                          </p:tavLst>
                                        </p:anim>
                                        <p:anim calcmode="lin" valueType="num">
                                          <p:cBhvr>
                                            <p:cTn id="6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917"/>
          <p:cNvSpPr/>
          <p:nvPr/>
        </p:nvSpPr>
        <p:spPr>
          <a:xfrm flipV="1">
            <a:off x="1857375" y="3438688"/>
            <a:ext cx="9166377" cy="220"/>
          </a:xfrm>
          <a:prstGeom prst="line">
            <a:avLst/>
          </a:prstGeom>
          <a:ln w="12700">
            <a:solidFill>
              <a:srgbClr val="C00000"/>
            </a:solidFill>
            <a:custDash>
              <a:ds d="200000" sp="200000"/>
            </a:custDash>
            <a:miter lim="400000"/>
          </a:ln>
        </p:spPr>
        <p:txBody>
          <a:bodyPr lIns="0" tIns="0" rIns="0" bIns="0" anchor="ctr"/>
          <a:lstStyle/>
          <a:p>
            <a:pPr marL="0" marR="0" lvl="0" indent="0" defTabSz="2286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chemeClr val="tx1">
                  <a:lumMod val="95000"/>
                  <a:lumOff val="5000"/>
                </a:schemeClr>
              </a:solidFill>
              <a:effectLst/>
              <a:uLnTx/>
              <a:uFillTx/>
              <a:latin typeface="Arial" panose="020B0604020202020204" pitchFamily="34" charset="0"/>
              <a:ea typeface="微软雅黑" panose="020B0503020204020204" pitchFamily="34" charset="-122"/>
              <a:cs typeface="Helvetica"/>
              <a:sym typeface="Arial" panose="020B0604020202020204" pitchFamily="34" charset="0"/>
            </a:endParaRPr>
          </a:p>
        </p:txBody>
      </p:sp>
      <p:sp>
        <p:nvSpPr>
          <p:cNvPr id="3" name="Shape 918"/>
          <p:cNvSpPr/>
          <p:nvPr/>
        </p:nvSpPr>
        <p:spPr>
          <a:xfrm flipV="1">
            <a:off x="6195864" y="1567210"/>
            <a:ext cx="1" cy="4020976"/>
          </a:xfrm>
          <a:prstGeom prst="line">
            <a:avLst/>
          </a:prstGeom>
          <a:ln w="12700">
            <a:solidFill>
              <a:srgbClr val="C00000"/>
            </a:solidFill>
            <a:custDash>
              <a:ds d="200000" sp="200000"/>
            </a:custDash>
            <a:miter lim="400000"/>
          </a:ln>
        </p:spPr>
        <p:txBody>
          <a:bodyPr lIns="0" tIns="0" rIns="0" bIns="0" anchor="ctr"/>
          <a:lstStyle/>
          <a:p>
            <a:pPr marL="0" marR="0" lvl="0" indent="0" defTabSz="2286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chemeClr val="tx1">
                  <a:lumMod val="95000"/>
                  <a:lumOff val="5000"/>
                </a:schemeClr>
              </a:solidFill>
              <a:effectLst/>
              <a:uLnTx/>
              <a:uFillTx/>
              <a:latin typeface="Arial" panose="020B0604020202020204" pitchFamily="34" charset="0"/>
              <a:ea typeface="微软雅黑" panose="020B0503020204020204" pitchFamily="34" charset="-122"/>
              <a:cs typeface="Helvetica"/>
              <a:sym typeface="Arial" panose="020B0604020202020204" pitchFamily="34" charset="0"/>
            </a:endParaRPr>
          </a:p>
        </p:txBody>
      </p:sp>
      <p:grpSp>
        <p:nvGrpSpPr>
          <p:cNvPr id="4" name="组合 3"/>
          <p:cNvGrpSpPr/>
          <p:nvPr/>
        </p:nvGrpSpPr>
        <p:grpSpPr>
          <a:xfrm>
            <a:off x="1829679" y="4182632"/>
            <a:ext cx="914955" cy="914955"/>
            <a:chOff x="1505829" y="4315982"/>
            <a:chExt cx="914955" cy="914955"/>
          </a:xfrm>
        </p:grpSpPr>
        <p:sp>
          <p:nvSpPr>
            <p:cNvPr id="5" name="椭圆 4"/>
            <p:cNvSpPr/>
            <p:nvPr/>
          </p:nvSpPr>
          <p:spPr>
            <a:xfrm>
              <a:off x="1505829" y="4315982"/>
              <a:ext cx="914955" cy="9149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213"/>
            <p:cNvSpPr>
              <a:spLocks/>
            </p:cNvSpPr>
            <p:nvPr/>
          </p:nvSpPr>
          <p:spPr bwMode="auto">
            <a:xfrm>
              <a:off x="1784024" y="4627829"/>
              <a:ext cx="335414" cy="348568"/>
            </a:xfrm>
            <a:custGeom>
              <a:avLst/>
              <a:gdLst>
                <a:gd name="connsiteX0" fmla="*/ 141287 w 323850"/>
                <a:gd name="connsiteY0" fmla="*/ 307975 h 336550"/>
                <a:gd name="connsiteX1" fmla="*/ 141287 w 323850"/>
                <a:gd name="connsiteY1" fmla="*/ 310833 h 336550"/>
                <a:gd name="connsiteX2" fmla="*/ 159808 w 323850"/>
                <a:gd name="connsiteY2" fmla="*/ 322263 h 336550"/>
                <a:gd name="connsiteX3" fmla="*/ 162454 w 323850"/>
                <a:gd name="connsiteY3" fmla="*/ 322263 h 336550"/>
                <a:gd name="connsiteX4" fmla="*/ 180975 w 323850"/>
                <a:gd name="connsiteY4" fmla="*/ 310833 h 336550"/>
                <a:gd name="connsiteX5" fmla="*/ 180975 w 323850"/>
                <a:gd name="connsiteY5" fmla="*/ 307975 h 336550"/>
                <a:gd name="connsiteX6" fmla="*/ 141287 w 323850"/>
                <a:gd name="connsiteY6" fmla="*/ 307975 h 336550"/>
                <a:gd name="connsiteX7" fmla="*/ 123871 w 323850"/>
                <a:gd name="connsiteY7" fmla="*/ 277813 h 336550"/>
                <a:gd name="connsiteX8" fmla="*/ 115887 w 323850"/>
                <a:gd name="connsiteY8" fmla="*/ 286361 h 336550"/>
                <a:gd name="connsiteX9" fmla="*/ 123871 w 323850"/>
                <a:gd name="connsiteY9" fmla="*/ 293688 h 336550"/>
                <a:gd name="connsiteX10" fmla="*/ 198391 w 323850"/>
                <a:gd name="connsiteY10" fmla="*/ 293688 h 336550"/>
                <a:gd name="connsiteX11" fmla="*/ 206375 w 323850"/>
                <a:gd name="connsiteY11" fmla="*/ 286361 h 336550"/>
                <a:gd name="connsiteX12" fmla="*/ 198391 w 323850"/>
                <a:gd name="connsiteY12" fmla="*/ 277813 h 336550"/>
                <a:gd name="connsiteX13" fmla="*/ 123871 w 323850"/>
                <a:gd name="connsiteY13" fmla="*/ 277813 h 336550"/>
                <a:gd name="connsiteX14" fmla="*/ 123871 w 323850"/>
                <a:gd name="connsiteY14" fmla="*/ 246063 h 336550"/>
                <a:gd name="connsiteX15" fmla="*/ 115887 w 323850"/>
                <a:gd name="connsiteY15" fmla="*/ 254123 h 336550"/>
                <a:gd name="connsiteX16" fmla="*/ 123871 w 323850"/>
                <a:gd name="connsiteY16" fmla="*/ 263526 h 336550"/>
                <a:gd name="connsiteX17" fmla="*/ 198391 w 323850"/>
                <a:gd name="connsiteY17" fmla="*/ 263526 h 336550"/>
                <a:gd name="connsiteX18" fmla="*/ 206375 w 323850"/>
                <a:gd name="connsiteY18" fmla="*/ 254123 h 336550"/>
                <a:gd name="connsiteX19" fmla="*/ 198391 w 323850"/>
                <a:gd name="connsiteY19" fmla="*/ 246063 h 336550"/>
                <a:gd name="connsiteX20" fmla="*/ 123871 w 323850"/>
                <a:gd name="connsiteY20" fmla="*/ 246063 h 336550"/>
                <a:gd name="connsiteX21" fmla="*/ 146050 w 323850"/>
                <a:gd name="connsiteY21" fmla="*/ 182563 h 336550"/>
                <a:gd name="connsiteX22" fmla="*/ 159279 w 323850"/>
                <a:gd name="connsiteY22" fmla="*/ 231776 h 336550"/>
                <a:gd name="connsiteX23" fmla="*/ 164571 w 323850"/>
                <a:gd name="connsiteY23" fmla="*/ 231776 h 336550"/>
                <a:gd name="connsiteX24" fmla="*/ 177800 w 323850"/>
                <a:gd name="connsiteY24" fmla="*/ 182563 h 336550"/>
                <a:gd name="connsiteX25" fmla="*/ 146050 w 323850"/>
                <a:gd name="connsiteY25" fmla="*/ 182563 h 336550"/>
                <a:gd name="connsiteX26" fmla="*/ 286135 w 323850"/>
                <a:gd name="connsiteY26" fmla="*/ 147638 h 336550"/>
                <a:gd name="connsiteX27" fmla="*/ 317115 w 323850"/>
                <a:gd name="connsiteY27" fmla="*/ 147638 h 336550"/>
                <a:gd name="connsiteX28" fmla="*/ 323850 w 323850"/>
                <a:gd name="connsiteY28" fmla="*/ 154133 h 336550"/>
                <a:gd name="connsiteX29" fmla="*/ 317115 w 323850"/>
                <a:gd name="connsiteY29" fmla="*/ 161926 h 336550"/>
                <a:gd name="connsiteX30" fmla="*/ 286135 w 323850"/>
                <a:gd name="connsiteY30" fmla="*/ 161926 h 336550"/>
                <a:gd name="connsiteX31" fmla="*/ 279400 w 323850"/>
                <a:gd name="connsiteY31" fmla="*/ 154133 h 336550"/>
                <a:gd name="connsiteX32" fmla="*/ 286135 w 323850"/>
                <a:gd name="connsiteY32" fmla="*/ 147638 h 336550"/>
                <a:gd name="connsiteX33" fmla="*/ 6494 w 323850"/>
                <a:gd name="connsiteY33" fmla="*/ 147638 h 336550"/>
                <a:gd name="connsiteX34" fmla="*/ 36368 w 323850"/>
                <a:gd name="connsiteY34" fmla="*/ 147638 h 336550"/>
                <a:gd name="connsiteX35" fmla="*/ 42863 w 323850"/>
                <a:gd name="connsiteY35" fmla="*/ 154133 h 336550"/>
                <a:gd name="connsiteX36" fmla="*/ 36368 w 323850"/>
                <a:gd name="connsiteY36" fmla="*/ 161926 h 336550"/>
                <a:gd name="connsiteX37" fmla="*/ 6494 w 323850"/>
                <a:gd name="connsiteY37" fmla="*/ 161926 h 336550"/>
                <a:gd name="connsiteX38" fmla="*/ 0 w 323850"/>
                <a:gd name="connsiteY38" fmla="*/ 154133 h 336550"/>
                <a:gd name="connsiteX39" fmla="*/ 6494 w 323850"/>
                <a:gd name="connsiteY39" fmla="*/ 147638 h 336550"/>
                <a:gd name="connsiteX40" fmla="*/ 161131 w 323850"/>
                <a:gd name="connsiteY40" fmla="*/ 76200 h 336550"/>
                <a:gd name="connsiteX41" fmla="*/ 79375 w 323850"/>
                <a:gd name="connsiteY41" fmla="*/ 159261 h 336550"/>
                <a:gd name="connsiteX42" fmla="*/ 124209 w 323850"/>
                <a:gd name="connsiteY42" fmla="*/ 231775 h 336550"/>
                <a:gd name="connsiteX43" fmla="*/ 143989 w 323850"/>
                <a:gd name="connsiteY43" fmla="*/ 231775 h 336550"/>
                <a:gd name="connsiteX44" fmla="*/ 128165 w 323850"/>
                <a:gd name="connsiteY44" fmla="*/ 179038 h 336550"/>
                <a:gd name="connsiteX45" fmla="*/ 128165 w 323850"/>
                <a:gd name="connsiteY45" fmla="*/ 172446 h 336550"/>
                <a:gd name="connsiteX46" fmla="*/ 133440 w 323850"/>
                <a:gd name="connsiteY46" fmla="*/ 168491 h 336550"/>
                <a:gd name="connsiteX47" fmla="*/ 188823 w 323850"/>
                <a:gd name="connsiteY47" fmla="*/ 168491 h 336550"/>
                <a:gd name="connsiteX48" fmla="*/ 194098 w 323850"/>
                <a:gd name="connsiteY48" fmla="*/ 172446 h 336550"/>
                <a:gd name="connsiteX49" fmla="*/ 194098 w 323850"/>
                <a:gd name="connsiteY49" fmla="*/ 179038 h 336550"/>
                <a:gd name="connsiteX50" fmla="*/ 178274 w 323850"/>
                <a:gd name="connsiteY50" fmla="*/ 231775 h 336550"/>
                <a:gd name="connsiteX51" fmla="*/ 198054 w 323850"/>
                <a:gd name="connsiteY51" fmla="*/ 231775 h 336550"/>
                <a:gd name="connsiteX52" fmla="*/ 242888 w 323850"/>
                <a:gd name="connsiteY52" fmla="*/ 159261 h 336550"/>
                <a:gd name="connsiteX53" fmla="*/ 161131 w 323850"/>
                <a:gd name="connsiteY53" fmla="*/ 76200 h 336550"/>
                <a:gd name="connsiteX54" fmla="*/ 161131 w 323850"/>
                <a:gd name="connsiteY54" fmla="*/ 63500 h 336550"/>
                <a:gd name="connsiteX55" fmla="*/ 257175 w 323850"/>
                <a:gd name="connsiteY55" fmla="*/ 159793 h 336550"/>
                <a:gd name="connsiteX56" fmla="*/ 241387 w 323850"/>
                <a:gd name="connsiteY56" fmla="*/ 211237 h 336550"/>
                <a:gd name="connsiteX57" fmla="*/ 213758 w 323850"/>
                <a:gd name="connsiteY57" fmla="*/ 238938 h 336550"/>
                <a:gd name="connsiteX58" fmla="*/ 220336 w 323850"/>
                <a:gd name="connsiteY58" fmla="*/ 254767 h 336550"/>
                <a:gd name="connsiteX59" fmla="*/ 213758 w 323850"/>
                <a:gd name="connsiteY59" fmla="*/ 270596 h 336550"/>
                <a:gd name="connsiteX60" fmla="*/ 220336 w 323850"/>
                <a:gd name="connsiteY60" fmla="*/ 286425 h 336550"/>
                <a:gd name="connsiteX61" fmla="*/ 197970 w 323850"/>
                <a:gd name="connsiteY61" fmla="*/ 308850 h 336550"/>
                <a:gd name="connsiteX62" fmla="*/ 195338 w 323850"/>
                <a:gd name="connsiteY62" fmla="*/ 308850 h 336550"/>
                <a:gd name="connsiteX63" fmla="*/ 195338 w 323850"/>
                <a:gd name="connsiteY63" fmla="*/ 311488 h 336550"/>
                <a:gd name="connsiteX64" fmla="*/ 162446 w 323850"/>
                <a:gd name="connsiteY64" fmla="*/ 336550 h 336550"/>
                <a:gd name="connsiteX65" fmla="*/ 159815 w 323850"/>
                <a:gd name="connsiteY65" fmla="*/ 336550 h 336550"/>
                <a:gd name="connsiteX66" fmla="*/ 126923 w 323850"/>
                <a:gd name="connsiteY66" fmla="*/ 311488 h 336550"/>
                <a:gd name="connsiteX67" fmla="*/ 126923 w 323850"/>
                <a:gd name="connsiteY67" fmla="*/ 308850 h 336550"/>
                <a:gd name="connsiteX68" fmla="*/ 124292 w 323850"/>
                <a:gd name="connsiteY68" fmla="*/ 308850 h 336550"/>
                <a:gd name="connsiteX69" fmla="*/ 101926 w 323850"/>
                <a:gd name="connsiteY69" fmla="*/ 286425 h 336550"/>
                <a:gd name="connsiteX70" fmla="*/ 108504 w 323850"/>
                <a:gd name="connsiteY70" fmla="*/ 270596 h 336550"/>
                <a:gd name="connsiteX71" fmla="*/ 101926 w 323850"/>
                <a:gd name="connsiteY71" fmla="*/ 254767 h 336550"/>
                <a:gd name="connsiteX72" fmla="*/ 108504 w 323850"/>
                <a:gd name="connsiteY72" fmla="*/ 240257 h 336550"/>
                <a:gd name="connsiteX73" fmla="*/ 80875 w 323850"/>
                <a:gd name="connsiteY73" fmla="*/ 211237 h 336550"/>
                <a:gd name="connsiteX74" fmla="*/ 65087 w 323850"/>
                <a:gd name="connsiteY74" fmla="*/ 159793 h 336550"/>
                <a:gd name="connsiteX75" fmla="*/ 161131 w 323850"/>
                <a:gd name="connsiteY75" fmla="*/ 63500 h 336550"/>
                <a:gd name="connsiteX76" fmla="*/ 266359 w 323850"/>
                <a:gd name="connsiteY76" fmla="*/ 47037 h 336550"/>
                <a:gd name="connsiteX77" fmla="*/ 275488 w 323850"/>
                <a:gd name="connsiteY77" fmla="*/ 47037 h 336550"/>
                <a:gd name="connsiteX78" fmla="*/ 275488 w 323850"/>
                <a:gd name="connsiteY78" fmla="*/ 57385 h 336550"/>
                <a:gd name="connsiteX79" fmla="*/ 254623 w 323850"/>
                <a:gd name="connsiteY79" fmla="*/ 78081 h 336550"/>
                <a:gd name="connsiteX80" fmla="*/ 250711 w 323850"/>
                <a:gd name="connsiteY80" fmla="*/ 79375 h 336550"/>
                <a:gd name="connsiteX81" fmla="*/ 245495 w 323850"/>
                <a:gd name="connsiteY81" fmla="*/ 78081 h 336550"/>
                <a:gd name="connsiteX82" fmla="*/ 245495 w 323850"/>
                <a:gd name="connsiteY82" fmla="*/ 67733 h 336550"/>
                <a:gd name="connsiteX83" fmla="*/ 266359 w 323850"/>
                <a:gd name="connsiteY83" fmla="*/ 47037 h 336550"/>
                <a:gd name="connsiteX84" fmla="*/ 47037 w 323850"/>
                <a:gd name="connsiteY84" fmla="*/ 47037 h 336550"/>
                <a:gd name="connsiteX85" fmla="*/ 56091 w 323850"/>
                <a:gd name="connsiteY85" fmla="*/ 47037 h 336550"/>
                <a:gd name="connsiteX86" fmla="*/ 76788 w 323850"/>
                <a:gd name="connsiteY86" fmla="*/ 67733 h 336550"/>
                <a:gd name="connsiteX87" fmla="*/ 76788 w 323850"/>
                <a:gd name="connsiteY87" fmla="*/ 78081 h 336550"/>
                <a:gd name="connsiteX88" fmla="*/ 71614 w 323850"/>
                <a:gd name="connsiteY88" fmla="*/ 79375 h 336550"/>
                <a:gd name="connsiteX89" fmla="*/ 67733 w 323850"/>
                <a:gd name="connsiteY89" fmla="*/ 78081 h 336550"/>
                <a:gd name="connsiteX90" fmla="*/ 47037 w 323850"/>
                <a:gd name="connsiteY90" fmla="*/ 57385 h 336550"/>
                <a:gd name="connsiteX91" fmla="*/ 47037 w 323850"/>
                <a:gd name="connsiteY91" fmla="*/ 47037 h 336550"/>
                <a:gd name="connsiteX92" fmla="*/ 161925 w 323850"/>
                <a:gd name="connsiteY92" fmla="*/ 0 h 336550"/>
                <a:gd name="connsiteX93" fmla="*/ 168275 w 323850"/>
                <a:gd name="connsiteY93" fmla="*/ 6494 h 336550"/>
                <a:gd name="connsiteX94" fmla="*/ 168275 w 323850"/>
                <a:gd name="connsiteY94" fmla="*/ 36368 h 336550"/>
                <a:gd name="connsiteX95" fmla="*/ 161925 w 323850"/>
                <a:gd name="connsiteY95" fmla="*/ 42863 h 336550"/>
                <a:gd name="connsiteX96" fmla="*/ 155575 w 323850"/>
                <a:gd name="connsiteY96" fmla="*/ 36368 h 336550"/>
                <a:gd name="connsiteX97" fmla="*/ 155575 w 323850"/>
                <a:gd name="connsiteY97" fmla="*/ 6494 h 336550"/>
                <a:gd name="connsiteX98" fmla="*/ 161925 w 323850"/>
                <a:gd name="connsiteY9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3850" h="336550">
                  <a:moveTo>
                    <a:pt x="141287" y="307975"/>
                  </a:moveTo>
                  <a:cubicBezTo>
                    <a:pt x="141287" y="307975"/>
                    <a:pt x="141287" y="307975"/>
                    <a:pt x="141287" y="310833"/>
                  </a:cubicBezTo>
                  <a:cubicBezTo>
                    <a:pt x="141287" y="316548"/>
                    <a:pt x="149224" y="322263"/>
                    <a:pt x="159808" y="322263"/>
                  </a:cubicBezTo>
                  <a:cubicBezTo>
                    <a:pt x="159808" y="322263"/>
                    <a:pt x="159808" y="322263"/>
                    <a:pt x="162454" y="322263"/>
                  </a:cubicBezTo>
                  <a:cubicBezTo>
                    <a:pt x="173037" y="322263"/>
                    <a:pt x="180975" y="316548"/>
                    <a:pt x="180975" y="310833"/>
                  </a:cubicBezTo>
                  <a:lnTo>
                    <a:pt x="180975" y="307975"/>
                  </a:lnTo>
                  <a:cubicBezTo>
                    <a:pt x="180975" y="307975"/>
                    <a:pt x="180975" y="307975"/>
                    <a:pt x="141287" y="307975"/>
                  </a:cubicBezTo>
                  <a:close/>
                  <a:moveTo>
                    <a:pt x="123871" y="277813"/>
                  </a:moveTo>
                  <a:cubicBezTo>
                    <a:pt x="118548" y="277813"/>
                    <a:pt x="115887" y="281477"/>
                    <a:pt x="115887" y="286361"/>
                  </a:cubicBezTo>
                  <a:cubicBezTo>
                    <a:pt x="115887" y="290025"/>
                    <a:pt x="118548" y="293688"/>
                    <a:pt x="123871" y="293688"/>
                  </a:cubicBezTo>
                  <a:cubicBezTo>
                    <a:pt x="123871" y="293688"/>
                    <a:pt x="123871" y="293688"/>
                    <a:pt x="198391" y="293688"/>
                  </a:cubicBezTo>
                  <a:cubicBezTo>
                    <a:pt x="203713" y="293688"/>
                    <a:pt x="206375" y="290025"/>
                    <a:pt x="206375" y="286361"/>
                  </a:cubicBezTo>
                  <a:cubicBezTo>
                    <a:pt x="206375" y="281477"/>
                    <a:pt x="203713" y="277813"/>
                    <a:pt x="198391" y="277813"/>
                  </a:cubicBezTo>
                  <a:cubicBezTo>
                    <a:pt x="198391" y="277813"/>
                    <a:pt x="198391" y="277813"/>
                    <a:pt x="123871" y="277813"/>
                  </a:cubicBezTo>
                  <a:close/>
                  <a:moveTo>
                    <a:pt x="123871" y="246063"/>
                  </a:moveTo>
                  <a:cubicBezTo>
                    <a:pt x="118548" y="246063"/>
                    <a:pt x="115887" y="250093"/>
                    <a:pt x="115887" y="254123"/>
                  </a:cubicBezTo>
                  <a:cubicBezTo>
                    <a:pt x="115887" y="259496"/>
                    <a:pt x="118548" y="263526"/>
                    <a:pt x="123871" y="263526"/>
                  </a:cubicBezTo>
                  <a:cubicBezTo>
                    <a:pt x="123871" y="263526"/>
                    <a:pt x="123871" y="263526"/>
                    <a:pt x="198391" y="263526"/>
                  </a:cubicBezTo>
                  <a:cubicBezTo>
                    <a:pt x="203713" y="263526"/>
                    <a:pt x="206375" y="259496"/>
                    <a:pt x="206375" y="254123"/>
                  </a:cubicBezTo>
                  <a:cubicBezTo>
                    <a:pt x="206375" y="250093"/>
                    <a:pt x="203713" y="246063"/>
                    <a:pt x="198391" y="246063"/>
                  </a:cubicBezTo>
                  <a:cubicBezTo>
                    <a:pt x="198391" y="246063"/>
                    <a:pt x="198391" y="246063"/>
                    <a:pt x="123871" y="246063"/>
                  </a:cubicBezTo>
                  <a:close/>
                  <a:moveTo>
                    <a:pt x="146050" y="182563"/>
                  </a:moveTo>
                  <a:cubicBezTo>
                    <a:pt x="152664" y="200694"/>
                    <a:pt x="156633" y="221416"/>
                    <a:pt x="159279" y="231776"/>
                  </a:cubicBezTo>
                  <a:cubicBezTo>
                    <a:pt x="159279" y="231776"/>
                    <a:pt x="159279" y="231776"/>
                    <a:pt x="164571" y="231776"/>
                  </a:cubicBezTo>
                  <a:cubicBezTo>
                    <a:pt x="167216" y="221416"/>
                    <a:pt x="171185" y="200694"/>
                    <a:pt x="177800" y="182563"/>
                  </a:cubicBezTo>
                  <a:cubicBezTo>
                    <a:pt x="177800" y="182563"/>
                    <a:pt x="177800" y="182563"/>
                    <a:pt x="146050" y="182563"/>
                  </a:cubicBezTo>
                  <a:close/>
                  <a:moveTo>
                    <a:pt x="286135" y="147638"/>
                  </a:moveTo>
                  <a:cubicBezTo>
                    <a:pt x="317115" y="147638"/>
                    <a:pt x="317115" y="147638"/>
                    <a:pt x="317115" y="147638"/>
                  </a:cubicBezTo>
                  <a:cubicBezTo>
                    <a:pt x="321156" y="147638"/>
                    <a:pt x="323850" y="150236"/>
                    <a:pt x="323850" y="154133"/>
                  </a:cubicBezTo>
                  <a:cubicBezTo>
                    <a:pt x="323850" y="158030"/>
                    <a:pt x="321156" y="161926"/>
                    <a:pt x="317115" y="161926"/>
                  </a:cubicBezTo>
                  <a:cubicBezTo>
                    <a:pt x="286135" y="161926"/>
                    <a:pt x="286135" y="161926"/>
                    <a:pt x="286135" y="161926"/>
                  </a:cubicBezTo>
                  <a:cubicBezTo>
                    <a:pt x="282094" y="161926"/>
                    <a:pt x="279400" y="158030"/>
                    <a:pt x="279400" y="154133"/>
                  </a:cubicBezTo>
                  <a:cubicBezTo>
                    <a:pt x="279400" y="150236"/>
                    <a:pt x="282094" y="147638"/>
                    <a:pt x="286135" y="147638"/>
                  </a:cubicBezTo>
                  <a:close/>
                  <a:moveTo>
                    <a:pt x="6494" y="147638"/>
                  </a:moveTo>
                  <a:cubicBezTo>
                    <a:pt x="36368" y="147638"/>
                    <a:pt x="36368" y="147638"/>
                    <a:pt x="36368" y="147638"/>
                  </a:cubicBezTo>
                  <a:cubicBezTo>
                    <a:pt x="40265" y="147638"/>
                    <a:pt x="42863" y="150236"/>
                    <a:pt x="42863" y="154133"/>
                  </a:cubicBezTo>
                  <a:cubicBezTo>
                    <a:pt x="42863" y="158030"/>
                    <a:pt x="40265" y="161926"/>
                    <a:pt x="36368" y="161926"/>
                  </a:cubicBezTo>
                  <a:cubicBezTo>
                    <a:pt x="6494" y="161926"/>
                    <a:pt x="6494" y="161926"/>
                    <a:pt x="6494" y="161926"/>
                  </a:cubicBezTo>
                  <a:cubicBezTo>
                    <a:pt x="2598" y="161926"/>
                    <a:pt x="0" y="158030"/>
                    <a:pt x="0" y="154133"/>
                  </a:cubicBezTo>
                  <a:cubicBezTo>
                    <a:pt x="0" y="150236"/>
                    <a:pt x="2598" y="147638"/>
                    <a:pt x="6494" y="147638"/>
                  </a:cubicBezTo>
                  <a:close/>
                  <a:moveTo>
                    <a:pt x="161131" y="76200"/>
                  </a:moveTo>
                  <a:cubicBezTo>
                    <a:pt x="116297" y="76200"/>
                    <a:pt x="79375" y="113116"/>
                    <a:pt x="79375" y="159261"/>
                  </a:cubicBezTo>
                  <a:cubicBezTo>
                    <a:pt x="79375" y="189585"/>
                    <a:pt x="96517" y="218591"/>
                    <a:pt x="124209" y="231775"/>
                  </a:cubicBezTo>
                  <a:cubicBezTo>
                    <a:pt x="124209" y="231775"/>
                    <a:pt x="124209" y="231775"/>
                    <a:pt x="143989" y="231775"/>
                  </a:cubicBezTo>
                  <a:cubicBezTo>
                    <a:pt x="141351" y="219909"/>
                    <a:pt x="136077" y="193541"/>
                    <a:pt x="128165" y="179038"/>
                  </a:cubicBezTo>
                  <a:cubicBezTo>
                    <a:pt x="126846" y="176401"/>
                    <a:pt x="126846" y="173764"/>
                    <a:pt x="128165" y="172446"/>
                  </a:cubicBezTo>
                  <a:cubicBezTo>
                    <a:pt x="129484" y="169809"/>
                    <a:pt x="130802" y="168491"/>
                    <a:pt x="133440" y="168491"/>
                  </a:cubicBezTo>
                  <a:cubicBezTo>
                    <a:pt x="133440" y="168491"/>
                    <a:pt x="133440" y="168491"/>
                    <a:pt x="188823" y="168491"/>
                  </a:cubicBezTo>
                  <a:cubicBezTo>
                    <a:pt x="191460" y="168491"/>
                    <a:pt x="192779" y="169809"/>
                    <a:pt x="194098" y="172446"/>
                  </a:cubicBezTo>
                  <a:cubicBezTo>
                    <a:pt x="195416" y="173764"/>
                    <a:pt x="195416" y="176401"/>
                    <a:pt x="194098" y="179038"/>
                  </a:cubicBezTo>
                  <a:cubicBezTo>
                    <a:pt x="186186" y="193541"/>
                    <a:pt x="180911" y="219909"/>
                    <a:pt x="178274" y="231775"/>
                  </a:cubicBezTo>
                  <a:cubicBezTo>
                    <a:pt x="178274" y="231775"/>
                    <a:pt x="178274" y="231775"/>
                    <a:pt x="198054" y="231775"/>
                  </a:cubicBezTo>
                  <a:cubicBezTo>
                    <a:pt x="225745" y="218591"/>
                    <a:pt x="242888" y="189585"/>
                    <a:pt x="242888" y="159261"/>
                  </a:cubicBezTo>
                  <a:cubicBezTo>
                    <a:pt x="242888" y="113116"/>
                    <a:pt x="205965" y="76200"/>
                    <a:pt x="161131" y="76200"/>
                  </a:cubicBezTo>
                  <a:close/>
                  <a:moveTo>
                    <a:pt x="161131" y="63500"/>
                  </a:moveTo>
                  <a:cubicBezTo>
                    <a:pt x="213758" y="63500"/>
                    <a:pt x="257175" y="105710"/>
                    <a:pt x="257175" y="159793"/>
                  </a:cubicBezTo>
                  <a:cubicBezTo>
                    <a:pt x="257175" y="178260"/>
                    <a:pt x="251912" y="195408"/>
                    <a:pt x="241387" y="211237"/>
                  </a:cubicBezTo>
                  <a:cubicBezTo>
                    <a:pt x="234808" y="223109"/>
                    <a:pt x="225599" y="232343"/>
                    <a:pt x="213758" y="238938"/>
                  </a:cubicBezTo>
                  <a:cubicBezTo>
                    <a:pt x="217705" y="244214"/>
                    <a:pt x="220336" y="249491"/>
                    <a:pt x="220336" y="254767"/>
                  </a:cubicBezTo>
                  <a:cubicBezTo>
                    <a:pt x="220336" y="261363"/>
                    <a:pt x="217705" y="266639"/>
                    <a:pt x="213758" y="270596"/>
                  </a:cubicBezTo>
                  <a:cubicBezTo>
                    <a:pt x="217705" y="274553"/>
                    <a:pt x="220336" y="279830"/>
                    <a:pt x="220336" y="286425"/>
                  </a:cubicBezTo>
                  <a:cubicBezTo>
                    <a:pt x="220336" y="298297"/>
                    <a:pt x="209811" y="308850"/>
                    <a:pt x="197970" y="308850"/>
                  </a:cubicBezTo>
                  <a:cubicBezTo>
                    <a:pt x="197970" y="308850"/>
                    <a:pt x="197970" y="308850"/>
                    <a:pt x="195338" y="308850"/>
                  </a:cubicBezTo>
                  <a:cubicBezTo>
                    <a:pt x="195338" y="308850"/>
                    <a:pt x="195338" y="308850"/>
                    <a:pt x="195338" y="311488"/>
                  </a:cubicBezTo>
                  <a:cubicBezTo>
                    <a:pt x="195338" y="325998"/>
                    <a:pt x="180866" y="336550"/>
                    <a:pt x="162446" y="336550"/>
                  </a:cubicBezTo>
                  <a:cubicBezTo>
                    <a:pt x="162446" y="336550"/>
                    <a:pt x="162446" y="336550"/>
                    <a:pt x="159815" y="336550"/>
                  </a:cubicBezTo>
                  <a:cubicBezTo>
                    <a:pt x="141396" y="336550"/>
                    <a:pt x="126923" y="325998"/>
                    <a:pt x="126923" y="311488"/>
                  </a:cubicBezTo>
                  <a:cubicBezTo>
                    <a:pt x="126923" y="311488"/>
                    <a:pt x="126923" y="311488"/>
                    <a:pt x="126923" y="308850"/>
                  </a:cubicBezTo>
                  <a:cubicBezTo>
                    <a:pt x="126923" y="308850"/>
                    <a:pt x="126923" y="308850"/>
                    <a:pt x="124292" y="308850"/>
                  </a:cubicBezTo>
                  <a:cubicBezTo>
                    <a:pt x="112451" y="308850"/>
                    <a:pt x="101926" y="298297"/>
                    <a:pt x="101926" y="286425"/>
                  </a:cubicBezTo>
                  <a:cubicBezTo>
                    <a:pt x="101926" y="279830"/>
                    <a:pt x="104557" y="274553"/>
                    <a:pt x="108504" y="270596"/>
                  </a:cubicBezTo>
                  <a:cubicBezTo>
                    <a:pt x="104557" y="266639"/>
                    <a:pt x="101926" y="261363"/>
                    <a:pt x="101926" y="254767"/>
                  </a:cubicBezTo>
                  <a:cubicBezTo>
                    <a:pt x="101926" y="249491"/>
                    <a:pt x="104557" y="244214"/>
                    <a:pt x="108504" y="240257"/>
                  </a:cubicBezTo>
                  <a:cubicBezTo>
                    <a:pt x="96663" y="232343"/>
                    <a:pt x="87453" y="223109"/>
                    <a:pt x="80875" y="211237"/>
                  </a:cubicBezTo>
                  <a:cubicBezTo>
                    <a:pt x="70349" y="195408"/>
                    <a:pt x="65087" y="178260"/>
                    <a:pt x="65087" y="159793"/>
                  </a:cubicBezTo>
                  <a:cubicBezTo>
                    <a:pt x="65087" y="105710"/>
                    <a:pt x="108504" y="63500"/>
                    <a:pt x="161131" y="63500"/>
                  </a:cubicBezTo>
                  <a:close/>
                  <a:moveTo>
                    <a:pt x="266359" y="47037"/>
                  </a:moveTo>
                  <a:cubicBezTo>
                    <a:pt x="268967" y="44450"/>
                    <a:pt x="272880" y="44450"/>
                    <a:pt x="275488" y="47037"/>
                  </a:cubicBezTo>
                  <a:cubicBezTo>
                    <a:pt x="279400" y="49624"/>
                    <a:pt x="279400" y="54798"/>
                    <a:pt x="275488" y="57385"/>
                  </a:cubicBezTo>
                  <a:cubicBezTo>
                    <a:pt x="254623" y="78081"/>
                    <a:pt x="254623" y="78081"/>
                    <a:pt x="254623" y="78081"/>
                  </a:cubicBezTo>
                  <a:cubicBezTo>
                    <a:pt x="253319" y="79375"/>
                    <a:pt x="252015" y="79375"/>
                    <a:pt x="250711" y="79375"/>
                  </a:cubicBezTo>
                  <a:cubicBezTo>
                    <a:pt x="248103" y="79375"/>
                    <a:pt x="246799" y="79375"/>
                    <a:pt x="245495" y="78081"/>
                  </a:cubicBezTo>
                  <a:cubicBezTo>
                    <a:pt x="242887" y="75494"/>
                    <a:pt x="242887" y="70320"/>
                    <a:pt x="245495" y="67733"/>
                  </a:cubicBezTo>
                  <a:cubicBezTo>
                    <a:pt x="266359" y="47037"/>
                    <a:pt x="266359" y="47037"/>
                    <a:pt x="266359" y="47037"/>
                  </a:cubicBezTo>
                  <a:close/>
                  <a:moveTo>
                    <a:pt x="47037" y="47037"/>
                  </a:moveTo>
                  <a:cubicBezTo>
                    <a:pt x="49624" y="44450"/>
                    <a:pt x="53504" y="44450"/>
                    <a:pt x="56091" y="47037"/>
                  </a:cubicBezTo>
                  <a:cubicBezTo>
                    <a:pt x="76788" y="67733"/>
                    <a:pt x="76788" y="67733"/>
                    <a:pt x="76788" y="67733"/>
                  </a:cubicBezTo>
                  <a:cubicBezTo>
                    <a:pt x="79375" y="70320"/>
                    <a:pt x="79375" y="75494"/>
                    <a:pt x="76788" y="78081"/>
                  </a:cubicBezTo>
                  <a:cubicBezTo>
                    <a:pt x="75494" y="79375"/>
                    <a:pt x="74201" y="79375"/>
                    <a:pt x="71614" y="79375"/>
                  </a:cubicBezTo>
                  <a:cubicBezTo>
                    <a:pt x="70320" y="79375"/>
                    <a:pt x="69027" y="79375"/>
                    <a:pt x="67733" y="78081"/>
                  </a:cubicBezTo>
                  <a:cubicBezTo>
                    <a:pt x="47037" y="57385"/>
                    <a:pt x="47037" y="57385"/>
                    <a:pt x="47037" y="57385"/>
                  </a:cubicBezTo>
                  <a:cubicBezTo>
                    <a:pt x="44450" y="54798"/>
                    <a:pt x="44450" y="49624"/>
                    <a:pt x="47037" y="47037"/>
                  </a:cubicBezTo>
                  <a:close/>
                  <a:moveTo>
                    <a:pt x="161925" y="0"/>
                  </a:moveTo>
                  <a:cubicBezTo>
                    <a:pt x="165735" y="0"/>
                    <a:pt x="168275" y="2598"/>
                    <a:pt x="168275" y="6494"/>
                  </a:cubicBezTo>
                  <a:cubicBezTo>
                    <a:pt x="168275" y="36368"/>
                    <a:pt x="168275" y="36368"/>
                    <a:pt x="168275" y="36368"/>
                  </a:cubicBezTo>
                  <a:cubicBezTo>
                    <a:pt x="168275" y="40265"/>
                    <a:pt x="165735" y="42863"/>
                    <a:pt x="161925" y="42863"/>
                  </a:cubicBezTo>
                  <a:cubicBezTo>
                    <a:pt x="158115" y="42863"/>
                    <a:pt x="155575" y="40265"/>
                    <a:pt x="155575" y="36368"/>
                  </a:cubicBezTo>
                  <a:cubicBezTo>
                    <a:pt x="155575" y="6494"/>
                    <a:pt x="155575" y="6494"/>
                    <a:pt x="155575" y="6494"/>
                  </a:cubicBezTo>
                  <a:cubicBezTo>
                    <a:pt x="155575" y="2598"/>
                    <a:pt x="158115" y="0"/>
                    <a:pt x="16192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6594327" y="1868089"/>
            <a:ext cx="914955" cy="914955"/>
            <a:chOff x="6270477" y="2001439"/>
            <a:chExt cx="914955" cy="914955"/>
          </a:xfrm>
        </p:grpSpPr>
        <p:sp>
          <p:nvSpPr>
            <p:cNvPr id="8" name="椭圆 7"/>
            <p:cNvSpPr/>
            <p:nvPr/>
          </p:nvSpPr>
          <p:spPr>
            <a:xfrm>
              <a:off x="6270477" y="2001439"/>
              <a:ext cx="914955" cy="9149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251"/>
            <p:cNvSpPr>
              <a:spLocks noEditPoints="1"/>
            </p:cNvSpPr>
            <p:nvPr/>
          </p:nvSpPr>
          <p:spPr bwMode="auto">
            <a:xfrm>
              <a:off x="6545116" y="2292587"/>
              <a:ext cx="365676" cy="327906"/>
            </a:xfrm>
            <a:custGeom>
              <a:avLst/>
              <a:gdLst>
                <a:gd name="connsiteX0" fmla="*/ 142757 w 338138"/>
                <a:gd name="connsiteY0" fmla="*/ 26988 h 303213"/>
                <a:gd name="connsiteX1" fmla="*/ 123024 w 338138"/>
                <a:gd name="connsiteY1" fmla="*/ 33547 h 303213"/>
                <a:gd name="connsiteX2" fmla="*/ 50667 w 338138"/>
                <a:gd name="connsiteY2" fmla="*/ 97824 h 303213"/>
                <a:gd name="connsiteX3" fmla="*/ 26987 w 338138"/>
                <a:gd name="connsiteY3" fmla="*/ 151607 h 303213"/>
                <a:gd name="connsiteX4" fmla="*/ 26987 w 338138"/>
                <a:gd name="connsiteY4" fmla="*/ 213261 h 303213"/>
                <a:gd name="connsiteX5" fmla="*/ 83557 w 338138"/>
                <a:gd name="connsiteY5" fmla="*/ 276226 h 303213"/>
                <a:gd name="connsiteX6" fmla="*/ 154597 w 338138"/>
                <a:gd name="connsiteY6" fmla="*/ 276226 h 303213"/>
                <a:gd name="connsiteX7" fmla="*/ 183540 w 338138"/>
                <a:gd name="connsiteY7" fmla="*/ 247367 h 303213"/>
                <a:gd name="connsiteX8" fmla="*/ 179593 w 338138"/>
                <a:gd name="connsiteY8" fmla="*/ 232937 h 303213"/>
                <a:gd name="connsiteX9" fmla="*/ 203274 w 338138"/>
                <a:gd name="connsiteY9" fmla="*/ 204078 h 303213"/>
                <a:gd name="connsiteX10" fmla="*/ 199327 w 338138"/>
                <a:gd name="connsiteY10" fmla="*/ 188337 h 303213"/>
                <a:gd name="connsiteX11" fmla="*/ 217745 w 338138"/>
                <a:gd name="connsiteY11" fmla="*/ 160789 h 303213"/>
                <a:gd name="connsiteX12" fmla="*/ 213798 w 338138"/>
                <a:gd name="connsiteY12" fmla="*/ 146360 h 303213"/>
                <a:gd name="connsiteX13" fmla="*/ 282208 w 338138"/>
                <a:gd name="connsiteY13" fmla="*/ 146360 h 303213"/>
                <a:gd name="connsiteX14" fmla="*/ 311150 w 338138"/>
                <a:gd name="connsiteY14" fmla="*/ 117501 h 303213"/>
                <a:gd name="connsiteX15" fmla="*/ 282208 w 338138"/>
                <a:gd name="connsiteY15" fmla="*/ 88642 h 303213"/>
                <a:gd name="connsiteX16" fmla="*/ 150651 w 338138"/>
                <a:gd name="connsiteY16" fmla="*/ 88642 h 303213"/>
                <a:gd name="connsiteX17" fmla="*/ 162491 w 338138"/>
                <a:gd name="connsiteY17" fmla="*/ 78147 h 303213"/>
                <a:gd name="connsiteX18" fmla="*/ 163806 w 338138"/>
                <a:gd name="connsiteY18" fmla="*/ 36170 h 303213"/>
                <a:gd name="connsiteX19" fmla="*/ 142757 w 338138"/>
                <a:gd name="connsiteY19" fmla="*/ 26988 h 303213"/>
                <a:gd name="connsiteX20" fmla="*/ 142652 w 338138"/>
                <a:gd name="connsiteY20" fmla="*/ 0 h 303213"/>
                <a:gd name="connsiteX21" fmla="*/ 183599 w 338138"/>
                <a:gd name="connsiteY21" fmla="*/ 18456 h 303213"/>
                <a:gd name="connsiteX22" fmla="*/ 198128 w 338138"/>
                <a:gd name="connsiteY22" fmla="*/ 59324 h 303213"/>
                <a:gd name="connsiteX23" fmla="*/ 198128 w 338138"/>
                <a:gd name="connsiteY23" fmla="*/ 61961 h 303213"/>
                <a:gd name="connsiteX24" fmla="*/ 282662 w 338138"/>
                <a:gd name="connsiteY24" fmla="*/ 61961 h 303213"/>
                <a:gd name="connsiteX25" fmla="*/ 338138 w 338138"/>
                <a:gd name="connsiteY25" fmla="*/ 117330 h 303213"/>
                <a:gd name="connsiteX26" fmla="*/ 282662 w 338138"/>
                <a:gd name="connsiteY26" fmla="*/ 172700 h 303213"/>
                <a:gd name="connsiteX27" fmla="*/ 243037 w 338138"/>
                <a:gd name="connsiteY27" fmla="*/ 172700 h 303213"/>
                <a:gd name="connsiteX28" fmla="*/ 233791 w 338138"/>
                <a:gd name="connsiteY28" fmla="*/ 192474 h 303213"/>
                <a:gd name="connsiteX29" fmla="*/ 229828 w 338138"/>
                <a:gd name="connsiteY29" fmla="*/ 199066 h 303213"/>
                <a:gd name="connsiteX30" fmla="*/ 229828 w 338138"/>
                <a:gd name="connsiteY30" fmla="*/ 204339 h 303213"/>
                <a:gd name="connsiteX31" fmla="*/ 210016 w 338138"/>
                <a:gd name="connsiteY31" fmla="*/ 246525 h 303213"/>
                <a:gd name="connsiteX32" fmla="*/ 210016 w 338138"/>
                <a:gd name="connsiteY32" fmla="*/ 247844 h 303213"/>
                <a:gd name="connsiteX33" fmla="*/ 154540 w 338138"/>
                <a:gd name="connsiteY33" fmla="*/ 303213 h 303213"/>
                <a:gd name="connsiteX34" fmla="*/ 83214 w 338138"/>
                <a:gd name="connsiteY34" fmla="*/ 303213 h 303213"/>
                <a:gd name="connsiteX35" fmla="*/ 23776 w 338138"/>
                <a:gd name="connsiteY35" fmla="*/ 275528 h 303213"/>
                <a:gd name="connsiteX36" fmla="*/ 0 w 338138"/>
                <a:gd name="connsiteY36" fmla="*/ 213567 h 303213"/>
                <a:gd name="connsiteX37" fmla="*/ 0 w 338138"/>
                <a:gd name="connsiteY37" fmla="*/ 151607 h 303213"/>
                <a:gd name="connsiteX38" fmla="*/ 10567 w 338138"/>
                <a:gd name="connsiteY38" fmla="*/ 110739 h 303213"/>
                <a:gd name="connsiteX39" fmla="*/ 31701 w 338138"/>
                <a:gd name="connsiteY39" fmla="*/ 79099 h 303213"/>
                <a:gd name="connsiteX40" fmla="*/ 33022 w 338138"/>
                <a:gd name="connsiteY40" fmla="*/ 77781 h 303213"/>
                <a:gd name="connsiteX41" fmla="*/ 105668 w 338138"/>
                <a:gd name="connsiteY41" fmla="*/ 14502 h 303213"/>
                <a:gd name="connsiteX42" fmla="*/ 142652 w 338138"/>
                <a:gd name="connsiteY42" fmla="*/ 0 h 30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8138" h="303213">
                  <a:moveTo>
                    <a:pt x="142757" y="26988"/>
                  </a:moveTo>
                  <a:cubicBezTo>
                    <a:pt x="134864" y="26988"/>
                    <a:pt x="128286" y="29612"/>
                    <a:pt x="123024" y="33547"/>
                  </a:cubicBezTo>
                  <a:cubicBezTo>
                    <a:pt x="123024" y="33547"/>
                    <a:pt x="123024" y="33547"/>
                    <a:pt x="50667" y="97824"/>
                  </a:cubicBezTo>
                  <a:cubicBezTo>
                    <a:pt x="38827" y="110942"/>
                    <a:pt x="26987" y="131930"/>
                    <a:pt x="26987" y="151607"/>
                  </a:cubicBezTo>
                  <a:cubicBezTo>
                    <a:pt x="26987" y="151607"/>
                    <a:pt x="26987" y="151607"/>
                    <a:pt x="26987" y="213261"/>
                  </a:cubicBezTo>
                  <a:cubicBezTo>
                    <a:pt x="26987" y="248679"/>
                    <a:pt x="51983" y="276226"/>
                    <a:pt x="83557" y="276226"/>
                  </a:cubicBezTo>
                  <a:cubicBezTo>
                    <a:pt x="83557" y="276226"/>
                    <a:pt x="83557" y="276226"/>
                    <a:pt x="154597" y="276226"/>
                  </a:cubicBezTo>
                  <a:cubicBezTo>
                    <a:pt x="170384" y="276226"/>
                    <a:pt x="183540" y="263108"/>
                    <a:pt x="183540" y="247367"/>
                  </a:cubicBezTo>
                  <a:cubicBezTo>
                    <a:pt x="183540" y="242120"/>
                    <a:pt x="182224" y="236873"/>
                    <a:pt x="179593" y="232937"/>
                  </a:cubicBezTo>
                  <a:cubicBezTo>
                    <a:pt x="194065" y="230314"/>
                    <a:pt x="203274" y="218508"/>
                    <a:pt x="203274" y="204078"/>
                  </a:cubicBezTo>
                  <a:cubicBezTo>
                    <a:pt x="203274" y="198831"/>
                    <a:pt x="201958" y="192272"/>
                    <a:pt x="199327" y="188337"/>
                  </a:cubicBezTo>
                  <a:cubicBezTo>
                    <a:pt x="209851" y="184402"/>
                    <a:pt x="217745" y="173907"/>
                    <a:pt x="217745" y="160789"/>
                  </a:cubicBezTo>
                  <a:cubicBezTo>
                    <a:pt x="217745" y="155542"/>
                    <a:pt x="216429" y="150295"/>
                    <a:pt x="213798" y="146360"/>
                  </a:cubicBezTo>
                  <a:cubicBezTo>
                    <a:pt x="213798" y="146360"/>
                    <a:pt x="213798" y="146360"/>
                    <a:pt x="282208" y="146360"/>
                  </a:cubicBezTo>
                  <a:cubicBezTo>
                    <a:pt x="297995" y="146360"/>
                    <a:pt x="311150" y="133242"/>
                    <a:pt x="311150" y="117501"/>
                  </a:cubicBezTo>
                  <a:cubicBezTo>
                    <a:pt x="311150" y="101759"/>
                    <a:pt x="297995" y="88642"/>
                    <a:pt x="282208" y="88642"/>
                  </a:cubicBezTo>
                  <a:cubicBezTo>
                    <a:pt x="282208" y="88642"/>
                    <a:pt x="282208" y="88642"/>
                    <a:pt x="150651" y="88642"/>
                  </a:cubicBezTo>
                  <a:cubicBezTo>
                    <a:pt x="150651" y="88642"/>
                    <a:pt x="150651" y="88642"/>
                    <a:pt x="162491" y="78147"/>
                  </a:cubicBezTo>
                  <a:cubicBezTo>
                    <a:pt x="174331" y="67653"/>
                    <a:pt x="175647" y="49288"/>
                    <a:pt x="163806" y="36170"/>
                  </a:cubicBezTo>
                  <a:cubicBezTo>
                    <a:pt x="158544" y="29612"/>
                    <a:pt x="150651" y="26988"/>
                    <a:pt x="142757" y="26988"/>
                  </a:cubicBezTo>
                  <a:close/>
                  <a:moveTo>
                    <a:pt x="142652" y="0"/>
                  </a:moveTo>
                  <a:cubicBezTo>
                    <a:pt x="158502" y="0"/>
                    <a:pt x="173032" y="6592"/>
                    <a:pt x="183599" y="18456"/>
                  </a:cubicBezTo>
                  <a:cubicBezTo>
                    <a:pt x="194165" y="30321"/>
                    <a:pt x="198128" y="43505"/>
                    <a:pt x="198128" y="59324"/>
                  </a:cubicBezTo>
                  <a:cubicBezTo>
                    <a:pt x="198128" y="59324"/>
                    <a:pt x="198128" y="60643"/>
                    <a:pt x="198128" y="61961"/>
                  </a:cubicBezTo>
                  <a:cubicBezTo>
                    <a:pt x="198128" y="61961"/>
                    <a:pt x="198128" y="61961"/>
                    <a:pt x="282662" y="61961"/>
                  </a:cubicBezTo>
                  <a:cubicBezTo>
                    <a:pt x="313042" y="61961"/>
                    <a:pt x="338138" y="87009"/>
                    <a:pt x="338138" y="117330"/>
                  </a:cubicBezTo>
                  <a:cubicBezTo>
                    <a:pt x="338138" y="147652"/>
                    <a:pt x="313042" y="172700"/>
                    <a:pt x="282662" y="172700"/>
                  </a:cubicBezTo>
                  <a:cubicBezTo>
                    <a:pt x="282662" y="172700"/>
                    <a:pt x="282662" y="172700"/>
                    <a:pt x="243037" y="172700"/>
                  </a:cubicBezTo>
                  <a:cubicBezTo>
                    <a:pt x="241716" y="179291"/>
                    <a:pt x="239074" y="187201"/>
                    <a:pt x="233791" y="192474"/>
                  </a:cubicBezTo>
                  <a:cubicBezTo>
                    <a:pt x="232470" y="195111"/>
                    <a:pt x="231149" y="196429"/>
                    <a:pt x="229828" y="199066"/>
                  </a:cubicBezTo>
                  <a:cubicBezTo>
                    <a:pt x="229828" y="200384"/>
                    <a:pt x="229828" y="203021"/>
                    <a:pt x="229828" y="204339"/>
                  </a:cubicBezTo>
                  <a:cubicBezTo>
                    <a:pt x="229828" y="221477"/>
                    <a:pt x="221903" y="237297"/>
                    <a:pt x="210016" y="246525"/>
                  </a:cubicBezTo>
                  <a:cubicBezTo>
                    <a:pt x="210016" y="246525"/>
                    <a:pt x="210016" y="247844"/>
                    <a:pt x="210016" y="247844"/>
                  </a:cubicBezTo>
                  <a:cubicBezTo>
                    <a:pt x="210016" y="278165"/>
                    <a:pt x="184919" y="303213"/>
                    <a:pt x="154540" y="303213"/>
                  </a:cubicBezTo>
                  <a:cubicBezTo>
                    <a:pt x="154540" y="303213"/>
                    <a:pt x="154540" y="303213"/>
                    <a:pt x="83214" y="303213"/>
                  </a:cubicBezTo>
                  <a:cubicBezTo>
                    <a:pt x="59439" y="303213"/>
                    <a:pt x="38305" y="293985"/>
                    <a:pt x="23776" y="275528"/>
                  </a:cubicBezTo>
                  <a:cubicBezTo>
                    <a:pt x="7925" y="259709"/>
                    <a:pt x="0" y="237297"/>
                    <a:pt x="0" y="213567"/>
                  </a:cubicBezTo>
                  <a:cubicBezTo>
                    <a:pt x="0" y="213567"/>
                    <a:pt x="0" y="213567"/>
                    <a:pt x="0" y="151607"/>
                  </a:cubicBezTo>
                  <a:cubicBezTo>
                    <a:pt x="0" y="138423"/>
                    <a:pt x="3963" y="123922"/>
                    <a:pt x="10567" y="110739"/>
                  </a:cubicBezTo>
                  <a:cubicBezTo>
                    <a:pt x="15850" y="98874"/>
                    <a:pt x="23776" y="88327"/>
                    <a:pt x="31701" y="79099"/>
                  </a:cubicBezTo>
                  <a:cubicBezTo>
                    <a:pt x="33022" y="79099"/>
                    <a:pt x="33022" y="77781"/>
                    <a:pt x="33022" y="77781"/>
                  </a:cubicBezTo>
                  <a:cubicBezTo>
                    <a:pt x="33022" y="77781"/>
                    <a:pt x="33022" y="77781"/>
                    <a:pt x="105668" y="14502"/>
                  </a:cubicBezTo>
                  <a:cubicBezTo>
                    <a:pt x="116235" y="5273"/>
                    <a:pt x="128123" y="0"/>
                    <a:pt x="142652"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6594327" y="4143068"/>
            <a:ext cx="914955" cy="914955"/>
            <a:chOff x="6270477" y="4276418"/>
            <a:chExt cx="914955" cy="914955"/>
          </a:xfrm>
        </p:grpSpPr>
        <p:sp>
          <p:nvSpPr>
            <p:cNvPr id="11" name="椭圆 10"/>
            <p:cNvSpPr/>
            <p:nvPr/>
          </p:nvSpPr>
          <p:spPr>
            <a:xfrm>
              <a:off x="6270477" y="4276418"/>
              <a:ext cx="914955" cy="9149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67"/>
            <p:cNvSpPr>
              <a:spLocks noEditPoints="1"/>
            </p:cNvSpPr>
            <p:nvPr/>
          </p:nvSpPr>
          <p:spPr bwMode="auto">
            <a:xfrm>
              <a:off x="6618894" y="4542332"/>
              <a:ext cx="204559" cy="348569"/>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1829679" y="1907653"/>
            <a:ext cx="914955" cy="914955"/>
            <a:chOff x="1505829" y="2041003"/>
            <a:chExt cx="914955" cy="914955"/>
          </a:xfrm>
        </p:grpSpPr>
        <p:sp>
          <p:nvSpPr>
            <p:cNvPr id="14" name="椭圆 13"/>
            <p:cNvSpPr/>
            <p:nvPr/>
          </p:nvSpPr>
          <p:spPr>
            <a:xfrm>
              <a:off x="1505829" y="2041003"/>
              <a:ext cx="914955" cy="9149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1774240" y="2321221"/>
              <a:ext cx="346429" cy="346430"/>
              <a:chOff x="817563" y="4075113"/>
              <a:chExt cx="257175" cy="257176"/>
            </a:xfrm>
            <a:solidFill>
              <a:schemeClr val="bg1"/>
            </a:solidFill>
          </p:grpSpPr>
          <p:sp>
            <p:nvSpPr>
              <p:cNvPr id="16" name="Freeform 408"/>
              <p:cNvSpPr>
                <a:spLocks/>
              </p:cNvSpPr>
              <p:nvPr/>
            </p:nvSpPr>
            <p:spPr bwMode="auto">
              <a:xfrm>
                <a:off x="942975" y="4075113"/>
                <a:ext cx="131763" cy="249238"/>
              </a:xfrm>
              <a:custGeom>
                <a:avLst/>
                <a:gdLst>
                  <a:gd name="T0" fmla="*/ 0 w 83"/>
                  <a:gd name="T1" fmla="*/ 86 h 157"/>
                  <a:gd name="T2" fmla="*/ 21 w 83"/>
                  <a:gd name="T3" fmla="*/ 157 h 157"/>
                  <a:gd name="T4" fmla="*/ 83 w 83"/>
                  <a:gd name="T5" fmla="*/ 0 h 157"/>
                  <a:gd name="T6" fmla="*/ 0 w 83"/>
                  <a:gd name="T7" fmla="*/ 86 h 157"/>
                </a:gdLst>
                <a:ahLst/>
                <a:cxnLst>
                  <a:cxn ang="0">
                    <a:pos x="T0" y="T1"/>
                  </a:cxn>
                  <a:cxn ang="0">
                    <a:pos x="T2" y="T3"/>
                  </a:cxn>
                  <a:cxn ang="0">
                    <a:pos x="T4" y="T5"/>
                  </a:cxn>
                  <a:cxn ang="0">
                    <a:pos x="T6" y="T7"/>
                  </a:cxn>
                </a:cxnLst>
                <a:rect l="0" t="0" r="r" b="b"/>
                <a:pathLst>
                  <a:path w="83" h="157">
                    <a:moveTo>
                      <a:pt x="0" y="86"/>
                    </a:moveTo>
                    <a:lnTo>
                      <a:pt x="21" y="157"/>
                    </a:lnTo>
                    <a:lnTo>
                      <a:pt x="83" y="0"/>
                    </a:lnTo>
                    <a:lnTo>
                      <a:pt x="0"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09"/>
              <p:cNvSpPr>
                <a:spLocks/>
              </p:cNvSpPr>
              <p:nvPr/>
            </p:nvSpPr>
            <p:spPr bwMode="auto">
              <a:xfrm>
                <a:off x="896938" y="4222751"/>
                <a:ext cx="69850" cy="109538"/>
              </a:xfrm>
              <a:custGeom>
                <a:avLst/>
                <a:gdLst>
                  <a:gd name="T0" fmla="*/ 0 w 44"/>
                  <a:gd name="T1" fmla="*/ 23 h 69"/>
                  <a:gd name="T2" fmla="*/ 15 w 44"/>
                  <a:gd name="T3" fmla="*/ 69 h 69"/>
                  <a:gd name="T4" fmla="*/ 44 w 44"/>
                  <a:gd name="T5" fmla="*/ 69 h 69"/>
                  <a:gd name="T6" fmla="*/ 23 w 44"/>
                  <a:gd name="T7" fmla="*/ 0 h 69"/>
                  <a:gd name="T8" fmla="*/ 0 w 44"/>
                  <a:gd name="T9" fmla="*/ 23 h 69"/>
                </a:gdLst>
                <a:ahLst/>
                <a:cxnLst>
                  <a:cxn ang="0">
                    <a:pos x="T0" y="T1"/>
                  </a:cxn>
                  <a:cxn ang="0">
                    <a:pos x="T2" y="T3"/>
                  </a:cxn>
                  <a:cxn ang="0">
                    <a:pos x="T4" y="T5"/>
                  </a:cxn>
                  <a:cxn ang="0">
                    <a:pos x="T6" y="T7"/>
                  </a:cxn>
                  <a:cxn ang="0">
                    <a:pos x="T8" y="T9"/>
                  </a:cxn>
                </a:cxnLst>
                <a:rect l="0" t="0" r="r" b="b"/>
                <a:pathLst>
                  <a:path w="44" h="69">
                    <a:moveTo>
                      <a:pt x="0" y="23"/>
                    </a:moveTo>
                    <a:lnTo>
                      <a:pt x="15" y="69"/>
                    </a:lnTo>
                    <a:lnTo>
                      <a:pt x="44" y="69"/>
                    </a:lnTo>
                    <a:lnTo>
                      <a:pt x="23" y="0"/>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10"/>
              <p:cNvSpPr>
                <a:spLocks/>
              </p:cNvSpPr>
              <p:nvPr/>
            </p:nvSpPr>
            <p:spPr bwMode="auto">
              <a:xfrm>
                <a:off x="825500" y="4075113"/>
                <a:ext cx="247650" cy="131763"/>
              </a:xfrm>
              <a:custGeom>
                <a:avLst/>
                <a:gdLst>
                  <a:gd name="T0" fmla="*/ 156 w 156"/>
                  <a:gd name="T1" fmla="*/ 0 h 83"/>
                  <a:gd name="T2" fmla="*/ 0 w 156"/>
                  <a:gd name="T3" fmla="*/ 62 h 83"/>
                  <a:gd name="T4" fmla="*/ 71 w 156"/>
                  <a:gd name="T5" fmla="*/ 83 h 83"/>
                  <a:gd name="T6" fmla="*/ 156 w 156"/>
                  <a:gd name="T7" fmla="*/ 0 h 83"/>
                </a:gdLst>
                <a:ahLst/>
                <a:cxnLst>
                  <a:cxn ang="0">
                    <a:pos x="T0" y="T1"/>
                  </a:cxn>
                  <a:cxn ang="0">
                    <a:pos x="T2" y="T3"/>
                  </a:cxn>
                  <a:cxn ang="0">
                    <a:pos x="T4" y="T5"/>
                  </a:cxn>
                  <a:cxn ang="0">
                    <a:pos x="T6" y="T7"/>
                  </a:cxn>
                </a:cxnLst>
                <a:rect l="0" t="0" r="r" b="b"/>
                <a:pathLst>
                  <a:path w="156" h="83">
                    <a:moveTo>
                      <a:pt x="156" y="0"/>
                    </a:moveTo>
                    <a:lnTo>
                      <a:pt x="0" y="62"/>
                    </a:lnTo>
                    <a:lnTo>
                      <a:pt x="71" y="83"/>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11"/>
              <p:cNvSpPr>
                <a:spLocks/>
              </p:cNvSpPr>
              <p:nvPr/>
            </p:nvSpPr>
            <p:spPr bwMode="auto">
              <a:xfrm>
                <a:off x="817563" y="4183063"/>
                <a:ext cx="109538" cy="69850"/>
              </a:xfrm>
              <a:custGeom>
                <a:avLst/>
                <a:gdLst>
                  <a:gd name="T0" fmla="*/ 69 w 69"/>
                  <a:gd name="T1" fmla="*/ 21 h 44"/>
                  <a:gd name="T2" fmla="*/ 0 w 69"/>
                  <a:gd name="T3" fmla="*/ 0 h 44"/>
                  <a:gd name="T4" fmla="*/ 0 w 69"/>
                  <a:gd name="T5" fmla="*/ 29 h 44"/>
                  <a:gd name="T6" fmla="*/ 46 w 69"/>
                  <a:gd name="T7" fmla="*/ 44 h 44"/>
                  <a:gd name="T8" fmla="*/ 69 w 69"/>
                  <a:gd name="T9" fmla="*/ 21 h 44"/>
                </a:gdLst>
                <a:ahLst/>
                <a:cxnLst>
                  <a:cxn ang="0">
                    <a:pos x="T0" y="T1"/>
                  </a:cxn>
                  <a:cxn ang="0">
                    <a:pos x="T2" y="T3"/>
                  </a:cxn>
                  <a:cxn ang="0">
                    <a:pos x="T4" y="T5"/>
                  </a:cxn>
                  <a:cxn ang="0">
                    <a:pos x="T6" y="T7"/>
                  </a:cxn>
                  <a:cxn ang="0">
                    <a:pos x="T8" y="T9"/>
                  </a:cxn>
                </a:cxnLst>
                <a:rect l="0" t="0" r="r" b="b"/>
                <a:pathLst>
                  <a:path w="69" h="44">
                    <a:moveTo>
                      <a:pt x="69" y="21"/>
                    </a:moveTo>
                    <a:lnTo>
                      <a:pt x="0" y="0"/>
                    </a:lnTo>
                    <a:lnTo>
                      <a:pt x="0" y="29"/>
                    </a:lnTo>
                    <a:lnTo>
                      <a:pt x="46" y="44"/>
                    </a:lnTo>
                    <a:lnTo>
                      <a:pt x="6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412"/>
              <p:cNvSpPr>
                <a:spLocks/>
              </p:cNvSpPr>
              <p:nvPr/>
            </p:nvSpPr>
            <p:spPr bwMode="auto">
              <a:xfrm>
                <a:off x="868363" y="4265613"/>
                <a:ext cx="23813" cy="38100"/>
              </a:xfrm>
              <a:custGeom>
                <a:avLst/>
                <a:gdLst>
                  <a:gd name="T0" fmla="*/ 0 w 15"/>
                  <a:gd name="T1" fmla="*/ 11 h 24"/>
                  <a:gd name="T2" fmla="*/ 2 w 15"/>
                  <a:gd name="T3" fmla="*/ 24 h 24"/>
                  <a:gd name="T4" fmla="*/ 15 w 15"/>
                  <a:gd name="T5" fmla="*/ 11 h 24"/>
                  <a:gd name="T6" fmla="*/ 11 w 15"/>
                  <a:gd name="T7" fmla="*/ 0 h 24"/>
                  <a:gd name="T8" fmla="*/ 0 w 15"/>
                  <a:gd name="T9" fmla="*/ 11 h 24"/>
                </a:gdLst>
                <a:ahLst/>
                <a:cxnLst>
                  <a:cxn ang="0">
                    <a:pos x="T0" y="T1"/>
                  </a:cxn>
                  <a:cxn ang="0">
                    <a:pos x="T2" y="T3"/>
                  </a:cxn>
                  <a:cxn ang="0">
                    <a:pos x="T4" y="T5"/>
                  </a:cxn>
                  <a:cxn ang="0">
                    <a:pos x="T6" y="T7"/>
                  </a:cxn>
                  <a:cxn ang="0">
                    <a:pos x="T8" y="T9"/>
                  </a:cxn>
                </a:cxnLst>
                <a:rect l="0" t="0" r="r" b="b"/>
                <a:pathLst>
                  <a:path w="15" h="24">
                    <a:moveTo>
                      <a:pt x="0" y="11"/>
                    </a:moveTo>
                    <a:lnTo>
                      <a:pt x="2" y="24"/>
                    </a:lnTo>
                    <a:lnTo>
                      <a:pt x="15" y="11"/>
                    </a:lnTo>
                    <a:lnTo>
                      <a:pt x="11"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组合 20"/>
          <p:cNvGrpSpPr/>
          <p:nvPr/>
        </p:nvGrpSpPr>
        <p:grpSpPr>
          <a:xfrm>
            <a:off x="2953669" y="1744978"/>
            <a:ext cx="2843733" cy="1027695"/>
            <a:chOff x="2629819" y="1878328"/>
            <a:chExt cx="2843733" cy="1027695"/>
          </a:xfrm>
        </p:grpSpPr>
        <p:sp>
          <p:nvSpPr>
            <p:cNvPr id="22" name="矩形 21"/>
            <p:cNvSpPr/>
            <p:nvPr/>
          </p:nvSpPr>
          <p:spPr>
            <a:xfrm>
              <a:off x="2629819" y="2259692"/>
              <a:ext cx="2843733" cy="646331"/>
            </a:xfrm>
            <a:prstGeom prst="rect">
              <a:avLst/>
            </a:prstGeom>
            <a:noFill/>
          </p:spPr>
          <p:txBody>
            <a:bodyPr wrap="square" lIns="0" tIns="0" rIns="0" bIns="0" rtlCol="0" anchor="t" anchorCtr="0">
              <a:spAutoFit/>
            </a:bodyPr>
            <a:lstStyle/>
            <a:p>
              <a:pPr lvl="0"/>
              <a:r>
                <a:rPr lang="zh-CN" altLang="en-US" sz="1400"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400" dirty="0">
                <a:solidFill>
                  <a:schemeClr val="tx1">
                    <a:lumMod val="95000"/>
                    <a:lumOff val="5000"/>
                  </a:schemeClr>
                </a:solidFill>
                <a:latin typeface="微软雅黑" pitchFamily="34" charset="-122"/>
                <a:ea typeface="微软雅黑" pitchFamily="34" charset="-122"/>
                <a:sym typeface="Arial" pitchFamily="34" charset="0"/>
              </a:endParaRPr>
            </a:p>
          </p:txBody>
        </p:sp>
        <p:sp>
          <p:nvSpPr>
            <p:cNvPr id="23" name="TextBox 13"/>
            <p:cNvSpPr txBox="1"/>
            <p:nvPr/>
          </p:nvSpPr>
          <p:spPr>
            <a:xfrm>
              <a:off x="2629819" y="1878328"/>
              <a:ext cx="1692796" cy="246221"/>
            </a:xfrm>
            <a:prstGeom prst="rect">
              <a:avLst/>
            </a:prstGeom>
            <a:noFill/>
          </p:spPr>
          <p:txBody>
            <a:bodyPr wrap="square" lIns="0" tIns="0" rIns="0" bIns="0" rtlCol="0" anchor="t" anchorCtr="0">
              <a:spAutoFit/>
            </a:bodyPr>
            <a:lstStyle/>
            <a:p>
              <a:pPr defTabSz="1216817">
                <a:spcBef>
                  <a:spcPct val="20000"/>
                </a:spcBef>
                <a:defRPr/>
              </a:pPr>
              <a:r>
                <a:rPr lang="zh-CN" altLang="en-US"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点击此处输入标题</a:t>
              </a:r>
              <a:endParaRPr lang="en-US"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7745264" y="1744978"/>
            <a:ext cx="2843733" cy="1243138"/>
            <a:chOff x="7421414" y="1878328"/>
            <a:chExt cx="2843733" cy="1243138"/>
          </a:xfrm>
        </p:grpSpPr>
        <p:sp>
          <p:nvSpPr>
            <p:cNvPr id="25" name="矩形 24"/>
            <p:cNvSpPr/>
            <p:nvPr/>
          </p:nvSpPr>
          <p:spPr>
            <a:xfrm>
              <a:off x="7421414" y="2259692"/>
              <a:ext cx="2843733" cy="861774"/>
            </a:xfrm>
            <a:prstGeom prst="rect">
              <a:avLst/>
            </a:prstGeom>
            <a:noFill/>
          </p:spPr>
          <p:txBody>
            <a:bodyPr wrap="square" lIns="0" tIns="0" rIns="0" bIns="0" rtlCol="0" anchor="t" anchorCtr="0">
              <a:spAutoFit/>
            </a:bodyPr>
            <a:lstStyle/>
            <a:p>
              <a:pPr lvl="0"/>
              <a:r>
                <a:rPr lang="zh-CN" altLang="en-US" sz="1400"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400" dirty="0">
                <a:solidFill>
                  <a:schemeClr val="tx1">
                    <a:lumMod val="95000"/>
                    <a:lumOff val="5000"/>
                  </a:schemeClr>
                </a:solidFill>
                <a:latin typeface="微软雅黑" pitchFamily="34" charset="-122"/>
                <a:ea typeface="微软雅黑" pitchFamily="34" charset="-122"/>
                <a:sym typeface="Arial" pitchFamily="34" charset="0"/>
              </a:endParaRPr>
            </a:p>
            <a:p>
              <a:pPr lvl="0"/>
              <a:endParaRPr lang="zh-CN" altLang="en-US" sz="1400" dirty="0">
                <a:solidFill>
                  <a:schemeClr val="tx1">
                    <a:lumMod val="95000"/>
                    <a:lumOff val="5000"/>
                  </a:schemeClr>
                </a:solidFill>
              </a:endParaRPr>
            </a:p>
          </p:txBody>
        </p:sp>
        <p:sp>
          <p:nvSpPr>
            <p:cNvPr id="26" name="TextBox 13"/>
            <p:cNvSpPr txBox="1"/>
            <p:nvPr/>
          </p:nvSpPr>
          <p:spPr>
            <a:xfrm>
              <a:off x="7421414" y="1878328"/>
              <a:ext cx="1684486" cy="246221"/>
            </a:xfrm>
            <a:prstGeom prst="rect">
              <a:avLst/>
            </a:prstGeom>
            <a:noFill/>
          </p:spPr>
          <p:txBody>
            <a:bodyPr wrap="square" lIns="0" tIns="0" rIns="0" bIns="0" rtlCol="0" anchor="t" anchorCtr="0">
              <a:spAutoFit/>
            </a:bodyPr>
            <a:lstStyle/>
            <a:p>
              <a:pPr lvl="0" defTabSz="1216817">
                <a:spcBef>
                  <a:spcPct val="20000"/>
                </a:spcBef>
                <a:defRPr/>
              </a:pPr>
              <a:r>
                <a:rPr lang="zh-CN" altLang="en-US"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点击此处输入标题</a:t>
              </a:r>
              <a:endParaRPr lang="en-US" altLang="zh-CN"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2953669" y="3876013"/>
            <a:ext cx="2843733" cy="1243138"/>
            <a:chOff x="2629819" y="4009363"/>
            <a:chExt cx="2843733" cy="1243138"/>
          </a:xfrm>
        </p:grpSpPr>
        <p:sp>
          <p:nvSpPr>
            <p:cNvPr id="28" name="矩形 27"/>
            <p:cNvSpPr/>
            <p:nvPr/>
          </p:nvSpPr>
          <p:spPr>
            <a:xfrm>
              <a:off x="2629819" y="4390727"/>
              <a:ext cx="2843733" cy="861774"/>
            </a:xfrm>
            <a:prstGeom prst="rect">
              <a:avLst/>
            </a:prstGeom>
            <a:noFill/>
          </p:spPr>
          <p:txBody>
            <a:bodyPr wrap="square" lIns="0" tIns="0" rIns="0" bIns="0" rtlCol="0" anchor="t" anchorCtr="0">
              <a:spAutoFit/>
            </a:bodyPr>
            <a:lstStyle/>
            <a:p>
              <a:pPr lvl="0"/>
              <a:r>
                <a:rPr lang="zh-CN" altLang="en-US" sz="1400"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400" dirty="0">
                <a:solidFill>
                  <a:schemeClr val="tx1">
                    <a:lumMod val="95000"/>
                    <a:lumOff val="5000"/>
                  </a:schemeClr>
                </a:solidFill>
                <a:latin typeface="微软雅黑" pitchFamily="34" charset="-122"/>
                <a:ea typeface="微软雅黑" pitchFamily="34" charset="-122"/>
                <a:sym typeface="Arial" pitchFamily="34" charset="0"/>
              </a:endParaRPr>
            </a:p>
            <a:p>
              <a:pPr lvl="0"/>
              <a:endParaRPr lang="zh-CN" altLang="en-US" sz="1400" dirty="0">
                <a:solidFill>
                  <a:schemeClr val="tx1">
                    <a:lumMod val="95000"/>
                    <a:lumOff val="5000"/>
                  </a:schemeClr>
                </a:solidFill>
              </a:endParaRPr>
            </a:p>
          </p:txBody>
        </p:sp>
        <p:sp>
          <p:nvSpPr>
            <p:cNvPr id="29" name="TextBox 13"/>
            <p:cNvSpPr txBox="1"/>
            <p:nvPr/>
          </p:nvSpPr>
          <p:spPr>
            <a:xfrm>
              <a:off x="2629819" y="4009363"/>
              <a:ext cx="1692796" cy="246221"/>
            </a:xfrm>
            <a:prstGeom prst="rect">
              <a:avLst/>
            </a:prstGeom>
            <a:noFill/>
          </p:spPr>
          <p:txBody>
            <a:bodyPr wrap="square" lIns="0" tIns="0" rIns="0" bIns="0" rtlCol="0" anchor="t" anchorCtr="0">
              <a:spAutoFit/>
            </a:bodyPr>
            <a:lstStyle/>
            <a:p>
              <a:pPr lvl="0" defTabSz="1216817">
                <a:spcBef>
                  <a:spcPct val="20000"/>
                </a:spcBef>
                <a:defRPr/>
              </a:pPr>
              <a:r>
                <a:rPr lang="zh-CN" altLang="en-US"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点击此处输入标题</a:t>
              </a:r>
              <a:endParaRPr lang="en-US" altLang="zh-CN"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7745264" y="3876013"/>
            <a:ext cx="2843733" cy="1243138"/>
            <a:chOff x="7421414" y="4009363"/>
            <a:chExt cx="2843733" cy="1243138"/>
          </a:xfrm>
        </p:grpSpPr>
        <p:sp>
          <p:nvSpPr>
            <p:cNvPr id="31" name="矩形 30"/>
            <p:cNvSpPr/>
            <p:nvPr/>
          </p:nvSpPr>
          <p:spPr>
            <a:xfrm>
              <a:off x="7421414" y="4390727"/>
              <a:ext cx="2843733" cy="861774"/>
            </a:xfrm>
            <a:prstGeom prst="rect">
              <a:avLst/>
            </a:prstGeom>
            <a:noFill/>
          </p:spPr>
          <p:txBody>
            <a:bodyPr wrap="square" lIns="0" tIns="0" rIns="0" bIns="0" rtlCol="0" anchor="t" anchorCtr="0">
              <a:spAutoFit/>
            </a:bodyPr>
            <a:lstStyle/>
            <a:p>
              <a:pPr lvl="0"/>
              <a:r>
                <a:rPr lang="zh-CN" altLang="en-US" sz="1400" dirty="0">
                  <a:solidFill>
                    <a:schemeClr val="tx1">
                      <a:lumMod val="95000"/>
                      <a:lumOff val="5000"/>
                    </a:schemeClr>
                  </a:solidFill>
                  <a:latin typeface="微软雅黑" pitchFamily="34" charset="-122"/>
                  <a:ea typeface="微软雅黑" pitchFamily="34" charset="-122"/>
                  <a:sym typeface="Arial" pitchFamily="34" charset="0"/>
                </a:rPr>
                <a:t>双击输入替换内容双击输入替换内容双击输入替换内容双击输入替换内容</a:t>
              </a:r>
              <a:endParaRPr lang="en-US" altLang="zh-CN" sz="1400" dirty="0">
                <a:solidFill>
                  <a:schemeClr val="tx1">
                    <a:lumMod val="95000"/>
                    <a:lumOff val="5000"/>
                  </a:schemeClr>
                </a:solidFill>
                <a:latin typeface="微软雅黑" pitchFamily="34" charset="-122"/>
                <a:ea typeface="微软雅黑" pitchFamily="34" charset="-122"/>
                <a:sym typeface="Arial" pitchFamily="34" charset="0"/>
              </a:endParaRPr>
            </a:p>
            <a:p>
              <a:pPr lvl="0"/>
              <a:endParaRPr lang="zh-CN" altLang="en-US" sz="1400" dirty="0">
                <a:solidFill>
                  <a:schemeClr val="tx1">
                    <a:lumMod val="95000"/>
                    <a:lumOff val="5000"/>
                  </a:schemeClr>
                </a:solidFill>
              </a:endParaRPr>
            </a:p>
          </p:txBody>
        </p:sp>
        <p:sp>
          <p:nvSpPr>
            <p:cNvPr id="32" name="TextBox 13"/>
            <p:cNvSpPr txBox="1"/>
            <p:nvPr/>
          </p:nvSpPr>
          <p:spPr>
            <a:xfrm>
              <a:off x="7421414" y="4009363"/>
              <a:ext cx="1684486" cy="246221"/>
            </a:xfrm>
            <a:prstGeom prst="rect">
              <a:avLst/>
            </a:prstGeom>
            <a:noFill/>
          </p:spPr>
          <p:txBody>
            <a:bodyPr wrap="square" lIns="0" tIns="0" rIns="0" bIns="0" rtlCol="0" anchor="t" anchorCtr="0">
              <a:spAutoFit/>
            </a:bodyPr>
            <a:lstStyle/>
            <a:p>
              <a:pPr lvl="0" defTabSz="1216817">
                <a:spcBef>
                  <a:spcPct val="20000"/>
                </a:spcBef>
                <a:defRPr/>
              </a:pPr>
              <a:r>
                <a:rPr lang="zh-CN" altLang="en-US"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点击此处输入标题</a:t>
              </a:r>
              <a:endParaRPr lang="en-US" altLang="zh-CN" sz="1600" b="1"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2517036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Horizontal)">
                                      <p:cBhvr>
                                        <p:cTn id="10" dur="500"/>
                                        <p:tgtEl>
                                          <p:spTgt spid="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38835" y="1282714"/>
            <a:ext cx="6767312" cy="4334933"/>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3" name="矩形 2"/>
          <p:cNvSpPr/>
          <p:nvPr/>
        </p:nvSpPr>
        <p:spPr>
          <a:xfrm>
            <a:off x="1114237" y="1756309"/>
            <a:ext cx="4444757" cy="326553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zh-CN" altLang="en-US" sz="2533"/>
          </a:p>
        </p:txBody>
      </p:sp>
      <p:sp>
        <p:nvSpPr>
          <p:cNvPr id="4" name="矩形 3"/>
          <p:cNvSpPr/>
          <p:nvPr/>
        </p:nvSpPr>
        <p:spPr>
          <a:xfrm>
            <a:off x="988326" y="2051597"/>
            <a:ext cx="329765" cy="26749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zh-CN" altLang="en-US" sz="2533"/>
          </a:p>
        </p:txBody>
      </p:sp>
      <p:grpSp>
        <p:nvGrpSpPr>
          <p:cNvPr id="5" name="组合 19"/>
          <p:cNvGrpSpPr/>
          <p:nvPr/>
        </p:nvGrpSpPr>
        <p:grpSpPr>
          <a:xfrm>
            <a:off x="1318091" y="2700594"/>
            <a:ext cx="3306461" cy="1882170"/>
            <a:chOff x="1283572" y="2947308"/>
            <a:chExt cx="3306643" cy="1882273"/>
          </a:xfrm>
        </p:grpSpPr>
        <p:cxnSp>
          <p:nvCxnSpPr>
            <p:cNvPr id="6" name="直接连接符 5"/>
            <p:cNvCxnSpPr/>
            <p:nvPr/>
          </p:nvCxnSpPr>
          <p:spPr>
            <a:xfrm>
              <a:off x="1596572" y="2947308"/>
              <a:ext cx="841829" cy="0"/>
            </a:xfrm>
            <a:prstGeom prst="line">
              <a:avLst/>
            </a:prstGeom>
            <a:ln w="25400" cap="rnd">
              <a:solidFill>
                <a:srgbClr val="C00000"/>
              </a:solidFill>
              <a:roun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283572" y="3205329"/>
              <a:ext cx="3306643" cy="1624252"/>
            </a:xfrm>
            <a:prstGeom prst="rect">
              <a:avLst/>
            </a:prstGeom>
          </p:spPr>
          <p:txBody>
            <a:bodyPr wrap="square">
              <a:spAutoFit/>
            </a:bodyPr>
            <a:lstStyle/>
            <a:p>
              <a:pPr>
                <a:lnSpc>
                  <a:spcPct val="150000"/>
                </a:lnSpc>
              </a:pPr>
              <a:r>
                <a:rPr lang="zh-CN" altLang="en-US" sz="1327" dirty="0">
                  <a:solidFill>
                    <a:schemeClr val="tx1">
                      <a:lumMod val="95000"/>
                      <a:lumOff val="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endParaRPr lang="en-US" altLang="zh-CN" sz="1327" dirty="0">
                <a:solidFill>
                  <a:schemeClr val="tx1">
                    <a:lumMod val="95000"/>
                    <a:lumOff val="5000"/>
                  </a:schemeClr>
                </a:solidFill>
                <a:latin typeface="微软雅黑" panose="020B0503020204020204" charset="-122"/>
                <a:ea typeface="微软雅黑" panose="020B0503020204020204" charset="-122"/>
              </a:endParaRPr>
            </a:p>
          </p:txBody>
        </p:sp>
      </p:grpSp>
      <p:sp>
        <p:nvSpPr>
          <p:cNvPr id="8" name="矩形 7"/>
          <p:cNvSpPr/>
          <p:nvPr/>
        </p:nvSpPr>
        <p:spPr>
          <a:xfrm>
            <a:off x="1482975" y="2166930"/>
            <a:ext cx="2804068" cy="461659"/>
          </a:xfrm>
          <a:prstGeom prst="rect">
            <a:avLst/>
          </a:prstGeom>
        </p:spPr>
        <p:txBody>
          <a:bodyPr wrap="square" lIns="91435" tIns="45717" rIns="91435" bIns="45717">
            <a:spAutoFit/>
          </a:bodyPr>
          <a:lstStyle/>
          <a:p>
            <a:pPr algn="just">
              <a:lnSpc>
                <a:spcPct val="120000"/>
              </a:lnSpc>
            </a:pPr>
            <a:r>
              <a:rPr lang="zh-CN" altLang="en-US" sz="2000" b="1" dirty="0">
                <a:solidFill>
                  <a:schemeClr val="tx1">
                    <a:lumMod val="95000"/>
                    <a:lumOff val="5000"/>
                  </a:schemeClr>
                </a:solidFill>
              </a:rPr>
              <a:t>标题文字添加</a:t>
            </a:r>
          </a:p>
        </p:txBody>
      </p:sp>
    </p:spTree>
    <p:extLst>
      <p:ext uri="{BB962C8B-B14F-4D97-AF65-F5344CB8AC3E}">
        <p14:creationId xmlns:p14="http://schemas.microsoft.com/office/powerpoint/2010/main" val="23503966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227" y="1555531"/>
            <a:ext cx="10253544" cy="3402149"/>
          </a:xfrm>
          <a:prstGeom prst="rect">
            <a:avLst/>
          </a:prstGeom>
        </p:spPr>
      </p:pic>
    </p:spTree>
    <p:extLst>
      <p:ext uri="{BB962C8B-B14F-4D97-AF65-F5344CB8AC3E}">
        <p14:creationId xmlns:p14="http://schemas.microsoft.com/office/powerpoint/2010/main" val="15545508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858572"/>
            <a:ext cx="9024281" cy="2954655"/>
          </a:xfrm>
          <a:prstGeom prst="rect">
            <a:avLst/>
          </a:prstGeom>
          <a:noFill/>
        </p:spPr>
        <p:txBody>
          <a:bodyPr wrap="square" rtlCol="0">
            <a:spAutoFit/>
          </a:body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C00000"/>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C00000"/>
                </a:solidFill>
                <a:latin typeface="微软雅黑" panose="020B0503020204020204" pitchFamily="34" charset="-122"/>
                <a:ea typeface="微软雅黑" panose="020B0503020204020204" pitchFamily="34" charset="-122"/>
              </a:rPr>
              <a:t>1.</a:t>
            </a:r>
            <a:r>
              <a:rPr lang="zh-CN" altLang="en-US" sz="1200" dirty="0">
                <a:solidFill>
                  <a:srgbClr val="C00000"/>
                </a:solidFill>
                <a:latin typeface="微软雅黑" panose="020B0503020204020204" pitchFamily="34" charset="-122"/>
                <a:ea typeface="微软雅黑" panose="020B0503020204020204" pitchFamily="34" charset="-122"/>
              </a:rPr>
              <a:t>在包图网出售的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模板是免版税类（</a:t>
            </a:r>
            <a:r>
              <a:rPr lang="en-US" altLang="zh-CN" sz="1200" dirty="0">
                <a:solidFill>
                  <a:srgbClr val="C00000"/>
                </a:solidFill>
                <a:latin typeface="微软雅黑" panose="020B0503020204020204" pitchFamily="34" charset="-122"/>
                <a:ea typeface="微软雅黑" panose="020B0503020204020204" pitchFamily="34" charset="-122"/>
              </a:rPr>
              <a:t>RF</a:t>
            </a:r>
            <a:r>
              <a:rPr lang="zh-CN" altLang="en-US" sz="1200" dirty="0">
                <a:solidFill>
                  <a:srgbClr val="C00000"/>
                </a:solidFill>
                <a:latin typeface="微软雅黑" panose="020B0503020204020204" pitchFamily="34" charset="-122"/>
                <a:ea typeface="微软雅黑" panose="020B0503020204020204" pitchFamily="34" charset="-122"/>
              </a:rPr>
              <a:t>：</a:t>
            </a:r>
            <a:r>
              <a:rPr lang="en-US" altLang="zh-CN" sz="1200" dirty="0">
                <a:solidFill>
                  <a:srgbClr val="C00000"/>
                </a:solidFill>
                <a:latin typeface="微软雅黑" panose="020B0503020204020204" pitchFamily="34" charset="-122"/>
                <a:ea typeface="微软雅黑" panose="020B0503020204020204" pitchFamily="34" charset="-122"/>
              </a:rPr>
              <a:t>Royalty-Free</a:t>
            </a:r>
            <a:r>
              <a:rPr lang="zh-CN" altLang="en-US" sz="1200" dirty="0">
                <a:solidFill>
                  <a:srgbClr val="C00000"/>
                </a:solidFill>
                <a:latin typeface="微软雅黑" panose="020B0503020204020204" pitchFamily="34" charset="-122"/>
                <a:ea typeface="微软雅黑" panose="020B0503020204020204" pitchFamily="34" charset="-122"/>
              </a:rPr>
              <a:t>）正版受</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中国人民共和国著作法</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和</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世界版权公约</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C00000"/>
                </a:solidFill>
                <a:latin typeface="微软雅黑" panose="020B0503020204020204" pitchFamily="34" charset="-122"/>
                <a:ea typeface="微软雅黑" panose="020B0503020204020204" pitchFamily="34" charset="-122"/>
              </a:rPr>
              <a:t>2.</a:t>
            </a:r>
            <a:r>
              <a:rPr lang="zh-CN" altLang="en-US" sz="1200" dirty="0">
                <a:solidFill>
                  <a:srgbClr val="C00000"/>
                </a:solidFill>
                <a:latin typeface="微软雅黑" panose="020B0503020204020204" pitchFamily="34" charset="-122"/>
                <a:ea typeface="微软雅黑" panose="020B0503020204020204" pitchFamily="34" charset="-122"/>
              </a:rPr>
              <a:t>不得将包图网的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673603"/>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C00000"/>
                </a:solidFill>
              </a:rPr>
              <a:t>更多精品</a:t>
            </a:r>
            <a:r>
              <a:rPr lang="en-US" altLang="zh-CN" b="1" dirty="0">
                <a:solidFill>
                  <a:srgbClr val="C00000"/>
                </a:solidFill>
              </a:rPr>
              <a:t>PPT</a:t>
            </a:r>
            <a:r>
              <a:rPr lang="zh-CN" altLang="en-US" b="1" dirty="0">
                <a:solidFill>
                  <a:srgbClr val="C00000"/>
                </a:solidFill>
              </a:rPr>
              <a:t>模板：</a:t>
            </a:r>
            <a:r>
              <a:rPr lang="en-US" altLang="zh-CN" b="1" dirty="0">
                <a:solidFill>
                  <a:srgbClr val="C00000"/>
                </a:solidFill>
                <a:hlinkClick r:id="rId2"/>
              </a:rPr>
              <a:t>http://ibaotu.com/ppt/</a:t>
            </a:r>
            <a:endParaRPr lang="zh-CN" altLang="en-US" b="1" dirty="0">
              <a:solidFill>
                <a:srgbClr val="C00000"/>
              </a:solidFill>
            </a:endParaRPr>
          </a:p>
        </p:txBody>
      </p:sp>
      <p:grpSp>
        <p:nvGrpSpPr>
          <p:cNvPr id="12" name="组合 11"/>
          <p:cNvGrpSpPr/>
          <p:nvPr/>
        </p:nvGrpSpPr>
        <p:grpSpPr>
          <a:xfrm>
            <a:off x="9313097" y="4673603"/>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FF9409"/>
                </a:solidFill>
                <a:highlight>
                  <a:srgbClr val="FFFF00"/>
                </a:highlight>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r>
                <a:rPr lang="zh-CN" altLang="en-US" b="1" dirty="0">
                  <a:solidFill>
                    <a:srgbClr val="FF9409"/>
                  </a:solidFill>
                  <a:latin typeface="微软雅黑" panose="020B0503020204020204" pitchFamily="34" charset="-122"/>
                  <a:ea typeface="微软雅黑" panose="020B0503020204020204" pitchFamily="34" charset="-122"/>
                  <a:hlinkClick r:id="rId2"/>
                </a:rPr>
                <a:t>点击进入</a:t>
              </a:r>
              <a:endParaRPr lang="zh-CN" altLang="en-US" b="1" dirty="0">
                <a:solidFill>
                  <a:srgbClr val="FF9409"/>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4190145" y="2085749"/>
            <a:ext cx="4221401" cy="1049360"/>
          </a:xfrm>
          <a:prstGeom prst="rect">
            <a:avLst/>
          </a:prstGeom>
          <a:noFill/>
        </p:spPr>
        <p:txBody>
          <a:bodyPr wrap="square" lIns="121890" tIns="60945" rIns="121890" bIns="60945" rtlCol="0">
            <a:spAutoFit/>
          </a:bodyPr>
          <a:lstStyle/>
          <a:p>
            <a:pPr>
              <a:lnSpc>
                <a:spcPct val="125000"/>
              </a:lnSpc>
            </a:pPr>
            <a:r>
              <a:rPr lang="zh-CN" altLang="en-US" sz="5300" b="1" dirty="0">
                <a:solidFill>
                  <a:srgbClr val="C00000"/>
                </a:solidFill>
                <a:latin typeface="微软雅黑" panose="020B0503020204020204" pitchFamily="34" charset="-122"/>
                <a:ea typeface="微软雅黑" panose="020B0503020204020204" pitchFamily="34" charset="-122"/>
              </a:rPr>
              <a:t>第一章</a:t>
            </a:r>
          </a:p>
        </p:txBody>
      </p:sp>
      <p:sp>
        <p:nvSpPr>
          <p:cNvPr id="4" name="文本框 6"/>
          <p:cNvSpPr txBox="1"/>
          <p:nvPr/>
        </p:nvSpPr>
        <p:spPr>
          <a:xfrm>
            <a:off x="4200234" y="3168964"/>
            <a:ext cx="4910309" cy="769732"/>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C00000"/>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C0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pic>
        <p:nvPicPr>
          <p:cNvPr id="6" name="图片 5">
            <a:extLst>
              <a:ext uri="{FF2B5EF4-FFF2-40B4-BE49-F238E27FC236}">
                <a16:creationId xmlns:a16="http://schemas.microsoft.com/office/drawing/2014/main" id="{D66B647D-1864-4CB0-A092-E9502CA6F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456" y="1755784"/>
            <a:ext cx="2835246" cy="28263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82060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2000">
                                      <p:stCondLst>
                                        <p:cond delay="0"/>
                                      </p:stCondLst>
                                      <p:iterate type="lt">
                                        <p:tmPct val="15000"/>
                                      </p:iterate>
                                      <p:childTnLst>
                                        <p:set>
                                          <p:cBhvr>
                                            <p:cTn id="6" dur="1" fill="hold">
                                              <p:stCondLst>
                                                <p:cond delay="0"/>
                                              </p:stCondLst>
                                            </p:cTn>
                                            <p:tgtEl>
                                              <p:spTgt spid="3"/>
                                            </p:tgtEl>
                                            <p:attrNameLst>
                                              <p:attrName>style.visibility</p:attrName>
                                            </p:attrNameLst>
                                          </p:cBhvr>
                                          <p:to>
                                            <p:strVal val="visible"/>
                                          </p:to>
                                        </p:set>
                                        <p:anim calcmode="lin" valueType="num" p14:bounceEnd="42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42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150"/>
                                            <p:tgtEl>
                                              <p:spTgt spid="4"/>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5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150"/>
                                            <p:tgtEl>
                                              <p:spTgt spid="4"/>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6896680" y="1527765"/>
            <a:ext cx="4824537" cy="1111704"/>
            <a:chOff x="1183894" y="4149930"/>
            <a:chExt cx="2185656" cy="1111499"/>
          </a:xfrm>
        </p:grpSpPr>
        <p:sp>
          <p:nvSpPr>
            <p:cNvPr id="3"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4"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smtClean="0">
                  <a:solidFill>
                    <a:srgbClr val="C00000"/>
                  </a:solidFill>
                  <a:latin typeface="微软雅黑" pitchFamily="34" charset="-122"/>
                  <a:ea typeface="微软雅黑" pitchFamily="34" charset="-122"/>
                </a:rPr>
                <a:t>添加文本标题</a:t>
              </a:r>
              <a:endParaRPr lang="zh-CN" altLang="en-US" sz="1800" b="1" kern="0" dirty="0">
                <a:solidFill>
                  <a:srgbClr val="C00000"/>
                </a:solidFill>
                <a:latin typeface="微软雅黑" pitchFamily="34" charset="-122"/>
                <a:ea typeface="微软雅黑" pitchFamily="34" charset="-122"/>
              </a:endParaRPr>
            </a:p>
          </p:txBody>
        </p:sp>
      </p:grpSp>
      <p:grpSp>
        <p:nvGrpSpPr>
          <p:cNvPr id="5" name="Group 1"/>
          <p:cNvGrpSpPr>
            <a:grpSpLocks/>
          </p:cNvGrpSpPr>
          <p:nvPr/>
        </p:nvGrpSpPr>
        <p:grpSpPr bwMode="auto">
          <a:xfrm>
            <a:off x="6896680" y="2936341"/>
            <a:ext cx="4824537" cy="1111704"/>
            <a:chOff x="1183894" y="4149930"/>
            <a:chExt cx="2185656" cy="1111499"/>
          </a:xfrm>
        </p:grpSpPr>
        <p:sp>
          <p:nvSpPr>
            <p:cNvPr id="6"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7"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a:solidFill>
                    <a:srgbClr val="C00000"/>
                  </a:solidFill>
                  <a:latin typeface="微软雅黑" pitchFamily="34" charset="-122"/>
                  <a:ea typeface="微软雅黑" pitchFamily="34" charset="-122"/>
                </a:rPr>
                <a:t>添加文本</a:t>
              </a:r>
              <a:r>
                <a:rPr lang="zh-CN" altLang="en-US" sz="1800" b="1" kern="0" dirty="0" smtClean="0">
                  <a:solidFill>
                    <a:srgbClr val="C00000"/>
                  </a:solidFill>
                  <a:latin typeface="微软雅黑" pitchFamily="34" charset="-122"/>
                  <a:ea typeface="微软雅黑" pitchFamily="34" charset="-122"/>
                </a:rPr>
                <a:t>标题</a:t>
              </a:r>
              <a:endParaRPr lang="zh-CN" altLang="en-US" sz="1800" b="1" kern="0" dirty="0">
                <a:solidFill>
                  <a:srgbClr val="C00000"/>
                </a:solidFill>
                <a:latin typeface="微软雅黑" pitchFamily="34" charset="-122"/>
                <a:ea typeface="微软雅黑" pitchFamily="34" charset="-122"/>
              </a:endParaRPr>
            </a:p>
          </p:txBody>
        </p:sp>
      </p:grpSp>
      <p:grpSp>
        <p:nvGrpSpPr>
          <p:cNvPr id="8" name="Group 1"/>
          <p:cNvGrpSpPr>
            <a:grpSpLocks/>
          </p:cNvGrpSpPr>
          <p:nvPr/>
        </p:nvGrpSpPr>
        <p:grpSpPr bwMode="auto">
          <a:xfrm>
            <a:off x="6896680" y="4376500"/>
            <a:ext cx="4824537" cy="1111704"/>
            <a:chOff x="1183894" y="4149930"/>
            <a:chExt cx="2185656" cy="1111499"/>
          </a:xfrm>
        </p:grpSpPr>
        <p:sp>
          <p:nvSpPr>
            <p:cNvPr id="9"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r>
                <a:rPr lang="zh-CN" altLang="en-US" sz="1400" dirty="0" smtClean="0">
                  <a:solidFill>
                    <a:prstClr val="black">
                      <a:lumMod val="50000"/>
                      <a:lumOff val="50000"/>
                    </a:prstClr>
                  </a:solidFill>
                  <a:latin typeface="微软雅黑"/>
                  <a:ea typeface="微软雅黑"/>
                  <a:sym typeface="Gill Sans" charset="0"/>
                </a:rPr>
                <a:t>。。</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10"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a:solidFill>
                    <a:srgbClr val="C00000"/>
                  </a:solidFill>
                  <a:latin typeface="微软雅黑" pitchFamily="34" charset="-122"/>
                  <a:ea typeface="微软雅黑" pitchFamily="34" charset="-122"/>
                </a:rPr>
                <a:t>添加文本</a:t>
              </a:r>
              <a:r>
                <a:rPr lang="zh-CN" altLang="en-US" sz="1800" b="1" kern="0" dirty="0" smtClean="0">
                  <a:solidFill>
                    <a:srgbClr val="C00000"/>
                  </a:solidFill>
                  <a:latin typeface="微软雅黑" pitchFamily="34" charset="-122"/>
                  <a:ea typeface="微软雅黑" pitchFamily="34" charset="-122"/>
                </a:rPr>
                <a:t>标题</a:t>
              </a:r>
              <a:endParaRPr lang="zh-CN" altLang="en-US" sz="1800" b="1" kern="0" dirty="0">
                <a:solidFill>
                  <a:srgbClr val="C00000"/>
                </a:solidFill>
                <a:latin typeface="微软雅黑" pitchFamily="34" charset="-122"/>
                <a:ea typeface="微软雅黑" pitchFamily="34" charset="-122"/>
              </a:endParaRPr>
            </a:p>
          </p:txBody>
        </p:sp>
      </p:grpSp>
      <p:grpSp>
        <p:nvGrpSpPr>
          <p:cNvPr id="11" name="组合 10"/>
          <p:cNvGrpSpPr/>
          <p:nvPr/>
        </p:nvGrpSpPr>
        <p:grpSpPr>
          <a:xfrm>
            <a:off x="1774456" y="1133851"/>
            <a:ext cx="3960439" cy="4504770"/>
            <a:chOff x="1558702" y="1056765"/>
            <a:chExt cx="2864705" cy="2118463"/>
          </a:xfrm>
        </p:grpSpPr>
        <p:pic>
          <p:nvPicPr>
            <p:cNvPr id="12" name="Picture 40" descr="相片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8702" y="1056765"/>
              <a:ext cx="28647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49343" y="1291332"/>
              <a:ext cx="2083422" cy="1675463"/>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5960578" y="3127385"/>
            <a:ext cx="722019" cy="726424"/>
            <a:chOff x="982638" y="3156413"/>
            <a:chExt cx="722019" cy="726424"/>
          </a:xfrm>
        </p:grpSpPr>
        <p:sp>
          <p:nvSpPr>
            <p:cNvPr id="15" name="Oval 11"/>
            <p:cNvSpPr/>
            <p:nvPr/>
          </p:nvSpPr>
          <p:spPr>
            <a:xfrm>
              <a:off x="982638" y="3156413"/>
              <a:ext cx="722019" cy="72642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16" name="Freeform 45"/>
            <p:cNvSpPr>
              <a:spLocks noEditPoints="1"/>
            </p:cNvSpPr>
            <p:nvPr/>
          </p:nvSpPr>
          <p:spPr bwMode="auto">
            <a:xfrm>
              <a:off x="1104014" y="3415264"/>
              <a:ext cx="484482" cy="223254"/>
            </a:xfrm>
            <a:custGeom>
              <a:avLst/>
              <a:gdLst>
                <a:gd name="T0" fmla="*/ 28 w 30"/>
                <a:gd name="T1" fmla="*/ 0 h 20"/>
                <a:gd name="T2" fmla="*/ 28 w 30"/>
                <a:gd name="T3" fmla="*/ 18 h 20"/>
                <a:gd name="T4" fmla="*/ 30 w 30"/>
                <a:gd name="T5" fmla="*/ 20 h 20"/>
                <a:gd name="T6" fmla="*/ 1 w 30"/>
                <a:gd name="T7" fmla="*/ 18 h 20"/>
                <a:gd name="T8" fmla="*/ 3 w 30"/>
                <a:gd name="T9" fmla="*/ 0 h 20"/>
                <a:gd name="T10" fmla="*/ 8 w 30"/>
                <a:gd name="T11" fmla="*/ 13 h 20"/>
                <a:gd name="T12" fmla="*/ 6 w 30"/>
                <a:gd name="T13" fmla="*/ 12 h 20"/>
                <a:gd name="T14" fmla="*/ 8 w 30"/>
                <a:gd name="T15" fmla="*/ 10 h 20"/>
                <a:gd name="T16" fmla="*/ 5 w 30"/>
                <a:gd name="T17" fmla="*/ 10 h 20"/>
                <a:gd name="T18" fmla="*/ 6 w 30"/>
                <a:gd name="T19" fmla="*/ 16 h 20"/>
                <a:gd name="T20" fmla="*/ 9 w 30"/>
                <a:gd name="T21" fmla="*/ 14 h 20"/>
                <a:gd name="T22" fmla="*/ 6 w 30"/>
                <a:gd name="T23" fmla="*/ 14 h 20"/>
                <a:gd name="T24" fmla="*/ 11 w 30"/>
                <a:gd name="T25" fmla="*/ 11 h 20"/>
                <a:gd name="T26" fmla="*/ 10 w 30"/>
                <a:gd name="T27" fmla="*/ 11 h 20"/>
                <a:gd name="T28" fmla="*/ 10 w 30"/>
                <a:gd name="T29" fmla="*/ 13 h 20"/>
                <a:gd name="T30" fmla="*/ 12 w 30"/>
                <a:gd name="T31" fmla="*/ 12 h 20"/>
                <a:gd name="T32" fmla="*/ 9 w 30"/>
                <a:gd name="T33" fmla="*/ 13 h 20"/>
                <a:gd name="T34" fmla="*/ 14 w 30"/>
                <a:gd name="T35" fmla="*/ 13 h 20"/>
                <a:gd name="T36" fmla="*/ 15 w 30"/>
                <a:gd name="T37" fmla="*/ 13 h 20"/>
                <a:gd name="T38" fmla="*/ 16 w 30"/>
                <a:gd name="T39" fmla="*/ 10 h 20"/>
                <a:gd name="T40" fmla="*/ 18 w 30"/>
                <a:gd name="T41" fmla="*/ 13 h 20"/>
                <a:gd name="T42" fmla="*/ 18 w 30"/>
                <a:gd name="T43" fmla="*/ 10 h 20"/>
                <a:gd name="T44" fmla="*/ 13 w 30"/>
                <a:gd name="T45" fmla="*/ 14 h 20"/>
                <a:gd name="T46" fmla="*/ 22 w 30"/>
                <a:gd name="T47" fmla="*/ 10 h 20"/>
                <a:gd name="T48" fmla="*/ 21 w 30"/>
                <a:gd name="T49" fmla="*/ 11 h 20"/>
                <a:gd name="T50" fmla="*/ 22 w 30"/>
                <a:gd name="T51" fmla="*/ 8 h 20"/>
                <a:gd name="T52" fmla="*/ 22 w 30"/>
                <a:gd name="T53" fmla="*/ 7 h 20"/>
                <a:gd name="T54" fmla="*/ 20 w 30"/>
                <a:gd name="T55" fmla="*/ 7 h 20"/>
                <a:gd name="T56" fmla="*/ 19 w 30"/>
                <a:gd name="T57" fmla="*/ 11 h 20"/>
                <a:gd name="T58" fmla="*/ 20 w 30"/>
                <a:gd name="T59" fmla="*/ 12 h 20"/>
                <a:gd name="T60" fmla="*/ 23 w 30"/>
                <a:gd name="T61" fmla="*/ 10 h 20"/>
                <a:gd name="T62" fmla="*/ 23 w 30"/>
                <a:gd name="T63" fmla="*/ 5 h 20"/>
                <a:gd name="T64" fmla="*/ 23 w 30"/>
                <a:gd name="T65" fmla="*/ 7 h 20"/>
                <a:gd name="T66" fmla="*/ 24 w 30"/>
                <a:gd name="T67" fmla="*/ 8 h 20"/>
                <a:gd name="T68" fmla="*/ 25 w 30"/>
                <a:gd name="T69" fmla="*/ 6 h 20"/>
                <a:gd name="T70" fmla="*/ 25 w 30"/>
                <a:gd name="T71" fmla="*/ 5 h 20"/>
                <a:gd name="T72" fmla="*/ 23 w 30"/>
                <a:gd name="T73" fmla="*/ 4 h 20"/>
                <a:gd name="T74" fmla="*/ 23 w 30"/>
                <a:gd name="T75" fmla="*/ 5 h 20"/>
                <a:gd name="T76" fmla="*/ 18 w 30"/>
                <a:gd name="T77" fmla="*/ 16 h 20"/>
                <a:gd name="T78" fmla="*/ 25 w 30"/>
                <a:gd name="T79" fmla="*/ 17 h 20"/>
                <a:gd name="T80" fmla="*/ 27 w 30"/>
                <a:gd name="T81" fmla="*/ 1 h 20"/>
                <a:gd name="T82" fmla="*/ 17 w 30"/>
                <a:gd name="T83" fmla="*/ 18 h 20"/>
                <a:gd name="T84" fmla="*/ 24 w 30"/>
                <a:gd name="T85" fmla="*/ 17 h 20"/>
                <a:gd name="T86" fmla="*/ 19 w 30"/>
                <a:gd name="T8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20">
                  <a:moveTo>
                    <a:pt x="3" y="0"/>
                  </a:moveTo>
                  <a:cubicBezTo>
                    <a:pt x="3" y="0"/>
                    <a:pt x="3" y="0"/>
                    <a:pt x="3" y="0"/>
                  </a:cubicBezTo>
                  <a:cubicBezTo>
                    <a:pt x="28" y="0"/>
                    <a:pt x="28" y="0"/>
                    <a:pt x="28" y="0"/>
                  </a:cubicBezTo>
                  <a:cubicBezTo>
                    <a:pt x="28" y="0"/>
                    <a:pt x="28" y="0"/>
                    <a:pt x="28" y="1"/>
                  </a:cubicBezTo>
                  <a:cubicBezTo>
                    <a:pt x="28" y="1"/>
                    <a:pt x="28" y="1"/>
                    <a:pt x="28" y="1"/>
                  </a:cubicBezTo>
                  <a:cubicBezTo>
                    <a:pt x="28" y="18"/>
                    <a:pt x="28" y="18"/>
                    <a:pt x="28" y="18"/>
                  </a:cubicBezTo>
                  <a:cubicBezTo>
                    <a:pt x="30" y="18"/>
                    <a:pt x="30" y="18"/>
                    <a:pt x="30" y="18"/>
                  </a:cubicBezTo>
                  <a:cubicBezTo>
                    <a:pt x="30" y="18"/>
                    <a:pt x="30" y="19"/>
                    <a:pt x="30" y="19"/>
                  </a:cubicBezTo>
                  <a:cubicBezTo>
                    <a:pt x="30" y="20"/>
                    <a:pt x="30" y="20"/>
                    <a:pt x="30" y="20"/>
                  </a:cubicBezTo>
                  <a:cubicBezTo>
                    <a:pt x="20" y="20"/>
                    <a:pt x="10" y="20"/>
                    <a:pt x="1" y="20"/>
                  </a:cubicBezTo>
                  <a:cubicBezTo>
                    <a:pt x="0" y="20"/>
                    <a:pt x="0" y="20"/>
                    <a:pt x="0" y="19"/>
                  </a:cubicBezTo>
                  <a:cubicBezTo>
                    <a:pt x="0" y="19"/>
                    <a:pt x="0" y="18"/>
                    <a:pt x="1" y="18"/>
                  </a:cubicBezTo>
                  <a:cubicBezTo>
                    <a:pt x="2" y="18"/>
                    <a:pt x="2" y="18"/>
                    <a:pt x="2" y="18"/>
                  </a:cubicBezTo>
                  <a:cubicBezTo>
                    <a:pt x="2" y="1"/>
                    <a:pt x="2" y="1"/>
                    <a:pt x="2" y="1"/>
                  </a:cubicBezTo>
                  <a:cubicBezTo>
                    <a:pt x="2" y="0"/>
                    <a:pt x="2" y="0"/>
                    <a:pt x="3" y="0"/>
                  </a:cubicBezTo>
                  <a:close/>
                  <a:moveTo>
                    <a:pt x="6" y="14"/>
                  </a:moveTo>
                  <a:cubicBezTo>
                    <a:pt x="6" y="14"/>
                    <a:pt x="6" y="14"/>
                    <a:pt x="6" y="14"/>
                  </a:cubicBezTo>
                  <a:cubicBezTo>
                    <a:pt x="8" y="13"/>
                    <a:pt x="8" y="13"/>
                    <a:pt x="8" y="13"/>
                  </a:cubicBezTo>
                  <a:cubicBezTo>
                    <a:pt x="8" y="13"/>
                    <a:pt x="8" y="13"/>
                    <a:pt x="8" y="12"/>
                  </a:cubicBezTo>
                  <a:cubicBezTo>
                    <a:pt x="8" y="12"/>
                    <a:pt x="8" y="12"/>
                    <a:pt x="8" y="12"/>
                  </a:cubicBezTo>
                  <a:cubicBezTo>
                    <a:pt x="6" y="12"/>
                    <a:pt x="6" y="12"/>
                    <a:pt x="6" y="12"/>
                  </a:cubicBezTo>
                  <a:cubicBezTo>
                    <a:pt x="6" y="12"/>
                    <a:pt x="6" y="12"/>
                    <a:pt x="6" y="12"/>
                  </a:cubicBezTo>
                  <a:cubicBezTo>
                    <a:pt x="6" y="11"/>
                    <a:pt x="6" y="11"/>
                    <a:pt x="6" y="11"/>
                  </a:cubicBezTo>
                  <a:cubicBezTo>
                    <a:pt x="8" y="10"/>
                    <a:pt x="8" y="10"/>
                    <a:pt x="8" y="10"/>
                  </a:cubicBezTo>
                  <a:cubicBezTo>
                    <a:pt x="8" y="10"/>
                    <a:pt x="9" y="10"/>
                    <a:pt x="9" y="10"/>
                  </a:cubicBezTo>
                  <a:cubicBezTo>
                    <a:pt x="8" y="9"/>
                    <a:pt x="8" y="9"/>
                    <a:pt x="8" y="9"/>
                  </a:cubicBezTo>
                  <a:cubicBezTo>
                    <a:pt x="5" y="10"/>
                    <a:pt x="5" y="10"/>
                    <a:pt x="5" y="10"/>
                  </a:cubicBezTo>
                  <a:cubicBezTo>
                    <a:pt x="4" y="10"/>
                    <a:pt x="4" y="10"/>
                    <a:pt x="4" y="11"/>
                  </a:cubicBezTo>
                  <a:cubicBezTo>
                    <a:pt x="6" y="16"/>
                    <a:pt x="6" y="16"/>
                    <a:pt x="6" y="16"/>
                  </a:cubicBezTo>
                  <a:cubicBezTo>
                    <a:pt x="6" y="16"/>
                    <a:pt x="6" y="16"/>
                    <a:pt x="6" y="16"/>
                  </a:cubicBezTo>
                  <a:cubicBezTo>
                    <a:pt x="9" y="15"/>
                    <a:pt x="9" y="15"/>
                    <a:pt x="9" y="15"/>
                  </a:cubicBezTo>
                  <a:cubicBezTo>
                    <a:pt x="10" y="15"/>
                    <a:pt x="10" y="15"/>
                    <a:pt x="10" y="15"/>
                  </a:cubicBezTo>
                  <a:cubicBezTo>
                    <a:pt x="10" y="14"/>
                    <a:pt x="9" y="14"/>
                    <a:pt x="9" y="14"/>
                  </a:cubicBezTo>
                  <a:cubicBezTo>
                    <a:pt x="7" y="15"/>
                    <a:pt x="7" y="15"/>
                    <a:pt x="7" y="15"/>
                  </a:cubicBezTo>
                  <a:cubicBezTo>
                    <a:pt x="6" y="14"/>
                    <a:pt x="6" y="14"/>
                    <a:pt x="6" y="14"/>
                  </a:cubicBezTo>
                  <a:cubicBezTo>
                    <a:pt x="6" y="14"/>
                    <a:pt x="6" y="14"/>
                    <a:pt x="6" y="14"/>
                  </a:cubicBezTo>
                  <a:close/>
                  <a:moveTo>
                    <a:pt x="10" y="12"/>
                  </a:moveTo>
                  <a:cubicBezTo>
                    <a:pt x="10" y="12"/>
                    <a:pt x="10" y="12"/>
                    <a:pt x="10" y="12"/>
                  </a:cubicBezTo>
                  <a:cubicBezTo>
                    <a:pt x="11" y="11"/>
                    <a:pt x="11" y="11"/>
                    <a:pt x="11" y="11"/>
                  </a:cubicBezTo>
                  <a:cubicBezTo>
                    <a:pt x="12" y="11"/>
                    <a:pt x="12" y="11"/>
                    <a:pt x="12" y="11"/>
                  </a:cubicBezTo>
                  <a:cubicBezTo>
                    <a:pt x="12" y="10"/>
                    <a:pt x="11" y="10"/>
                    <a:pt x="11" y="10"/>
                  </a:cubicBezTo>
                  <a:cubicBezTo>
                    <a:pt x="10" y="11"/>
                    <a:pt x="10" y="11"/>
                    <a:pt x="10" y="11"/>
                  </a:cubicBezTo>
                  <a:cubicBezTo>
                    <a:pt x="9" y="11"/>
                    <a:pt x="9" y="11"/>
                    <a:pt x="9" y="11"/>
                  </a:cubicBezTo>
                  <a:cubicBezTo>
                    <a:pt x="9" y="12"/>
                    <a:pt x="9" y="12"/>
                    <a:pt x="10" y="12"/>
                  </a:cubicBezTo>
                  <a:close/>
                  <a:moveTo>
                    <a:pt x="10" y="13"/>
                  </a:moveTo>
                  <a:cubicBezTo>
                    <a:pt x="10" y="13"/>
                    <a:pt x="10" y="13"/>
                    <a:pt x="10" y="13"/>
                  </a:cubicBezTo>
                  <a:cubicBezTo>
                    <a:pt x="12" y="13"/>
                    <a:pt x="12" y="13"/>
                    <a:pt x="12" y="13"/>
                  </a:cubicBezTo>
                  <a:cubicBezTo>
                    <a:pt x="12" y="13"/>
                    <a:pt x="12" y="13"/>
                    <a:pt x="12" y="12"/>
                  </a:cubicBezTo>
                  <a:cubicBezTo>
                    <a:pt x="12" y="12"/>
                    <a:pt x="12" y="12"/>
                    <a:pt x="12" y="12"/>
                  </a:cubicBezTo>
                  <a:cubicBezTo>
                    <a:pt x="10" y="12"/>
                    <a:pt x="10" y="12"/>
                    <a:pt x="10" y="12"/>
                  </a:cubicBezTo>
                  <a:cubicBezTo>
                    <a:pt x="10" y="12"/>
                    <a:pt x="9" y="13"/>
                    <a:pt x="9" y="13"/>
                  </a:cubicBezTo>
                  <a:cubicBezTo>
                    <a:pt x="10" y="13"/>
                    <a:pt x="10" y="13"/>
                    <a:pt x="10" y="13"/>
                  </a:cubicBezTo>
                  <a:close/>
                  <a:moveTo>
                    <a:pt x="14" y="13"/>
                  </a:moveTo>
                  <a:cubicBezTo>
                    <a:pt x="14" y="13"/>
                    <a:pt x="14" y="13"/>
                    <a:pt x="14" y="13"/>
                  </a:cubicBezTo>
                  <a:cubicBezTo>
                    <a:pt x="14" y="11"/>
                    <a:pt x="14" y="11"/>
                    <a:pt x="14" y="11"/>
                  </a:cubicBezTo>
                  <a:cubicBezTo>
                    <a:pt x="14" y="10"/>
                    <a:pt x="15" y="10"/>
                    <a:pt x="15" y="10"/>
                  </a:cubicBezTo>
                  <a:cubicBezTo>
                    <a:pt x="15" y="13"/>
                    <a:pt x="15" y="13"/>
                    <a:pt x="15" y="13"/>
                  </a:cubicBezTo>
                  <a:cubicBezTo>
                    <a:pt x="16" y="14"/>
                    <a:pt x="16" y="14"/>
                    <a:pt x="16" y="14"/>
                  </a:cubicBezTo>
                  <a:cubicBezTo>
                    <a:pt x="17" y="14"/>
                    <a:pt x="17" y="13"/>
                    <a:pt x="17" y="13"/>
                  </a:cubicBezTo>
                  <a:cubicBezTo>
                    <a:pt x="16" y="10"/>
                    <a:pt x="16" y="10"/>
                    <a:pt x="16" y="10"/>
                  </a:cubicBezTo>
                  <a:cubicBezTo>
                    <a:pt x="16" y="10"/>
                    <a:pt x="16" y="10"/>
                    <a:pt x="16" y="10"/>
                  </a:cubicBezTo>
                  <a:cubicBezTo>
                    <a:pt x="16" y="9"/>
                    <a:pt x="17" y="9"/>
                    <a:pt x="17" y="10"/>
                  </a:cubicBezTo>
                  <a:cubicBezTo>
                    <a:pt x="18" y="13"/>
                    <a:pt x="18" y="13"/>
                    <a:pt x="18" y="13"/>
                  </a:cubicBezTo>
                  <a:cubicBezTo>
                    <a:pt x="18" y="13"/>
                    <a:pt x="18" y="13"/>
                    <a:pt x="18" y="13"/>
                  </a:cubicBezTo>
                  <a:cubicBezTo>
                    <a:pt x="19" y="13"/>
                    <a:pt x="19" y="13"/>
                    <a:pt x="19" y="12"/>
                  </a:cubicBezTo>
                  <a:cubicBezTo>
                    <a:pt x="18" y="10"/>
                    <a:pt x="18" y="10"/>
                    <a:pt x="18" y="10"/>
                  </a:cubicBezTo>
                  <a:cubicBezTo>
                    <a:pt x="18" y="8"/>
                    <a:pt x="16" y="8"/>
                    <a:pt x="15" y="9"/>
                  </a:cubicBezTo>
                  <a:cubicBezTo>
                    <a:pt x="14" y="8"/>
                    <a:pt x="12" y="10"/>
                    <a:pt x="13" y="11"/>
                  </a:cubicBezTo>
                  <a:cubicBezTo>
                    <a:pt x="13" y="14"/>
                    <a:pt x="13" y="14"/>
                    <a:pt x="13" y="14"/>
                  </a:cubicBezTo>
                  <a:cubicBezTo>
                    <a:pt x="13" y="14"/>
                    <a:pt x="14" y="14"/>
                    <a:pt x="14" y="14"/>
                  </a:cubicBezTo>
                  <a:cubicBezTo>
                    <a:pt x="14" y="14"/>
                    <a:pt x="15" y="14"/>
                    <a:pt x="14" y="13"/>
                  </a:cubicBezTo>
                  <a:close/>
                  <a:moveTo>
                    <a:pt x="22" y="10"/>
                  </a:moveTo>
                  <a:cubicBezTo>
                    <a:pt x="22" y="10"/>
                    <a:pt x="22" y="10"/>
                    <a:pt x="22" y="10"/>
                  </a:cubicBezTo>
                  <a:cubicBezTo>
                    <a:pt x="22" y="11"/>
                    <a:pt x="21" y="11"/>
                    <a:pt x="21" y="11"/>
                  </a:cubicBezTo>
                  <a:cubicBezTo>
                    <a:pt x="21" y="11"/>
                    <a:pt x="21" y="11"/>
                    <a:pt x="21" y="11"/>
                  </a:cubicBezTo>
                  <a:cubicBezTo>
                    <a:pt x="20" y="11"/>
                    <a:pt x="20" y="10"/>
                    <a:pt x="20" y="10"/>
                  </a:cubicBezTo>
                  <a:cubicBezTo>
                    <a:pt x="20" y="9"/>
                    <a:pt x="21" y="8"/>
                    <a:pt x="22" y="8"/>
                  </a:cubicBezTo>
                  <a:cubicBezTo>
                    <a:pt x="22" y="8"/>
                    <a:pt x="22" y="8"/>
                    <a:pt x="22" y="8"/>
                  </a:cubicBezTo>
                  <a:cubicBezTo>
                    <a:pt x="22" y="9"/>
                    <a:pt x="22" y="9"/>
                    <a:pt x="22" y="8"/>
                  </a:cubicBezTo>
                  <a:cubicBezTo>
                    <a:pt x="23" y="8"/>
                    <a:pt x="23" y="8"/>
                    <a:pt x="22" y="7"/>
                  </a:cubicBezTo>
                  <a:cubicBezTo>
                    <a:pt x="22" y="7"/>
                    <a:pt x="22" y="7"/>
                    <a:pt x="22" y="7"/>
                  </a:cubicBezTo>
                  <a:cubicBezTo>
                    <a:pt x="22" y="7"/>
                    <a:pt x="22" y="7"/>
                    <a:pt x="22" y="7"/>
                  </a:cubicBezTo>
                  <a:cubicBezTo>
                    <a:pt x="22" y="7"/>
                    <a:pt x="22" y="7"/>
                    <a:pt x="22" y="7"/>
                  </a:cubicBezTo>
                  <a:cubicBezTo>
                    <a:pt x="22" y="7"/>
                    <a:pt x="21" y="7"/>
                    <a:pt x="20" y="7"/>
                  </a:cubicBezTo>
                  <a:cubicBezTo>
                    <a:pt x="20" y="7"/>
                    <a:pt x="20" y="7"/>
                    <a:pt x="20" y="7"/>
                  </a:cubicBezTo>
                  <a:cubicBezTo>
                    <a:pt x="19" y="7"/>
                    <a:pt x="18" y="9"/>
                    <a:pt x="19" y="10"/>
                  </a:cubicBezTo>
                  <a:cubicBezTo>
                    <a:pt x="19" y="10"/>
                    <a:pt x="19" y="11"/>
                    <a:pt x="19" y="11"/>
                  </a:cubicBezTo>
                  <a:cubicBezTo>
                    <a:pt x="19" y="11"/>
                    <a:pt x="19" y="11"/>
                    <a:pt x="19" y="11"/>
                  </a:cubicBezTo>
                  <a:cubicBezTo>
                    <a:pt x="20" y="12"/>
                    <a:pt x="20" y="12"/>
                    <a:pt x="20" y="12"/>
                  </a:cubicBezTo>
                  <a:cubicBezTo>
                    <a:pt x="20" y="12"/>
                    <a:pt x="20" y="12"/>
                    <a:pt x="20" y="12"/>
                  </a:cubicBezTo>
                  <a:cubicBezTo>
                    <a:pt x="20" y="12"/>
                    <a:pt x="20" y="12"/>
                    <a:pt x="20" y="12"/>
                  </a:cubicBezTo>
                  <a:cubicBezTo>
                    <a:pt x="21" y="13"/>
                    <a:pt x="23" y="12"/>
                    <a:pt x="23" y="11"/>
                  </a:cubicBezTo>
                  <a:cubicBezTo>
                    <a:pt x="23" y="11"/>
                    <a:pt x="23" y="10"/>
                    <a:pt x="23" y="10"/>
                  </a:cubicBezTo>
                  <a:cubicBezTo>
                    <a:pt x="23" y="10"/>
                    <a:pt x="22" y="10"/>
                    <a:pt x="22" y="10"/>
                  </a:cubicBezTo>
                  <a:close/>
                  <a:moveTo>
                    <a:pt x="23" y="5"/>
                  </a:moveTo>
                  <a:cubicBezTo>
                    <a:pt x="23" y="5"/>
                    <a:pt x="23" y="5"/>
                    <a:pt x="23" y="5"/>
                  </a:cubicBezTo>
                  <a:cubicBezTo>
                    <a:pt x="23" y="5"/>
                    <a:pt x="24" y="5"/>
                    <a:pt x="24" y="5"/>
                  </a:cubicBezTo>
                  <a:cubicBezTo>
                    <a:pt x="24" y="5"/>
                    <a:pt x="24" y="5"/>
                    <a:pt x="24" y="6"/>
                  </a:cubicBezTo>
                  <a:cubicBezTo>
                    <a:pt x="23" y="6"/>
                    <a:pt x="23" y="7"/>
                    <a:pt x="23" y="7"/>
                  </a:cubicBezTo>
                  <a:cubicBezTo>
                    <a:pt x="23" y="8"/>
                    <a:pt x="23" y="8"/>
                    <a:pt x="23" y="8"/>
                  </a:cubicBezTo>
                  <a:cubicBezTo>
                    <a:pt x="23" y="8"/>
                    <a:pt x="24" y="8"/>
                    <a:pt x="24" y="8"/>
                  </a:cubicBezTo>
                  <a:cubicBezTo>
                    <a:pt x="24" y="8"/>
                    <a:pt x="24" y="8"/>
                    <a:pt x="24" y="8"/>
                  </a:cubicBezTo>
                  <a:cubicBezTo>
                    <a:pt x="25" y="8"/>
                    <a:pt x="25" y="8"/>
                    <a:pt x="25" y="8"/>
                  </a:cubicBezTo>
                  <a:cubicBezTo>
                    <a:pt x="26" y="8"/>
                    <a:pt x="26" y="7"/>
                    <a:pt x="26" y="7"/>
                  </a:cubicBezTo>
                  <a:cubicBezTo>
                    <a:pt x="26" y="7"/>
                    <a:pt x="25" y="6"/>
                    <a:pt x="25" y="6"/>
                  </a:cubicBezTo>
                  <a:cubicBezTo>
                    <a:pt x="24" y="7"/>
                    <a:pt x="24" y="7"/>
                    <a:pt x="24" y="7"/>
                  </a:cubicBezTo>
                  <a:cubicBezTo>
                    <a:pt x="25" y="6"/>
                    <a:pt x="25" y="6"/>
                    <a:pt x="25" y="6"/>
                  </a:cubicBezTo>
                  <a:cubicBezTo>
                    <a:pt x="25" y="6"/>
                    <a:pt x="25" y="5"/>
                    <a:pt x="25" y="5"/>
                  </a:cubicBezTo>
                  <a:cubicBezTo>
                    <a:pt x="25" y="4"/>
                    <a:pt x="24" y="4"/>
                    <a:pt x="24" y="4"/>
                  </a:cubicBezTo>
                  <a:cubicBezTo>
                    <a:pt x="24" y="4"/>
                    <a:pt x="23" y="4"/>
                    <a:pt x="23" y="4"/>
                  </a:cubicBezTo>
                  <a:cubicBezTo>
                    <a:pt x="23" y="4"/>
                    <a:pt x="23" y="4"/>
                    <a:pt x="23" y="4"/>
                  </a:cubicBezTo>
                  <a:cubicBezTo>
                    <a:pt x="22" y="4"/>
                    <a:pt x="22" y="5"/>
                    <a:pt x="22" y="6"/>
                  </a:cubicBezTo>
                  <a:cubicBezTo>
                    <a:pt x="22" y="6"/>
                    <a:pt x="23" y="6"/>
                    <a:pt x="23" y="6"/>
                  </a:cubicBezTo>
                  <a:cubicBezTo>
                    <a:pt x="23" y="6"/>
                    <a:pt x="24" y="6"/>
                    <a:pt x="23" y="5"/>
                  </a:cubicBezTo>
                  <a:close/>
                  <a:moveTo>
                    <a:pt x="18" y="16"/>
                  </a:moveTo>
                  <a:cubicBezTo>
                    <a:pt x="18" y="16"/>
                    <a:pt x="18" y="16"/>
                    <a:pt x="18" y="16"/>
                  </a:cubicBezTo>
                  <a:cubicBezTo>
                    <a:pt x="18" y="16"/>
                    <a:pt x="18" y="16"/>
                    <a:pt x="18" y="16"/>
                  </a:cubicBezTo>
                  <a:cubicBezTo>
                    <a:pt x="25" y="16"/>
                    <a:pt x="25" y="16"/>
                    <a:pt x="25" y="16"/>
                  </a:cubicBezTo>
                  <a:cubicBezTo>
                    <a:pt x="25" y="16"/>
                    <a:pt x="25" y="16"/>
                    <a:pt x="25" y="17"/>
                  </a:cubicBezTo>
                  <a:cubicBezTo>
                    <a:pt x="25" y="17"/>
                    <a:pt x="25" y="17"/>
                    <a:pt x="25" y="17"/>
                  </a:cubicBezTo>
                  <a:cubicBezTo>
                    <a:pt x="25" y="18"/>
                    <a:pt x="25" y="18"/>
                    <a:pt x="25" y="18"/>
                  </a:cubicBezTo>
                  <a:cubicBezTo>
                    <a:pt x="27" y="18"/>
                    <a:pt x="27" y="18"/>
                    <a:pt x="27" y="18"/>
                  </a:cubicBezTo>
                  <a:cubicBezTo>
                    <a:pt x="27" y="1"/>
                    <a:pt x="27" y="1"/>
                    <a:pt x="27" y="1"/>
                  </a:cubicBezTo>
                  <a:cubicBezTo>
                    <a:pt x="4" y="1"/>
                    <a:pt x="4" y="1"/>
                    <a:pt x="4" y="1"/>
                  </a:cubicBezTo>
                  <a:cubicBezTo>
                    <a:pt x="4" y="18"/>
                    <a:pt x="4" y="18"/>
                    <a:pt x="4" y="18"/>
                  </a:cubicBezTo>
                  <a:cubicBezTo>
                    <a:pt x="17" y="18"/>
                    <a:pt x="17" y="18"/>
                    <a:pt x="17" y="18"/>
                  </a:cubicBezTo>
                  <a:cubicBezTo>
                    <a:pt x="17" y="17"/>
                    <a:pt x="17" y="17"/>
                    <a:pt x="17" y="17"/>
                  </a:cubicBezTo>
                  <a:cubicBezTo>
                    <a:pt x="17" y="16"/>
                    <a:pt x="18" y="16"/>
                    <a:pt x="18" y="16"/>
                  </a:cubicBezTo>
                  <a:close/>
                  <a:moveTo>
                    <a:pt x="24" y="17"/>
                  </a:moveTo>
                  <a:cubicBezTo>
                    <a:pt x="24" y="17"/>
                    <a:pt x="24" y="17"/>
                    <a:pt x="24" y="17"/>
                  </a:cubicBezTo>
                  <a:cubicBezTo>
                    <a:pt x="19" y="17"/>
                    <a:pt x="19" y="17"/>
                    <a:pt x="19" y="17"/>
                  </a:cubicBezTo>
                  <a:cubicBezTo>
                    <a:pt x="19" y="18"/>
                    <a:pt x="19" y="18"/>
                    <a:pt x="19" y="18"/>
                  </a:cubicBezTo>
                  <a:cubicBezTo>
                    <a:pt x="24" y="18"/>
                    <a:pt x="24" y="18"/>
                    <a:pt x="24" y="18"/>
                  </a:cubicBezTo>
                  <a:cubicBezTo>
                    <a:pt x="24" y="17"/>
                    <a:pt x="24" y="17"/>
                    <a:pt x="24"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5960578" y="1702670"/>
            <a:ext cx="722019" cy="726424"/>
            <a:chOff x="982638" y="1731698"/>
            <a:chExt cx="722019" cy="726424"/>
          </a:xfrm>
        </p:grpSpPr>
        <p:sp>
          <p:nvSpPr>
            <p:cNvPr id="18" name="Oval 5"/>
            <p:cNvSpPr/>
            <p:nvPr/>
          </p:nvSpPr>
          <p:spPr>
            <a:xfrm>
              <a:off x="982638" y="1731698"/>
              <a:ext cx="722019" cy="72642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19" name="Freeform 29"/>
            <p:cNvSpPr>
              <a:spLocks noEditPoints="1"/>
            </p:cNvSpPr>
            <p:nvPr/>
          </p:nvSpPr>
          <p:spPr bwMode="auto">
            <a:xfrm>
              <a:off x="1068215" y="1986985"/>
              <a:ext cx="550863" cy="215850"/>
            </a:xfrm>
            <a:custGeom>
              <a:avLst/>
              <a:gdLst>
                <a:gd name="T0" fmla="*/ 2 w 28"/>
                <a:gd name="T1" fmla="*/ 9 h 16"/>
                <a:gd name="T2" fmla="*/ 1 w 28"/>
                <a:gd name="T3" fmla="*/ 13 h 16"/>
                <a:gd name="T4" fmla="*/ 2 w 28"/>
                <a:gd name="T5" fmla="*/ 12 h 16"/>
                <a:gd name="T6" fmla="*/ 2 w 28"/>
                <a:gd name="T7" fmla="*/ 13 h 16"/>
                <a:gd name="T8" fmla="*/ 3 w 28"/>
                <a:gd name="T9" fmla="*/ 12 h 16"/>
                <a:gd name="T10" fmla="*/ 4 w 28"/>
                <a:gd name="T11" fmla="*/ 13 h 16"/>
                <a:gd name="T12" fmla="*/ 3 w 28"/>
                <a:gd name="T13" fmla="*/ 9 h 16"/>
                <a:gd name="T14" fmla="*/ 7 w 28"/>
                <a:gd name="T15" fmla="*/ 9 h 16"/>
                <a:gd name="T16" fmla="*/ 7 w 28"/>
                <a:gd name="T17" fmla="*/ 13 h 16"/>
                <a:gd name="T18" fmla="*/ 7 w 28"/>
                <a:gd name="T19" fmla="*/ 13 h 16"/>
                <a:gd name="T20" fmla="*/ 10 w 28"/>
                <a:gd name="T21" fmla="*/ 15 h 16"/>
                <a:gd name="T22" fmla="*/ 19 w 28"/>
                <a:gd name="T23" fmla="*/ 15 h 16"/>
                <a:gd name="T24" fmla="*/ 21 w 28"/>
                <a:gd name="T25" fmla="*/ 13 h 16"/>
                <a:gd name="T26" fmla="*/ 21 w 28"/>
                <a:gd name="T27" fmla="*/ 13 h 16"/>
                <a:gd name="T28" fmla="*/ 21 w 28"/>
                <a:gd name="T29" fmla="*/ 9 h 16"/>
                <a:gd name="T30" fmla="*/ 28 w 28"/>
                <a:gd name="T31" fmla="*/ 6 h 16"/>
                <a:gd name="T32" fmla="*/ 15 w 28"/>
                <a:gd name="T33" fmla="*/ 0 h 16"/>
                <a:gd name="T34" fmla="*/ 1 w 28"/>
                <a:gd name="T35" fmla="*/ 4 h 16"/>
                <a:gd name="T36" fmla="*/ 1 w 28"/>
                <a:gd name="T37" fmla="*/ 6 h 16"/>
                <a:gd name="T38" fmla="*/ 8 w 28"/>
                <a:gd name="T39" fmla="*/ 6 h 16"/>
                <a:gd name="T40" fmla="*/ 5 w 28"/>
                <a:gd name="T41" fmla="*/ 5 h 16"/>
                <a:gd name="T42" fmla="*/ 24 w 28"/>
                <a:gd name="T43" fmla="*/ 5 h 16"/>
                <a:gd name="T44" fmla="*/ 19 w 28"/>
                <a:gd name="T45" fmla="*/ 5 h 16"/>
                <a:gd name="T46" fmla="*/ 10 w 28"/>
                <a:gd name="T47" fmla="*/ 5 h 16"/>
                <a:gd name="T48" fmla="*/ 20 w 28"/>
                <a:gd name="T49" fmla="*/ 12 h 16"/>
                <a:gd name="T50" fmla="*/ 19 w 28"/>
                <a:gd name="T51" fmla="*/ 11 h 16"/>
                <a:gd name="T52" fmla="*/ 10 w 28"/>
                <a:gd name="T53" fmla="*/ 11 h 16"/>
                <a:gd name="T54" fmla="*/ 9 w 28"/>
                <a:gd name="T55" fmla="*/ 7 h 16"/>
                <a:gd name="T56" fmla="*/ 14 w 28"/>
                <a:gd name="T57" fmla="*/ 6 h 16"/>
                <a:gd name="T58" fmla="*/ 20 w 28"/>
                <a:gd name="T59" fmla="*/ 7 h 16"/>
                <a:gd name="T60" fmla="*/ 18 w 28"/>
                <a:gd name="T61" fmla="*/ 12 h 16"/>
                <a:gd name="T62" fmla="*/ 20 w 28"/>
                <a:gd name="T63" fmla="*/ 13 h 16"/>
                <a:gd name="T64" fmla="*/ 20 w 28"/>
                <a:gd name="T65" fmla="*/ 13 h 16"/>
                <a:gd name="T66" fmla="*/ 14 w 28"/>
                <a:gd name="T67" fmla="*/ 15 h 16"/>
                <a:gd name="T68" fmla="*/ 9 w 28"/>
                <a:gd name="T69" fmla="*/ 13 h 16"/>
                <a:gd name="T70" fmla="*/ 9 w 28"/>
                <a:gd name="T71" fmla="*/ 13 h 16"/>
                <a:gd name="T72" fmla="*/ 14 w 28"/>
                <a:gd name="T7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5960578" y="4552100"/>
            <a:ext cx="722019" cy="726424"/>
            <a:chOff x="982638" y="4581128"/>
            <a:chExt cx="722019" cy="726424"/>
          </a:xfrm>
        </p:grpSpPr>
        <p:sp>
          <p:nvSpPr>
            <p:cNvPr id="21" name="Oval 13"/>
            <p:cNvSpPr/>
            <p:nvPr/>
          </p:nvSpPr>
          <p:spPr>
            <a:xfrm>
              <a:off x="982638" y="4581128"/>
              <a:ext cx="722019" cy="72642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22" name="Freeform 34"/>
            <p:cNvSpPr>
              <a:spLocks noEditPoints="1"/>
            </p:cNvSpPr>
            <p:nvPr/>
          </p:nvSpPr>
          <p:spPr bwMode="auto">
            <a:xfrm>
              <a:off x="1142034" y="4768961"/>
              <a:ext cx="452438" cy="350757"/>
            </a:xfrm>
            <a:custGeom>
              <a:avLst/>
              <a:gdLst>
                <a:gd name="T0" fmla="*/ 20 w 23"/>
                <a:gd name="T1" fmla="*/ 0 h 26"/>
                <a:gd name="T2" fmla="*/ 19 w 23"/>
                <a:gd name="T3" fmla="*/ 2 h 26"/>
                <a:gd name="T4" fmla="*/ 23 w 23"/>
                <a:gd name="T5" fmla="*/ 10 h 26"/>
                <a:gd name="T6" fmla="*/ 19 w 23"/>
                <a:gd name="T7" fmla="*/ 18 h 26"/>
                <a:gd name="T8" fmla="*/ 15 w 23"/>
                <a:gd name="T9" fmla="*/ 21 h 26"/>
                <a:gd name="T10" fmla="*/ 11 w 23"/>
                <a:gd name="T11" fmla="*/ 22 h 26"/>
                <a:gd name="T12" fmla="*/ 11 w 23"/>
                <a:gd name="T13" fmla="*/ 24 h 26"/>
                <a:gd name="T14" fmla="*/ 16 w 23"/>
                <a:gd name="T15" fmla="*/ 25 h 26"/>
                <a:gd name="T16" fmla="*/ 10 w 23"/>
                <a:gd name="T17" fmla="*/ 26 h 26"/>
                <a:gd name="T18" fmla="*/ 10 w 23"/>
                <a:gd name="T19" fmla="*/ 26 h 26"/>
                <a:gd name="T20" fmla="*/ 4 w 23"/>
                <a:gd name="T21" fmla="*/ 25 h 26"/>
                <a:gd name="T22" fmla="*/ 9 w 23"/>
                <a:gd name="T23" fmla="*/ 24 h 26"/>
                <a:gd name="T24" fmla="*/ 9 w 23"/>
                <a:gd name="T25" fmla="*/ 22 h 26"/>
                <a:gd name="T26" fmla="*/ 6 w 23"/>
                <a:gd name="T27" fmla="*/ 21 h 26"/>
                <a:gd name="T28" fmla="*/ 2 w 23"/>
                <a:gd name="T29" fmla="*/ 20 h 26"/>
                <a:gd name="T30" fmla="*/ 1 w 23"/>
                <a:gd name="T31" fmla="*/ 19 h 26"/>
                <a:gd name="T32" fmla="*/ 1 w 23"/>
                <a:gd name="T33" fmla="*/ 10 h 26"/>
                <a:gd name="T34" fmla="*/ 3 w 23"/>
                <a:gd name="T35" fmla="*/ 3 h 26"/>
                <a:gd name="T36" fmla="*/ 10 w 23"/>
                <a:gd name="T37" fmla="*/ 0 h 26"/>
                <a:gd name="T38" fmla="*/ 18 w 23"/>
                <a:gd name="T39" fmla="*/ 1 h 26"/>
                <a:gd name="T40" fmla="*/ 18 w 23"/>
                <a:gd name="T41" fmla="*/ 1 h 26"/>
                <a:gd name="T42" fmla="*/ 19 w 23"/>
                <a:gd name="T43" fmla="*/ 0 h 26"/>
                <a:gd name="T44" fmla="*/ 19 w 23"/>
                <a:gd name="T45" fmla="*/ 3 h 26"/>
                <a:gd name="T46" fmla="*/ 20 w 23"/>
                <a:gd name="T47" fmla="*/ 10 h 26"/>
                <a:gd name="T48" fmla="*/ 17 w 23"/>
                <a:gd name="T49" fmla="*/ 17 h 26"/>
                <a:gd name="T50" fmla="*/ 4 w 23"/>
                <a:gd name="T51" fmla="*/ 17 h 26"/>
                <a:gd name="T52" fmla="*/ 6 w 23"/>
                <a:gd name="T53" fmla="*/ 20 h 26"/>
                <a:gd name="T54" fmla="*/ 10 w 23"/>
                <a:gd name="T55" fmla="*/ 21 h 26"/>
                <a:gd name="T56" fmla="*/ 15 w 23"/>
                <a:gd name="T57" fmla="*/ 20 h 26"/>
                <a:gd name="T58" fmla="*/ 18 w 23"/>
                <a:gd name="T59" fmla="*/ 18 h 26"/>
                <a:gd name="T60" fmla="*/ 21 w 23"/>
                <a:gd name="T61" fmla="*/ 14 h 26"/>
                <a:gd name="T62" fmla="*/ 21 w 23"/>
                <a:gd name="T63" fmla="*/ 6 h 26"/>
                <a:gd name="T64" fmla="*/ 16 w 23"/>
                <a:gd name="T65" fmla="*/ 4 h 26"/>
                <a:gd name="T66" fmla="*/ 10 w 23"/>
                <a:gd name="T67" fmla="*/ 2 h 26"/>
                <a:gd name="T68" fmla="*/ 3 w 23"/>
                <a:gd name="T69" fmla="*/ 10 h 26"/>
                <a:gd name="T70" fmla="*/ 10 w 23"/>
                <a:gd name="T71" fmla="*/ 18 h 26"/>
                <a:gd name="T72" fmla="*/ 16 w 23"/>
                <a:gd name="T73" fmla="*/ 15 h 26"/>
                <a:gd name="T74" fmla="*/ 16 w 23"/>
                <a:gd name="T75" fmla="*/ 4 h 26"/>
                <a:gd name="T76" fmla="*/ 16 w 23"/>
                <a:gd name="T7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857783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32" presetClass="emph" presetSubtype="0" fill="hold" nodeType="withEffect">
                                  <p:stCondLst>
                                    <p:cond delay="0"/>
                                  </p:stCondLst>
                                  <p:childTnLst>
                                    <p:animRot by="120000">
                                      <p:cBhvr>
                                        <p:cTn id="11" dur="25" fill="hold">
                                          <p:stCondLst>
                                            <p:cond delay="0"/>
                                          </p:stCondLst>
                                        </p:cTn>
                                        <p:tgtEl>
                                          <p:spTgt spid="11"/>
                                        </p:tgtEl>
                                        <p:attrNameLst>
                                          <p:attrName>r</p:attrName>
                                        </p:attrNameLst>
                                      </p:cBhvr>
                                    </p:animRot>
                                    <p:animRot by="-240000">
                                      <p:cBhvr>
                                        <p:cTn id="12" dur="50" fill="hold">
                                          <p:stCondLst>
                                            <p:cond delay="50"/>
                                          </p:stCondLst>
                                        </p:cTn>
                                        <p:tgtEl>
                                          <p:spTgt spid="11"/>
                                        </p:tgtEl>
                                        <p:attrNameLst>
                                          <p:attrName>r</p:attrName>
                                        </p:attrNameLst>
                                      </p:cBhvr>
                                    </p:animRot>
                                    <p:animRot by="240000">
                                      <p:cBhvr>
                                        <p:cTn id="13" dur="50" fill="hold">
                                          <p:stCondLst>
                                            <p:cond delay="100"/>
                                          </p:stCondLst>
                                        </p:cTn>
                                        <p:tgtEl>
                                          <p:spTgt spid="11"/>
                                        </p:tgtEl>
                                        <p:attrNameLst>
                                          <p:attrName>r</p:attrName>
                                        </p:attrNameLst>
                                      </p:cBhvr>
                                    </p:animRot>
                                    <p:animRot by="-240000">
                                      <p:cBhvr>
                                        <p:cTn id="14" dur="50" fill="hold">
                                          <p:stCondLst>
                                            <p:cond delay="150"/>
                                          </p:stCondLst>
                                        </p:cTn>
                                        <p:tgtEl>
                                          <p:spTgt spid="11"/>
                                        </p:tgtEl>
                                        <p:attrNameLst>
                                          <p:attrName>r</p:attrName>
                                        </p:attrNameLst>
                                      </p:cBhvr>
                                    </p:animRot>
                                    <p:animRot by="120000">
                                      <p:cBhvr>
                                        <p:cTn id="15" dur="50" fill="hold">
                                          <p:stCondLst>
                                            <p:cond delay="200"/>
                                          </p:stCondLst>
                                        </p:cTn>
                                        <p:tgtEl>
                                          <p:spTgt spid="11"/>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6800" y="3281051"/>
            <a:ext cx="2068760" cy="1880831"/>
            <a:chOff x="1030439" y="3618023"/>
            <a:chExt cx="1551772" cy="1410297"/>
          </a:xfrm>
        </p:grpSpPr>
        <p:sp>
          <p:nvSpPr>
            <p:cNvPr id="3"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grpSp>
          <p:nvGrpSpPr>
            <p:cNvPr id="4" name="组合 3"/>
            <p:cNvGrpSpPr/>
            <p:nvPr/>
          </p:nvGrpSpPr>
          <p:grpSpPr>
            <a:xfrm>
              <a:off x="1139650" y="3618023"/>
              <a:ext cx="1365121" cy="947175"/>
              <a:chOff x="1139650" y="3618023"/>
              <a:chExt cx="1365121" cy="947175"/>
            </a:xfrm>
          </p:grpSpPr>
          <p:sp>
            <p:nvSpPr>
              <p:cNvPr id="5" name="椭圆 4"/>
              <p:cNvSpPr/>
              <p:nvPr/>
            </p:nvSpPr>
            <p:spPr bwMode="auto">
              <a:xfrm rot="1267204">
                <a:off x="1402404" y="3739108"/>
                <a:ext cx="826088" cy="826090"/>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6" name="直接连接符 5"/>
              <p:cNvCxnSpPr/>
              <p:nvPr/>
            </p:nvCxnSpPr>
            <p:spPr>
              <a:xfrm>
                <a:off x="1139650" y="3618023"/>
                <a:ext cx="1365121" cy="0"/>
              </a:xfrm>
              <a:prstGeom prst="line">
                <a:avLst/>
              </a:prstGeom>
              <a:noFill/>
              <a:ln w="6350" cap="flat" cmpd="sng" algn="ctr">
                <a:solidFill>
                  <a:srgbClr val="C00000"/>
                </a:solidFill>
                <a:prstDash val="solid"/>
                <a:miter lim="800000"/>
              </a:ln>
              <a:effectLst/>
            </p:spPr>
          </p:cxnSp>
          <p:cxnSp>
            <p:nvCxnSpPr>
              <p:cNvPr id="7" name="直接连接符 6"/>
              <p:cNvCxnSpPr/>
              <p:nvPr/>
            </p:nvCxnSpPr>
            <p:spPr>
              <a:xfrm>
                <a:off x="1806325" y="3618024"/>
                <a:ext cx="0" cy="114855"/>
              </a:xfrm>
              <a:prstGeom prst="line">
                <a:avLst/>
              </a:prstGeom>
              <a:noFill/>
              <a:ln w="6350" cap="flat" cmpd="sng" algn="ctr">
                <a:solidFill>
                  <a:srgbClr val="C00000"/>
                </a:solidFill>
                <a:prstDash val="solid"/>
                <a:miter lim="800000"/>
              </a:ln>
              <a:effectLst/>
            </p:spPr>
          </p:cxnSp>
          <p:sp>
            <p:nvSpPr>
              <p:cNvPr id="8" name="TextBox 22"/>
              <p:cNvSpPr txBox="1"/>
              <p:nvPr/>
            </p:nvSpPr>
            <p:spPr>
              <a:xfrm>
                <a:off x="1422777" y="3933056"/>
                <a:ext cx="754151"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grpSp>
        <p:nvGrpSpPr>
          <p:cNvPr id="9" name="组合 8"/>
          <p:cNvGrpSpPr/>
          <p:nvPr/>
        </p:nvGrpSpPr>
        <p:grpSpPr>
          <a:xfrm>
            <a:off x="3763073" y="1441940"/>
            <a:ext cx="2068760" cy="2154332"/>
            <a:chOff x="2902888" y="2239009"/>
            <a:chExt cx="1551772" cy="1615375"/>
          </a:xfrm>
        </p:grpSpPr>
        <p:sp>
          <p:nvSpPr>
            <p:cNvPr id="10"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11" name="椭圆 10"/>
            <p:cNvSpPr/>
            <p:nvPr/>
          </p:nvSpPr>
          <p:spPr bwMode="auto">
            <a:xfrm rot="1267204">
              <a:off x="3283185" y="2239009"/>
              <a:ext cx="802497" cy="802498"/>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12" name="直接连接符 11"/>
            <p:cNvCxnSpPr/>
            <p:nvPr/>
          </p:nvCxnSpPr>
          <p:spPr>
            <a:xfrm>
              <a:off x="2996214" y="3854372"/>
              <a:ext cx="1365121" cy="0"/>
            </a:xfrm>
            <a:prstGeom prst="line">
              <a:avLst/>
            </a:prstGeom>
            <a:noFill/>
            <a:ln w="6350" cap="flat" cmpd="sng" algn="ctr">
              <a:solidFill>
                <a:srgbClr val="C00000"/>
              </a:solidFill>
              <a:prstDash val="solid"/>
              <a:miter lim="800000"/>
            </a:ln>
            <a:effectLst/>
          </p:spPr>
        </p:cxnSp>
        <p:cxnSp>
          <p:nvCxnSpPr>
            <p:cNvPr id="13" name="直接连接符 12"/>
            <p:cNvCxnSpPr/>
            <p:nvPr/>
          </p:nvCxnSpPr>
          <p:spPr>
            <a:xfrm>
              <a:off x="3682187" y="3503169"/>
              <a:ext cx="420" cy="351215"/>
            </a:xfrm>
            <a:prstGeom prst="line">
              <a:avLst/>
            </a:prstGeom>
            <a:noFill/>
            <a:ln w="6350" cap="flat" cmpd="sng" algn="ctr">
              <a:solidFill>
                <a:srgbClr val="C00000"/>
              </a:solidFill>
              <a:prstDash val="solid"/>
              <a:miter lim="800000"/>
            </a:ln>
            <a:effectLst/>
          </p:spPr>
        </p:cxnSp>
        <p:sp>
          <p:nvSpPr>
            <p:cNvPr id="14" name="TextBox 28"/>
            <p:cNvSpPr txBox="1"/>
            <p:nvPr/>
          </p:nvSpPr>
          <p:spPr>
            <a:xfrm>
              <a:off x="3294985" y="2395058"/>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nvGrpSpPr>
          <p:cNvPr id="15" name="组合 14"/>
          <p:cNvGrpSpPr/>
          <p:nvPr/>
        </p:nvGrpSpPr>
        <p:grpSpPr>
          <a:xfrm>
            <a:off x="6259347" y="3257691"/>
            <a:ext cx="2068760" cy="1888767"/>
            <a:chOff x="4775337" y="3600507"/>
            <a:chExt cx="1551772" cy="1416247"/>
          </a:xfrm>
        </p:grpSpPr>
        <p:sp>
          <p:nvSpPr>
            <p:cNvPr id="16" name="椭圆 15"/>
            <p:cNvSpPr/>
            <p:nvPr/>
          </p:nvSpPr>
          <p:spPr bwMode="auto">
            <a:xfrm rot="1267204">
              <a:off x="5132056" y="3731833"/>
              <a:ext cx="843072" cy="843075"/>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17"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18" name="直接连接符 17"/>
            <p:cNvCxnSpPr/>
            <p:nvPr/>
          </p:nvCxnSpPr>
          <p:spPr>
            <a:xfrm>
              <a:off x="4868663" y="3600507"/>
              <a:ext cx="1365121" cy="0"/>
            </a:xfrm>
            <a:prstGeom prst="line">
              <a:avLst/>
            </a:prstGeom>
            <a:noFill/>
            <a:ln w="6350" cap="flat" cmpd="sng" algn="ctr">
              <a:solidFill>
                <a:srgbClr val="C00000"/>
              </a:solidFill>
              <a:prstDash val="solid"/>
              <a:miter lim="800000"/>
            </a:ln>
            <a:effectLst/>
          </p:spPr>
        </p:cxnSp>
        <p:cxnSp>
          <p:nvCxnSpPr>
            <p:cNvPr id="19" name="直接连接符 18"/>
            <p:cNvCxnSpPr/>
            <p:nvPr/>
          </p:nvCxnSpPr>
          <p:spPr>
            <a:xfrm>
              <a:off x="5551222" y="3600508"/>
              <a:ext cx="0" cy="114855"/>
            </a:xfrm>
            <a:prstGeom prst="line">
              <a:avLst/>
            </a:prstGeom>
            <a:noFill/>
            <a:ln w="6350" cap="flat" cmpd="sng" algn="ctr">
              <a:solidFill>
                <a:srgbClr val="C00000"/>
              </a:solidFill>
              <a:prstDash val="solid"/>
              <a:miter lim="800000"/>
            </a:ln>
            <a:effectLst/>
          </p:spPr>
        </p:cxnSp>
        <p:sp>
          <p:nvSpPr>
            <p:cNvPr id="20" name="TextBox 34"/>
            <p:cNvSpPr txBox="1"/>
            <p:nvPr/>
          </p:nvSpPr>
          <p:spPr>
            <a:xfrm>
              <a:off x="5190227" y="3933056"/>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nvGrpSpPr>
          <p:cNvPr id="21" name="组合 20"/>
          <p:cNvGrpSpPr/>
          <p:nvPr/>
        </p:nvGrpSpPr>
        <p:grpSpPr>
          <a:xfrm>
            <a:off x="9000094" y="1361209"/>
            <a:ext cx="2068760" cy="2154332"/>
            <a:chOff x="6831165" y="2178475"/>
            <a:chExt cx="1551772" cy="1615375"/>
          </a:xfrm>
        </p:grpSpPr>
        <p:sp>
          <p:nvSpPr>
            <p:cNvPr id="22"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23" name="椭圆 22"/>
            <p:cNvSpPr/>
            <p:nvPr/>
          </p:nvSpPr>
          <p:spPr bwMode="auto">
            <a:xfrm rot="1267204">
              <a:off x="7211462" y="2178475"/>
              <a:ext cx="802497" cy="802498"/>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24" name="直接连接符 23"/>
            <p:cNvCxnSpPr/>
            <p:nvPr/>
          </p:nvCxnSpPr>
          <p:spPr>
            <a:xfrm>
              <a:off x="6924491" y="3793838"/>
              <a:ext cx="1365121" cy="0"/>
            </a:xfrm>
            <a:prstGeom prst="line">
              <a:avLst/>
            </a:prstGeom>
            <a:noFill/>
            <a:ln w="6350" cap="flat" cmpd="sng" algn="ctr">
              <a:solidFill>
                <a:srgbClr val="C00000"/>
              </a:solidFill>
              <a:prstDash val="solid"/>
              <a:miter lim="800000"/>
            </a:ln>
            <a:effectLst/>
          </p:spPr>
        </p:cxnSp>
        <p:cxnSp>
          <p:nvCxnSpPr>
            <p:cNvPr id="25" name="直接连接符 24"/>
            <p:cNvCxnSpPr/>
            <p:nvPr/>
          </p:nvCxnSpPr>
          <p:spPr>
            <a:xfrm>
              <a:off x="7610464" y="3442635"/>
              <a:ext cx="420" cy="351215"/>
            </a:xfrm>
            <a:prstGeom prst="line">
              <a:avLst/>
            </a:prstGeom>
            <a:noFill/>
            <a:ln w="6350" cap="flat" cmpd="sng" algn="ctr">
              <a:solidFill>
                <a:srgbClr val="C00000"/>
              </a:solidFill>
              <a:prstDash val="solid"/>
              <a:miter lim="800000"/>
            </a:ln>
            <a:effectLst/>
          </p:spPr>
        </p:cxnSp>
        <p:sp>
          <p:nvSpPr>
            <p:cNvPr id="26" name="TextBox 40"/>
            <p:cNvSpPr txBox="1"/>
            <p:nvPr/>
          </p:nvSpPr>
          <p:spPr>
            <a:xfrm>
              <a:off x="7255425" y="2348880"/>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sp>
        <p:nvSpPr>
          <p:cNvPr id="27" name="TextBox 41"/>
          <p:cNvSpPr txBox="1"/>
          <p:nvPr/>
        </p:nvSpPr>
        <p:spPr>
          <a:xfrm>
            <a:off x="1128702" y="1916838"/>
            <a:ext cx="2452297" cy="954103"/>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sp>
        <p:nvSpPr>
          <p:cNvPr id="28" name="TextBox 42"/>
          <p:cNvSpPr txBox="1"/>
          <p:nvPr/>
        </p:nvSpPr>
        <p:spPr>
          <a:xfrm>
            <a:off x="3608059" y="3794311"/>
            <a:ext cx="2452297" cy="954103"/>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sp>
        <p:nvSpPr>
          <p:cNvPr id="29" name="TextBox 43"/>
          <p:cNvSpPr txBox="1"/>
          <p:nvPr/>
        </p:nvSpPr>
        <p:spPr>
          <a:xfrm>
            <a:off x="6259347" y="1880175"/>
            <a:ext cx="2452297" cy="954103"/>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sp>
        <p:nvSpPr>
          <p:cNvPr id="30" name="TextBox 44"/>
          <p:cNvSpPr txBox="1"/>
          <p:nvPr/>
        </p:nvSpPr>
        <p:spPr>
          <a:xfrm>
            <a:off x="8815869" y="3731190"/>
            <a:ext cx="2452297" cy="954103"/>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29594642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par>
                                <p:cTn id="13" presetID="1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ppt_y</p:attrName>
                                        </p:attrNameLst>
                                      </p:cBhvr>
                                      <p:tavLst>
                                        <p:tav tm="0">
                                          <p:val>
                                            <p:strVal val="#ppt_y+#ppt_h*1.125000"/>
                                          </p:val>
                                        </p:tav>
                                        <p:tav tm="100000">
                                          <p:val>
                                            <p:strVal val="#ppt_y"/>
                                          </p:val>
                                        </p:tav>
                                      </p:tavLst>
                                    </p:anim>
                                    <p:animEffect transition="in" filter="wipe(up)">
                                      <p:cBhvr>
                                        <p:cTn id="16" dur="500"/>
                                        <p:tgtEl>
                                          <p:spTgt spid="15"/>
                                        </p:tgtEl>
                                      </p:cBhvr>
                                    </p:animEffect>
                                  </p:childTnLst>
                                </p:cTn>
                              </p:par>
                              <p:par>
                                <p:cTn id="17" presetID="12" presetClass="entr" presetSubtype="1"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ppt_y</p:attrName>
                                        </p:attrNameLst>
                                      </p:cBhvr>
                                      <p:tavLst>
                                        <p:tav tm="0">
                                          <p:val>
                                            <p:strVal val="#ppt_y-#ppt_h*1.125000"/>
                                          </p:val>
                                        </p:tav>
                                        <p:tav tm="100000">
                                          <p:val>
                                            <p:strVal val="#ppt_y"/>
                                          </p:val>
                                        </p:tav>
                                      </p:tavLst>
                                    </p:anim>
                                    <p:animEffect transition="in" filter="wipe(down)">
                                      <p:cBhvr>
                                        <p:cTn id="20" dur="500"/>
                                        <p:tgtEl>
                                          <p:spTgt spid="21"/>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up)">
                                      <p:cBhvr>
                                        <p:cTn id="27" dur="500"/>
                                        <p:tgtEl>
                                          <p:spTgt spid="2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up)">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3"/>
          <p:cNvSpPr txBox="1">
            <a:spLocks/>
          </p:cNvSpPr>
          <p:nvPr/>
        </p:nvSpPr>
        <p:spPr>
          <a:xfrm>
            <a:off x="3846366" y="32614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487</a:t>
            </a:r>
            <a:r>
              <a:rPr lang="en-US" altLang="zh-CN" sz="1600" b="1" dirty="0" smtClean="0">
                <a:solidFill>
                  <a:srgbClr val="C00000"/>
                </a:solidFill>
                <a:latin typeface="微软雅黑" panose="020B0503020204020204" pitchFamily="34" charset="-122"/>
                <a:ea typeface="微软雅黑" panose="020B0503020204020204" pitchFamily="34" charset="-122"/>
              </a:rPr>
              <a:t>3,834K</a:t>
            </a:r>
            <a:endParaRPr lang="en-US" altLang="zh-CN" sz="1600" b="1" dirty="0">
              <a:solidFill>
                <a:srgbClr val="C00000"/>
              </a:solidFill>
              <a:latin typeface="微软雅黑" panose="020B0503020204020204" pitchFamily="34" charset="-122"/>
              <a:ea typeface="微软雅黑" panose="020B0503020204020204" pitchFamily="34" charset="-122"/>
            </a:endParaRPr>
          </a:p>
        </p:txBody>
      </p:sp>
      <p:sp>
        <p:nvSpPr>
          <p:cNvPr id="4" name="Text Placeholder 3"/>
          <p:cNvSpPr txBox="1">
            <a:spLocks/>
          </p:cNvSpPr>
          <p:nvPr/>
        </p:nvSpPr>
        <p:spPr>
          <a:xfrm>
            <a:off x="6460181" y="32614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5258,487</a:t>
            </a:r>
            <a:r>
              <a:rPr lang="en-US" altLang="zh-CN" sz="1600" b="1" dirty="0" smtClean="0">
                <a:solidFill>
                  <a:srgbClr val="C00000"/>
                </a:solidFill>
                <a:latin typeface="微软雅黑" panose="020B0503020204020204" pitchFamily="34" charset="-122"/>
                <a:ea typeface="微软雅黑" panose="020B0503020204020204" pitchFamily="34" charset="-122"/>
              </a:rPr>
              <a:t>K</a:t>
            </a:r>
            <a:endParaRPr lang="en-US" sz="1600" b="1" dirty="0">
              <a:solidFill>
                <a:srgbClr val="C00000"/>
              </a:solidFill>
              <a:latin typeface="微软雅黑" panose="020B0503020204020204" pitchFamily="34" charset="-122"/>
              <a:ea typeface="微软雅黑" panose="020B0503020204020204" pitchFamily="34" charset="-122"/>
            </a:endParaRPr>
          </a:p>
        </p:txBody>
      </p:sp>
      <p:sp>
        <p:nvSpPr>
          <p:cNvPr id="5" name="Text Placeholder 3"/>
          <p:cNvSpPr txBox="1">
            <a:spLocks/>
          </p:cNvSpPr>
          <p:nvPr/>
        </p:nvSpPr>
        <p:spPr>
          <a:xfrm>
            <a:off x="9152883" y="32614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258,487</a:t>
            </a:r>
            <a:r>
              <a:rPr lang="en-US" altLang="zh-CN" sz="1600" b="1" dirty="0" smtClean="0">
                <a:solidFill>
                  <a:srgbClr val="C00000"/>
                </a:solidFill>
                <a:latin typeface="微软雅黑" panose="020B0503020204020204" pitchFamily="34" charset="-122"/>
                <a:ea typeface="微软雅黑" panose="020B0503020204020204" pitchFamily="34" charset="-122"/>
              </a:rPr>
              <a:t>K</a:t>
            </a:r>
            <a:endParaRPr lang="en-US" sz="1600" b="1" dirty="0">
              <a:solidFill>
                <a:srgbClr val="C00000"/>
              </a:solidFill>
              <a:latin typeface="微软雅黑" panose="020B0503020204020204" pitchFamily="34" charset="-122"/>
              <a:ea typeface="微软雅黑" panose="020B0503020204020204" pitchFamily="34" charset="-122"/>
            </a:endParaRPr>
          </a:p>
        </p:txBody>
      </p:sp>
      <p:cxnSp>
        <p:nvCxnSpPr>
          <p:cNvPr id="6" name="Straight Connector 88"/>
          <p:cNvCxnSpPr/>
          <p:nvPr/>
        </p:nvCxnSpPr>
        <p:spPr>
          <a:xfrm flipH="1">
            <a:off x="2197100" y="3568653"/>
            <a:ext cx="8374672"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 name="Oval 109"/>
          <p:cNvSpPr>
            <a:spLocks noChangeAspect="1"/>
          </p:cNvSpPr>
          <p:nvPr/>
        </p:nvSpPr>
        <p:spPr>
          <a:xfrm>
            <a:off x="2761800" y="1129916"/>
            <a:ext cx="1908000" cy="1908000"/>
          </a:xfrm>
          <a:prstGeom prst="ellipse">
            <a:avLst/>
          </a:prstGeom>
          <a:blipFill>
            <a:blip r:embed="rId2"/>
            <a:srcRect/>
            <a:stretch>
              <a:fillRect/>
            </a:stretch>
          </a:blip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12" name="Group 110"/>
          <p:cNvGrpSpPr/>
          <p:nvPr/>
        </p:nvGrpSpPr>
        <p:grpSpPr>
          <a:xfrm>
            <a:off x="3619439" y="3060417"/>
            <a:ext cx="192723" cy="948263"/>
            <a:chOff x="1690019" y="2064423"/>
            <a:chExt cx="144542" cy="711197"/>
          </a:xfrm>
        </p:grpSpPr>
        <p:cxnSp>
          <p:nvCxnSpPr>
            <p:cNvPr id="13"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15" name="Oval 127"/>
          <p:cNvSpPr>
            <a:spLocks noChangeAspect="1"/>
          </p:cNvSpPr>
          <p:nvPr/>
        </p:nvSpPr>
        <p:spPr>
          <a:xfrm>
            <a:off x="5410600" y="1129916"/>
            <a:ext cx="1908000" cy="1908000"/>
          </a:xfrm>
          <a:prstGeom prst="ellipse">
            <a:avLst/>
          </a:prstGeom>
          <a:blipFill>
            <a:blip r:embed="rId3"/>
            <a:srcRect/>
            <a:stretch>
              <a:fillRect/>
            </a:stretch>
          </a:blip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16" name="Group 128"/>
          <p:cNvGrpSpPr/>
          <p:nvPr/>
        </p:nvGrpSpPr>
        <p:grpSpPr>
          <a:xfrm>
            <a:off x="6267432" y="3060417"/>
            <a:ext cx="192723" cy="948263"/>
            <a:chOff x="1690019" y="2064423"/>
            <a:chExt cx="144542" cy="711197"/>
          </a:xfrm>
        </p:grpSpPr>
        <p:cxnSp>
          <p:nvCxnSpPr>
            <p:cNvPr id="17"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19" name="Oval 145"/>
          <p:cNvSpPr>
            <a:spLocks noChangeAspect="1"/>
          </p:cNvSpPr>
          <p:nvPr/>
        </p:nvSpPr>
        <p:spPr>
          <a:xfrm>
            <a:off x="8203400" y="1417916"/>
            <a:ext cx="1620000" cy="1620000"/>
          </a:xfrm>
          <a:prstGeom prst="ellipse">
            <a:avLst/>
          </a:prstGeom>
          <a:blipFill>
            <a:blip r:embed="rId4"/>
            <a:srcRect/>
            <a:stretch>
              <a:fillRect/>
            </a:stretch>
          </a:blip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20" name="Group 146"/>
          <p:cNvGrpSpPr/>
          <p:nvPr/>
        </p:nvGrpSpPr>
        <p:grpSpPr>
          <a:xfrm>
            <a:off x="8917039" y="3060417"/>
            <a:ext cx="192723" cy="948263"/>
            <a:chOff x="1690019" y="2064423"/>
            <a:chExt cx="144542" cy="711197"/>
          </a:xfrm>
        </p:grpSpPr>
        <p:cxnSp>
          <p:nvCxnSpPr>
            <p:cNvPr id="21"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2"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25" name="矩形 24"/>
          <p:cNvSpPr/>
          <p:nvPr/>
        </p:nvSpPr>
        <p:spPr>
          <a:xfrm>
            <a:off x="8356819" y="4126286"/>
            <a:ext cx="1313162"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添加标题</a:t>
            </a:r>
            <a:endParaRPr lang="en-US" altLang="zh-CN" sz="2200" b="1" dirty="0">
              <a:solidFill>
                <a:srgbClr val="C00000"/>
              </a:solidFill>
              <a:latin typeface="微软雅黑" pitchFamily="34" charset="-122"/>
              <a:ea typeface="微软雅黑" pitchFamily="34" charset="-122"/>
            </a:endParaRPr>
          </a:p>
        </p:txBody>
      </p:sp>
      <p:sp>
        <p:nvSpPr>
          <p:cNvPr id="26" name="矩形 47"/>
          <p:cNvSpPr>
            <a:spLocks noChangeArrowheads="1"/>
          </p:cNvSpPr>
          <p:nvPr/>
        </p:nvSpPr>
        <p:spPr bwMode="auto">
          <a:xfrm>
            <a:off x="7899378" y="46200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27" name="矩形 26"/>
          <p:cNvSpPr/>
          <p:nvPr/>
        </p:nvSpPr>
        <p:spPr>
          <a:xfrm>
            <a:off x="3059220" y="4126286"/>
            <a:ext cx="1313162"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添加标题</a:t>
            </a:r>
            <a:endParaRPr lang="en-US" altLang="zh-CN" sz="2200" b="1" dirty="0">
              <a:solidFill>
                <a:srgbClr val="C00000"/>
              </a:solidFill>
              <a:latin typeface="微软雅黑" pitchFamily="34" charset="-122"/>
              <a:ea typeface="微软雅黑" pitchFamily="34" charset="-122"/>
            </a:endParaRPr>
          </a:p>
        </p:txBody>
      </p:sp>
      <p:sp>
        <p:nvSpPr>
          <p:cNvPr id="28" name="矩形 47"/>
          <p:cNvSpPr>
            <a:spLocks noChangeArrowheads="1"/>
          </p:cNvSpPr>
          <p:nvPr/>
        </p:nvSpPr>
        <p:spPr bwMode="auto">
          <a:xfrm>
            <a:off x="2601778" y="46200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29" name="矩形 28"/>
          <p:cNvSpPr/>
          <p:nvPr/>
        </p:nvSpPr>
        <p:spPr>
          <a:xfrm>
            <a:off x="5707212" y="4126286"/>
            <a:ext cx="1313162"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添加标题</a:t>
            </a:r>
            <a:endParaRPr lang="en-US" altLang="zh-CN" sz="2200" b="1" dirty="0">
              <a:solidFill>
                <a:srgbClr val="C00000"/>
              </a:solidFill>
              <a:latin typeface="微软雅黑" pitchFamily="34" charset="-122"/>
              <a:ea typeface="微软雅黑" pitchFamily="34" charset="-122"/>
            </a:endParaRPr>
          </a:p>
        </p:txBody>
      </p:sp>
      <p:sp>
        <p:nvSpPr>
          <p:cNvPr id="30" name="矩形 29"/>
          <p:cNvSpPr>
            <a:spLocks noChangeArrowheads="1"/>
          </p:cNvSpPr>
          <p:nvPr/>
        </p:nvSpPr>
        <p:spPr bwMode="auto">
          <a:xfrm>
            <a:off x="5250578" y="46200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Tree>
    <p:extLst>
      <p:ext uri="{BB962C8B-B14F-4D97-AF65-F5344CB8AC3E}">
        <p14:creationId xmlns:p14="http://schemas.microsoft.com/office/powerpoint/2010/main" val="29037287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350" fill="hold"/>
                                        <p:tgtEl>
                                          <p:spTgt spid="27"/>
                                        </p:tgtEl>
                                        <p:attrNameLst>
                                          <p:attrName>ppt_x</p:attrName>
                                        </p:attrNameLst>
                                      </p:cBhvr>
                                      <p:tavLst>
                                        <p:tav tm="0">
                                          <p:val>
                                            <p:strVal val="#ppt_x"/>
                                          </p:val>
                                        </p:tav>
                                        <p:tav tm="100000">
                                          <p:val>
                                            <p:strVal val="#ppt_x"/>
                                          </p:val>
                                        </p:tav>
                                      </p:tavLst>
                                    </p:anim>
                                    <p:anim calcmode="lin" valueType="num">
                                      <p:cBhvr additive="base">
                                        <p:cTn id="21" dur="35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350" fill="hold"/>
                                        <p:tgtEl>
                                          <p:spTgt spid="28"/>
                                        </p:tgtEl>
                                        <p:attrNameLst>
                                          <p:attrName>ppt_x</p:attrName>
                                        </p:attrNameLst>
                                      </p:cBhvr>
                                      <p:tavLst>
                                        <p:tav tm="0">
                                          <p:val>
                                            <p:strVal val="#ppt_x"/>
                                          </p:val>
                                        </p:tav>
                                        <p:tav tm="100000">
                                          <p:val>
                                            <p:strVal val="#ppt_x"/>
                                          </p:val>
                                        </p:tav>
                                      </p:tavLst>
                                    </p:anim>
                                    <p:anim calcmode="lin" valueType="num">
                                      <p:cBhvr additive="base">
                                        <p:cTn id="25" dur="350" fill="hold"/>
                                        <p:tgtEl>
                                          <p:spTgt spid="28"/>
                                        </p:tgtEl>
                                        <p:attrNameLst>
                                          <p:attrName>ppt_y</p:attrName>
                                        </p:attrNameLst>
                                      </p:cBhvr>
                                      <p:tavLst>
                                        <p:tav tm="0">
                                          <p:val>
                                            <p:strVal val="1+#ppt_h/2"/>
                                          </p:val>
                                        </p:tav>
                                        <p:tav tm="100000">
                                          <p:val>
                                            <p:strVal val="#ppt_y"/>
                                          </p:val>
                                        </p:tav>
                                      </p:tavLst>
                                    </p:anim>
                                  </p:childTnLst>
                                </p:cTn>
                              </p:par>
                            </p:childTnLst>
                          </p:cTn>
                        </p:par>
                        <p:par>
                          <p:cTn id="26" fill="hold">
                            <p:stCondLst>
                              <p:cond delay="1850"/>
                            </p:stCondLst>
                            <p:childTnLst>
                              <p:par>
                                <p:cTn id="27" presetID="12" presetClass="entr" presetSubtype="2"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Right)">
                                      <p:cBhvr>
                                        <p:cTn id="29" dur="500"/>
                                        <p:tgtEl>
                                          <p:spTgt spid="3"/>
                                        </p:tgtEl>
                                      </p:cBhvr>
                                    </p:animEffect>
                                  </p:childTnLst>
                                </p:cTn>
                              </p:par>
                            </p:childTnLst>
                          </p:cTn>
                        </p:par>
                        <p:par>
                          <p:cTn id="30" fill="hold">
                            <p:stCondLst>
                              <p:cond delay="2350"/>
                            </p:stCondLst>
                            <p:childTnLst>
                              <p:par>
                                <p:cTn id="31" presetID="2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childTnLst>
                                </p:cTn>
                              </p:par>
                            </p:childTnLst>
                          </p:cTn>
                        </p:par>
                        <p:par>
                          <p:cTn id="35" fill="hold">
                            <p:stCondLst>
                              <p:cond delay="2850"/>
                            </p:stCondLst>
                            <p:childTnLst>
                              <p:par>
                                <p:cTn id="36" presetID="22" presetClass="entr" presetSubtype="1"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par>
                          <p:cTn id="39" fill="hold">
                            <p:stCondLst>
                              <p:cond delay="3350"/>
                            </p:stCondLst>
                            <p:childTnLst>
                              <p:par>
                                <p:cTn id="40" presetID="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350" fill="hold"/>
                                        <p:tgtEl>
                                          <p:spTgt spid="29"/>
                                        </p:tgtEl>
                                        <p:attrNameLst>
                                          <p:attrName>ppt_x</p:attrName>
                                        </p:attrNameLst>
                                      </p:cBhvr>
                                      <p:tavLst>
                                        <p:tav tm="0">
                                          <p:val>
                                            <p:strVal val="#ppt_x"/>
                                          </p:val>
                                        </p:tav>
                                        <p:tav tm="100000">
                                          <p:val>
                                            <p:strVal val="#ppt_x"/>
                                          </p:val>
                                        </p:tav>
                                      </p:tavLst>
                                    </p:anim>
                                    <p:anim calcmode="lin" valueType="num">
                                      <p:cBhvr additive="base">
                                        <p:cTn id="43" dur="350" fill="hold"/>
                                        <p:tgtEl>
                                          <p:spTgt spid="2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350" fill="hold"/>
                                        <p:tgtEl>
                                          <p:spTgt spid="30"/>
                                        </p:tgtEl>
                                        <p:attrNameLst>
                                          <p:attrName>ppt_x</p:attrName>
                                        </p:attrNameLst>
                                      </p:cBhvr>
                                      <p:tavLst>
                                        <p:tav tm="0">
                                          <p:val>
                                            <p:strVal val="#ppt_x"/>
                                          </p:val>
                                        </p:tav>
                                        <p:tav tm="100000">
                                          <p:val>
                                            <p:strVal val="#ppt_x"/>
                                          </p:val>
                                        </p:tav>
                                      </p:tavLst>
                                    </p:anim>
                                    <p:anim calcmode="lin" valueType="num">
                                      <p:cBhvr additive="base">
                                        <p:cTn id="47" dur="350" fill="hold"/>
                                        <p:tgtEl>
                                          <p:spTgt spid="30"/>
                                        </p:tgtEl>
                                        <p:attrNameLst>
                                          <p:attrName>ppt_y</p:attrName>
                                        </p:attrNameLst>
                                      </p:cBhvr>
                                      <p:tavLst>
                                        <p:tav tm="0">
                                          <p:val>
                                            <p:strVal val="1+#ppt_h/2"/>
                                          </p:val>
                                        </p:tav>
                                        <p:tav tm="100000">
                                          <p:val>
                                            <p:strVal val="#ppt_y"/>
                                          </p:val>
                                        </p:tav>
                                      </p:tavLst>
                                    </p:anim>
                                  </p:childTnLst>
                                </p:cTn>
                              </p:par>
                            </p:childTnLst>
                          </p:cTn>
                        </p:par>
                        <p:par>
                          <p:cTn id="48" fill="hold">
                            <p:stCondLst>
                              <p:cond delay="3700"/>
                            </p:stCondLst>
                            <p:childTnLst>
                              <p:par>
                                <p:cTn id="49" presetID="12" presetClass="entr" presetSubtype="2"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slide(fromRight)">
                                      <p:cBhvr>
                                        <p:cTn id="51" dur="500"/>
                                        <p:tgtEl>
                                          <p:spTgt spid="4"/>
                                        </p:tgtEl>
                                      </p:cBhvr>
                                    </p:animEffect>
                                  </p:childTnLst>
                                </p:cTn>
                              </p:par>
                            </p:childTnLst>
                          </p:cTn>
                        </p:par>
                        <p:par>
                          <p:cTn id="52" fill="hold">
                            <p:stCondLst>
                              <p:cond delay="4200"/>
                            </p:stCondLst>
                            <p:childTnLst>
                              <p:par>
                                <p:cTn id="53" presetID="23" presetClass="entr" presetSubtype="16"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childTnLst>
                                </p:cTn>
                              </p:par>
                            </p:childTnLst>
                          </p:cTn>
                        </p:par>
                        <p:par>
                          <p:cTn id="57" fill="hold">
                            <p:stCondLst>
                              <p:cond delay="4700"/>
                            </p:stCondLst>
                            <p:childTnLst>
                              <p:par>
                                <p:cTn id="58" presetID="22" presetClass="entr" presetSubtype="1"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5200"/>
                            </p:stCondLst>
                            <p:childTnLst>
                              <p:par>
                                <p:cTn id="62" presetID="2" presetClass="entr" presetSubtype="4"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350" fill="hold"/>
                                        <p:tgtEl>
                                          <p:spTgt spid="25"/>
                                        </p:tgtEl>
                                        <p:attrNameLst>
                                          <p:attrName>ppt_x</p:attrName>
                                        </p:attrNameLst>
                                      </p:cBhvr>
                                      <p:tavLst>
                                        <p:tav tm="0">
                                          <p:val>
                                            <p:strVal val="#ppt_x"/>
                                          </p:val>
                                        </p:tav>
                                        <p:tav tm="100000">
                                          <p:val>
                                            <p:strVal val="#ppt_x"/>
                                          </p:val>
                                        </p:tav>
                                      </p:tavLst>
                                    </p:anim>
                                    <p:anim calcmode="lin" valueType="num">
                                      <p:cBhvr additive="base">
                                        <p:cTn id="65" dur="350" fill="hold"/>
                                        <p:tgtEl>
                                          <p:spTgt spid="2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350" fill="hold"/>
                                        <p:tgtEl>
                                          <p:spTgt spid="26"/>
                                        </p:tgtEl>
                                        <p:attrNameLst>
                                          <p:attrName>ppt_x</p:attrName>
                                        </p:attrNameLst>
                                      </p:cBhvr>
                                      <p:tavLst>
                                        <p:tav tm="0">
                                          <p:val>
                                            <p:strVal val="#ppt_x"/>
                                          </p:val>
                                        </p:tav>
                                        <p:tav tm="100000">
                                          <p:val>
                                            <p:strVal val="#ppt_x"/>
                                          </p:val>
                                        </p:tav>
                                      </p:tavLst>
                                    </p:anim>
                                    <p:anim calcmode="lin" valueType="num">
                                      <p:cBhvr additive="base">
                                        <p:cTn id="69" dur="350" fill="hold"/>
                                        <p:tgtEl>
                                          <p:spTgt spid="26"/>
                                        </p:tgtEl>
                                        <p:attrNameLst>
                                          <p:attrName>ppt_y</p:attrName>
                                        </p:attrNameLst>
                                      </p:cBhvr>
                                      <p:tavLst>
                                        <p:tav tm="0">
                                          <p:val>
                                            <p:strVal val="1+#ppt_h/2"/>
                                          </p:val>
                                        </p:tav>
                                        <p:tav tm="100000">
                                          <p:val>
                                            <p:strVal val="#ppt_y"/>
                                          </p:val>
                                        </p:tav>
                                      </p:tavLst>
                                    </p:anim>
                                  </p:childTnLst>
                                </p:cTn>
                              </p:par>
                            </p:childTnLst>
                          </p:cTn>
                        </p:par>
                        <p:par>
                          <p:cTn id="70" fill="hold">
                            <p:stCondLst>
                              <p:cond delay="5550"/>
                            </p:stCondLst>
                            <p:childTnLst>
                              <p:par>
                                <p:cTn id="71" presetID="12" presetClass="entr" presetSubtype="2"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slide(fromRight)">
                                      <p:cBhvr>
                                        <p:cTn id="7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animBg="1"/>
      <p:bldP spid="15" grpId="0" animBg="1"/>
      <p:bldP spid="19" grpId="0" animBg="1"/>
      <p:bldP spid="25"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v01"/>
          <p:cNvSpPr/>
          <p:nvPr/>
        </p:nvSpPr>
        <p:spPr>
          <a:xfrm>
            <a:off x="1204383" y="2008123"/>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Sev02"/>
          <p:cNvSpPr/>
          <p:nvPr/>
        </p:nvSpPr>
        <p:spPr>
          <a:xfrm>
            <a:off x="3886975" y="2008123"/>
            <a:ext cx="1612996" cy="161299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Sev03"/>
          <p:cNvSpPr/>
          <p:nvPr/>
        </p:nvSpPr>
        <p:spPr>
          <a:xfrm>
            <a:off x="6569567" y="2008123"/>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Sev04"/>
          <p:cNvSpPr/>
          <p:nvPr/>
        </p:nvSpPr>
        <p:spPr>
          <a:xfrm>
            <a:off x="9252159" y="2008123"/>
            <a:ext cx="1612996" cy="161299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Half Frame 26"/>
          <p:cNvSpPr/>
          <p:nvPr/>
        </p:nvSpPr>
        <p:spPr>
          <a:xfrm rot="5400000">
            <a:off x="1961910" y="1820598"/>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Half Frame 27"/>
          <p:cNvSpPr/>
          <p:nvPr/>
        </p:nvSpPr>
        <p:spPr>
          <a:xfrm rot="5400000">
            <a:off x="4644502" y="1820598"/>
            <a:ext cx="1086201" cy="1086201"/>
          </a:xfrm>
          <a:prstGeom prst="halfFrame">
            <a:avLst>
              <a:gd name="adj1" fmla="val 4570"/>
              <a:gd name="adj2" fmla="val 3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Half Frame 30"/>
          <p:cNvSpPr/>
          <p:nvPr/>
        </p:nvSpPr>
        <p:spPr>
          <a:xfrm rot="5400000">
            <a:off x="7327094" y="1820598"/>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Half Frame 31"/>
          <p:cNvSpPr/>
          <p:nvPr/>
        </p:nvSpPr>
        <p:spPr>
          <a:xfrm rot="5400000">
            <a:off x="10009686" y="1820598"/>
            <a:ext cx="1086201" cy="1086201"/>
          </a:xfrm>
          <a:prstGeom prst="halfFrame">
            <a:avLst>
              <a:gd name="adj1" fmla="val 4570"/>
              <a:gd name="adj2" fmla="val 3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52"/>
          <p:cNvSpPr>
            <a:spLocks noEditPoints="1"/>
          </p:cNvSpPr>
          <p:nvPr/>
        </p:nvSpPr>
        <p:spPr bwMode="auto">
          <a:xfrm>
            <a:off x="9762161" y="2494486"/>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42"/>
          <p:cNvSpPr>
            <a:spLocks noEditPoints="1"/>
          </p:cNvSpPr>
          <p:nvPr/>
        </p:nvSpPr>
        <p:spPr bwMode="auto">
          <a:xfrm>
            <a:off x="1669960" y="2537078"/>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78"/>
          <p:cNvSpPr>
            <a:spLocks noEditPoints="1"/>
          </p:cNvSpPr>
          <p:nvPr/>
        </p:nvSpPr>
        <p:spPr bwMode="auto">
          <a:xfrm>
            <a:off x="7084708" y="2573280"/>
            <a:ext cx="672960" cy="50685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6"/>
          <p:cNvSpPr>
            <a:spLocks noEditPoints="1"/>
          </p:cNvSpPr>
          <p:nvPr/>
        </p:nvSpPr>
        <p:spPr bwMode="auto">
          <a:xfrm>
            <a:off x="4475152" y="2439005"/>
            <a:ext cx="460856"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8"/>
          <p:cNvSpPr/>
          <p:nvPr/>
        </p:nvSpPr>
        <p:spPr>
          <a:xfrm>
            <a:off x="851711" y="38837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15" name="Rectangle 8"/>
          <p:cNvSpPr/>
          <p:nvPr/>
        </p:nvSpPr>
        <p:spPr>
          <a:xfrm>
            <a:off x="3510891" y="38837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16" name="Rectangle 8"/>
          <p:cNvSpPr/>
          <p:nvPr/>
        </p:nvSpPr>
        <p:spPr>
          <a:xfrm>
            <a:off x="6242861" y="38837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17" name="Rectangle 8"/>
          <p:cNvSpPr/>
          <p:nvPr/>
        </p:nvSpPr>
        <p:spPr>
          <a:xfrm>
            <a:off x="9093877" y="38837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Tree>
    <p:extLst>
      <p:ext uri="{BB962C8B-B14F-4D97-AF65-F5344CB8AC3E}">
        <p14:creationId xmlns:p14="http://schemas.microsoft.com/office/powerpoint/2010/main" val="29450236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ppt_w</p:attrName>
                                        </p:attrNameLst>
                                      </p:cBhvr>
                                      <p:tavLst>
                                        <p:tav tm="0" fmla="#ppt_w*sin(2.5*pi*$)">
                                          <p:val>
                                            <p:fltVal val="0"/>
                                          </p:val>
                                        </p:tav>
                                        <p:tav tm="100000">
                                          <p:val>
                                            <p:fltVal val="1"/>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2" presetClass="entr" presetSubtype="4" accel="50000" decel="5000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ppt_x"/>
                                          </p:val>
                                        </p:tav>
                                        <p:tav tm="100000">
                                          <p:val>
                                            <p:strVal val="#ppt_x"/>
                                          </p:val>
                                        </p:tav>
                                      </p:tavLst>
                                    </p:anim>
                                    <p:anim calcmode="lin" valueType="num">
                                      <p:cBhvr additive="base">
                                        <p:cTn id="25" dur="10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5" presetClass="entr" presetSubtype="0" fill="hold" grpId="0" nodeType="afterEffect">
                                  <p:stCondLst>
                                    <p:cond delay="0"/>
                                  </p:stCondLst>
                                  <p:iterate type="lt">
                                    <p:tmPct val="10000"/>
                                  </p:iterate>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ppt_w</p:attrName>
                                        </p:attrNameLst>
                                      </p:cBhvr>
                                      <p:tavLst>
                                        <p:tav tm="0" fmla="#ppt_w*sin(2.5*pi*$)">
                                          <p:val>
                                            <p:fltVal val="0"/>
                                          </p:val>
                                        </p:tav>
                                        <p:tav tm="100000">
                                          <p:val>
                                            <p:fltVal val="1"/>
                                          </p:val>
                                        </p:tav>
                                      </p:tavLst>
                                    </p:anim>
                                    <p:anim calcmode="lin" valueType="num">
                                      <p:cBhvr>
                                        <p:cTn id="37" dur="1000" fill="hold"/>
                                        <p:tgtEl>
                                          <p:spTgt spid="3"/>
                                        </p:tgtEl>
                                        <p:attrNameLst>
                                          <p:attrName>ppt_h</p:attrName>
                                        </p:attrNameLst>
                                      </p:cBhvr>
                                      <p:tavLst>
                                        <p:tav tm="0">
                                          <p:val>
                                            <p:strVal val="#ppt_h"/>
                                          </p:val>
                                        </p:tav>
                                        <p:tav tm="100000">
                                          <p:val>
                                            <p:strVal val="#ppt_h"/>
                                          </p:val>
                                        </p:tav>
                                      </p:tavLst>
                                    </p:anim>
                                  </p:childTnLst>
                                </p:cTn>
                              </p:par>
                            </p:childTnLst>
                          </p:cTn>
                        </p:par>
                        <p:par>
                          <p:cTn id="38" fill="hold">
                            <p:stCondLst>
                              <p:cond delay="4000"/>
                            </p:stCondLst>
                            <p:childTnLst>
                              <p:par>
                                <p:cTn id="39" presetID="53"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1000" fill="hold"/>
                                        <p:tgtEl>
                                          <p:spTgt spid="15"/>
                                        </p:tgtEl>
                                        <p:attrNameLst>
                                          <p:attrName>ppt_x</p:attrName>
                                        </p:attrNameLst>
                                      </p:cBhvr>
                                      <p:tavLst>
                                        <p:tav tm="0">
                                          <p:val>
                                            <p:strVal val="#ppt_x"/>
                                          </p:val>
                                        </p:tav>
                                        <p:tav tm="100000">
                                          <p:val>
                                            <p:strVal val="#ppt_x"/>
                                          </p:val>
                                        </p:tav>
                                      </p:tavLst>
                                    </p:anim>
                                    <p:anim calcmode="lin" valueType="num">
                                      <p:cBhvr additive="base">
                                        <p:cTn id="47" dur="100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anim calcmode="lin" valueType="num">
                                      <p:cBhvr>
                                        <p:cTn id="52" dur="500" fill="hold"/>
                                        <p:tgtEl>
                                          <p:spTgt spid="8"/>
                                        </p:tgtEl>
                                        <p:attrNameLst>
                                          <p:attrName>ppt_x</p:attrName>
                                        </p:attrNameLst>
                                      </p:cBhvr>
                                      <p:tavLst>
                                        <p:tav tm="0">
                                          <p:val>
                                            <p:strVal val="#ppt_x"/>
                                          </p:val>
                                        </p:tav>
                                        <p:tav tm="100000">
                                          <p:val>
                                            <p:strVal val="#ppt_x"/>
                                          </p:val>
                                        </p:tav>
                                      </p:tavLst>
                                    </p:anim>
                                    <p:anim calcmode="lin" valueType="num">
                                      <p:cBhvr>
                                        <p:cTn id="53" dur="500" fill="hold"/>
                                        <p:tgtEl>
                                          <p:spTgt spid="8"/>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5" presetClass="entr" presetSubtype="0" fill="hold" grpId="0" nodeType="afterEffect">
                                  <p:stCondLst>
                                    <p:cond delay="0"/>
                                  </p:stCondLst>
                                  <p:iterate type="lt">
                                    <p:tmPct val="10000"/>
                                  </p:iterate>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ppt_w</p:attrName>
                                        </p:attrNameLst>
                                      </p:cBhvr>
                                      <p:tavLst>
                                        <p:tav tm="0" fmla="#ppt_w*sin(2.5*pi*$)">
                                          <p:val>
                                            <p:fltVal val="0"/>
                                          </p:val>
                                        </p:tav>
                                        <p:tav tm="100000">
                                          <p:val>
                                            <p:fltVal val="1"/>
                                          </p:val>
                                        </p:tav>
                                      </p:tavLst>
                                    </p:anim>
                                    <p:anim calcmode="lin" valueType="num">
                                      <p:cBhvr>
                                        <p:cTn id="59" dur="1000" fill="hold"/>
                                        <p:tgtEl>
                                          <p:spTgt spid="4"/>
                                        </p:tgtEl>
                                        <p:attrNameLst>
                                          <p:attrName>ppt_h</p:attrName>
                                        </p:attrNameLst>
                                      </p:cBhvr>
                                      <p:tavLst>
                                        <p:tav tm="0">
                                          <p:val>
                                            <p:strVal val="#ppt_h"/>
                                          </p:val>
                                        </p:tav>
                                        <p:tav tm="100000">
                                          <p:val>
                                            <p:strVal val="#ppt_h"/>
                                          </p:val>
                                        </p:tav>
                                      </p:tavLst>
                                    </p:anim>
                                  </p:childTnLst>
                                </p:cTn>
                              </p:par>
                            </p:childTnLst>
                          </p:cTn>
                        </p:par>
                        <p:par>
                          <p:cTn id="60" fill="hold">
                            <p:stCondLst>
                              <p:cond delay="6500"/>
                            </p:stCondLst>
                            <p:childTnLst>
                              <p:par>
                                <p:cTn id="61" presetID="53"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childTnLst>
                                </p:cTn>
                              </p:par>
                              <p:par>
                                <p:cTn id="66" presetID="2" presetClass="entr" presetSubtype="4" accel="50000" decel="5000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1000" fill="hold"/>
                                        <p:tgtEl>
                                          <p:spTgt spid="16"/>
                                        </p:tgtEl>
                                        <p:attrNameLst>
                                          <p:attrName>ppt_x</p:attrName>
                                        </p:attrNameLst>
                                      </p:cBhvr>
                                      <p:tavLst>
                                        <p:tav tm="0">
                                          <p:val>
                                            <p:strVal val="#ppt_x"/>
                                          </p:val>
                                        </p:tav>
                                        <p:tav tm="100000">
                                          <p:val>
                                            <p:strVal val="#ppt_x"/>
                                          </p:val>
                                        </p:tav>
                                      </p:tavLst>
                                    </p:anim>
                                    <p:anim calcmode="lin" valueType="num">
                                      <p:cBhvr additive="base">
                                        <p:cTn id="69" dur="1000" fill="hold"/>
                                        <p:tgtEl>
                                          <p:spTgt spid="16"/>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42" presetClass="entr" presetSubtype="0"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anim calcmode="lin" valueType="num">
                                      <p:cBhvr>
                                        <p:cTn id="74" dur="500" fill="hold"/>
                                        <p:tgtEl>
                                          <p:spTgt spid="9"/>
                                        </p:tgtEl>
                                        <p:attrNameLst>
                                          <p:attrName>ppt_x</p:attrName>
                                        </p:attrNameLst>
                                      </p:cBhvr>
                                      <p:tavLst>
                                        <p:tav tm="0">
                                          <p:val>
                                            <p:strVal val="#ppt_x"/>
                                          </p:val>
                                        </p:tav>
                                        <p:tav tm="100000">
                                          <p:val>
                                            <p:strVal val="#ppt_x"/>
                                          </p:val>
                                        </p:tav>
                                      </p:tavLst>
                                    </p:anim>
                                    <p:anim calcmode="lin" valueType="num">
                                      <p:cBhvr>
                                        <p:cTn id="75" dur="500" fill="hold"/>
                                        <p:tgtEl>
                                          <p:spTgt spid="9"/>
                                        </p:tgtEl>
                                        <p:attrNameLst>
                                          <p:attrName>ppt_y</p:attrName>
                                        </p:attrNameLst>
                                      </p:cBhvr>
                                      <p:tavLst>
                                        <p:tav tm="0">
                                          <p:val>
                                            <p:strVal val="#ppt_y+.1"/>
                                          </p:val>
                                        </p:tav>
                                        <p:tav tm="100000">
                                          <p:val>
                                            <p:strVal val="#ppt_y"/>
                                          </p:val>
                                        </p:tav>
                                      </p:tavLst>
                                    </p:anim>
                                  </p:childTnLst>
                                </p:cTn>
                              </p:par>
                            </p:childTnLst>
                          </p:cTn>
                        </p:par>
                        <p:par>
                          <p:cTn id="76" fill="hold">
                            <p:stCondLst>
                              <p:cond delay="8000"/>
                            </p:stCondLst>
                            <p:childTnLst>
                              <p:par>
                                <p:cTn id="77" presetID="45" presetClass="entr" presetSubtype="0" fill="hold" grpId="0" nodeType="afterEffect">
                                  <p:stCondLst>
                                    <p:cond delay="0"/>
                                  </p:stCondLst>
                                  <p:iterate type="lt">
                                    <p:tmPct val="10000"/>
                                  </p:iterate>
                                  <p:childTnLst>
                                    <p:set>
                                      <p:cBhvr>
                                        <p:cTn id="78" dur="1" fill="hold">
                                          <p:stCondLst>
                                            <p:cond delay="0"/>
                                          </p:stCondLst>
                                        </p:cTn>
                                        <p:tgtEl>
                                          <p:spTgt spid="5"/>
                                        </p:tgtEl>
                                        <p:attrNameLst>
                                          <p:attrName>style.visibility</p:attrName>
                                        </p:attrNameLst>
                                      </p:cBhvr>
                                      <p:to>
                                        <p:strVal val="visible"/>
                                      </p:to>
                                    </p:set>
                                    <p:animEffect transition="in" filter="fade">
                                      <p:cBhvr>
                                        <p:cTn id="79" dur="1000"/>
                                        <p:tgtEl>
                                          <p:spTgt spid="5"/>
                                        </p:tgtEl>
                                      </p:cBhvr>
                                    </p:animEffect>
                                    <p:anim calcmode="lin" valueType="num">
                                      <p:cBhvr>
                                        <p:cTn id="80" dur="1000" fill="hold"/>
                                        <p:tgtEl>
                                          <p:spTgt spid="5"/>
                                        </p:tgtEl>
                                        <p:attrNameLst>
                                          <p:attrName>ppt_w</p:attrName>
                                        </p:attrNameLst>
                                      </p:cBhvr>
                                      <p:tavLst>
                                        <p:tav tm="0" fmla="#ppt_w*sin(2.5*pi*$)">
                                          <p:val>
                                            <p:fltVal val="0"/>
                                          </p:val>
                                        </p:tav>
                                        <p:tav tm="100000">
                                          <p:val>
                                            <p:fltVal val="1"/>
                                          </p:val>
                                        </p:tav>
                                      </p:tavLst>
                                    </p:anim>
                                    <p:anim calcmode="lin" valueType="num">
                                      <p:cBhvr>
                                        <p:cTn id="81" dur="1000" fill="hold"/>
                                        <p:tgtEl>
                                          <p:spTgt spid="5"/>
                                        </p:tgtEl>
                                        <p:attrNameLst>
                                          <p:attrName>ppt_h</p:attrName>
                                        </p:attrNameLst>
                                      </p:cBhvr>
                                      <p:tavLst>
                                        <p:tav tm="0">
                                          <p:val>
                                            <p:strVal val="#ppt_h"/>
                                          </p:val>
                                        </p:tav>
                                        <p:tav tm="100000">
                                          <p:val>
                                            <p:strVal val="#ppt_h"/>
                                          </p:val>
                                        </p:tav>
                                      </p:tavLst>
                                    </p:anim>
                                  </p:childTnLst>
                                </p:cTn>
                              </p:par>
                            </p:childTnLst>
                          </p:cTn>
                        </p:par>
                        <p:par>
                          <p:cTn id="82" fill="hold">
                            <p:stCondLst>
                              <p:cond delay="9000"/>
                            </p:stCondLst>
                            <p:childTnLst>
                              <p:par>
                                <p:cTn id="83" presetID="53"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 calcmode="lin" valueType="num">
                                      <p:cBhvr>
                                        <p:cTn id="85" dur="500" fill="hold"/>
                                        <p:tgtEl>
                                          <p:spTgt spid="10"/>
                                        </p:tgtEl>
                                        <p:attrNameLst>
                                          <p:attrName>ppt_w</p:attrName>
                                        </p:attrNameLst>
                                      </p:cBhvr>
                                      <p:tavLst>
                                        <p:tav tm="0">
                                          <p:val>
                                            <p:fltVal val="0"/>
                                          </p:val>
                                        </p:tav>
                                        <p:tav tm="100000">
                                          <p:val>
                                            <p:strVal val="#ppt_w"/>
                                          </p:val>
                                        </p:tav>
                                      </p:tavLst>
                                    </p:anim>
                                    <p:anim calcmode="lin" valueType="num">
                                      <p:cBhvr>
                                        <p:cTn id="86" dur="500" fill="hold"/>
                                        <p:tgtEl>
                                          <p:spTgt spid="10"/>
                                        </p:tgtEl>
                                        <p:attrNameLst>
                                          <p:attrName>ppt_h</p:attrName>
                                        </p:attrNameLst>
                                      </p:cBhvr>
                                      <p:tavLst>
                                        <p:tav tm="0">
                                          <p:val>
                                            <p:fltVal val="0"/>
                                          </p:val>
                                        </p:tav>
                                        <p:tav tm="100000">
                                          <p:val>
                                            <p:strVal val="#ppt_h"/>
                                          </p:val>
                                        </p:tav>
                                      </p:tavLst>
                                    </p:anim>
                                    <p:animEffect transition="in" filter="fade">
                                      <p:cBhvr>
                                        <p:cTn id="87" dur="500"/>
                                        <p:tgtEl>
                                          <p:spTgt spid="10"/>
                                        </p:tgtEl>
                                      </p:cBhvr>
                                    </p:animEffect>
                                  </p:childTnLst>
                                </p:cTn>
                              </p:par>
                              <p:par>
                                <p:cTn id="88" presetID="2" presetClass="entr" presetSubtype="4" accel="50000" decel="50000" fill="hold" grpId="0" nodeType="with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1000" fill="hold"/>
                                        <p:tgtEl>
                                          <p:spTgt spid="17"/>
                                        </p:tgtEl>
                                        <p:attrNameLst>
                                          <p:attrName>ppt_x</p:attrName>
                                        </p:attrNameLst>
                                      </p:cBhvr>
                                      <p:tavLst>
                                        <p:tav tm="0">
                                          <p:val>
                                            <p:strVal val="#ppt_x"/>
                                          </p:val>
                                        </p:tav>
                                        <p:tav tm="100000">
                                          <p:val>
                                            <p:strVal val="#ppt_x"/>
                                          </p:val>
                                        </p:tav>
                                      </p:tavLst>
                                    </p:anim>
                                    <p:anim calcmode="lin" valueType="num">
                                      <p:cBhvr additive="base">
                                        <p:cTn id="91"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1817500" y="3936538"/>
            <a:ext cx="2561996" cy="1289349"/>
            <a:chOff x="0" y="0"/>
            <a:chExt cx="3194" cy="1624"/>
          </a:xfrm>
        </p:grpSpPr>
        <p:sp>
          <p:nvSpPr>
            <p:cNvPr id="3"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4" name="Rectangle 12"/>
            <p:cNvSpPr>
              <a:spLocks/>
            </p:cNvSpPr>
            <p:nvPr/>
          </p:nvSpPr>
          <p:spPr bwMode="auto">
            <a:xfrm>
              <a:off x="0" y="416"/>
              <a:ext cx="3194"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30000"/>
                </a:lnSpc>
                <a:spcBef>
                  <a:spcPct val="0"/>
                </a:spcBef>
              </a:pPr>
              <a:r>
                <a:rPr lang="zh-CN" altLang="en-US" sz="16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5" name="Group 13"/>
          <p:cNvGrpSpPr>
            <a:grpSpLocks/>
          </p:cNvGrpSpPr>
          <p:nvPr/>
        </p:nvGrpSpPr>
        <p:grpSpPr bwMode="auto">
          <a:xfrm>
            <a:off x="1139701" y="3919536"/>
            <a:ext cx="469246" cy="463658"/>
            <a:chOff x="0" y="0"/>
            <a:chExt cx="584" cy="584"/>
          </a:xfrm>
        </p:grpSpPr>
        <p:sp>
          <p:nvSpPr>
            <p:cNvPr id="6"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7"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1</a:t>
              </a:r>
            </a:p>
          </p:txBody>
        </p:sp>
      </p:grpSp>
      <p:grpSp>
        <p:nvGrpSpPr>
          <p:cNvPr id="8" name="Group 4"/>
          <p:cNvGrpSpPr/>
          <p:nvPr/>
        </p:nvGrpSpPr>
        <p:grpSpPr>
          <a:xfrm>
            <a:off x="989003" y="3351040"/>
            <a:ext cx="9896449" cy="284581"/>
            <a:chOff x="899592" y="2852807"/>
            <a:chExt cx="7344815" cy="213386"/>
          </a:xfrm>
          <a:solidFill>
            <a:srgbClr val="DB2632"/>
          </a:solidFill>
        </p:grpSpPr>
        <p:sp>
          <p:nvSpPr>
            <p:cNvPr id="9" name="Rectangle 61"/>
            <p:cNvSpPr/>
            <p:nvPr/>
          </p:nvSpPr>
          <p:spPr bwMode="auto">
            <a:xfrm>
              <a:off x="899592" y="2852807"/>
              <a:ext cx="7344815" cy="32031"/>
            </a:xfrm>
            <a:prstGeom prst="rect">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10" name="Flowchart: Merge 3"/>
            <p:cNvSpPr/>
            <p:nvPr/>
          </p:nvSpPr>
          <p:spPr bwMode="auto">
            <a:xfrm>
              <a:off x="1099027"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11" name="Flowchart: Merge 64"/>
            <p:cNvSpPr/>
            <p:nvPr/>
          </p:nvSpPr>
          <p:spPr bwMode="auto">
            <a:xfrm>
              <a:off x="3708663"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12" name="Flowchart: Merge 65"/>
            <p:cNvSpPr/>
            <p:nvPr/>
          </p:nvSpPr>
          <p:spPr bwMode="auto">
            <a:xfrm>
              <a:off x="6174461"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grpSp>
      <p:grpSp>
        <p:nvGrpSpPr>
          <p:cNvPr id="13" name="Group 10"/>
          <p:cNvGrpSpPr>
            <a:grpSpLocks/>
          </p:cNvGrpSpPr>
          <p:nvPr/>
        </p:nvGrpSpPr>
        <p:grpSpPr bwMode="auto">
          <a:xfrm>
            <a:off x="5358984" y="3936538"/>
            <a:ext cx="2470553" cy="1289349"/>
            <a:chOff x="0" y="0"/>
            <a:chExt cx="3080" cy="1624"/>
          </a:xfrm>
        </p:grpSpPr>
        <p:sp>
          <p:nvSpPr>
            <p:cNvPr id="14"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15" name="Rectangle 12"/>
            <p:cNvSpPr>
              <a:spLocks/>
            </p:cNvSpPr>
            <p:nvPr/>
          </p:nvSpPr>
          <p:spPr bwMode="auto">
            <a:xfrm>
              <a:off x="0" y="416"/>
              <a:ext cx="3080"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16" name="Group 13"/>
          <p:cNvGrpSpPr>
            <a:grpSpLocks/>
          </p:cNvGrpSpPr>
          <p:nvPr/>
        </p:nvGrpSpPr>
        <p:grpSpPr bwMode="auto">
          <a:xfrm>
            <a:off x="4632169" y="3925887"/>
            <a:ext cx="476476" cy="473979"/>
            <a:chOff x="-61" y="8"/>
            <a:chExt cx="593" cy="597"/>
          </a:xfrm>
        </p:grpSpPr>
        <p:sp>
          <p:nvSpPr>
            <p:cNvPr id="17" name="Oval 14"/>
            <p:cNvSpPr>
              <a:spLocks/>
            </p:cNvSpPr>
            <p:nvPr/>
          </p:nvSpPr>
          <p:spPr bwMode="auto">
            <a:xfrm>
              <a:off x="-61" y="21"/>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18" name="Rectangle 15"/>
            <p:cNvSpPr>
              <a:spLocks/>
            </p:cNvSpPr>
            <p:nvPr/>
          </p:nvSpPr>
          <p:spPr bwMode="auto">
            <a:xfrm>
              <a:off x="-52"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2</a:t>
              </a:r>
            </a:p>
          </p:txBody>
        </p:sp>
      </p:grpSp>
      <p:grpSp>
        <p:nvGrpSpPr>
          <p:cNvPr id="19" name="Group 10"/>
          <p:cNvGrpSpPr>
            <a:grpSpLocks/>
          </p:cNvGrpSpPr>
          <p:nvPr/>
        </p:nvGrpSpPr>
        <p:grpSpPr bwMode="auto">
          <a:xfrm>
            <a:off x="8710934" y="3936538"/>
            <a:ext cx="2568413" cy="1289349"/>
            <a:chOff x="0" y="0"/>
            <a:chExt cx="3202" cy="1624"/>
          </a:xfrm>
        </p:grpSpPr>
        <p:sp>
          <p:nvSpPr>
            <p:cNvPr id="20"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21" name="Rectangle 12"/>
            <p:cNvSpPr>
              <a:spLocks/>
            </p:cNvSpPr>
            <p:nvPr/>
          </p:nvSpPr>
          <p:spPr bwMode="auto">
            <a:xfrm>
              <a:off x="0" y="416"/>
              <a:ext cx="3202"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22" name="Group 13"/>
          <p:cNvGrpSpPr>
            <a:grpSpLocks/>
          </p:cNvGrpSpPr>
          <p:nvPr/>
        </p:nvGrpSpPr>
        <p:grpSpPr bwMode="auto">
          <a:xfrm>
            <a:off x="8033136" y="3919536"/>
            <a:ext cx="469246" cy="463658"/>
            <a:chOff x="0" y="0"/>
            <a:chExt cx="584" cy="584"/>
          </a:xfrm>
          <a:noFill/>
        </p:grpSpPr>
        <p:sp>
          <p:nvSpPr>
            <p:cNvPr id="23"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24" name="Rectangle 15"/>
            <p:cNvSpPr>
              <a:spLocks/>
            </p:cNvSpPr>
            <p:nvPr/>
          </p:nvSpPr>
          <p:spPr bwMode="auto">
            <a:xfrm>
              <a:off x="0" y="8"/>
              <a:ext cx="584" cy="54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3</a:t>
              </a:r>
            </a:p>
          </p:txBody>
        </p:sp>
      </p:grpSp>
      <p:pic>
        <p:nvPicPr>
          <p:cNvPr id="25" name="图片 24">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8645" y="1770431"/>
            <a:ext cx="2106604" cy="1335209"/>
          </a:xfrm>
          <a:prstGeom prst="rect">
            <a:avLst/>
          </a:prstGeom>
          <a:effectLst>
            <a:outerShdw blurRad="63500" sx="102000" sy="102000" algn="ctr" rotWithShape="0">
              <a:prstClr val="black">
                <a:alpha val="40000"/>
              </a:prstClr>
            </a:outerShdw>
          </a:effectLst>
        </p:spPr>
      </p:pic>
      <p:pic>
        <p:nvPicPr>
          <p:cNvPr id="26" name="图片 25">
            <a:hlinkClick r:id="rId2"/>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0078" y="1770432"/>
            <a:ext cx="2200683" cy="1330914"/>
          </a:xfrm>
          <a:prstGeom prst="rect">
            <a:avLst/>
          </a:prstGeom>
          <a:effectLst>
            <a:outerShdw blurRad="63500" sx="102000" sy="102000" algn="ctr" rotWithShape="0">
              <a:prstClr val="black">
                <a:alpha val="40000"/>
              </a:prstClr>
            </a:outerShdw>
          </a:effectLst>
        </p:spPr>
      </p:pic>
      <p:pic>
        <p:nvPicPr>
          <p:cNvPr id="27" name="图片 26">
            <a:hlinkClick r:id="rId2"/>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7365" y="1768704"/>
            <a:ext cx="2040245" cy="13326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37088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000"/>
                            </p:stCondLst>
                            <p:childTnLst>
                              <p:par>
                                <p:cTn id="27" presetID="2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3" presetClass="entr" presetSubtype="16" fill="hold"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23" presetClass="entr" presetSubtype="16" fill="hold" nodeType="withEffect">
                                  <p:stCondLst>
                                    <p:cond delay="5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4190145" y="2085749"/>
            <a:ext cx="4221401" cy="1049360"/>
          </a:xfrm>
          <a:prstGeom prst="rect">
            <a:avLst/>
          </a:prstGeom>
          <a:noFill/>
        </p:spPr>
        <p:txBody>
          <a:bodyPr wrap="square" lIns="121890" tIns="60945" rIns="121890" bIns="60945" rtlCol="0">
            <a:spAutoFit/>
          </a:bodyPr>
          <a:lstStyle/>
          <a:p>
            <a:pPr>
              <a:lnSpc>
                <a:spcPct val="125000"/>
              </a:lnSpc>
            </a:pPr>
            <a:r>
              <a:rPr lang="zh-CN" altLang="en-US" sz="5300" b="1" dirty="0" smtClean="0">
                <a:solidFill>
                  <a:srgbClr val="C00000"/>
                </a:solidFill>
                <a:latin typeface="微软雅黑" panose="020B0503020204020204" pitchFamily="34" charset="-122"/>
                <a:ea typeface="微软雅黑" panose="020B0503020204020204" pitchFamily="34" charset="-122"/>
              </a:rPr>
              <a:t>第</a:t>
            </a:r>
            <a:r>
              <a:rPr lang="zh-CN" altLang="en-US" sz="5300" b="1" dirty="0">
                <a:solidFill>
                  <a:srgbClr val="C00000"/>
                </a:solidFill>
                <a:latin typeface="微软雅黑" panose="020B0503020204020204" pitchFamily="34" charset="-122"/>
                <a:ea typeface="微软雅黑" panose="020B0503020204020204" pitchFamily="34" charset="-122"/>
              </a:rPr>
              <a:t>二</a:t>
            </a:r>
            <a:r>
              <a:rPr lang="zh-CN" altLang="en-US" sz="5300" b="1" dirty="0" smtClean="0">
                <a:solidFill>
                  <a:srgbClr val="C00000"/>
                </a:solidFill>
                <a:latin typeface="微软雅黑" panose="020B0503020204020204" pitchFamily="34" charset="-122"/>
                <a:ea typeface="微软雅黑" panose="020B0503020204020204" pitchFamily="34" charset="-122"/>
              </a:rPr>
              <a:t>章</a:t>
            </a:r>
            <a:endParaRPr lang="zh-CN" altLang="en-US" sz="5300" b="1" dirty="0">
              <a:solidFill>
                <a:srgbClr val="C00000"/>
              </a:solidFill>
              <a:latin typeface="微软雅黑" panose="020B0503020204020204" pitchFamily="34" charset="-122"/>
              <a:ea typeface="微软雅黑" panose="020B0503020204020204" pitchFamily="34" charset="-122"/>
            </a:endParaRPr>
          </a:p>
        </p:txBody>
      </p:sp>
      <p:sp>
        <p:nvSpPr>
          <p:cNvPr id="3" name="文本框 6"/>
          <p:cNvSpPr txBox="1"/>
          <p:nvPr/>
        </p:nvSpPr>
        <p:spPr>
          <a:xfrm>
            <a:off x="4200234" y="3168964"/>
            <a:ext cx="4910309" cy="769732"/>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C00000"/>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pic>
        <p:nvPicPr>
          <p:cNvPr id="5" name="图片 4">
            <a:extLst>
              <a:ext uri="{FF2B5EF4-FFF2-40B4-BE49-F238E27FC236}">
                <a16:creationId xmlns:a16="http://schemas.microsoft.com/office/drawing/2014/main" id="{D66B647D-1864-4CB0-A092-E9502CA6F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456" y="1755784"/>
            <a:ext cx="2835246" cy="28263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43198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2000">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150"/>
                                            <p:tgtEl>
                                              <p:spTgt spid="3"/>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150"/>
                                            <p:tgtEl>
                                              <p:spTgt spid="3"/>
                                            </p:tgtEl>
                                          </p:cBhvr>
                                        </p:animEffect>
                                      </p:childTnLst>
                                    </p:cTn>
                                  </p:par>
                                </p:childTnLst>
                              </p:cTn>
                            </p:par>
                            <p:par>
                              <p:cTn id="13" fill="hold">
                                <p:stCondLst>
                                  <p:cond delay="28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TotalTime>
  <Words>1906</Words>
  <Application>Microsoft Office PowerPoint</Application>
  <PresentationFormat>宽屏</PresentationFormat>
  <Paragraphs>183</Paragraphs>
  <Slides>25</Slides>
  <Notes>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 Unicode MS</vt:lpstr>
      <vt:lpstr>Gill Sans</vt:lpstr>
      <vt:lpstr>Lato</vt:lpstr>
      <vt:lpstr>Lato Light</vt:lpstr>
      <vt:lpstr>Lato Regular</vt:lpstr>
      <vt:lpstr>等线</vt:lpstr>
      <vt:lpstr>方正兰亭黑_GBK</vt:lpstr>
      <vt:lpstr>方正兰亭纤黑简体</vt:lpstr>
      <vt:lpstr>宋体</vt:lpstr>
      <vt:lpstr>Arial</vt:lpstr>
      <vt:lpstr>Calibri</vt:lpstr>
      <vt:lpstr>Helvetica</vt:lpstr>
      <vt:lpstr>Impact</vt:lpstr>
      <vt:lpstr>Open Sans</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刘士微</cp:lastModifiedBy>
  <cp:revision>34</cp:revision>
  <dcterms:created xsi:type="dcterms:W3CDTF">2017-08-18T03:02:00Z</dcterms:created>
  <dcterms:modified xsi:type="dcterms:W3CDTF">2017-12-28T06:20:50Z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