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7" r:id="rId2"/>
    <p:sldId id="258" r:id="rId3"/>
    <p:sldId id="280" r:id="rId4"/>
    <p:sldId id="297" r:id="rId5"/>
    <p:sldId id="299" r:id="rId6"/>
    <p:sldId id="308" r:id="rId7"/>
    <p:sldId id="309" r:id="rId8"/>
    <p:sldId id="320" r:id="rId9"/>
    <p:sldId id="300" r:id="rId10"/>
    <p:sldId id="301" r:id="rId11"/>
    <p:sldId id="310" r:id="rId12"/>
    <p:sldId id="311" r:id="rId13"/>
    <p:sldId id="312" r:id="rId14"/>
    <p:sldId id="319" r:id="rId15"/>
    <p:sldId id="302" r:id="rId16"/>
    <p:sldId id="303" r:id="rId17"/>
    <p:sldId id="313" r:id="rId18"/>
    <p:sldId id="314" r:id="rId19"/>
    <p:sldId id="304" r:id="rId20"/>
    <p:sldId id="316" r:id="rId21"/>
    <p:sldId id="317" r:id="rId22"/>
    <p:sldId id="305" r:id="rId23"/>
    <p:sldId id="318" r:id="rId24"/>
    <p:sldId id="284" r:id="rId2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736075B-C400-42DC-B017-9D964D3153FC}">
          <p14:sldIdLst>
            <p14:sldId id="257"/>
            <p14:sldId id="258"/>
            <p14:sldId id="280"/>
            <p14:sldId id="297"/>
            <p14:sldId id="299"/>
            <p14:sldId id="308"/>
            <p14:sldId id="309"/>
            <p14:sldId id="320"/>
            <p14:sldId id="300"/>
            <p14:sldId id="301"/>
            <p14:sldId id="310"/>
            <p14:sldId id="311"/>
            <p14:sldId id="312"/>
            <p14:sldId id="319"/>
            <p14:sldId id="302"/>
            <p14:sldId id="303"/>
            <p14:sldId id="313"/>
            <p14:sldId id="314"/>
            <p14:sldId id="304"/>
            <p14:sldId id="316"/>
            <p14:sldId id="317"/>
            <p14:sldId id="305"/>
            <p14:sldId id="318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B421"/>
    <a:srgbClr val="FCC31A"/>
    <a:srgbClr val="F29301"/>
    <a:srgbClr val="0283C4"/>
    <a:srgbClr val="D07006"/>
    <a:srgbClr val="5DAE25"/>
    <a:srgbClr val="D97701"/>
    <a:srgbClr val="F7AB00"/>
    <a:srgbClr val="508332"/>
    <a:srgbClr val="F085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207" autoAdjust="0"/>
    <p:restoredTop sz="82181" autoAdjust="0"/>
  </p:normalViewPr>
  <p:slideViewPr>
    <p:cSldViewPr snapToGrid="0">
      <p:cViewPr varScale="1">
        <p:scale>
          <a:sx n="95" d="100"/>
          <a:sy n="95" d="100"/>
        </p:scale>
        <p:origin x="3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62"/>
    </p:cViewPr>
  </p:sorterViewPr>
  <p:notesViewPr>
    <p:cSldViewPr snapToGrid="0">
      <p:cViewPr varScale="1">
        <p:scale>
          <a:sx n="87" d="100"/>
          <a:sy n="87" d="100"/>
        </p:scale>
        <p:origin x="298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g"/><Relationship Id="rId1" Type="http://schemas.openxmlformats.org/officeDocument/2006/relationships/image" Target="../media/image2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0BA05C-7974-41E6-9CE5-1F6D25A89E2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01BF4EA-6567-4A9B-B9FF-5A21BB67145C}">
      <dgm:prSet phldrT="[文本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 altLang="zh-CN" dirty="0"/>
            <a:t> </a:t>
          </a:r>
          <a:endParaRPr lang="zh-CN" altLang="en-US" dirty="0"/>
        </a:p>
      </dgm:t>
    </dgm:pt>
    <dgm:pt modelId="{B59AF844-26C7-4C14-8DC9-1CA8DB894B31}" type="parTrans" cxnId="{AC179220-5487-4332-AF5B-9D1C4EC97646}">
      <dgm:prSet/>
      <dgm:spPr/>
      <dgm:t>
        <a:bodyPr/>
        <a:lstStyle/>
        <a:p>
          <a:endParaRPr lang="zh-CN" altLang="en-US"/>
        </a:p>
      </dgm:t>
    </dgm:pt>
    <dgm:pt modelId="{74D5FC0E-E744-49CC-BABC-A1C7E92C8782}" type="sibTrans" cxnId="{AC179220-5487-4332-AF5B-9D1C4EC97646}">
      <dgm:prSet/>
      <dgm:spPr/>
      <dgm:t>
        <a:bodyPr/>
        <a:lstStyle/>
        <a:p>
          <a:endParaRPr lang="zh-CN" altLang="en-US"/>
        </a:p>
      </dgm:t>
    </dgm:pt>
    <dgm:pt modelId="{903F4A78-DA5D-4388-825F-EC5165375BC9}" type="asst">
      <dgm:prSet phldrT="[文本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 altLang="zh-CN" dirty="0"/>
            <a:t> </a:t>
          </a:r>
          <a:endParaRPr lang="zh-CN" altLang="en-US" dirty="0"/>
        </a:p>
      </dgm:t>
    </dgm:pt>
    <dgm:pt modelId="{DCBB262E-2A51-4636-922F-989085657CD1}" type="parTrans" cxnId="{6CAD5832-B775-49F0-8875-915B8717BC07}">
      <dgm:prSet/>
      <dgm:spPr/>
      <dgm:t>
        <a:bodyPr/>
        <a:lstStyle/>
        <a:p>
          <a:endParaRPr lang="zh-CN" altLang="en-US"/>
        </a:p>
      </dgm:t>
    </dgm:pt>
    <dgm:pt modelId="{95DE9C30-1B3E-407E-8BD0-3149E18A9AF3}" type="sibTrans" cxnId="{6CAD5832-B775-49F0-8875-915B8717BC07}">
      <dgm:prSet/>
      <dgm:spPr/>
      <dgm:t>
        <a:bodyPr/>
        <a:lstStyle/>
        <a:p>
          <a:endParaRPr lang="zh-CN" altLang="en-US"/>
        </a:p>
      </dgm:t>
    </dgm:pt>
    <dgm:pt modelId="{BD9E4BA9-C97D-4C08-BB7E-DBBDE96137E6}">
      <dgm:prSet phldrT="[文本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 altLang="zh-CN" dirty="0"/>
            <a:t> </a:t>
          </a:r>
          <a:endParaRPr lang="zh-CN" altLang="en-US" dirty="0"/>
        </a:p>
      </dgm:t>
    </dgm:pt>
    <dgm:pt modelId="{B2A03A32-0F35-42B0-BC18-CE8B926091AD}" type="parTrans" cxnId="{0405AC71-61EB-4A08-9A47-63AABDB596B6}">
      <dgm:prSet/>
      <dgm:spPr/>
      <dgm:t>
        <a:bodyPr/>
        <a:lstStyle/>
        <a:p>
          <a:endParaRPr lang="zh-CN" altLang="en-US"/>
        </a:p>
      </dgm:t>
    </dgm:pt>
    <dgm:pt modelId="{162A5848-63C0-4D03-B02C-6A9820032F2C}" type="sibTrans" cxnId="{0405AC71-61EB-4A08-9A47-63AABDB596B6}">
      <dgm:prSet/>
      <dgm:spPr/>
      <dgm:t>
        <a:bodyPr/>
        <a:lstStyle/>
        <a:p>
          <a:endParaRPr lang="zh-CN" altLang="en-US"/>
        </a:p>
      </dgm:t>
    </dgm:pt>
    <dgm:pt modelId="{4D669FF6-9F60-4393-AAD2-7CEC81BF3116}">
      <dgm:prSet phldrT="[文本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 altLang="zh-CN" dirty="0"/>
            <a:t> </a:t>
          </a:r>
          <a:endParaRPr lang="zh-CN" altLang="en-US" dirty="0"/>
        </a:p>
      </dgm:t>
    </dgm:pt>
    <dgm:pt modelId="{C3C33461-E714-4033-A09F-C4F0E2CDB51D}" type="parTrans" cxnId="{0C3C9DFE-54DB-48A9-B55C-0C2FD9823869}">
      <dgm:prSet/>
      <dgm:spPr/>
      <dgm:t>
        <a:bodyPr/>
        <a:lstStyle/>
        <a:p>
          <a:endParaRPr lang="zh-CN" altLang="en-US"/>
        </a:p>
      </dgm:t>
    </dgm:pt>
    <dgm:pt modelId="{BD234C69-D0F5-4050-8761-E3D1E8367BD3}" type="sibTrans" cxnId="{0C3C9DFE-54DB-48A9-B55C-0C2FD9823869}">
      <dgm:prSet/>
      <dgm:spPr/>
      <dgm:t>
        <a:bodyPr/>
        <a:lstStyle/>
        <a:p>
          <a:endParaRPr lang="zh-CN" altLang="en-US"/>
        </a:p>
      </dgm:t>
    </dgm:pt>
    <dgm:pt modelId="{955BE942-8089-48EA-9ACE-BE8DA3CDDB39}">
      <dgm:prSet phldrT="[文本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 altLang="zh-CN" dirty="0"/>
            <a:t> </a:t>
          </a:r>
          <a:endParaRPr lang="zh-CN" altLang="en-US" dirty="0"/>
        </a:p>
      </dgm:t>
    </dgm:pt>
    <dgm:pt modelId="{E81B1B8A-5EBE-4870-BF75-7978B5059340}" type="parTrans" cxnId="{7249F45B-66A9-4D39-BD1B-666FE0166EF6}">
      <dgm:prSet/>
      <dgm:spPr/>
      <dgm:t>
        <a:bodyPr/>
        <a:lstStyle/>
        <a:p>
          <a:endParaRPr lang="zh-CN" altLang="en-US"/>
        </a:p>
      </dgm:t>
    </dgm:pt>
    <dgm:pt modelId="{F6ACFD68-84D4-40FD-B9A2-B929CE28A54B}" type="sibTrans" cxnId="{7249F45B-66A9-4D39-BD1B-666FE0166EF6}">
      <dgm:prSet/>
      <dgm:spPr/>
      <dgm:t>
        <a:bodyPr/>
        <a:lstStyle/>
        <a:p>
          <a:endParaRPr lang="zh-CN" altLang="en-US"/>
        </a:p>
      </dgm:t>
    </dgm:pt>
    <dgm:pt modelId="{29B9F489-D948-465E-B7A4-66D85F978D7C}" type="asst">
      <dgm:prSet phldrT="[文本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 dirty="0"/>
        </a:p>
      </dgm:t>
    </dgm:pt>
    <dgm:pt modelId="{460197B4-9635-4B17-BAEE-4052690A0167}" type="parTrans" cxnId="{D1DD5694-F364-4116-B0B6-547F35ACFC84}">
      <dgm:prSet/>
      <dgm:spPr/>
      <dgm:t>
        <a:bodyPr/>
        <a:lstStyle/>
        <a:p>
          <a:endParaRPr lang="zh-CN" altLang="en-US"/>
        </a:p>
      </dgm:t>
    </dgm:pt>
    <dgm:pt modelId="{4F4DB8F4-7BCC-4493-8149-BDABF32D77C8}" type="sibTrans" cxnId="{D1DD5694-F364-4116-B0B6-547F35ACFC84}">
      <dgm:prSet/>
      <dgm:spPr/>
      <dgm:t>
        <a:bodyPr/>
        <a:lstStyle/>
        <a:p>
          <a:endParaRPr lang="zh-CN" altLang="en-US"/>
        </a:p>
      </dgm:t>
    </dgm:pt>
    <dgm:pt modelId="{06BF0B0D-9350-437E-9E01-DDB017B34938}" type="pres">
      <dgm:prSet presAssocID="{480BA05C-7974-41E6-9CE5-1F6D25A89E2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2CA73F5-3246-4E24-A947-6128F04D9966}" type="pres">
      <dgm:prSet presAssocID="{B01BF4EA-6567-4A9B-B9FF-5A21BB67145C}" presName="hierRoot1" presStyleCnt="0">
        <dgm:presLayoutVars>
          <dgm:hierBranch val="init"/>
        </dgm:presLayoutVars>
      </dgm:prSet>
      <dgm:spPr/>
    </dgm:pt>
    <dgm:pt modelId="{DED43855-53AE-418F-99A6-C52D2BD35A8D}" type="pres">
      <dgm:prSet presAssocID="{B01BF4EA-6567-4A9B-B9FF-5A21BB67145C}" presName="rootComposite1" presStyleCnt="0"/>
      <dgm:spPr/>
    </dgm:pt>
    <dgm:pt modelId="{6AA0F31D-E27B-4379-A3EE-C4ED7FCDAB50}" type="pres">
      <dgm:prSet presAssocID="{B01BF4EA-6567-4A9B-B9FF-5A21BB67145C}" presName="rootText1" presStyleLbl="node0" presStyleIdx="0" presStyleCnt="1" custScaleX="58287" custScaleY="116574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88452364-F6F3-4E53-AD6A-3C72C89D8DD7}" type="pres">
      <dgm:prSet presAssocID="{B01BF4EA-6567-4A9B-B9FF-5A21BB67145C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164BEEAC-5FFA-4169-975B-8949BFF044E6}" type="pres">
      <dgm:prSet presAssocID="{B01BF4EA-6567-4A9B-B9FF-5A21BB67145C}" presName="hierChild2" presStyleCnt="0"/>
      <dgm:spPr/>
    </dgm:pt>
    <dgm:pt modelId="{F1B45D45-36B4-4B7C-9024-9D36B2DC4A49}" type="pres">
      <dgm:prSet presAssocID="{B2A03A32-0F35-42B0-BC18-CE8B926091AD}" presName="Name37" presStyleLbl="parChTrans1D2" presStyleIdx="0" presStyleCnt="5"/>
      <dgm:spPr/>
      <dgm:t>
        <a:bodyPr/>
        <a:lstStyle/>
        <a:p>
          <a:endParaRPr lang="zh-CN" altLang="en-US"/>
        </a:p>
      </dgm:t>
    </dgm:pt>
    <dgm:pt modelId="{BB00D2C0-BE6A-45E3-B5DB-A6ED03D285DB}" type="pres">
      <dgm:prSet presAssocID="{BD9E4BA9-C97D-4C08-BB7E-DBBDE96137E6}" presName="hierRoot2" presStyleCnt="0">
        <dgm:presLayoutVars>
          <dgm:hierBranch val="init"/>
        </dgm:presLayoutVars>
      </dgm:prSet>
      <dgm:spPr/>
    </dgm:pt>
    <dgm:pt modelId="{8B51D314-2BBE-466A-81A1-34862B279BF1}" type="pres">
      <dgm:prSet presAssocID="{BD9E4BA9-C97D-4C08-BB7E-DBBDE96137E6}" presName="rootComposite" presStyleCnt="0"/>
      <dgm:spPr/>
    </dgm:pt>
    <dgm:pt modelId="{A3AEF186-4B54-4325-A9C9-692E4AA58C02}" type="pres">
      <dgm:prSet presAssocID="{BD9E4BA9-C97D-4C08-BB7E-DBBDE96137E6}" presName="rootText" presStyleLbl="node2" presStyleIdx="0" presStyleCnt="3" custScaleX="58287" custScaleY="116574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568CEF41-C1E4-4B15-8AE8-B6AE5DC6E32A}" type="pres">
      <dgm:prSet presAssocID="{BD9E4BA9-C97D-4C08-BB7E-DBBDE96137E6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259DAD70-4854-4388-9D7C-FC9E0F51FDC3}" type="pres">
      <dgm:prSet presAssocID="{BD9E4BA9-C97D-4C08-BB7E-DBBDE96137E6}" presName="hierChild4" presStyleCnt="0"/>
      <dgm:spPr/>
    </dgm:pt>
    <dgm:pt modelId="{3F7402CE-4AA8-4842-9234-0342E9845CD3}" type="pres">
      <dgm:prSet presAssocID="{BD9E4BA9-C97D-4C08-BB7E-DBBDE96137E6}" presName="hierChild5" presStyleCnt="0"/>
      <dgm:spPr/>
    </dgm:pt>
    <dgm:pt modelId="{88B759C3-A4EC-4C2D-9D24-1AA22E932361}" type="pres">
      <dgm:prSet presAssocID="{C3C33461-E714-4033-A09F-C4F0E2CDB51D}" presName="Name37" presStyleLbl="parChTrans1D2" presStyleIdx="1" presStyleCnt="5"/>
      <dgm:spPr/>
      <dgm:t>
        <a:bodyPr/>
        <a:lstStyle/>
        <a:p>
          <a:endParaRPr lang="zh-CN" altLang="en-US"/>
        </a:p>
      </dgm:t>
    </dgm:pt>
    <dgm:pt modelId="{19BAA727-C921-412E-B994-13905E8D7417}" type="pres">
      <dgm:prSet presAssocID="{4D669FF6-9F60-4393-AAD2-7CEC81BF3116}" presName="hierRoot2" presStyleCnt="0">
        <dgm:presLayoutVars>
          <dgm:hierBranch val="init"/>
        </dgm:presLayoutVars>
      </dgm:prSet>
      <dgm:spPr/>
    </dgm:pt>
    <dgm:pt modelId="{8ABF1435-4C3C-49FF-8343-244F3015D366}" type="pres">
      <dgm:prSet presAssocID="{4D669FF6-9F60-4393-AAD2-7CEC81BF3116}" presName="rootComposite" presStyleCnt="0"/>
      <dgm:spPr/>
    </dgm:pt>
    <dgm:pt modelId="{DE967420-2683-4F98-BE0B-72B452CBA4DE}" type="pres">
      <dgm:prSet presAssocID="{4D669FF6-9F60-4393-AAD2-7CEC81BF3116}" presName="rootText" presStyleLbl="node2" presStyleIdx="1" presStyleCnt="3" custScaleX="58287" custScaleY="116574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9B9CC9BA-7398-4D8C-81EA-A126239B8426}" type="pres">
      <dgm:prSet presAssocID="{4D669FF6-9F60-4393-AAD2-7CEC81BF3116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706A32F1-BDB1-434D-B34E-1183A9AAFA00}" type="pres">
      <dgm:prSet presAssocID="{4D669FF6-9F60-4393-AAD2-7CEC81BF3116}" presName="hierChild4" presStyleCnt="0"/>
      <dgm:spPr/>
    </dgm:pt>
    <dgm:pt modelId="{603FB68B-1AF4-442A-8D80-E7A69BC51FC1}" type="pres">
      <dgm:prSet presAssocID="{4D669FF6-9F60-4393-AAD2-7CEC81BF3116}" presName="hierChild5" presStyleCnt="0"/>
      <dgm:spPr/>
    </dgm:pt>
    <dgm:pt modelId="{D0C55D5F-2134-4F8E-BA05-19C0236C0127}" type="pres">
      <dgm:prSet presAssocID="{E81B1B8A-5EBE-4870-BF75-7978B5059340}" presName="Name37" presStyleLbl="parChTrans1D2" presStyleIdx="2" presStyleCnt="5"/>
      <dgm:spPr/>
      <dgm:t>
        <a:bodyPr/>
        <a:lstStyle/>
        <a:p>
          <a:endParaRPr lang="zh-CN" altLang="en-US"/>
        </a:p>
      </dgm:t>
    </dgm:pt>
    <dgm:pt modelId="{01A46E48-B3F1-4B14-8D22-3A4FBB47C991}" type="pres">
      <dgm:prSet presAssocID="{955BE942-8089-48EA-9ACE-BE8DA3CDDB39}" presName="hierRoot2" presStyleCnt="0">
        <dgm:presLayoutVars>
          <dgm:hierBranch val="init"/>
        </dgm:presLayoutVars>
      </dgm:prSet>
      <dgm:spPr/>
    </dgm:pt>
    <dgm:pt modelId="{3E732355-7317-44E2-B512-A0CDC64D6562}" type="pres">
      <dgm:prSet presAssocID="{955BE942-8089-48EA-9ACE-BE8DA3CDDB39}" presName="rootComposite" presStyleCnt="0"/>
      <dgm:spPr/>
    </dgm:pt>
    <dgm:pt modelId="{4B16EBE6-7A81-496A-89AA-6D66C706C17C}" type="pres">
      <dgm:prSet presAssocID="{955BE942-8089-48EA-9ACE-BE8DA3CDDB39}" presName="rootText" presStyleLbl="node2" presStyleIdx="2" presStyleCnt="3" custScaleX="58287" custScaleY="116574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99FC44E3-3649-45FC-B0D1-B522188F4A37}" type="pres">
      <dgm:prSet presAssocID="{955BE942-8089-48EA-9ACE-BE8DA3CDDB39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9F8C977A-5E3F-4372-8B91-D5933AE9274A}" type="pres">
      <dgm:prSet presAssocID="{955BE942-8089-48EA-9ACE-BE8DA3CDDB39}" presName="hierChild4" presStyleCnt="0"/>
      <dgm:spPr/>
    </dgm:pt>
    <dgm:pt modelId="{16723666-8D23-412E-BEA1-7DFB4A4AE516}" type="pres">
      <dgm:prSet presAssocID="{955BE942-8089-48EA-9ACE-BE8DA3CDDB39}" presName="hierChild5" presStyleCnt="0"/>
      <dgm:spPr/>
    </dgm:pt>
    <dgm:pt modelId="{6194EBD1-E9F6-41D3-A463-45A875DF5D09}" type="pres">
      <dgm:prSet presAssocID="{B01BF4EA-6567-4A9B-B9FF-5A21BB67145C}" presName="hierChild3" presStyleCnt="0"/>
      <dgm:spPr/>
    </dgm:pt>
    <dgm:pt modelId="{BF9B7B94-F272-4C48-9854-29E4701F8132}" type="pres">
      <dgm:prSet presAssocID="{DCBB262E-2A51-4636-922F-989085657CD1}" presName="Name111" presStyleLbl="parChTrans1D2" presStyleIdx="3" presStyleCnt="5"/>
      <dgm:spPr/>
      <dgm:t>
        <a:bodyPr/>
        <a:lstStyle/>
        <a:p>
          <a:endParaRPr lang="zh-CN" altLang="en-US"/>
        </a:p>
      </dgm:t>
    </dgm:pt>
    <dgm:pt modelId="{0B5E0C23-6A5A-4B06-8F02-7CAB213923CA}" type="pres">
      <dgm:prSet presAssocID="{903F4A78-DA5D-4388-825F-EC5165375BC9}" presName="hierRoot3" presStyleCnt="0">
        <dgm:presLayoutVars>
          <dgm:hierBranch val="init"/>
        </dgm:presLayoutVars>
      </dgm:prSet>
      <dgm:spPr/>
    </dgm:pt>
    <dgm:pt modelId="{8B263660-1C85-4A9B-BB0F-2A7DCCF42EF3}" type="pres">
      <dgm:prSet presAssocID="{903F4A78-DA5D-4388-825F-EC5165375BC9}" presName="rootComposite3" presStyleCnt="0"/>
      <dgm:spPr/>
    </dgm:pt>
    <dgm:pt modelId="{909C05EF-E24F-4210-9922-B53E97C5191C}" type="pres">
      <dgm:prSet presAssocID="{903F4A78-DA5D-4388-825F-EC5165375BC9}" presName="rootText3" presStyleLbl="asst1" presStyleIdx="0" presStyleCnt="2" custScaleX="58287" custScaleY="116574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BF7D528F-F7DB-4C1B-9629-ACE0188B90C6}" type="pres">
      <dgm:prSet presAssocID="{903F4A78-DA5D-4388-825F-EC5165375BC9}" presName="rootConnector3" presStyleLbl="asst1" presStyleIdx="0" presStyleCnt="2"/>
      <dgm:spPr/>
      <dgm:t>
        <a:bodyPr/>
        <a:lstStyle/>
        <a:p>
          <a:endParaRPr lang="zh-CN" altLang="en-US"/>
        </a:p>
      </dgm:t>
    </dgm:pt>
    <dgm:pt modelId="{2C975B8C-11EB-436A-90AE-DE6B1D22BB75}" type="pres">
      <dgm:prSet presAssocID="{903F4A78-DA5D-4388-825F-EC5165375BC9}" presName="hierChild6" presStyleCnt="0"/>
      <dgm:spPr/>
    </dgm:pt>
    <dgm:pt modelId="{BAF08365-0DAB-4CF7-BBF6-644BE169D2B2}" type="pres">
      <dgm:prSet presAssocID="{903F4A78-DA5D-4388-825F-EC5165375BC9}" presName="hierChild7" presStyleCnt="0"/>
      <dgm:spPr/>
    </dgm:pt>
    <dgm:pt modelId="{5514BDA4-4D64-437A-A722-7034D5144357}" type="pres">
      <dgm:prSet presAssocID="{460197B4-9635-4B17-BAEE-4052690A0167}" presName="Name111" presStyleLbl="parChTrans1D2" presStyleIdx="4" presStyleCnt="5"/>
      <dgm:spPr/>
      <dgm:t>
        <a:bodyPr/>
        <a:lstStyle/>
        <a:p>
          <a:endParaRPr lang="zh-CN" altLang="en-US"/>
        </a:p>
      </dgm:t>
    </dgm:pt>
    <dgm:pt modelId="{23E326BF-FB55-425D-AFC4-797B847A2BE2}" type="pres">
      <dgm:prSet presAssocID="{29B9F489-D948-465E-B7A4-66D85F978D7C}" presName="hierRoot3" presStyleCnt="0">
        <dgm:presLayoutVars>
          <dgm:hierBranch val="init"/>
        </dgm:presLayoutVars>
      </dgm:prSet>
      <dgm:spPr/>
    </dgm:pt>
    <dgm:pt modelId="{E730A144-0EA5-43E2-9C40-142C3805410B}" type="pres">
      <dgm:prSet presAssocID="{29B9F489-D948-465E-B7A4-66D85F978D7C}" presName="rootComposite3" presStyleCnt="0"/>
      <dgm:spPr/>
    </dgm:pt>
    <dgm:pt modelId="{A021F4C2-6DA9-409C-A8C3-9E2A39A49478}" type="pres">
      <dgm:prSet presAssocID="{29B9F489-D948-465E-B7A4-66D85F978D7C}" presName="rootText3" presStyleLbl="asst1" presStyleIdx="1" presStyleCnt="2" custScaleX="58226" custScaleY="116453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88007B76-B3A5-4D84-8F2C-314853DA596B}" type="pres">
      <dgm:prSet presAssocID="{29B9F489-D948-465E-B7A4-66D85F978D7C}" presName="rootConnector3" presStyleLbl="asst1" presStyleIdx="1" presStyleCnt="2"/>
      <dgm:spPr/>
      <dgm:t>
        <a:bodyPr/>
        <a:lstStyle/>
        <a:p>
          <a:endParaRPr lang="zh-CN" altLang="en-US"/>
        </a:p>
      </dgm:t>
    </dgm:pt>
    <dgm:pt modelId="{C45E2AAA-1C74-46E7-AEE1-99DF658A3E4B}" type="pres">
      <dgm:prSet presAssocID="{29B9F489-D948-465E-B7A4-66D85F978D7C}" presName="hierChild6" presStyleCnt="0"/>
      <dgm:spPr/>
    </dgm:pt>
    <dgm:pt modelId="{88AC27A2-14CF-46F8-8DB0-D39D7A9CF3C6}" type="pres">
      <dgm:prSet presAssocID="{29B9F489-D948-465E-B7A4-66D85F978D7C}" presName="hierChild7" presStyleCnt="0"/>
      <dgm:spPr/>
    </dgm:pt>
  </dgm:ptLst>
  <dgm:cxnLst>
    <dgm:cxn modelId="{3C26378C-E274-4773-9552-016765AFB164}" type="presOf" srcId="{C3C33461-E714-4033-A09F-C4F0E2CDB51D}" destId="{88B759C3-A4EC-4C2D-9D24-1AA22E932361}" srcOrd="0" destOrd="0" presId="urn:microsoft.com/office/officeart/2005/8/layout/orgChart1"/>
    <dgm:cxn modelId="{485935FF-3D7D-4E63-BAB2-32A4F4BF2C75}" type="presOf" srcId="{B2A03A32-0F35-42B0-BC18-CE8B926091AD}" destId="{F1B45D45-36B4-4B7C-9024-9D36B2DC4A49}" srcOrd="0" destOrd="0" presId="urn:microsoft.com/office/officeart/2005/8/layout/orgChart1"/>
    <dgm:cxn modelId="{53838A76-6868-4265-945C-AAC4716D2E55}" type="presOf" srcId="{B01BF4EA-6567-4A9B-B9FF-5A21BB67145C}" destId="{6AA0F31D-E27B-4379-A3EE-C4ED7FCDAB50}" srcOrd="0" destOrd="0" presId="urn:microsoft.com/office/officeart/2005/8/layout/orgChart1"/>
    <dgm:cxn modelId="{736BB1F7-BF16-486E-B04C-1ED9087ED688}" type="presOf" srcId="{BD9E4BA9-C97D-4C08-BB7E-DBBDE96137E6}" destId="{A3AEF186-4B54-4325-A9C9-692E4AA58C02}" srcOrd="0" destOrd="0" presId="urn:microsoft.com/office/officeart/2005/8/layout/orgChart1"/>
    <dgm:cxn modelId="{88ED86FE-00D7-4C58-909C-926CBA0A2A83}" type="presOf" srcId="{955BE942-8089-48EA-9ACE-BE8DA3CDDB39}" destId="{99FC44E3-3649-45FC-B0D1-B522188F4A37}" srcOrd="1" destOrd="0" presId="urn:microsoft.com/office/officeart/2005/8/layout/orgChart1"/>
    <dgm:cxn modelId="{8353F188-65F5-4438-A83C-12751FB19477}" type="presOf" srcId="{955BE942-8089-48EA-9ACE-BE8DA3CDDB39}" destId="{4B16EBE6-7A81-496A-89AA-6D66C706C17C}" srcOrd="0" destOrd="0" presId="urn:microsoft.com/office/officeart/2005/8/layout/orgChart1"/>
    <dgm:cxn modelId="{0C3C9DFE-54DB-48A9-B55C-0C2FD9823869}" srcId="{B01BF4EA-6567-4A9B-B9FF-5A21BB67145C}" destId="{4D669FF6-9F60-4393-AAD2-7CEC81BF3116}" srcOrd="3" destOrd="0" parTransId="{C3C33461-E714-4033-A09F-C4F0E2CDB51D}" sibTransId="{BD234C69-D0F5-4050-8761-E3D1E8367BD3}"/>
    <dgm:cxn modelId="{DDBF6A59-1D74-4A6F-94B5-5CDCFB38C12B}" type="presOf" srcId="{4D669FF6-9F60-4393-AAD2-7CEC81BF3116}" destId="{9B9CC9BA-7398-4D8C-81EA-A126239B8426}" srcOrd="1" destOrd="0" presId="urn:microsoft.com/office/officeart/2005/8/layout/orgChart1"/>
    <dgm:cxn modelId="{A9E95D02-EC09-453C-BEEF-9EA8B37772D3}" type="presOf" srcId="{B01BF4EA-6567-4A9B-B9FF-5A21BB67145C}" destId="{88452364-F6F3-4E53-AD6A-3C72C89D8DD7}" srcOrd="1" destOrd="0" presId="urn:microsoft.com/office/officeart/2005/8/layout/orgChart1"/>
    <dgm:cxn modelId="{1305448D-EDA9-4FB5-A64C-CD152AFB7900}" type="presOf" srcId="{460197B4-9635-4B17-BAEE-4052690A0167}" destId="{5514BDA4-4D64-437A-A722-7034D5144357}" srcOrd="0" destOrd="0" presId="urn:microsoft.com/office/officeart/2005/8/layout/orgChart1"/>
    <dgm:cxn modelId="{D501CE2C-C280-4548-B951-9F499EB698B1}" type="presOf" srcId="{29B9F489-D948-465E-B7A4-66D85F978D7C}" destId="{88007B76-B3A5-4D84-8F2C-314853DA596B}" srcOrd="1" destOrd="0" presId="urn:microsoft.com/office/officeart/2005/8/layout/orgChart1"/>
    <dgm:cxn modelId="{564229C8-5966-44C9-99C2-A8C39E64AF2A}" type="presOf" srcId="{E81B1B8A-5EBE-4870-BF75-7978B5059340}" destId="{D0C55D5F-2134-4F8E-BA05-19C0236C0127}" srcOrd="0" destOrd="0" presId="urn:microsoft.com/office/officeart/2005/8/layout/orgChart1"/>
    <dgm:cxn modelId="{D1DD5694-F364-4116-B0B6-547F35ACFC84}" srcId="{B01BF4EA-6567-4A9B-B9FF-5A21BB67145C}" destId="{29B9F489-D948-465E-B7A4-66D85F978D7C}" srcOrd="1" destOrd="0" parTransId="{460197B4-9635-4B17-BAEE-4052690A0167}" sibTransId="{4F4DB8F4-7BCC-4493-8149-BDABF32D77C8}"/>
    <dgm:cxn modelId="{6CAD5832-B775-49F0-8875-915B8717BC07}" srcId="{B01BF4EA-6567-4A9B-B9FF-5A21BB67145C}" destId="{903F4A78-DA5D-4388-825F-EC5165375BC9}" srcOrd="0" destOrd="0" parTransId="{DCBB262E-2A51-4636-922F-989085657CD1}" sibTransId="{95DE9C30-1B3E-407E-8BD0-3149E18A9AF3}"/>
    <dgm:cxn modelId="{12CD13D8-76DA-4989-95C3-60A246BBF072}" type="presOf" srcId="{480BA05C-7974-41E6-9CE5-1F6D25A89E24}" destId="{06BF0B0D-9350-437E-9E01-DDB017B34938}" srcOrd="0" destOrd="0" presId="urn:microsoft.com/office/officeart/2005/8/layout/orgChart1"/>
    <dgm:cxn modelId="{AC179220-5487-4332-AF5B-9D1C4EC97646}" srcId="{480BA05C-7974-41E6-9CE5-1F6D25A89E24}" destId="{B01BF4EA-6567-4A9B-B9FF-5A21BB67145C}" srcOrd="0" destOrd="0" parTransId="{B59AF844-26C7-4C14-8DC9-1CA8DB894B31}" sibTransId="{74D5FC0E-E744-49CC-BABC-A1C7E92C8782}"/>
    <dgm:cxn modelId="{17F87B21-17E5-411D-AE65-DB38244846B2}" type="presOf" srcId="{BD9E4BA9-C97D-4C08-BB7E-DBBDE96137E6}" destId="{568CEF41-C1E4-4B15-8AE8-B6AE5DC6E32A}" srcOrd="1" destOrd="0" presId="urn:microsoft.com/office/officeart/2005/8/layout/orgChart1"/>
    <dgm:cxn modelId="{AB926909-99E0-4FEE-B461-ABECCCC32BDF}" type="presOf" srcId="{903F4A78-DA5D-4388-825F-EC5165375BC9}" destId="{909C05EF-E24F-4210-9922-B53E97C5191C}" srcOrd="0" destOrd="0" presId="urn:microsoft.com/office/officeart/2005/8/layout/orgChart1"/>
    <dgm:cxn modelId="{0405AC71-61EB-4A08-9A47-63AABDB596B6}" srcId="{B01BF4EA-6567-4A9B-B9FF-5A21BB67145C}" destId="{BD9E4BA9-C97D-4C08-BB7E-DBBDE96137E6}" srcOrd="2" destOrd="0" parTransId="{B2A03A32-0F35-42B0-BC18-CE8B926091AD}" sibTransId="{162A5848-63C0-4D03-B02C-6A9820032F2C}"/>
    <dgm:cxn modelId="{13F9B984-AD60-479F-A0F4-9A06FE1B32BA}" type="presOf" srcId="{903F4A78-DA5D-4388-825F-EC5165375BC9}" destId="{BF7D528F-F7DB-4C1B-9629-ACE0188B90C6}" srcOrd="1" destOrd="0" presId="urn:microsoft.com/office/officeart/2005/8/layout/orgChart1"/>
    <dgm:cxn modelId="{439FE85F-BFD9-404F-BDBE-FF9F424F3ACA}" type="presOf" srcId="{4D669FF6-9F60-4393-AAD2-7CEC81BF3116}" destId="{DE967420-2683-4F98-BE0B-72B452CBA4DE}" srcOrd="0" destOrd="0" presId="urn:microsoft.com/office/officeart/2005/8/layout/orgChart1"/>
    <dgm:cxn modelId="{A2E2C221-BC8C-49E3-ADDE-5ACBB2E7D1F2}" type="presOf" srcId="{DCBB262E-2A51-4636-922F-989085657CD1}" destId="{BF9B7B94-F272-4C48-9854-29E4701F8132}" srcOrd="0" destOrd="0" presId="urn:microsoft.com/office/officeart/2005/8/layout/orgChart1"/>
    <dgm:cxn modelId="{4130D3DF-1677-458D-AB58-FB78E5E9BEFC}" type="presOf" srcId="{29B9F489-D948-465E-B7A4-66D85F978D7C}" destId="{A021F4C2-6DA9-409C-A8C3-9E2A39A49478}" srcOrd="0" destOrd="0" presId="urn:microsoft.com/office/officeart/2005/8/layout/orgChart1"/>
    <dgm:cxn modelId="{7249F45B-66A9-4D39-BD1B-666FE0166EF6}" srcId="{B01BF4EA-6567-4A9B-B9FF-5A21BB67145C}" destId="{955BE942-8089-48EA-9ACE-BE8DA3CDDB39}" srcOrd="4" destOrd="0" parTransId="{E81B1B8A-5EBE-4870-BF75-7978B5059340}" sibTransId="{F6ACFD68-84D4-40FD-B9A2-B929CE28A54B}"/>
    <dgm:cxn modelId="{23553E94-821E-4E4B-9A79-BEF20F2354B4}" type="presParOf" srcId="{06BF0B0D-9350-437E-9E01-DDB017B34938}" destId="{52CA73F5-3246-4E24-A947-6128F04D9966}" srcOrd="0" destOrd="0" presId="urn:microsoft.com/office/officeart/2005/8/layout/orgChart1"/>
    <dgm:cxn modelId="{4598749C-1F8C-4BF0-B9F8-1D8863ACF522}" type="presParOf" srcId="{52CA73F5-3246-4E24-A947-6128F04D9966}" destId="{DED43855-53AE-418F-99A6-C52D2BD35A8D}" srcOrd="0" destOrd="0" presId="urn:microsoft.com/office/officeart/2005/8/layout/orgChart1"/>
    <dgm:cxn modelId="{5D04C803-66FB-4C26-81FD-1211AD79D36F}" type="presParOf" srcId="{DED43855-53AE-418F-99A6-C52D2BD35A8D}" destId="{6AA0F31D-E27B-4379-A3EE-C4ED7FCDAB50}" srcOrd="0" destOrd="0" presId="urn:microsoft.com/office/officeart/2005/8/layout/orgChart1"/>
    <dgm:cxn modelId="{BD2C1D8A-6464-4AA5-803D-2C491FDD40D7}" type="presParOf" srcId="{DED43855-53AE-418F-99A6-C52D2BD35A8D}" destId="{88452364-F6F3-4E53-AD6A-3C72C89D8DD7}" srcOrd="1" destOrd="0" presId="urn:microsoft.com/office/officeart/2005/8/layout/orgChart1"/>
    <dgm:cxn modelId="{B65B02CF-E379-4D69-A7A9-4CB1C8281E04}" type="presParOf" srcId="{52CA73F5-3246-4E24-A947-6128F04D9966}" destId="{164BEEAC-5FFA-4169-975B-8949BFF044E6}" srcOrd="1" destOrd="0" presId="urn:microsoft.com/office/officeart/2005/8/layout/orgChart1"/>
    <dgm:cxn modelId="{7F549F7C-BE76-4C3A-AE3A-0ABE1C49B8C1}" type="presParOf" srcId="{164BEEAC-5FFA-4169-975B-8949BFF044E6}" destId="{F1B45D45-36B4-4B7C-9024-9D36B2DC4A49}" srcOrd="0" destOrd="0" presId="urn:microsoft.com/office/officeart/2005/8/layout/orgChart1"/>
    <dgm:cxn modelId="{6D9FEA5F-E5DC-4FE2-AA71-FA57AC80B8DB}" type="presParOf" srcId="{164BEEAC-5FFA-4169-975B-8949BFF044E6}" destId="{BB00D2C0-BE6A-45E3-B5DB-A6ED03D285DB}" srcOrd="1" destOrd="0" presId="urn:microsoft.com/office/officeart/2005/8/layout/orgChart1"/>
    <dgm:cxn modelId="{95ECEA69-59F9-4986-BC8E-D0D120F479C5}" type="presParOf" srcId="{BB00D2C0-BE6A-45E3-B5DB-A6ED03D285DB}" destId="{8B51D314-2BBE-466A-81A1-34862B279BF1}" srcOrd="0" destOrd="0" presId="urn:microsoft.com/office/officeart/2005/8/layout/orgChart1"/>
    <dgm:cxn modelId="{6A01D0A4-B5FD-4E9B-8DF1-88BE91B17835}" type="presParOf" srcId="{8B51D314-2BBE-466A-81A1-34862B279BF1}" destId="{A3AEF186-4B54-4325-A9C9-692E4AA58C02}" srcOrd="0" destOrd="0" presId="urn:microsoft.com/office/officeart/2005/8/layout/orgChart1"/>
    <dgm:cxn modelId="{997CF188-5EA3-47AB-8607-356DFA091841}" type="presParOf" srcId="{8B51D314-2BBE-466A-81A1-34862B279BF1}" destId="{568CEF41-C1E4-4B15-8AE8-B6AE5DC6E32A}" srcOrd="1" destOrd="0" presId="urn:microsoft.com/office/officeart/2005/8/layout/orgChart1"/>
    <dgm:cxn modelId="{B1FE4CB6-840A-4EC8-8BA1-61A3089C10E5}" type="presParOf" srcId="{BB00D2C0-BE6A-45E3-B5DB-A6ED03D285DB}" destId="{259DAD70-4854-4388-9D7C-FC9E0F51FDC3}" srcOrd="1" destOrd="0" presId="urn:microsoft.com/office/officeart/2005/8/layout/orgChart1"/>
    <dgm:cxn modelId="{E77F6893-6E7F-4F7E-AAA9-7D02F965F76E}" type="presParOf" srcId="{BB00D2C0-BE6A-45E3-B5DB-A6ED03D285DB}" destId="{3F7402CE-4AA8-4842-9234-0342E9845CD3}" srcOrd="2" destOrd="0" presId="urn:microsoft.com/office/officeart/2005/8/layout/orgChart1"/>
    <dgm:cxn modelId="{C43A8D8B-36C8-4EA0-B7AF-7B5704342AAF}" type="presParOf" srcId="{164BEEAC-5FFA-4169-975B-8949BFF044E6}" destId="{88B759C3-A4EC-4C2D-9D24-1AA22E932361}" srcOrd="2" destOrd="0" presId="urn:microsoft.com/office/officeart/2005/8/layout/orgChart1"/>
    <dgm:cxn modelId="{A873848E-B135-4EE5-80B8-FB2270B3A8AC}" type="presParOf" srcId="{164BEEAC-5FFA-4169-975B-8949BFF044E6}" destId="{19BAA727-C921-412E-B994-13905E8D7417}" srcOrd="3" destOrd="0" presId="urn:microsoft.com/office/officeart/2005/8/layout/orgChart1"/>
    <dgm:cxn modelId="{4E0B6E93-10E6-48B6-9EF8-6788A1936A37}" type="presParOf" srcId="{19BAA727-C921-412E-B994-13905E8D7417}" destId="{8ABF1435-4C3C-49FF-8343-244F3015D366}" srcOrd="0" destOrd="0" presId="urn:microsoft.com/office/officeart/2005/8/layout/orgChart1"/>
    <dgm:cxn modelId="{3CB18D36-39CD-40DC-B05E-E35918EF7922}" type="presParOf" srcId="{8ABF1435-4C3C-49FF-8343-244F3015D366}" destId="{DE967420-2683-4F98-BE0B-72B452CBA4DE}" srcOrd="0" destOrd="0" presId="urn:microsoft.com/office/officeart/2005/8/layout/orgChart1"/>
    <dgm:cxn modelId="{34029F94-C716-416D-A5DE-44D7A44416A5}" type="presParOf" srcId="{8ABF1435-4C3C-49FF-8343-244F3015D366}" destId="{9B9CC9BA-7398-4D8C-81EA-A126239B8426}" srcOrd="1" destOrd="0" presId="urn:microsoft.com/office/officeart/2005/8/layout/orgChart1"/>
    <dgm:cxn modelId="{2791E327-F77E-42DE-A94A-BE5086486965}" type="presParOf" srcId="{19BAA727-C921-412E-B994-13905E8D7417}" destId="{706A32F1-BDB1-434D-B34E-1183A9AAFA00}" srcOrd="1" destOrd="0" presId="urn:microsoft.com/office/officeart/2005/8/layout/orgChart1"/>
    <dgm:cxn modelId="{87A5E026-E1EE-43CA-A9F7-758E570091D0}" type="presParOf" srcId="{19BAA727-C921-412E-B994-13905E8D7417}" destId="{603FB68B-1AF4-442A-8D80-E7A69BC51FC1}" srcOrd="2" destOrd="0" presId="urn:microsoft.com/office/officeart/2005/8/layout/orgChart1"/>
    <dgm:cxn modelId="{CD3F861D-E69D-443C-8A82-4AAB53AC2000}" type="presParOf" srcId="{164BEEAC-5FFA-4169-975B-8949BFF044E6}" destId="{D0C55D5F-2134-4F8E-BA05-19C0236C0127}" srcOrd="4" destOrd="0" presId="urn:microsoft.com/office/officeart/2005/8/layout/orgChart1"/>
    <dgm:cxn modelId="{D605DD3A-91E5-4E6B-B4B3-E451FBBAB815}" type="presParOf" srcId="{164BEEAC-5FFA-4169-975B-8949BFF044E6}" destId="{01A46E48-B3F1-4B14-8D22-3A4FBB47C991}" srcOrd="5" destOrd="0" presId="urn:microsoft.com/office/officeart/2005/8/layout/orgChart1"/>
    <dgm:cxn modelId="{CD999D37-38E8-47C2-974B-FF2733F9216B}" type="presParOf" srcId="{01A46E48-B3F1-4B14-8D22-3A4FBB47C991}" destId="{3E732355-7317-44E2-B512-A0CDC64D6562}" srcOrd="0" destOrd="0" presId="urn:microsoft.com/office/officeart/2005/8/layout/orgChart1"/>
    <dgm:cxn modelId="{8FA56824-4527-46F0-8BE8-AFC6DCB55A22}" type="presParOf" srcId="{3E732355-7317-44E2-B512-A0CDC64D6562}" destId="{4B16EBE6-7A81-496A-89AA-6D66C706C17C}" srcOrd="0" destOrd="0" presId="urn:microsoft.com/office/officeart/2005/8/layout/orgChart1"/>
    <dgm:cxn modelId="{CE975047-8AD2-46AE-A19D-D0D28916FD52}" type="presParOf" srcId="{3E732355-7317-44E2-B512-A0CDC64D6562}" destId="{99FC44E3-3649-45FC-B0D1-B522188F4A37}" srcOrd="1" destOrd="0" presId="urn:microsoft.com/office/officeart/2005/8/layout/orgChart1"/>
    <dgm:cxn modelId="{348D870C-8D4C-45E9-83C0-3A2882FA4BBF}" type="presParOf" srcId="{01A46E48-B3F1-4B14-8D22-3A4FBB47C991}" destId="{9F8C977A-5E3F-4372-8B91-D5933AE9274A}" srcOrd="1" destOrd="0" presId="urn:microsoft.com/office/officeart/2005/8/layout/orgChart1"/>
    <dgm:cxn modelId="{40E345AA-26CA-4F0C-9B81-84E7C6277868}" type="presParOf" srcId="{01A46E48-B3F1-4B14-8D22-3A4FBB47C991}" destId="{16723666-8D23-412E-BEA1-7DFB4A4AE516}" srcOrd="2" destOrd="0" presId="urn:microsoft.com/office/officeart/2005/8/layout/orgChart1"/>
    <dgm:cxn modelId="{741CA0EC-55D0-4BED-BB62-7B6388484EFE}" type="presParOf" srcId="{52CA73F5-3246-4E24-A947-6128F04D9966}" destId="{6194EBD1-E9F6-41D3-A463-45A875DF5D09}" srcOrd="2" destOrd="0" presId="urn:microsoft.com/office/officeart/2005/8/layout/orgChart1"/>
    <dgm:cxn modelId="{4DF7C743-8387-41E8-9758-20791822008C}" type="presParOf" srcId="{6194EBD1-E9F6-41D3-A463-45A875DF5D09}" destId="{BF9B7B94-F272-4C48-9854-29E4701F8132}" srcOrd="0" destOrd="0" presId="urn:microsoft.com/office/officeart/2005/8/layout/orgChart1"/>
    <dgm:cxn modelId="{C2250790-2F24-4461-9C49-3FA684BC1E38}" type="presParOf" srcId="{6194EBD1-E9F6-41D3-A463-45A875DF5D09}" destId="{0B5E0C23-6A5A-4B06-8F02-7CAB213923CA}" srcOrd="1" destOrd="0" presId="urn:microsoft.com/office/officeart/2005/8/layout/orgChart1"/>
    <dgm:cxn modelId="{3681713E-2073-46D8-8E69-670BE7BFDC49}" type="presParOf" srcId="{0B5E0C23-6A5A-4B06-8F02-7CAB213923CA}" destId="{8B263660-1C85-4A9B-BB0F-2A7DCCF42EF3}" srcOrd="0" destOrd="0" presId="urn:microsoft.com/office/officeart/2005/8/layout/orgChart1"/>
    <dgm:cxn modelId="{F9B742B1-FD7E-4F45-AE13-BECFC65970B6}" type="presParOf" srcId="{8B263660-1C85-4A9B-BB0F-2A7DCCF42EF3}" destId="{909C05EF-E24F-4210-9922-B53E97C5191C}" srcOrd="0" destOrd="0" presId="urn:microsoft.com/office/officeart/2005/8/layout/orgChart1"/>
    <dgm:cxn modelId="{E377E145-338F-42D3-B8F0-4C03CDA06AEB}" type="presParOf" srcId="{8B263660-1C85-4A9B-BB0F-2A7DCCF42EF3}" destId="{BF7D528F-F7DB-4C1B-9629-ACE0188B90C6}" srcOrd="1" destOrd="0" presId="urn:microsoft.com/office/officeart/2005/8/layout/orgChart1"/>
    <dgm:cxn modelId="{2A221212-E987-4B04-8E0E-3456AEC8A31A}" type="presParOf" srcId="{0B5E0C23-6A5A-4B06-8F02-7CAB213923CA}" destId="{2C975B8C-11EB-436A-90AE-DE6B1D22BB75}" srcOrd="1" destOrd="0" presId="urn:microsoft.com/office/officeart/2005/8/layout/orgChart1"/>
    <dgm:cxn modelId="{99CF95C9-B4D1-4820-BEC7-EBC676BE8A2B}" type="presParOf" srcId="{0B5E0C23-6A5A-4B06-8F02-7CAB213923CA}" destId="{BAF08365-0DAB-4CF7-BBF6-644BE169D2B2}" srcOrd="2" destOrd="0" presId="urn:microsoft.com/office/officeart/2005/8/layout/orgChart1"/>
    <dgm:cxn modelId="{536A1CC9-9D61-4E39-A474-1CA20A52582E}" type="presParOf" srcId="{6194EBD1-E9F6-41D3-A463-45A875DF5D09}" destId="{5514BDA4-4D64-437A-A722-7034D5144357}" srcOrd="2" destOrd="0" presId="urn:microsoft.com/office/officeart/2005/8/layout/orgChart1"/>
    <dgm:cxn modelId="{243EF8AE-7B24-4573-9744-BAF917674289}" type="presParOf" srcId="{6194EBD1-E9F6-41D3-A463-45A875DF5D09}" destId="{23E326BF-FB55-425D-AFC4-797B847A2BE2}" srcOrd="3" destOrd="0" presId="urn:microsoft.com/office/officeart/2005/8/layout/orgChart1"/>
    <dgm:cxn modelId="{18D0EC25-08DB-454E-9637-4CB687D74EF5}" type="presParOf" srcId="{23E326BF-FB55-425D-AFC4-797B847A2BE2}" destId="{E730A144-0EA5-43E2-9C40-142C3805410B}" srcOrd="0" destOrd="0" presId="urn:microsoft.com/office/officeart/2005/8/layout/orgChart1"/>
    <dgm:cxn modelId="{4AE58AC2-0781-4FB4-80DD-20E231A92420}" type="presParOf" srcId="{E730A144-0EA5-43E2-9C40-142C3805410B}" destId="{A021F4C2-6DA9-409C-A8C3-9E2A39A49478}" srcOrd="0" destOrd="0" presId="urn:microsoft.com/office/officeart/2005/8/layout/orgChart1"/>
    <dgm:cxn modelId="{A93EDA16-889E-4309-AD3C-33C5B6EF1EAC}" type="presParOf" srcId="{E730A144-0EA5-43E2-9C40-142C3805410B}" destId="{88007B76-B3A5-4D84-8F2C-314853DA596B}" srcOrd="1" destOrd="0" presId="urn:microsoft.com/office/officeart/2005/8/layout/orgChart1"/>
    <dgm:cxn modelId="{F30EF787-41F3-4978-9A39-2E0FDCCB8553}" type="presParOf" srcId="{23E326BF-FB55-425D-AFC4-797B847A2BE2}" destId="{C45E2AAA-1C74-46E7-AEE1-99DF658A3E4B}" srcOrd="1" destOrd="0" presId="urn:microsoft.com/office/officeart/2005/8/layout/orgChart1"/>
    <dgm:cxn modelId="{AF336657-F7A6-4F89-9C7B-D77A8B228F84}" type="presParOf" srcId="{23E326BF-FB55-425D-AFC4-797B847A2BE2}" destId="{88AC27A2-14CF-46F8-8DB0-D39D7A9CF3C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14BDA4-4D64-437A-A722-7034D5144357}">
      <dsp:nvSpPr>
        <dsp:cNvPr id="0" name=""/>
        <dsp:cNvSpPr/>
      </dsp:nvSpPr>
      <dsp:spPr>
        <a:xfrm>
          <a:off x="3047999" y="1092624"/>
          <a:ext cx="587995" cy="938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8808"/>
              </a:lnTo>
              <a:lnTo>
                <a:pt x="587995" y="9388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9B7B94-F272-4C48-9854-29E4701F8132}">
      <dsp:nvSpPr>
        <dsp:cNvPr id="0" name=""/>
        <dsp:cNvSpPr/>
      </dsp:nvSpPr>
      <dsp:spPr>
        <a:xfrm>
          <a:off x="2851295" y="1092624"/>
          <a:ext cx="196704" cy="939375"/>
        </a:xfrm>
        <a:custGeom>
          <a:avLst/>
          <a:gdLst/>
          <a:ahLst/>
          <a:cxnLst/>
          <a:rect l="0" t="0" r="0" b="0"/>
          <a:pathLst>
            <a:path>
              <a:moveTo>
                <a:pt x="196704" y="0"/>
              </a:moveTo>
              <a:lnTo>
                <a:pt x="196704" y="939375"/>
              </a:lnTo>
              <a:lnTo>
                <a:pt x="0" y="93937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C55D5F-2134-4F8E-BA05-19C0236C0127}">
      <dsp:nvSpPr>
        <dsp:cNvPr id="0" name=""/>
        <dsp:cNvSpPr/>
      </dsp:nvSpPr>
      <dsp:spPr>
        <a:xfrm>
          <a:off x="3047999" y="1092624"/>
          <a:ext cx="1485342" cy="1878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2046"/>
              </a:lnTo>
              <a:lnTo>
                <a:pt x="1485342" y="1682046"/>
              </a:lnTo>
              <a:lnTo>
                <a:pt x="1485342" y="18787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B759C3-A4EC-4C2D-9D24-1AA22E932361}">
      <dsp:nvSpPr>
        <dsp:cNvPr id="0" name=""/>
        <dsp:cNvSpPr/>
      </dsp:nvSpPr>
      <dsp:spPr>
        <a:xfrm>
          <a:off x="3002279" y="1092624"/>
          <a:ext cx="91440" cy="18787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787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B45D45-36B4-4B7C-9024-9D36B2DC4A49}">
      <dsp:nvSpPr>
        <dsp:cNvPr id="0" name=""/>
        <dsp:cNvSpPr/>
      </dsp:nvSpPr>
      <dsp:spPr>
        <a:xfrm>
          <a:off x="1562657" y="1092624"/>
          <a:ext cx="1485342" cy="1878750"/>
        </a:xfrm>
        <a:custGeom>
          <a:avLst/>
          <a:gdLst/>
          <a:ahLst/>
          <a:cxnLst/>
          <a:rect l="0" t="0" r="0" b="0"/>
          <a:pathLst>
            <a:path>
              <a:moveTo>
                <a:pt x="1485342" y="0"/>
              </a:moveTo>
              <a:lnTo>
                <a:pt x="1485342" y="1682046"/>
              </a:lnTo>
              <a:lnTo>
                <a:pt x="0" y="1682046"/>
              </a:lnTo>
              <a:lnTo>
                <a:pt x="0" y="18787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A0F31D-E27B-4379-A3EE-C4ED7FCDAB50}">
      <dsp:nvSpPr>
        <dsp:cNvPr id="0" name=""/>
        <dsp:cNvSpPr/>
      </dsp:nvSpPr>
      <dsp:spPr>
        <a:xfrm>
          <a:off x="2502033" y="691"/>
          <a:ext cx="1091933" cy="109193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5000" kern="1200" dirty="0"/>
            <a:t> </a:t>
          </a:r>
          <a:endParaRPr lang="zh-CN" altLang="en-US" sz="5000" kern="1200" dirty="0"/>
        </a:p>
      </dsp:txBody>
      <dsp:txXfrm>
        <a:off x="2661943" y="160601"/>
        <a:ext cx="772113" cy="772113"/>
      </dsp:txXfrm>
    </dsp:sp>
    <dsp:sp modelId="{A3AEF186-4B54-4325-A9C9-692E4AA58C02}">
      <dsp:nvSpPr>
        <dsp:cNvPr id="0" name=""/>
        <dsp:cNvSpPr/>
      </dsp:nvSpPr>
      <dsp:spPr>
        <a:xfrm>
          <a:off x="1016691" y="2971375"/>
          <a:ext cx="1091933" cy="109193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5000" kern="1200" dirty="0"/>
            <a:t> </a:t>
          </a:r>
          <a:endParaRPr lang="zh-CN" altLang="en-US" sz="5000" kern="1200" dirty="0"/>
        </a:p>
      </dsp:txBody>
      <dsp:txXfrm>
        <a:off x="1176601" y="3131285"/>
        <a:ext cx="772113" cy="772113"/>
      </dsp:txXfrm>
    </dsp:sp>
    <dsp:sp modelId="{DE967420-2683-4F98-BE0B-72B452CBA4DE}">
      <dsp:nvSpPr>
        <dsp:cNvPr id="0" name=""/>
        <dsp:cNvSpPr/>
      </dsp:nvSpPr>
      <dsp:spPr>
        <a:xfrm>
          <a:off x="2502033" y="2971375"/>
          <a:ext cx="1091933" cy="109193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5000" kern="1200" dirty="0"/>
            <a:t> </a:t>
          </a:r>
          <a:endParaRPr lang="zh-CN" altLang="en-US" sz="5000" kern="1200" dirty="0"/>
        </a:p>
      </dsp:txBody>
      <dsp:txXfrm>
        <a:off x="2661943" y="3131285"/>
        <a:ext cx="772113" cy="772113"/>
      </dsp:txXfrm>
    </dsp:sp>
    <dsp:sp modelId="{4B16EBE6-7A81-496A-89AA-6D66C706C17C}">
      <dsp:nvSpPr>
        <dsp:cNvPr id="0" name=""/>
        <dsp:cNvSpPr/>
      </dsp:nvSpPr>
      <dsp:spPr>
        <a:xfrm>
          <a:off x="3987375" y="2971375"/>
          <a:ext cx="1091933" cy="109193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5000" kern="1200" dirty="0"/>
            <a:t> </a:t>
          </a:r>
          <a:endParaRPr lang="zh-CN" altLang="en-US" sz="5000" kern="1200" dirty="0"/>
        </a:p>
      </dsp:txBody>
      <dsp:txXfrm>
        <a:off x="4147285" y="3131285"/>
        <a:ext cx="772113" cy="772113"/>
      </dsp:txXfrm>
    </dsp:sp>
    <dsp:sp modelId="{909C05EF-E24F-4210-9922-B53E97C5191C}">
      <dsp:nvSpPr>
        <dsp:cNvPr id="0" name=""/>
        <dsp:cNvSpPr/>
      </dsp:nvSpPr>
      <dsp:spPr>
        <a:xfrm>
          <a:off x="1759362" y="1486033"/>
          <a:ext cx="1091933" cy="109193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5000" kern="1200" dirty="0"/>
            <a:t> </a:t>
          </a:r>
          <a:endParaRPr lang="zh-CN" altLang="en-US" sz="5000" kern="1200" dirty="0"/>
        </a:p>
      </dsp:txBody>
      <dsp:txXfrm>
        <a:off x="1919272" y="1645943"/>
        <a:ext cx="772113" cy="772113"/>
      </dsp:txXfrm>
    </dsp:sp>
    <dsp:sp modelId="{A021F4C2-6DA9-409C-A8C3-9E2A39A49478}">
      <dsp:nvSpPr>
        <dsp:cNvPr id="0" name=""/>
        <dsp:cNvSpPr/>
      </dsp:nvSpPr>
      <dsp:spPr>
        <a:xfrm>
          <a:off x="3635995" y="1486033"/>
          <a:ext cx="1090790" cy="109080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0" kern="1200" dirty="0"/>
        </a:p>
      </dsp:txBody>
      <dsp:txXfrm>
        <a:off x="3795737" y="1645777"/>
        <a:ext cx="771306" cy="7713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D1F27D5-1A87-4A70-B9F4-7ACDC6B3850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063C15D-DFC0-4E1C-BEA3-84B6462648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FECF46-B66D-4A7B-A979-0109F8FEA780}" type="datetimeFigureOut">
              <a:rPr lang="zh-CN" altLang="en-US" smtClean="0"/>
              <a:t>2017/9/15 Friday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77811C-28E5-4F1F-B03E-B4165EFAC4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00CEE91-0024-46DE-9A50-617544F04A2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CC272C-F5C8-4BD9-88C7-966F0EAA7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61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2017/9/15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 完成后关闭编辑母版即可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中文字内容仅做填充示范使用，不代表个人观点、不做为知识传播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 userDrawn="1"/>
        </p:nvSpPr>
        <p:spPr bwMode="auto">
          <a:xfrm>
            <a:off x="4572000" y="0"/>
            <a:ext cx="3478213" cy="565150"/>
          </a:xfrm>
          <a:custGeom>
            <a:avLst/>
            <a:gdLst>
              <a:gd name="T0" fmla="*/ 9628 w 10955"/>
              <a:gd name="T1" fmla="*/ 1778 h 1778"/>
              <a:gd name="T2" fmla="*/ 10955 w 10955"/>
              <a:gd name="T3" fmla="*/ 0 h 1778"/>
              <a:gd name="T4" fmla="*/ 0 w 10955"/>
              <a:gd name="T5" fmla="*/ 0 h 1778"/>
              <a:gd name="T6" fmla="*/ 9628 w 10955"/>
              <a:gd name="T7" fmla="*/ 1778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55" h="1778">
                <a:moveTo>
                  <a:pt x="9628" y="1778"/>
                </a:moveTo>
                <a:lnTo>
                  <a:pt x="10955" y="0"/>
                </a:lnTo>
                <a:lnTo>
                  <a:pt x="0" y="0"/>
                </a:lnTo>
                <a:lnTo>
                  <a:pt x="9628" y="1778"/>
                </a:lnTo>
                <a:close/>
              </a:path>
            </a:pathLst>
          </a:custGeom>
          <a:solidFill>
            <a:srgbClr val="017DBD"/>
          </a:solidFill>
          <a:ln w="6350">
            <a:solidFill>
              <a:srgbClr val="017DBD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/>
          <p:nvPr userDrawn="1"/>
        </p:nvSpPr>
        <p:spPr bwMode="auto">
          <a:xfrm>
            <a:off x="7629525" y="0"/>
            <a:ext cx="1514475" cy="2243138"/>
          </a:xfrm>
          <a:custGeom>
            <a:avLst/>
            <a:gdLst>
              <a:gd name="T0" fmla="*/ 1327 w 4772"/>
              <a:gd name="T1" fmla="*/ 0 h 7065"/>
              <a:gd name="T2" fmla="*/ 0 w 4772"/>
              <a:gd name="T3" fmla="*/ 1778 h 7065"/>
              <a:gd name="T4" fmla="*/ 4772 w 4772"/>
              <a:gd name="T5" fmla="*/ 7065 h 7065"/>
              <a:gd name="T6" fmla="*/ 4772 w 4772"/>
              <a:gd name="T7" fmla="*/ 0 h 7065"/>
              <a:gd name="T8" fmla="*/ 1327 w 4772"/>
              <a:gd name="T9" fmla="*/ 0 h 7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72" h="7065">
                <a:moveTo>
                  <a:pt x="1327" y="0"/>
                </a:moveTo>
                <a:lnTo>
                  <a:pt x="0" y="1778"/>
                </a:lnTo>
                <a:lnTo>
                  <a:pt x="4772" y="7065"/>
                </a:lnTo>
                <a:lnTo>
                  <a:pt x="4772" y="0"/>
                </a:lnTo>
                <a:lnTo>
                  <a:pt x="1327" y="0"/>
                </a:lnTo>
                <a:close/>
              </a:path>
            </a:pathLst>
          </a:custGeom>
          <a:solidFill>
            <a:srgbClr val="0283C4"/>
          </a:solidFill>
          <a:ln w="6350">
            <a:solidFill>
              <a:srgbClr val="0283C4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"/>
          <p:cNvSpPr/>
          <p:nvPr userDrawn="1"/>
        </p:nvSpPr>
        <p:spPr bwMode="auto">
          <a:xfrm>
            <a:off x="7629525" y="565150"/>
            <a:ext cx="1514475" cy="3027363"/>
          </a:xfrm>
          <a:custGeom>
            <a:avLst/>
            <a:gdLst>
              <a:gd name="T0" fmla="*/ 4772 w 4772"/>
              <a:gd name="T1" fmla="*/ 5287 h 9538"/>
              <a:gd name="T2" fmla="*/ 0 w 4772"/>
              <a:gd name="T3" fmla="*/ 0 h 9538"/>
              <a:gd name="T4" fmla="*/ 1507 w 4772"/>
              <a:gd name="T5" fmla="*/ 9538 h 9538"/>
              <a:gd name="T6" fmla="*/ 4772 w 4772"/>
              <a:gd name="T7" fmla="*/ 5287 h 9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72" h="9538">
                <a:moveTo>
                  <a:pt x="4772" y="5287"/>
                </a:moveTo>
                <a:lnTo>
                  <a:pt x="0" y="0"/>
                </a:lnTo>
                <a:lnTo>
                  <a:pt x="1507" y="9538"/>
                </a:lnTo>
                <a:lnTo>
                  <a:pt x="4772" y="5287"/>
                </a:lnTo>
                <a:close/>
              </a:path>
            </a:pathLst>
          </a:custGeom>
          <a:solidFill>
            <a:srgbClr val="1B92CC"/>
          </a:solidFill>
          <a:ln w="6350">
            <a:solidFill>
              <a:srgbClr val="1B92C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8"/>
          <p:cNvSpPr/>
          <p:nvPr userDrawn="1"/>
        </p:nvSpPr>
        <p:spPr bwMode="auto">
          <a:xfrm>
            <a:off x="7807325" y="4506913"/>
            <a:ext cx="1336675" cy="636588"/>
          </a:xfrm>
          <a:custGeom>
            <a:avLst/>
            <a:gdLst>
              <a:gd name="T0" fmla="*/ 4210 w 4210"/>
              <a:gd name="T1" fmla="*/ 2004 h 2004"/>
              <a:gd name="T2" fmla="*/ 4210 w 4210"/>
              <a:gd name="T3" fmla="*/ 0 h 2004"/>
              <a:gd name="T4" fmla="*/ 0 w 4210"/>
              <a:gd name="T5" fmla="*/ 2004 h 2004"/>
              <a:gd name="T6" fmla="*/ 4210 w 4210"/>
              <a:gd name="T7" fmla="*/ 2004 h 2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10" h="2004">
                <a:moveTo>
                  <a:pt x="4210" y="2004"/>
                </a:moveTo>
                <a:lnTo>
                  <a:pt x="4210" y="0"/>
                </a:lnTo>
                <a:lnTo>
                  <a:pt x="0" y="2004"/>
                </a:lnTo>
                <a:lnTo>
                  <a:pt x="4210" y="2004"/>
                </a:lnTo>
                <a:close/>
              </a:path>
            </a:pathLst>
          </a:custGeom>
          <a:solidFill>
            <a:srgbClr val="2BA22C"/>
          </a:solidFill>
          <a:ln w="6350">
            <a:solidFill>
              <a:srgbClr val="2BA22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/>
          <p:nvPr userDrawn="1"/>
        </p:nvSpPr>
        <p:spPr bwMode="auto">
          <a:xfrm>
            <a:off x="8107363" y="2243138"/>
            <a:ext cx="1036638" cy="2263775"/>
          </a:xfrm>
          <a:custGeom>
            <a:avLst/>
            <a:gdLst>
              <a:gd name="T0" fmla="*/ 0 w 3265"/>
              <a:gd name="T1" fmla="*/ 4251 h 7131"/>
              <a:gd name="T2" fmla="*/ 3265 w 3265"/>
              <a:gd name="T3" fmla="*/ 7131 h 7131"/>
              <a:gd name="T4" fmla="*/ 3265 w 3265"/>
              <a:gd name="T5" fmla="*/ 0 h 7131"/>
              <a:gd name="T6" fmla="*/ 0 w 3265"/>
              <a:gd name="T7" fmla="*/ 4251 h 7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65" h="7131">
                <a:moveTo>
                  <a:pt x="0" y="4251"/>
                </a:moveTo>
                <a:lnTo>
                  <a:pt x="3265" y="7131"/>
                </a:lnTo>
                <a:lnTo>
                  <a:pt x="3265" y="0"/>
                </a:lnTo>
                <a:lnTo>
                  <a:pt x="0" y="4251"/>
                </a:lnTo>
                <a:close/>
              </a:path>
            </a:pathLst>
          </a:custGeom>
          <a:solidFill>
            <a:srgbClr val="76B421"/>
          </a:solidFill>
          <a:ln w="6350">
            <a:solidFill>
              <a:srgbClr val="76B42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0"/>
          <p:cNvSpPr/>
          <p:nvPr userDrawn="1"/>
        </p:nvSpPr>
        <p:spPr bwMode="auto">
          <a:xfrm>
            <a:off x="7807325" y="3592513"/>
            <a:ext cx="1336675" cy="1550988"/>
          </a:xfrm>
          <a:custGeom>
            <a:avLst/>
            <a:gdLst>
              <a:gd name="T0" fmla="*/ 4210 w 4210"/>
              <a:gd name="T1" fmla="*/ 2880 h 4884"/>
              <a:gd name="T2" fmla="*/ 945 w 4210"/>
              <a:gd name="T3" fmla="*/ 0 h 4884"/>
              <a:gd name="T4" fmla="*/ 0 w 4210"/>
              <a:gd name="T5" fmla="*/ 4884 h 4884"/>
              <a:gd name="T6" fmla="*/ 4210 w 4210"/>
              <a:gd name="T7" fmla="*/ 2880 h 4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10" h="4884">
                <a:moveTo>
                  <a:pt x="4210" y="2880"/>
                </a:moveTo>
                <a:lnTo>
                  <a:pt x="945" y="0"/>
                </a:lnTo>
                <a:lnTo>
                  <a:pt x="0" y="4884"/>
                </a:lnTo>
                <a:lnTo>
                  <a:pt x="4210" y="2880"/>
                </a:lnTo>
                <a:close/>
              </a:path>
            </a:pathLst>
          </a:custGeom>
          <a:solidFill>
            <a:srgbClr val="5DAE25"/>
          </a:solidFill>
          <a:ln w="6350">
            <a:solidFill>
              <a:srgbClr val="5DAE25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1"/>
          <p:cNvSpPr/>
          <p:nvPr userDrawn="1"/>
        </p:nvSpPr>
        <p:spPr bwMode="auto">
          <a:xfrm>
            <a:off x="6843713" y="3592513"/>
            <a:ext cx="1263650" cy="1550988"/>
          </a:xfrm>
          <a:custGeom>
            <a:avLst/>
            <a:gdLst>
              <a:gd name="T0" fmla="*/ 3037 w 3982"/>
              <a:gd name="T1" fmla="*/ 4884 h 4884"/>
              <a:gd name="T2" fmla="*/ 3982 w 3982"/>
              <a:gd name="T3" fmla="*/ 0 h 4884"/>
              <a:gd name="T4" fmla="*/ 0 w 3982"/>
              <a:gd name="T5" fmla="*/ 2048 h 4884"/>
              <a:gd name="T6" fmla="*/ 3037 w 3982"/>
              <a:gd name="T7" fmla="*/ 4884 h 4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2" h="4884">
                <a:moveTo>
                  <a:pt x="3037" y="4884"/>
                </a:moveTo>
                <a:lnTo>
                  <a:pt x="3982" y="0"/>
                </a:lnTo>
                <a:lnTo>
                  <a:pt x="0" y="2048"/>
                </a:lnTo>
                <a:lnTo>
                  <a:pt x="3037" y="4884"/>
                </a:lnTo>
                <a:close/>
              </a:path>
            </a:pathLst>
          </a:custGeom>
          <a:solidFill>
            <a:srgbClr val="0F9137"/>
          </a:solidFill>
          <a:ln w="6350">
            <a:solidFill>
              <a:srgbClr val="0F9137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/>
          <p:nvPr userDrawn="1"/>
        </p:nvSpPr>
        <p:spPr bwMode="auto">
          <a:xfrm>
            <a:off x="6843713" y="565150"/>
            <a:ext cx="1263650" cy="3678238"/>
          </a:xfrm>
          <a:custGeom>
            <a:avLst/>
            <a:gdLst>
              <a:gd name="T0" fmla="*/ 0 w 3982"/>
              <a:gd name="T1" fmla="*/ 11586 h 11586"/>
              <a:gd name="T2" fmla="*/ 3982 w 3982"/>
              <a:gd name="T3" fmla="*/ 9538 h 11586"/>
              <a:gd name="T4" fmla="*/ 2475 w 3982"/>
              <a:gd name="T5" fmla="*/ 0 h 11586"/>
              <a:gd name="T6" fmla="*/ 0 w 3982"/>
              <a:gd name="T7" fmla="*/ 11586 h 11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2" h="11586">
                <a:moveTo>
                  <a:pt x="0" y="11586"/>
                </a:moveTo>
                <a:lnTo>
                  <a:pt x="3982" y="9538"/>
                </a:lnTo>
                <a:lnTo>
                  <a:pt x="2475" y="0"/>
                </a:lnTo>
                <a:lnTo>
                  <a:pt x="0" y="11586"/>
                </a:lnTo>
                <a:close/>
              </a:path>
            </a:pathLst>
          </a:custGeom>
          <a:solidFill>
            <a:srgbClr val="12B2E2"/>
          </a:solidFill>
          <a:ln w="6350">
            <a:solidFill>
              <a:srgbClr val="12B2E2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3"/>
          <p:cNvSpPr/>
          <p:nvPr userDrawn="1"/>
        </p:nvSpPr>
        <p:spPr bwMode="auto">
          <a:xfrm>
            <a:off x="3549650" y="4243388"/>
            <a:ext cx="4257675" cy="900113"/>
          </a:xfrm>
          <a:custGeom>
            <a:avLst/>
            <a:gdLst>
              <a:gd name="T0" fmla="*/ 13409 w 13409"/>
              <a:gd name="T1" fmla="*/ 2836 h 2836"/>
              <a:gd name="T2" fmla="*/ 10372 w 13409"/>
              <a:gd name="T3" fmla="*/ 0 h 2836"/>
              <a:gd name="T4" fmla="*/ 0 w 13409"/>
              <a:gd name="T5" fmla="*/ 2836 h 2836"/>
              <a:gd name="T6" fmla="*/ 13409 w 13409"/>
              <a:gd name="T7" fmla="*/ 2836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09" h="2836">
                <a:moveTo>
                  <a:pt x="13409" y="2836"/>
                </a:moveTo>
                <a:lnTo>
                  <a:pt x="10372" y="0"/>
                </a:lnTo>
                <a:lnTo>
                  <a:pt x="0" y="2836"/>
                </a:lnTo>
                <a:lnTo>
                  <a:pt x="13409" y="2836"/>
                </a:lnTo>
                <a:close/>
              </a:path>
            </a:pathLst>
          </a:custGeom>
          <a:solidFill>
            <a:schemeClr val="accent6"/>
          </a:solidFill>
          <a:ln w="6350">
            <a:solidFill>
              <a:srgbClr val="70AD47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4"/>
          <p:cNvSpPr/>
          <p:nvPr userDrawn="1"/>
        </p:nvSpPr>
        <p:spPr bwMode="auto">
          <a:xfrm>
            <a:off x="3549650" y="1579563"/>
            <a:ext cx="3294063" cy="3563938"/>
          </a:xfrm>
          <a:custGeom>
            <a:avLst/>
            <a:gdLst>
              <a:gd name="T0" fmla="*/ 10372 w 10372"/>
              <a:gd name="T1" fmla="*/ 8391 h 11227"/>
              <a:gd name="T2" fmla="*/ 4118 w 10372"/>
              <a:gd name="T3" fmla="*/ 0 h 11227"/>
              <a:gd name="T4" fmla="*/ 0 w 10372"/>
              <a:gd name="T5" fmla="*/ 11227 h 11227"/>
              <a:gd name="T6" fmla="*/ 10372 w 10372"/>
              <a:gd name="T7" fmla="*/ 8391 h 11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372" h="11227">
                <a:moveTo>
                  <a:pt x="10372" y="8391"/>
                </a:moveTo>
                <a:lnTo>
                  <a:pt x="4118" y="0"/>
                </a:lnTo>
                <a:lnTo>
                  <a:pt x="0" y="11227"/>
                </a:lnTo>
                <a:lnTo>
                  <a:pt x="10372" y="8391"/>
                </a:lnTo>
                <a:close/>
              </a:path>
            </a:pathLst>
          </a:custGeom>
          <a:solidFill>
            <a:srgbClr val="16A3DC"/>
          </a:solidFill>
          <a:ln w="6350">
            <a:solidFill>
              <a:srgbClr val="16A3D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5"/>
          <p:cNvSpPr/>
          <p:nvPr userDrawn="1"/>
        </p:nvSpPr>
        <p:spPr bwMode="auto">
          <a:xfrm>
            <a:off x="4857750" y="565150"/>
            <a:ext cx="2771775" cy="3678238"/>
          </a:xfrm>
          <a:custGeom>
            <a:avLst/>
            <a:gdLst>
              <a:gd name="T0" fmla="*/ 0 w 8729"/>
              <a:gd name="T1" fmla="*/ 3195 h 11586"/>
              <a:gd name="T2" fmla="*/ 6254 w 8729"/>
              <a:gd name="T3" fmla="*/ 11586 h 11586"/>
              <a:gd name="T4" fmla="*/ 8729 w 8729"/>
              <a:gd name="T5" fmla="*/ 0 h 11586"/>
              <a:gd name="T6" fmla="*/ 0 w 8729"/>
              <a:gd name="T7" fmla="*/ 3195 h 11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29" h="11586">
                <a:moveTo>
                  <a:pt x="0" y="3195"/>
                </a:moveTo>
                <a:lnTo>
                  <a:pt x="6254" y="11586"/>
                </a:lnTo>
                <a:lnTo>
                  <a:pt x="8729" y="0"/>
                </a:lnTo>
                <a:lnTo>
                  <a:pt x="0" y="3195"/>
                </a:lnTo>
                <a:close/>
              </a:path>
            </a:pathLst>
          </a:custGeom>
          <a:solidFill>
            <a:srgbClr val="1B92CC"/>
          </a:solidFill>
          <a:ln w="6350">
            <a:solidFill>
              <a:srgbClr val="1B92C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6"/>
          <p:cNvSpPr/>
          <p:nvPr userDrawn="1"/>
        </p:nvSpPr>
        <p:spPr bwMode="auto">
          <a:xfrm>
            <a:off x="4572000" y="0"/>
            <a:ext cx="3057525" cy="1579563"/>
          </a:xfrm>
          <a:custGeom>
            <a:avLst/>
            <a:gdLst>
              <a:gd name="T0" fmla="*/ 899 w 9628"/>
              <a:gd name="T1" fmla="*/ 4973 h 4973"/>
              <a:gd name="T2" fmla="*/ 9628 w 9628"/>
              <a:gd name="T3" fmla="*/ 1778 h 4973"/>
              <a:gd name="T4" fmla="*/ 0 w 9628"/>
              <a:gd name="T5" fmla="*/ 0 h 4973"/>
              <a:gd name="T6" fmla="*/ 899 w 9628"/>
              <a:gd name="T7" fmla="*/ 4973 h 4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28" h="4973">
                <a:moveTo>
                  <a:pt x="899" y="4973"/>
                </a:moveTo>
                <a:lnTo>
                  <a:pt x="9628" y="1778"/>
                </a:lnTo>
                <a:lnTo>
                  <a:pt x="0" y="0"/>
                </a:lnTo>
                <a:lnTo>
                  <a:pt x="899" y="4973"/>
                </a:lnTo>
                <a:close/>
              </a:path>
            </a:pathLst>
          </a:custGeom>
          <a:solidFill>
            <a:srgbClr val="11B1E5"/>
          </a:solidFill>
          <a:ln w="6350">
            <a:solidFill>
              <a:srgbClr val="11B1E5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7"/>
          <p:cNvSpPr/>
          <p:nvPr userDrawn="1"/>
        </p:nvSpPr>
        <p:spPr bwMode="auto">
          <a:xfrm>
            <a:off x="0" y="0"/>
            <a:ext cx="4572000" cy="1328738"/>
          </a:xfrm>
          <a:custGeom>
            <a:avLst/>
            <a:gdLst>
              <a:gd name="T0" fmla="*/ 9584 w 14400"/>
              <a:gd name="T1" fmla="*/ 4185 h 4185"/>
              <a:gd name="T2" fmla="*/ 14400 w 14400"/>
              <a:gd name="T3" fmla="*/ 0 h 4185"/>
              <a:gd name="T4" fmla="*/ 0 w 14400"/>
              <a:gd name="T5" fmla="*/ 0 h 4185"/>
              <a:gd name="T6" fmla="*/ 9584 w 14400"/>
              <a:gd name="T7" fmla="*/ 4185 h 4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400" h="4185">
                <a:moveTo>
                  <a:pt x="9584" y="4185"/>
                </a:moveTo>
                <a:lnTo>
                  <a:pt x="14400" y="0"/>
                </a:lnTo>
                <a:lnTo>
                  <a:pt x="0" y="0"/>
                </a:lnTo>
                <a:lnTo>
                  <a:pt x="9584" y="4185"/>
                </a:lnTo>
                <a:close/>
              </a:path>
            </a:pathLst>
          </a:custGeom>
          <a:solidFill>
            <a:srgbClr val="FCC715"/>
          </a:solidFill>
          <a:ln w="6350">
            <a:solidFill>
              <a:srgbClr val="FCC715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8"/>
          <p:cNvSpPr/>
          <p:nvPr userDrawn="1"/>
        </p:nvSpPr>
        <p:spPr bwMode="auto">
          <a:xfrm>
            <a:off x="3043238" y="0"/>
            <a:ext cx="1814513" cy="1579563"/>
          </a:xfrm>
          <a:custGeom>
            <a:avLst/>
            <a:gdLst>
              <a:gd name="T0" fmla="*/ 4816 w 5715"/>
              <a:gd name="T1" fmla="*/ 0 h 4973"/>
              <a:gd name="T2" fmla="*/ 0 w 5715"/>
              <a:gd name="T3" fmla="*/ 4185 h 4973"/>
              <a:gd name="T4" fmla="*/ 5715 w 5715"/>
              <a:gd name="T5" fmla="*/ 4973 h 4973"/>
              <a:gd name="T6" fmla="*/ 4816 w 5715"/>
              <a:gd name="T7" fmla="*/ 0 h 4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15" h="4973">
                <a:moveTo>
                  <a:pt x="4816" y="0"/>
                </a:moveTo>
                <a:lnTo>
                  <a:pt x="0" y="4185"/>
                </a:lnTo>
                <a:lnTo>
                  <a:pt x="5715" y="4973"/>
                </a:lnTo>
                <a:lnTo>
                  <a:pt x="4816" y="0"/>
                </a:lnTo>
                <a:close/>
              </a:path>
            </a:pathLst>
          </a:custGeom>
          <a:solidFill>
            <a:srgbClr val="E9A701"/>
          </a:solidFill>
          <a:ln w="6350">
            <a:solidFill>
              <a:srgbClr val="E9A70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9"/>
          <p:cNvSpPr/>
          <p:nvPr userDrawn="1"/>
        </p:nvSpPr>
        <p:spPr bwMode="auto">
          <a:xfrm>
            <a:off x="0" y="0"/>
            <a:ext cx="442913" cy="3271838"/>
          </a:xfrm>
          <a:custGeom>
            <a:avLst/>
            <a:gdLst>
              <a:gd name="T0" fmla="*/ 1395 w 1395"/>
              <a:gd name="T1" fmla="*/ 4500 h 10304"/>
              <a:gd name="T2" fmla="*/ 0 w 1395"/>
              <a:gd name="T3" fmla="*/ 0 h 10304"/>
              <a:gd name="T4" fmla="*/ 0 w 1395"/>
              <a:gd name="T5" fmla="*/ 10304 h 10304"/>
              <a:gd name="T6" fmla="*/ 1395 w 1395"/>
              <a:gd name="T7" fmla="*/ 4500 h 10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95" h="10304">
                <a:moveTo>
                  <a:pt x="1395" y="4500"/>
                </a:moveTo>
                <a:lnTo>
                  <a:pt x="0" y="0"/>
                </a:lnTo>
                <a:lnTo>
                  <a:pt x="0" y="10304"/>
                </a:lnTo>
                <a:lnTo>
                  <a:pt x="1395" y="4500"/>
                </a:lnTo>
                <a:close/>
              </a:path>
            </a:pathLst>
          </a:custGeom>
          <a:solidFill>
            <a:srgbClr val="FCC31A"/>
          </a:solidFill>
          <a:ln w="6350">
            <a:solidFill>
              <a:srgbClr val="FCC31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0"/>
          <p:cNvSpPr/>
          <p:nvPr userDrawn="1"/>
        </p:nvSpPr>
        <p:spPr bwMode="auto">
          <a:xfrm>
            <a:off x="0" y="0"/>
            <a:ext cx="3043238" cy="1428750"/>
          </a:xfrm>
          <a:custGeom>
            <a:avLst/>
            <a:gdLst>
              <a:gd name="T0" fmla="*/ 0 w 9584"/>
              <a:gd name="T1" fmla="*/ 0 h 4500"/>
              <a:gd name="T2" fmla="*/ 1395 w 9584"/>
              <a:gd name="T3" fmla="*/ 4500 h 4500"/>
              <a:gd name="T4" fmla="*/ 9584 w 9584"/>
              <a:gd name="T5" fmla="*/ 4185 h 4500"/>
              <a:gd name="T6" fmla="*/ 0 w 9584"/>
              <a:gd name="T7" fmla="*/ 0 h 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84" h="4500">
                <a:moveTo>
                  <a:pt x="0" y="0"/>
                </a:moveTo>
                <a:lnTo>
                  <a:pt x="1395" y="4500"/>
                </a:lnTo>
                <a:lnTo>
                  <a:pt x="9584" y="4185"/>
                </a:lnTo>
                <a:lnTo>
                  <a:pt x="0" y="0"/>
                </a:lnTo>
                <a:close/>
              </a:path>
            </a:pathLst>
          </a:custGeom>
          <a:solidFill>
            <a:srgbClr val="F7AC01"/>
          </a:solidFill>
          <a:ln w="6350">
            <a:solidFill>
              <a:srgbClr val="F7AC0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1"/>
          <p:cNvSpPr/>
          <p:nvPr userDrawn="1"/>
        </p:nvSpPr>
        <p:spPr bwMode="auto">
          <a:xfrm>
            <a:off x="0" y="3271838"/>
            <a:ext cx="1100138" cy="1871663"/>
          </a:xfrm>
          <a:custGeom>
            <a:avLst/>
            <a:gdLst>
              <a:gd name="T0" fmla="*/ 0 w 3464"/>
              <a:gd name="T1" fmla="*/ 5896 h 5896"/>
              <a:gd name="T2" fmla="*/ 3464 w 3464"/>
              <a:gd name="T3" fmla="*/ 5896 h 5896"/>
              <a:gd name="T4" fmla="*/ 0 w 3464"/>
              <a:gd name="T5" fmla="*/ 0 h 5896"/>
              <a:gd name="T6" fmla="*/ 0 w 3464"/>
              <a:gd name="T7" fmla="*/ 5896 h 5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64" h="5896">
                <a:moveTo>
                  <a:pt x="0" y="5896"/>
                </a:moveTo>
                <a:lnTo>
                  <a:pt x="3464" y="5896"/>
                </a:lnTo>
                <a:lnTo>
                  <a:pt x="0" y="0"/>
                </a:lnTo>
                <a:lnTo>
                  <a:pt x="0" y="5896"/>
                </a:lnTo>
                <a:close/>
              </a:path>
            </a:pathLst>
          </a:custGeom>
          <a:solidFill>
            <a:srgbClr val="F29301"/>
          </a:solidFill>
          <a:ln w="6350">
            <a:solidFill>
              <a:srgbClr val="F2930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2"/>
          <p:cNvSpPr/>
          <p:nvPr userDrawn="1"/>
        </p:nvSpPr>
        <p:spPr bwMode="auto">
          <a:xfrm>
            <a:off x="0" y="3271838"/>
            <a:ext cx="1954213" cy="1871663"/>
          </a:xfrm>
          <a:custGeom>
            <a:avLst/>
            <a:gdLst>
              <a:gd name="T0" fmla="*/ 0 w 6155"/>
              <a:gd name="T1" fmla="*/ 0 h 5896"/>
              <a:gd name="T2" fmla="*/ 3464 w 6155"/>
              <a:gd name="T3" fmla="*/ 5896 h 5896"/>
              <a:gd name="T4" fmla="*/ 6155 w 6155"/>
              <a:gd name="T5" fmla="*/ 1851 h 5896"/>
              <a:gd name="T6" fmla="*/ 0 w 6155"/>
              <a:gd name="T7" fmla="*/ 0 h 5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55" h="5896">
                <a:moveTo>
                  <a:pt x="0" y="0"/>
                </a:moveTo>
                <a:lnTo>
                  <a:pt x="3464" y="5896"/>
                </a:lnTo>
                <a:lnTo>
                  <a:pt x="6155" y="1851"/>
                </a:lnTo>
                <a:lnTo>
                  <a:pt x="0" y="0"/>
                </a:lnTo>
                <a:close/>
              </a:path>
            </a:pathLst>
          </a:custGeom>
          <a:solidFill>
            <a:srgbClr val="F08501"/>
          </a:solidFill>
          <a:ln w="6350">
            <a:solidFill>
              <a:srgbClr val="F0850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3"/>
          <p:cNvSpPr/>
          <p:nvPr userDrawn="1"/>
        </p:nvSpPr>
        <p:spPr bwMode="auto">
          <a:xfrm>
            <a:off x="0" y="1428750"/>
            <a:ext cx="1954213" cy="2430463"/>
          </a:xfrm>
          <a:custGeom>
            <a:avLst/>
            <a:gdLst>
              <a:gd name="T0" fmla="*/ 0 w 6155"/>
              <a:gd name="T1" fmla="*/ 5804 h 7655"/>
              <a:gd name="T2" fmla="*/ 6155 w 6155"/>
              <a:gd name="T3" fmla="*/ 7655 h 7655"/>
              <a:gd name="T4" fmla="*/ 1395 w 6155"/>
              <a:gd name="T5" fmla="*/ 0 h 7655"/>
              <a:gd name="T6" fmla="*/ 0 w 6155"/>
              <a:gd name="T7" fmla="*/ 5804 h 7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55" h="7655">
                <a:moveTo>
                  <a:pt x="0" y="5804"/>
                </a:moveTo>
                <a:lnTo>
                  <a:pt x="6155" y="7655"/>
                </a:lnTo>
                <a:lnTo>
                  <a:pt x="1395" y="0"/>
                </a:lnTo>
                <a:lnTo>
                  <a:pt x="0" y="5804"/>
                </a:lnTo>
                <a:close/>
              </a:path>
            </a:pathLst>
          </a:custGeom>
          <a:solidFill>
            <a:srgbClr val="F8B31A"/>
          </a:solidFill>
          <a:ln w="6350">
            <a:solidFill>
              <a:srgbClr val="F8B31A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4"/>
          <p:cNvSpPr/>
          <p:nvPr userDrawn="1"/>
        </p:nvSpPr>
        <p:spPr bwMode="auto">
          <a:xfrm>
            <a:off x="1100138" y="3859213"/>
            <a:ext cx="2449513" cy="1284288"/>
          </a:xfrm>
          <a:custGeom>
            <a:avLst/>
            <a:gdLst>
              <a:gd name="T0" fmla="*/ 2691 w 7717"/>
              <a:gd name="T1" fmla="*/ 0 h 4045"/>
              <a:gd name="T2" fmla="*/ 0 w 7717"/>
              <a:gd name="T3" fmla="*/ 4045 h 4045"/>
              <a:gd name="T4" fmla="*/ 7717 w 7717"/>
              <a:gd name="T5" fmla="*/ 4045 h 4045"/>
              <a:gd name="T6" fmla="*/ 2691 w 7717"/>
              <a:gd name="T7" fmla="*/ 0 h 4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17" h="4045">
                <a:moveTo>
                  <a:pt x="2691" y="0"/>
                </a:moveTo>
                <a:lnTo>
                  <a:pt x="0" y="4045"/>
                </a:lnTo>
                <a:lnTo>
                  <a:pt x="7717" y="4045"/>
                </a:lnTo>
                <a:lnTo>
                  <a:pt x="2691" y="0"/>
                </a:lnTo>
                <a:close/>
              </a:path>
            </a:pathLst>
          </a:custGeom>
          <a:solidFill>
            <a:srgbClr val="F7AB00"/>
          </a:solidFill>
          <a:ln w="6350">
            <a:solidFill>
              <a:srgbClr val="F7AB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5"/>
          <p:cNvSpPr/>
          <p:nvPr userDrawn="1"/>
        </p:nvSpPr>
        <p:spPr bwMode="auto">
          <a:xfrm>
            <a:off x="1954213" y="1579563"/>
            <a:ext cx="2903538" cy="3563938"/>
          </a:xfrm>
          <a:custGeom>
            <a:avLst/>
            <a:gdLst>
              <a:gd name="T0" fmla="*/ 0 w 9144"/>
              <a:gd name="T1" fmla="*/ 7182 h 11227"/>
              <a:gd name="T2" fmla="*/ 5026 w 9144"/>
              <a:gd name="T3" fmla="*/ 11227 h 11227"/>
              <a:gd name="T4" fmla="*/ 9144 w 9144"/>
              <a:gd name="T5" fmla="*/ 0 h 11227"/>
              <a:gd name="T6" fmla="*/ 0 w 9144"/>
              <a:gd name="T7" fmla="*/ 7182 h 11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44" h="11227">
                <a:moveTo>
                  <a:pt x="0" y="7182"/>
                </a:moveTo>
                <a:lnTo>
                  <a:pt x="5026" y="11227"/>
                </a:lnTo>
                <a:lnTo>
                  <a:pt x="9144" y="0"/>
                </a:lnTo>
                <a:lnTo>
                  <a:pt x="0" y="7182"/>
                </a:lnTo>
                <a:close/>
              </a:path>
            </a:pathLst>
          </a:custGeom>
          <a:solidFill>
            <a:srgbClr val="39C4EF"/>
          </a:solidFill>
          <a:ln w="6350">
            <a:solidFill>
              <a:srgbClr val="39C4EF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6"/>
          <p:cNvSpPr/>
          <p:nvPr userDrawn="1"/>
        </p:nvSpPr>
        <p:spPr bwMode="auto">
          <a:xfrm>
            <a:off x="442913" y="1328738"/>
            <a:ext cx="2600325" cy="2530475"/>
          </a:xfrm>
          <a:custGeom>
            <a:avLst/>
            <a:gdLst>
              <a:gd name="T0" fmla="*/ 0 w 8189"/>
              <a:gd name="T1" fmla="*/ 315 h 7970"/>
              <a:gd name="T2" fmla="*/ 4760 w 8189"/>
              <a:gd name="T3" fmla="*/ 7970 h 7970"/>
              <a:gd name="T4" fmla="*/ 8189 w 8189"/>
              <a:gd name="T5" fmla="*/ 0 h 7970"/>
              <a:gd name="T6" fmla="*/ 0 w 8189"/>
              <a:gd name="T7" fmla="*/ 315 h 7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89" h="7970">
                <a:moveTo>
                  <a:pt x="0" y="315"/>
                </a:moveTo>
                <a:lnTo>
                  <a:pt x="4760" y="7970"/>
                </a:lnTo>
                <a:lnTo>
                  <a:pt x="8189" y="0"/>
                </a:lnTo>
                <a:lnTo>
                  <a:pt x="0" y="315"/>
                </a:lnTo>
                <a:close/>
              </a:path>
            </a:pathLst>
          </a:custGeom>
          <a:solidFill>
            <a:srgbClr val="F08300"/>
          </a:solidFill>
          <a:ln w="6350">
            <a:solidFill>
              <a:srgbClr val="F083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7"/>
          <p:cNvSpPr/>
          <p:nvPr userDrawn="1"/>
        </p:nvSpPr>
        <p:spPr bwMode="auto">
          <a:xfrm>
            <a:off x="1962944" y="1323755"/>
            <a:ext cx="2903538" cy="2530475"/>
          </a:xfrm>
          <a:custGeom>
            <a:avLst/>
            <a:gdLst>
              <a:gd name="T0" fmla="*/ 3429 w 9144"/>
              <a:gd name="T1" fmla="*/ 0 h 7970"/>
              <a:gd name="T2" fmla="*/ 0 w 9144"/>
              <a:gd name="T3" fmla="*/ 7970 h 7970"/>
              <a:gd name="T4" fmla="*/ 9144 w 9144"/>
              <a:gd name="T5" fmla="*/ 788 h 7970"/>
              <a:gd name="T6" fmla="*/ 3429 w 9144"/>
              <a:gd name="T7" fmla="*/ 0 h 7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44" h="7970">
                <a:moveTo>
                  <a:pt x="3429" y="0"/>
                </a:moveTo>
                <a:lnTo>
                  <a:pt x="0" y="7970"/>
                </a:lnTo>
                <a:lnTo>
                  <a:pt x="9144" y="788"/>
                </a:lnTo>
                <a:lnTo>
                  <a:pt x="3429" y="0"/>
                </a:lnTo>
                <a:close/>
              </a:path>
            </a:pathLst>
          </a:custGeom>
          <a:solidFill>
            <a:srgbClr val="F8B31A"/>
          </a:solidFill>
          <a:ln w="6350">
            <a:solidFill>
              <a:srgbClr val="F8B31A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45" y="-4033"/>
            <a:ext cx="9150889" cy="51515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45" y="-4033"/>
            <a:ext cx="9150889" cy="5151566"/>
          </a:xfrm>
          <a:prstGeom prst="rect">
            <a:avLst/>
          </a:prstGeom>
        </p:spPr>
      </p:pic>
      <p:sp>
        <p:nvSpPr>
          <p:cNvPr id="7" name="Freeform 5"/>
          <p:cNvSpPr/>
          <p:nvPr userDrawn="1"/>
        </p:nvSpPr>
        <p:spPr bwMode="auto">
          <a:xfrm>
            <a:off x="4572000" y="0"/>
            <a:ext cx="3478213" cy="565150"/>
          </a:xfrm>
          <a:custGeom>
            <a:avLst/>
            <a:gdLst>
              <a:gd name="T0" fmla="*/ 9628 w 10955"/>
              <a:gd name="T1" fmla="*/ 1778 h 1778"/>
              <a:gd name="T2" fmla="*/ 10955 w 10955"/>
              <a:gd name="T3" fmla="*/ 0 h 1778"/>
              <a:gd name="T4" fmla="*/ 0 w 10955"/>
              <a:gd name="T5" fmla="*/ 0 h 1778"/>
              <a:gd name="T6" fmla="*/ 9628 w 10955"/>
              <a:gd name="T7" fmla="*/ 1778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55" h="1778">
                <a:moveTo>
                  <a:pt x="9628" y="1778"/>
                </a:moveTo>
                <a:lnTo>
                  <a:pt x="10955" y="0"/>
                </a:lnTo>
                <a:lnTo>
                  <a:pt x="0" y="0"/>
                </a:lnTo>
                <a:lnTo>
                  <a:pt x="9628" y="1778"/>
                </a:lnTo>
                <a:close/>
              </a:path>
            </a:pathLst>
          </a:custGeom>
          <a:solidFill>
            <a:srgbClr val="017DBD"/>
          </a:solidFill>
          <a:ln w="9525">
            <a:solidFill>
              <a:srgbClr val="017DBD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/>
          <p:nvPr userDrawn="1"/>
        </p:nvSpPr>
        <p:spPr bwMode="auto">
          <a:xfrm>
            <a:off x="7629525" y="0"/>
            <a:ext cx="1514475" cy="2243138"/>
          </a:xfrm>
          <a:custGeom>
            <a:avLst/>
            <a:gdLst>
              <a:gd name="T0" fmla="*/ 1327 w 4772"/>
              <a:gd name="T1" fmla="*/ 0 h 7065"/>
              <a:gd name="T2" fmla="*/ 0 w 4772"/>
              <a:gd name="T3" fmla="*/ 1778 h 7065"/>
              <a:gd name="T4" fmla="*/ 4772 w 4772"/>
              <a:gd name="T5" fmla="*/ 7065 h 7065"/>
              <a:gd name="T6" fmla="*/ 4772 w 4772"/>
              <a:gd name="T7" fmla="*/ 0 h 7065"/>
              <a:gd name="T8" fmla="*/ 1327 w 4772"/>
              <a:gd name="T9" fmla="*/ 0 h 7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72" h="7065">
                <a:moveTo>
                  <a:pt x="1327" y="0"/>
                </a:moveTo>
                <a:lnTo>
                  <a:pt x="0" y="1778"/>
                </a:lnTo>
                <a:lnTo>
                  <a:pt x="4772" y="7065"/>
                </a:lnTo>
                <a:lnTo>
                  <a:pt x="4772" y="0"/>
                </a:lnTo>
                <a:lnTo>
                  <a:pt x="1327" y="0"/>
                </a:lnTo>
                <a:close/>
              </a:path>
            </a:pathLst>
          </a:custGeom>
          <a:solidFill>
            <a:srgbClr val="0283C4"/>
          </a:solidFill>
          <a:ln w="9525">
            <a:solidFill>
              <a:srgbClr val="0283C4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/>
          <p:nvPr userDrawn="1"/>
        </p:nvSpPr>
        <p:spPr bwMode="auto">
          <a:xfrm>
            <a:off x="8107363" y="2243138"/>
            <a:ext cx="1036638" cy="2263775"/>
          </a:xfrm>
          <a:custGeom>
            <a:avLst/>
            <a:gdLst>
              <a:gd name="T0" fmla="*/ 0 w 3265"/>
              <a:gd name="T1" fmla="*/ 4251 h 7131"/>
              <a:gd name="T2" fmla="*/ 3265 w 3265"/>
              <a:gd name="T3" fmla="*/ 7131 h 7131"/>
              <a:gd name="T4" fmla="*/ 3265 w 3265"/>
              <a:gd name="T5" fmla="*/ 0 h 7131"/>
              <a:gd name="T6" fmla="*/ 0 w 3265"/>
              <a:gd name="T7" fmla="*/ 4251 h 7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65" h="7131">
                <a:moveTo>
                  <a:pt x="0" y="4251"/>
                </a:moveTo>
                <a:lnTo>
                  <a:pt x="3265" y="7131"/>
                </a:lnTo>
                <a:lnTo>
                  <a:pt x="3265" y="0"/>
                </a:lnTo>
                <a:lnTo>
                  <a:pt x="0" y="4251"/>
                </a:lnTo>
                <a:close/>
              </a:path>
            </a:pathLst>
          </a:custGeom>
          <a:solidFill>
            <a:srgbClr val="76B421"/>
          </a:solidFill>
          <a:ln w="3175">
            <a:solidFill>
              <a:srgbClr val="76B42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/>
          </a:p>
        </p:txBody>
      </p:sp>
      <p:sp>
        <p:nvSpPr>
          <p:cNvPr id="21" name="Freeform 19"/>
          <p:cNvSpPr/>
          <p:nvPr userDrawn="1"/>
        </p:nvSpPr>
        <p:spPr bwMode="auto">
          <a:xfrm>
            <a:off x="0" y="0"/>
            <a:ext cx="442913" cy="3271838"/>
          </a:xfrm>
          <a:custGeom>
            <a:avLst/>
            <a:gdLst>
              <a:gd name="T0" fmla="*/ 1395 w 1395"/>
              <a:gd name="T1" fmla="*/ 4500 h 10304"/>
              <a:gd name="T2" fmla="*/ 0 w 1395"/>
              <a:gd name="T3" fmla="*/ 0 h 10304"/>
              <a:gd name="T4" fmla="*/ 0 w 1395"/>
              <a:gd name="T5" fmla="*/ 10304 h 10304"/>
              <a:gd name="T6" fmla="*/ 1395 w 1395"/>
              <a:gd name="T7" fmla="*/ 4500 h 10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95" h="10304">
                <a:moveTo>
                  <a:pt x="1395" y="4500"/>
                </a:moveTo>
                <a:lnTo>
                  <a:pt x="0" y="0"/>
                </a:lnTo>
                <a:lnTo>
                  <a:pt x="0" y="10304"/>
                </a:lnTo>
                <a:lnTo>
                  <a:pt x="1395" y="4500"/>
                </a:lnTo>
                <a:close/>
              </a:path>
            </a:pathLst>
          </a:custGeom>
          <a:solidFill>
            <a:srgbClr val="FCC31A"/>
          </a:solidFill>
          <a:ln w="9525">
            <a:solidFill>
              <a:srgbClr val="FCC31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1"/>
          <p:cNvSpPr/>
          <p:nvPr userDrawn="1"/>
        </p:nvSpPr>
        <p:spPr bwMode="auto">
          <a:xfrm>
            <a:off x="0" y="3271838"/>
            <a:ext cx="1100138" cy="1871663"/>
          </a:xfrm>
          <a:custGeom>
            <a:avLst/>
            <a:gdLst>
              <a:gd name="T0" fmla="*/ 0 w 3464"/>
              <a:gd name="T1" fmla="*/ 5896 h 5896"/>
              <a:gd name="T2" fmla="*/ 3464 w 3464"/>
              <a:gd name="T3" fmla="*/ 5896 h 5896"/>
              <a:gd name="T4" fmla="*/ 0 w 3464"/>
              <a:gd name="T5" fmla="*/ 0 h 5896"/>
              <a:gd name="T6" fmla="*/ 0 w 3464"/>
              <a:gd name="T7" fmla="*/ 5896 h 5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64" h="5896">
                <a:moveTo>
                  <a:pt x="0" y="5896"/>
                </a:moveTo>
                <a:lnTo>
                  <a:pt x="3464" y="5896"/>
                </a:lnTo>
                <a:lnTo>
                  <a:pt x="0" y="0"/>
                </a:lnTo>
                <a:lnTo>
                  <a:pt x="0" y="5896"/>
                </a:lnTo>
                <a:close/>
              </a:path>
            </a:pathLst>
          </a:custGeom>
          <a:solidFill>
            <a:srgbClr val="F29301"/>
          </a:solidFill>
          <a:ln w="9525">
            <a:solidFill>
              <a:srgbClr val="F2930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2"/>
          <p:cNvSpPr/>
          <p:nvPr userDrawn="1"/>
        </p:nvSpPr>
        <p:spPr bwMode="auto">
          <a:xfrm>
            <a:off x="0" y="3271838"/>
            <a:ext cx="1954213" cy="1871663"/>
          </a:xfrm>
          <a:custGeom>
            <a:avLst/>
            <a:gdLst>
              <a:gd name="T0" fmla="*/ 0 w 6155"/>
              <a:gd name="T1" fmla="*/ 0 h 5896"/>
              <a:gd name="T2" fmla="*/ 3464 w 6155"/>
              <a:gd name="T3" fmla="*/ 5896 h 5896"/>
              <a:gd name="T4" fmla="*/ 6155 w 6155"/>
              <a:gd name="T5" fmla="*/ 1851 h 5896"/>
              <a:gd name="T6" fmla="*/ 0 w 6155"/>
              <a:gd name="T7" fmla="*/ 0 h 5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55" h="5896">
                <a:moveTo>
                  <a:pt x="0" y="0"/>
                </a:moveTo>
                <a:lnTo>
                  <a:pt x="3464" y="5896"/>
                </a:lnTo>
                <a:lnTo>
                  <a:pt x="6155" y="1851"/>
                </a:lnTo>
                <a:lnTo>
                  <a:pt x="0" y="0"/>
                </a:lnTo>
                <a:close/>
              </a:path>
            </a:pathLst>
          </a:custGeom>
          <a:solidFill>
            <a:srgbClr val="F08501"/>
          </a:solidFill>
          <a:ln w="9525">
            <a:solidFill>
              <a:srgbClr val="F0850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4"/>
          <p:cNvSpPr/>
          <p:nvPr userDrawn="1"/>
        </p:nvSpPr>
        <p:spPr bwMode="auto">
          <a:xfrm>
            <a:off x="1100138" y="3859213"/>
            <a:ext cx="2449513" cy="1284288"/>
          </a:xfrm>
          <a:custGeom>
            <a:avLst/>
            <a:gdLst>
              <a:gd name="T0" fmla="*/ 2691 w 7717"/>
              <a:gd name="T1" fmla="*/ 0 h 4045"/>
              <a:gd name="T2" fmla="*/ 0 w 7717"/>
              <a:gd name="T3" fmla="*/ 4045 h 4045"/>
              <a:gd name="T4" fmla="*/ 7717 w 7717"/>
              <a:gd name="T5" fmla="*/ 4045 h 4045"/>
              <a:gd name="T6" fmla="*/ 2691 w 7717"/>
              <a:gd name="T7" fmla="*/ 0 h 4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17" h="4045">
                <a:moveTo>
                  <a:pt x="2691" y="0"/>
                </a:moveTo>
                <a:lnTo>
                  <a:pt x="0" y="4045"/>
                </a:lnTo>
                <a:lnTo>
                  <a:pt x="7717" y="4045"/>
                </a:lnTo>
                <a:lnTo>
                  <a:pt x="2691" y="0"/>
                </a:lnTo>
                <a:close/>
              </a:path>
            </a:pathLst>
          </a:custGeom>
          <a:solidFill>
            <a:srgbClr val="F7AB00"/>
          </a:solidFill>
          <a:ln w="9525">
            <a:solidFill>
              <a:srgbClr val="F7AB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21" grpId="0" animBg="1"/>
      <p:bldP spid="23" grpId="0" animBg="1"/>
      <p:bldP spid="24" grpId="0" animBg="1"/>
      <p:bldP spid="2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45" y="-4033"/>
            <a:ext cx="9150889" cy="51515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BB3CD-3C65-415B-8F8D-474C1D85F973}" type="datetimeFigureOut">
              <a:rPr lang="zh-CN" altLang="en-US" smtClean="0"/>
              <a:t>2017/9/15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D0E5F-91E5-49C4-B93D-73A49129D1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 userDrawn="1"/>
        </p:nvSpPr>
        <p:spPr bwMode="auto">
          <a:xfrm>
            <a:off x="4572000" y="0"/>
            <a:ext cx="3478213" cy="565150"/>
          </a:xfrm>
          <a:custGeom>
            <a:avLst/>
            <a:gdLst>
              <a:gd name="T0" fmla="*/ 9628 w 10955"/>
              <a:gd name="T1" fmla="*/ 1778 h 1778"/>
              <a:gd name="T2" fmla="*/ 10955 w 10955"/>
              <a:gd name="T3" fmla="*/ 0 h 1778"/>
              <a:gd name="T4" fmla="*/ 0 w 10955"/>
              <a:gd name="T5" fmla="*/ 0 h 1778"/>
              <a:gd name="T6" fmla="*/ 9628 w 10955"/>
              <a:gd name="T7" fmla="*/ 1778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55" h="1778">
                <a:moveTo>
                  <a:pt x="9628" y="1778"/>
                </a:moveTo>
                <a:lnTo>
                  <a:pt x="10955" y="0"/>
                </a:lnTo>
                <a:lnTo>
                  <a:pt x="0" y="0"/>
                </a:lnTo>
                <a:lnTo>
                  <a:pt x="9628" y="1778"/>
                </a:lnTo>
                <a:close/>
              </a:path>
            </a:pathLst>
          </a:custGeom>
          <a:solidFill>
            <a:srgbClr val="017DBD"/>
          </a:solidFill>
          <a:ln w="6350">
            <a:solidFill>
              <a:srgbClr val="017DBD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/>
          <p:nvPr userDrawn="1"/>
        </p:nvSpPr>
        <p:spPr bwMode="auto">
          <a:xfrm>
            <a:off x="7629525" y="0"/>
            <a:ext cx="1514475" cy="2243138"/>
          </a:xfrm>
          <a:custGeom>
            <a:avLst/>
            <a:gdLst>
              <a:gd name="T0" fmla="*/ 1327 w 4772"/>
              <a:gd name="T1" fmla="*/ 0 h 7065"/>
              <a:gd name="T2" fmla="*/ 0 w 4772"/>
              <a:gd name="T3" fmla="*/ 1778 h 7065"/>
              <a:gd name="T4" fmla="*/ 4772 w 4772"/>
              <a:gd name="T5" fmla="*/ 7065 h 7065"/>
              <a:gd name="T6" fmla="*/ 4772 w 4772"/>
              <a:gd name="T7" fmla="*/ 0 h 7065"/>
              <a:gd name="T8" fmla="*/ 1327 w 4772"/>
              <a:gd name="T9" fmla="*/ 0 h 7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72" h="7065">
                <a:moveTo>
                  <a:pt x="1327" y="0"/>
                </a:moveTo>
                <a:lnTo>
                  <a:pt x="0" y="1778"/>
                </a:lnTo>
                <a:lnTo>
                  <a:pt x="4772" y="7065"/>
                </a:lnTo>
                <a:lnTo>
                  <a:pt x="4772" y="0"/>
                </a:lnTo>
                <a:lnTo>
                  <a:pt x="1327" y="0"/>
                </a:lnTo>
                <a:close/>
              </a:path>
            </a:pathLst>
          </a:custGeom>
          <a:solidFill>
            <a:srgbClr val="0283C4"/>
          </a:solidFill>
          <a:ln w="6350">
            <a:solidFill>
              <a:srgbClr val="0283C4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"/>
          <p:cNvSpPr/>
          <p:nvPr userDrawn="1"/>
        </p:nvSpPr>
        <p:spPr bwMode="auto">
          <a:xfrm>
            <a:off x="7629525" y="565150"/>
            <a:ext cx="1514475" cy="3027363"/>
          </a:xfrm>
          <a:custGeom>
            <a:avLst/>
            <a:gdLst>
              <a:gd name="T0" fmla="*/ 4772 w 4772"/>
              <a:gd name="T1" fmla="*/ 5287 h 9538"/>
              <a:gd name="T2" fmla="*/ 0 w 4772"/>
              <a:gd name="T3" fmla="*/ 0 h 9538"/>
              <a:gd name="T4" fmla="*/ 1507 w 4772"/>
              <a:gd name="T5" fmla="*/ 9538 h 9538"/>
              <a:gd name="T6" fmla="*/ 4772 w 4772"/>
              <a:gd name="T7" fmla="*/ 5287 h 9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72" h="9538">
                <a:moveTo>
                  <a:pt x="4772" y="5287"/>
                </a:moveTo>
                <a:lnTo>
                  <a:pt x="0" y="0"/>
                </a:lnTo>
                <a:lnTo>
                  <a:pt x="1507" y="9538"/>
                </a:lnTo>
                <a:lnTo>
                  <a:pt x="4772" y="5287"/>
                </a:lnTo>
                <a:close/>
              </a:path>
            </a:pathLst>
          </a:custGeom>
          <a:solidFill>
            <a:srgbClr val="1B92CC"/>
          </a:solidFill>
          <a:ln w="6350">
            <a:solidFill>
              <a:srgbClr val="1B92C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8"/>
          <p:cNvSpPr/>
          <p:nvPr userDrawn="1"/>
        </p:nvSpPr>
        <p:spPr bwMode="auto">
          <a:xfrm>
            <a:off x="7807325" y="4506913"/>
            <a:ext cx="1336675" cy="636588"/>
          </a:xfrm>
          <a:custGeom>
            <a:avLst/>
            <a:gdLst>
              <a:gd name="T0" fmla="*/ 4210 w 4210"/>
              <a:gd name="T1" fmla="*/ 2004 h 2004"/>
              <a:gd name="T2" fmla="*/ 4210 w 4210"/>
              <a:gd name="T3" fmla="*/ 0 h 2004"/>
              <a:gd name="T4" fmla="*/ 0 w 4210"/>
              <a:gd name="T5" fmla="*/ 2004 h 2004"/>
              <a:gd name="T6" fmla="*/ 4210 w 4210"/>
              <a:gd name="T7" fmla="*/ 2004 h 2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10" h="2004">
                <a:moveTo>
                  <a:pt x="4210" y="2004"/>
                </a:moveTo>
                <a:lnTo>
                  <a:pt x="4210" y="0"/>
                </a:lnTo>
                <a:lnTo>
                  <a:pt x="0" y="2004"/>
                </a:lnTo>
                <a:lnTo>
                  <a:pt x="4210" y="2004"/>
                </a:lnTo>
                <a:close/>
              </a:path>
            </a:pathLst>
          </a:custGeom>
          <a:solidFill>
            <a:srgbClr val="2BA22C"/>
          </a:solidFill>
          <a:ln w="6350">
            <a:solidFill>
              <a:srgbClr val="2BA22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/>
          <p:nvPr userDrawn="1"/>
        </p:nvSpPr>
        <p:spPr bwMode="auto">
          <a:xfrm>
            <a:off x="8107363" y="2243138"/>
            <a:ext cx="1036638" cy="2263775"/>
          </a:xfrm>
          <a:custGeom>
            <a:avLst/>
            <a:gdLst>
              <a:gd name="T0" fmla="*/ 0 w 3265"/>
              <a:gd name="T1" fmla="*/ 4251 h 7131"/>
              <a:gd name="T2" fmla="*/ 3265 w 3265"/>
              <a:gd name="T3" fmla="*/ 7131 h 7131"/>
              <a:gd name="T4" fmla="*/ 3265 w 3265"/>
              <a:gd name="T5" fmla="*/ 0 h 7131"/>
              <a:gd name="T6" fmla="*/ 0 w 3265"/>
              <a:gd name="T7" fmla="*/ 4251 h 7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65" h="7131">
                <a:moveTo>
                  <a:pt x="0" y="4251"/>
                </a:moveTo>
                <a:lnTo>
                  <a:pt x="3265" y="7131"/>
                </a:lnTo>
                <a:lnTo>
                  <a:pt x="3265" y="0"/>
                </a:lnTo>
                <a:lnTo>
                  <a:pt x="0" y="4251"/>
                </a:lnTo>
                <a:close/>
              </a:path>
            </a:pathLst>
          </a:custGeom>
          <a:solidFill>
            <a:srgbClr val="76B421"/>
          </a:solidFill>
          <a:ln w="6350">
            <a:solidFill>
              <a:srgbClr val="76B42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0"/>
          <p:cNvSpPr/>
          <p:nvPr userDrawn="1"/>
        </p:nvSpPr>
        <p:spPr bwMode="auto">
          <a:xfrm>
            <a:off x="7807325" y="3592513"/>
            <a:ext cx="1336675" cy="1550988"/>
          </a:xfrm>
          <a:custGeom>
            <a:avLst/>
            <a:gdLst>
              <a:gd name="T0" fmla="*/ 4210 w 4210"/>
              <a:gd name="T1" fmla="*/ 2880 h 4884"/>
              <a:gd name="T2" fmla="*/ 945 w 4210"/>
              <a:gd name="T3" fmla="*/ 0 h 4884"/>
              <a:gd name="T4" fmla="*/ 0 w 4210"/>
              <a:gd name="T5" fmla="*/ 4884 h 4884"/>
              <a:gd name="T6" fmla="*/ 4210 w 4210"/>
              <a:gd name="T7" fmla="*/ 2880 h 4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10" h="4884">
                <a:moveTo>
                  <a:pt x="4210" y="2880"/>
                </a:moveTo>
                <a:lnTo>
                  <a:pt x="945" y="0"/>
                </a:lnTo>
                <a:lnTo>
                  <a:pt x="0" y="4884"/>
                </a:lnTo>
                <a:lnTo>
                  <a:pt x="4210" y="2880"/>
                </a:lnTo>
                <a:close/>
              </a:path>
            </a:pathLst>
          </a:custGeom>
          <a:solidFill>
            <a:srgbClr val="5DAE25"/>
          </a:solidFill>
          <a:ln w="6350">
            <a:solidFill>
              <a:srgbClr val="5DAE25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1"/>
          <p:cNvSpPr/>
          <p:nvPr userDrawn="1"/>
        </p:nvSpPr>
        <p:spPr bwMode="auto">
          <a:xfrm>
            <a:off x="6843713" y="3592513"/>
            <a:ext cx="1263650" cy="1550988"/>
          </a:xfrm>
          <a:custGeom>
            <a:avLst/>
            <a:gdLst>
              <a:gd name="T0" fmla="*/ 3037 w 3982"/>
              <a:gd name="T1" fmla="*/ 4884 h 4884"/>
              <a:gd name="T2" fmla="*/ 3982 w 3982"/>
              <a:gd name="T3" fmla="*/ 0 h 4884"/>
              <a:gd name="T4" fmla="*/ 0 w 3982"/>
              <a:gd name="T5" fmla="*/ 2048 h 4884"/>
              <a:gd name="T6" fmla="*/ 3037 w 3982"/>
              <a:gd name="T7" fmla="*/ 4884 h 4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2" h="4884">
                <a:moveTo>
                  <a:pt x="3037" y="4884"/>
                </a:moveTo>
                <a:lnTo>
                  <a:pt x="3982" y="0"/>
                </a:lnTo>
                <a:lnTo>
                  <a:pt x="0" y="2048"/>
                </a:lnTo>
                <a:lnTo>
                  <a:pt x="3037" y="4884"/>
                </a:lnTo>
                <a:close/>
              </a:path>
            </a:pathLst>
          </a:custGeom>
          <a:solidFill>
            <a:srgbClr val="0F9137"/>
          </a:solidFill>
          <a:ln w="6350">
            <a:solidFill>
              <a:srgbClr val="0F9137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/>
          <p:nvPr userDrawn="1"/>
        </p:nvSpPr>
        <p:spPr bwMode="auto">
          <a:xfrm>
            <a:off x="6843713" y="565150"/>
            <a:ext cx="1263650" cy="3678238"/>
          </a:xfrm>
          <a:custGeom>
            <a:avLst/>
            <a:gdLst>
              <a:gd name="T0" fmla="*/ 0 w 3982"/>
              <a:gd name="T1" fmla="*/ 11586 h 11586"/>
              <a:gd name="T2" fmla="*/ 3982 w 3982"/>
              <a:gd name="T3" fmla="*/ 9538 h 11586"/>
              <a:gd name="T4" fmla="*/ 2475 w 3982"/>
              <a:gd name="T5" fmla="*/ 0 h 11586"/>
              <a:gd name="T6" fmla="*/ 0 w 3982"/>
              <a:gd name="T7" fmla="*/ 11586 h 11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2" h="11586">
                <a:moveTo>
                  <a:pt x="0" y="11586"/>
                </a:moveTo>
                <a:lnTo>
                  <a:pt x="3982" y="9538"/>
                </a:lnTo>
                <a:lnTo>
                  <a:pt x="2475" y="0"/>
                </a:lnTo>
                <a:lnTo>
                  <a:pt x="0" y="11586"/>
                </a:lnTo>
                <a:close/>
              </a:path>
            </a:pathLst>
          </a:custGeom>
          <a:solidFill>
            <a:srgbClr val="12B2E2"/>
          </a:solidFill>
          <a:ln w="6350">
            <a:solidFill>
              <a:srgbClr val="12B2E2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3"/>
          <p:cNvSpPr/>
          <p:nvPr userDrawn="1"/>
        </p:nvSpPr>
        <p:spPr bwMode="auto">
          <a:xfrm>
            <a:off x="3549650" y="4243388"/>
            <a:ext cx="4257675" cy="900113"/>
          </a:xfrm>
          <a:custGeom>
            <a:avLst/>
            <a:gdLst>
              <a:gd name="T0" fmla="*/ 13409 w 13409"/>
              <a:gd name="T1" fmla="*/ 2836 h 2836"/>
              <a:gd name="T2" fmla="*/ 10372 w 13409"/>
              <a:gd name="T3" fmla="*/ 0 h 2836"/>
              <a:gd name="T4" fmla="*/ 0 w 13409"/>
              <a:gd name="T5" fmla="*/ 2836 h 2836"/>
              <a:gd name="T6" fmla="*/ 13409 w 13409"/>
              <a:gd name="T7" fmla="*/ 2836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09" h="2836">
                <a:moveTo>
                  <a:pt x="13409" y="2836"/>
                </a:moveTo>
                <a:lnTo>
                  <a:pt x="10372" y="0"/>
                </a:lnTo>
                <a:lnTo>
                  <a:pt x="0" y="2836"/>
                </a:lnTo>
                <a:lnTo>
                  <a:pt x="13409" y="2836"/>
                </a:lnTo>
                <a:close/>
              </a:path>
            </a:pathLst>
          </a:custGeom>
          <a:solidFill>
            <a:schemeClr val="accent6"/>
          </a:solidFill>
          <a:ln w="6350">
            <a:solidFill>
              <a:srgbClr val="70AD47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4"/>
          <p:cNvSpPr/>
          <p:nvPr userDrawn="1"/>
        </p:nvSpPr>
        <p:spPr bwMode="auto">
          <a:xfrm>
            <a:off x="3549650" y="1579563"/>
            <a:ext cx="3294063" cy="3563938"/>
          </a:xfrm>
          <a:custGeom>
            <a:avLst/>
            <a:gdLst>
              <a:gd name="T0" fmla="*/ 10372 w 10372"/>
              <a:gd name="T1" fmla="*/ 8391 h 11227"/>
              <a:gd name="T2" fmla="*/ 4118 w 10372"/>
              <a:gd name="T3" fmla="*/ 0 h 11227"/>
              <a:gd name="T4" fmla="*/ 0 w 10372"/>
              <a:gd name="T5" fmla="*/ 11227 h 11227"/>
              <a:gd name="T6" fmla="*/ 10372 w 10372"/>
              <a:gd name="T7" fmla="*/ 8391 h 11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372" h="11227">
                <a:moveTo>
                  <a:pt x="10372" y="8391"/>
                </a:moveTo>
                <a:lnTo>
                  <a:pt x="4118" y="0"/>
                </a:lnTo>
                <a:lnTo>
                  <a:pt x="0" y="11227"/>
                </a:lnTo>
                <a:lnTo>
                  <a:pt x="10372" y="8391"/>
                </a:lnTo>
                <a:close/>
              </a:path>
            </a:pathLst>
          </a:custGeom>
          <a:solidFill>
            <a:srgbClr val="16A3DC"/>
          </a:solidFill>
          <a:ln w="6350">
            <a:solidFill>
              <a:srgbClr val="16A3D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5"/>
          <p:cNvSpPr/>
          <p:nvPr userDrawn="1"/>
        </p:nvSpPr>
        <p:spPr bwMode="auto">
          <a:xfrm>
            <a:off x="4857750" y="565150"/>
            <a:ext cx="2771775" cy="3678238"/>
          </a:xfrm>
          <a:custGeom>
            <a:avLst/>
            <a:gdLst>
              <a:gd name="T0" fmla="*/ 0 w 8729"/>
              <a:gd name="T1" fmla="*/ 3195 h 11586"/>
              <a:gd name="T2" fmla="*/ 6254 w 8729"/>
              <a:gd name="T3" fmla="*/ 11586 h 11586"/>
              <a:gd name="T4" fmla="*/ 8729 w 8729"/>
              <a:gd name="T5" fmla="*/ 0 h 11586"/>
              <a:gd name="T6" fmla="*/ 0 w 8729"/>
              <a:gd name="T7" fmla="*/ 3195 h 11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29" h="11586">
                <a:moveTo>
                  <a:pt x="0" y="3195"/>
                </a:moveTo>
                <a:lnTo>
                  <a:pt x="6254" y="11586"/>
                </a:lnTo>
                <a:lnTo>
                  <a:pt x="8729" y="0"/>
                </a:lnTo>
                <a:lnTo>
                  <a:pt x="0" y="3195"/>
                </a:lnTo>
                <a:close/>
              </a:path>
            </a:pathLst>
          </a:custGeom>
          <a:solidFill>
            <a:srgbClr val="1B92CC"/>
          </a:solidFill>
          <a:ln w="6350">
            <a:solidFill>
              <a:srgbClr val="1B92C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6"/>
          <p:cNvSpPr/>
          <p:nvPr userDrawn="1"/>
        </p:nvSpPr>
        <p:spPr bwMode="auto">
          <a:xfrm>
            <a:off x="4572000" y="0"/>
            <a:ext cx="3057525" cy="1579563"/>
          </a:xfrm>
          <a:custGeom>
            <a:avLst/>
            <a:gdLst>
              <a:gd name="T0" fmla="*/ 899 w 9628"/>
              <a:gd name="T1" fmla="*/ 4973 h 4973"/>
              <a:gd name="T2" fmla="*/ 9628 w 9628"/>
              <a:gd name="T3" fmla="*/ 1778 h 4973"/>
              <a:gd name="T4" fmla="*/ 0 w 9628"/>
              <a:gd name="T5" fmla="*/ 0 h 4973"/>
              <a:gd name="T6" fmla="*/ 899 w 9628"/>
              <a:gd name="T7" fmla="*/ 4973 h 4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28" h="4973">
                <a:moveTo>
                  <a:pt x="899" y="4973"/>
                </a:moveTo>
                <a:lnTo>
                  <a:pt x="9628" y="1778"/>
                </a:lnTo>
                <a:lnTo>
                  <a:pt x="0" y="0"/>
                </a:lnTo>
                <a:lnTo>
                  <a:pt x="899" y="4973"/>
                </a:lnTo>
                <a:close/>
              </a:path>
            </a:pathLst>
          </a:custGeom>
          <a:solidFill>
            <a:srgbClr val="11B1E5"/>
          </a:solidFill>
          <a:ln w="6350">
            <a:solidFill>
              <a:srgbClr val="11B1E5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7"/>
          <p:cNvSpPr/>
          <p:nvPr userDrawn="1"/>
        </p:nvSpPr>
        <p:spPr bwMode="auto">
          <a:xfrm>
            <a:off x="0" y="0"/>
            <a:ext cx="4572000" cy="1328738"/>
          </a:xfrm>
          <a:custGeom>
            <a:avLst/>
            <a:gdLst>
              <a:gd name="T0" fmla="*/ 9584 w 14400"/>
              <a:gd name="T1" fmla="*/ 4185 h 4185"/>
              <a:gd name="T2" fmla="*/ 14400 w 14400"/>
              <a:gd name="T3" fmla="*/ 0 h 4185"/>
              <a:gd name="T4" fmla="*/ 0 w 14400"/>
              <a:gd name="T5" fmla="*/ 0 h 4185"/>
              <a:gd name="T6" fmla="*/ 9584 w 14400"/>
              <a:gd name="T7" fmla="*/ 4185 h 4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400" h="4185">
                <a:moveTo>
                  <a:pt x="9584" y="4185"/>
                </a:moveTo>
                <a:lnTo>
                  <a:pt x="14400" y="0"/>
                </a:lnTo>
                <a:lnTo>
                  <a:pt x="0" y="0"/>
                </a:lnTo>
                <a:lnTo>
                  <a:pt x="9584" y="4185"/>
                </a:lnTo>
                <a:close/>
              </a:path>
            </a:pathLst>
          </a:custGeom>
          <a:solidFill>
            <a:srgbClr val="FCC715"/>
          </a:solidFill>
          <a:ln w="6350">
            <a:solidFill>
              <a:srgbClr val="FCC715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8"/>
          <p:cNvSpPr/>
          <p:nvPr userDrawn="1"/>
        </p:nvSpPr>
        <p:spPr bwMode="auto">
          <a:xfrm>
            <a:off x="3043238" y="0"/>
            <a:ext cx="1814513" cy="1579563"/>
          </a:xfrm>
          <a:custGeom>
            <a:avLst/>
            <a:gdLst>
              <a:gd name="T0" fmla="*/ 4816 w 5715"/>
              <a:gd name="T1" fmla="*/ 0 h 4973"/>
              <a:gd name="T2" fmla="*/ 0 w 5715"/>
              <a:gd name="T3" fmla="*/ 4185 h 4973"/>
              <a:gd name="T4" fmla="*/ 5715 w 5715"/>
              <a:gd name="T5" fmla="*/ 4973 h 4973"/>
              <a:gd name="T6" fmla="*/ 4816 w 5715"/>
              <a:gd name="T7" fmla="*/ 0 h 4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15" h="4973">
                <a:moveTo>
                  <a:pt x="4816" y="0"/>
                </a:moveTo>
                <a:lnTo>
                  <a:pt x="0" y="4185"/>
                </a:lnTo>
                <a:lnTo>
                  <a:pt x="5715" y="4973"/>
                </a:lnTo>
                <a:lnTo>
                  <a:pt x="4816" y="0"/>
                </a:lnTo>
                <a:close/>
              </a:path>
            </a:pathLst>
          </a:custGeom>
          <a:solidFill>
            <a:srgbClr val="E9A701"/>
          </a:solidFill>
          <a:ln w="6350">
            <a:solidFill>
              <a:srgbClr val="E9A70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9"/>
          <p:cNvSpPr/>
          <p:nvPr userDrawn="1"/>
        </p:nvSpPr>
        <p:spPr bwMode="auto">
          <a:xfrm>
            <a:off x="0" y="0"/>
            <a:ext cx="442913" cy="3271838"/>
          </a:xfrm>
          <a:custGeom>
            <a:avLst/>
            <a:gdLst>
              <a:gd name="T0" fmla="*/ 1395 w 1395"/>
              <a:gd name="T1" fmla="*/ 4500 h 10304"/>
              <a:gd name="T2" fmla="*/ 0 w 1395"/>
              <a:gd name="T3" fmla="*/ 0 h 10304"/>
              <a:gd name="T4" fmla="*/ 0 w 1395"/>
              <a:gd name="T5" fmla="*/ 10304 h 10304"/>
              <a:gd name="T6" fmla="*/ 1395 w 1395"/>
              <a:gd name="T7" fmla="*/ 4500 h 10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95" h="10304">
                <a:moveTo>
                  <a:pt x="1395" y="4500"/>
                </a:moveTo>
                <a:lnTo>
                  <a:pt x="0" y="0"/>
                </a:lnTo>
                <a:lnTo>
                  <a:pt x="0" y="10304"/>
                </a:lnTo>
                <a:lnTo>
                  <a:pt x="1395" y="4500"/>
                </a:lnTo>
                <a:close/>
              </a:path>
            </a:pathLst>
          </a:custGeom>
          <a:solidFill>
            <a:srgbClr val="FCC31A"/>
          </a:solidFill>
          <a:ln w="6350">
            <a:solidFill>
              <a:srgbClr val="FCC31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0"/>
          <p:cNvSpPr/>
          <p:nvPr userDrawn="1"/>
        </p:nvSpPr>
        <p:spPr bwMode="auto">
          <a:xfrm>
            <a:off x="0" y="0"/>
            <a:ext cx="3043238" cy="1428750"/>
          </a:xfrm>
          <a:custGeom>
            <a:avLst/>
            <a:gdLst>
              <a:gd name="T0" fmla="*/ 0 w 9584"/>
              <a:gd name="T1" fmla="*/ 0 h 4500"/>
              <a:gd name="T2" fmla="*/ 1395 w 9584"/>
              <a:gd name="T3" fmla="*/ 4500 h 4500"/>
              <a:gd name="T4" fmla="*/ 9584 w 9584"/>
              <a:gd name="T5" fmla="*/ 4185 h 4500"/>
              <a:gd name="T6" fmla="*/ 0 w 9584"/>
              <a:gd name="T7" fmla="*/ 0 h 4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84" h="4500">
                <a:moveTo>
                  <a:pt x="0" y="0"/>
                </a:moveTo>
                <a:lnTo>
                  <a:pt x="1395" y="4500"/>
                </a:lnTo>
                <a:lnTo>
                  <a:pt x="9584" y="4185"/>
                </a:lnTo>
                <a:lnTo>
                  <a:pt x="0" y="0"/>
                </a:lnTo>
                <a:close/>
              </a:path>
            </a:pathLst>
          </a:custGeom>
          <a:solidFill>
            <a:srgbClr val="F7AC01"/>
          </a:solidFill>
          <a:ln w="6350">
            <a:solidFill>
              <a:srgbClr val="F7AC0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1"/>
          <p:cNvSpPr/>
          <p:nvPr userDrawn="1"/>
        </p:nvSpPr>
        <p:spPr bwMode="auto">
          <a:xfrm>
            <a:off x="0" y="3271838"/>
            <a:ext cx="1100138" cy="1871663"/>
          </a:xfrm>
          <a:custGeom>
            <a:avLst/>
            <a:gdLst>
              <a:gd name="T0" fmla="*/ 0 w 3464"/>
              <a:gd name="T1" fmla="*/ 5896 h 5896"/>
              <a:gd name="T2" fmla="*/ 3464 w 3464"/>
              <a:gd name="T3" fmla="*/ 5896 h 5896"/>
              <a:gd name="T4" fmla="*/ 0 w 3464"/>
              <a:gd name="T5" fmla="*/ 0 h 5896"/>
              <a:gd name="T6" fmla="*/ 0 w 3464"/>
              <a:gd name="T7" fmla="*/ 5896 h 5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64" h="5896">
                <a:moveTo>
                  <a:pt x="0" y="5896"/>
                </a:moveTo>
                <a:lnTo>
                  <a:pt x="3464" y="5896"/>
                </a:lnTo>
                <a:lnTo>
                  <a:pt x="0" y="0"/>
                </a:lnTo>
                <a:lnTo>
                  <a:pt x="0" y="5896"/>
                </a:lnTo>
                <a:close/>
              </a:path>
            </a:pathLst>
          </a:custGeom>
          <a:solidFill>
            <a:srgbClr val="F29301"/>
          </a:solidFill>
          <a:ln w="6350">
            <a:solidFill>
              <a:srgbClr val="F2930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2"/>
          <p:cNvSpPr/>
          <p:nvPr userDrawn="1"/>
        </p:nvSpPr>
        <p:spPr bwMode="auto">
          <a:xfrm>
            <a:off x="0" y="3271838"/>
            <a:ext cx="1954213" cy="1871663"/>
          </a:xfrm>
          <a:custGeom>
            <a:avLst/>
            <a:gdLst>
              <a:gd name="T0" fmla="*/ 0 w 6155"/>
              <a:gd name="T1" fmla="*/ 0 h 5896"/>
              <a:gd name="T2" fmla="*/ 3464 w 6155"/>
              <a:gd name="T3" fmla="*/ 5896 h 5896"/>
              <a:gd name="T4" fmla="*/ 6155 w 6155"/>
              <a:gd name="T5" fmla="*/ 1851 h 5896"/>
              <a:gd name="T6" fmla="*/ 0 w 6155"/>
              <a:gd name="T7" fmla="*/ 0 h 5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55" h="5896">
                <a:moveTo>
                  <a:pt x="0" y="0"/>
                </a:moveTo>
                <a:lnTo>
                  <a:pt x="3464" y="5896"/>
                </a:lnTo>
                <a:lnTo>
                  <a:pt x="6155" y="1851"/>
                </a:lnTo>
                <a:lnTo>
                  <a:pt x="0" y="0"/>
                </a:lnTo>
                <a:close/>
              </a:path>
            </a:pathLst>
          </a:custGeom>
          <a:solidFill>
            <a:srgbClr val="F08501"/>
          </a:solidFill>
          <a:ln w="6350">
            <a:solidFill>
              <a:srgbClr val="F0850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3"/>
          <p:cNvSpPr/>
          <p:nvPr userDrawn="1"/>
        </p:nvSpPr>
        <p:spPr bwMode="auto">
          <a:xfrm>
            <a:off x="0" y="1428750"/>
            <a:ext cx="1954213" cy="2430463"/>
          </a:xfrm>
          <a:custGeom>
            <a:avLst/>
            <a:gdLst>
              <a:gd name="T0" fmla="*/ 0 w 6155"/>
              <a:gd name="T1" fmla="*/ 5804 h 7655"/>
              <a:gd name="T2" fmla="*/ 6155 w 6155"/>
              <a:gd name="T3" fmla="*/ 7655 h 7655"/>
              <a:gd name="T4" fmla="*/ 1395 w 6155"/>
              <a:gd name="T5" fmla="*/ 0 h 7655"/>
              <a:gd name="T6" fmla="*/ 0 w 6155"/>
              <a:gd name="T7" fmla="*/ 5804 h 7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55" h="7655">
                <a:moveTo>
                  <a:pt x="0" y="5804"/>
                </a:moveTo>
                <a:lnTo>
                  <a:pt x="6155" y="7655"/>
                </a:lnTo>
                <a:lnTo>
                  <a:pt x="1395" y="0"/>
                </a:lnTo>
                <a:lnTo>
                  <a:pt x="0" y="5804"/>
                </a:lnTo>
                <a:close/>
              </a:path>
            </a:pathLst>
          </a:custGeom>
          <a:solidFill>
            <a:srgbClr val="F8B31A"/>
          </a:solidFill>
          <a:ln w="6350">
            <a:solidFill>
              <a:srgbClr val="F8B31A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4"/>
          <p:cNvSpPr/>
          <p:nvPr userDrawn="1"/>
        </p:nvSpPr>
        <p:spPr bwMode="auto">
          <a:xfrm>
            <a:off x="1100138" y="3859213"/>
            <a:ext cx="2449513" cy="1284288"/>
          </a:xfrm>
          <a:custGeom>
            <a:avLst/>
            <a:gdLst>
              <a:gd name="T0" fmla="*/ 2691 w 7717"/>
              <a:gd name="T1" fmla="*/ 0 h 4045"/>
              <a:gd name="T2" fmla="*/ 0 w 7717"/>
              <a:gd name="T3" fmla="*/ 4045 h 4045"/>
              <a:gd name="T4" fmla="*/ 7717 w 7717"/>
              <a:gd name="T5" fmla="*/ 4045 h 4045"/>
              <a:gd name="T6" fmla="*/ 2691 w 7717"/>
              <a:gd name="T7" fmla="*/ 0 h 4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17" h="4045">
                <a:moveTo>
                  <a:pt x="2691" y="0"/>
                </a:moveTo>
                <a:lnTo>
                  <a:pt x="0" y="4045"/>
                </a:lnTo>
                <a:lnTo>
                  <a:pt x="7717" y="4045"/>
                </a:lnTo>
                <a:lnTo>
                  <a:pt x="2691" y="0"/>
                </a:lnTo>
                <a:close/>
              </a:path>
            </a:pathLst>
          </a:custGeom>
          <a:solidFill>
            <a:srgbClr val="F7AB00"/>
          </a:solidFill>
          <a:ln w="6350">
            <a:solidFill>
              <a:srgbClr val="F7AB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5"/>
          <p:cNvSpPr/>
          <p:nvPr userDrawn="1"/>
        </p:nvSpPr>
        <p:spPr bwMode="auto">
          <a:xfrm>
            <a:off x="1954213" y="1579563"/>
            <a:ext cx="2903538" cy="3563938"/>
          </a:xfrm>
          <a:custGeom>
            <a:avLst/>
            <a:gdLst>
              <a:gd name="T0" fmla="*/ 0 w 9144"/>
              <a:gd name="T1" fmla="*/ 7182 h 11227"/>
              <a:gd name="T2" fmla="*/ 5026 w 9144"/>
              <a:gd name="T3" fmla="*/ 11227 h 11227"/>
              <a:gd name="T4" fmla="*/ 9144 w 9144"/>
              <a:gd name="T5" fmla="*/ 0 h 11227"/>
              <a:gd name="T6" fmla="*/ 0 w 9144"/>
              <a:gd name="T7" fmla="*/ 7182 h 11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44" h="11227">
                <a:moveTo>
                  <a:pt x="0" y="7182"/>
                </a:moveTo>
                <a:lnTo>
                  <a:pt x="5026" y="11227"/>
                </a:lnTo>
                <a:lnTo>
                  <a:pt x="9144" y="0"/>
                </a:lnTo>
                <a:lnTo>
                  <a:pt x="0" y="7182"/>
                </a:lnTo>
                <a:close/>
              </a:path>
            </a:pathLst>
          </a:custGeom>
          <a:solidFill>
            <a:srgbClr val="39C4EF"/>
          </a:solidFill>
          <a:ln w="6350">
            <a:solidFill>
              <a:srgbClr val="39C4EF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6"/>
          <p:cNvSpPr/>
          <p:nvPr userDrawn="1"/>
        </p:nvSpPr>
        <p:spPr bwMode="auto">
          <a:xfrm>
            <a:off x="442913" y="1328738"/>
            <a:ext cx="2600325" cy="2530475"/>
          </a:xfrm>
          <a:custGeom>
            <a:avLst/>
            <a:gdLst>
              <a:gd name="T0" fmla="*/ 0 w 8189"/>
              <a:gd name="T1" fmla="*/ 315 h 7970"/>
              <a:gd name="T2" fmla="*/ 4760 w 8189"/>
              <a:gd name="T3" fmla="*/ 7970 h 7970"/>
              <a:gd name="T4" fmla="*/ 8189 w 8189"/>
              <a:gd name="T5" fmla="*/ 0 h 7970"/>
              <a:gd name="T6" fmla="*/ 0 w 8189"/>
              <a:gd name="T7" fmla="*/ 315 h 7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89" h="7970">
                <a:moveTo>
                  <a:pt x="0" y="315"/>
                </a:moveTo>
                <a:lnTo>
                  <a:pt x="4760" y="7970"/>
                </a:lnTo>
                <a:lnTo>
                  <a:pt x="8189" y="0"/>
                </a:lnTo>
                <a:lnTo>
                  <a:pt x="0" y="315"/>
                </a:lnTo>
                <a:close/>
              </a:path>
            </a:pathLst>
          </a:custGeom>
          <a:solidFill>
            <a:srgbClr val="F08300"/>
          </a:solidFill>
          <a:ln w="6350">
            <a:solidFill>
              <a:srgbClr val="F083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7"/>
          <p:cNvSpPr/>
          <p:nvPr userDrawn="1"/>
        </p:nvSpPr>
        <p:spPr bwMode="auto">
          <a:xfrm>
            <a:off x="1962944" y="1323755"/>
            <a:ext cx="2903538" cy="2530475"/>
          </a:xfrm>
          <a:custGeom>
            <a:avLst/>
            <a:gdLst>
              <a:gd name="T0" fmla="*/ 3429 w 9144"/>
              <a:gd name="T1" fmla="*/ 0 h 7970"/>
              <a:gd name="T2" fmla="*/ 0 w 9144"/>
              <a:gd name="T3" fmla="*/ 7970 h 7970"/>
              <a:gd name="T4" fmla="*/ 9144 w 9144"/>
              <a:gd name="T5" fmla="*/ 788 h 7970"/>
              <a:gd name="T6" fmla="*/ 3429 w 9144"/>
              <a:gd name="T7" fmla="*/ 0 h 7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44" h="7970">
                <a:moveTo>
                  <a:pt x="3429" y="0"/>
                </a:moveTo>
                <a:lnTo>
                  <a:pt x="0" y="7970"/>
                </a:lnTo>
                <a:lnTo>
                  <a:pt x="9144" y="788"/>
                </a:lnTo>
                <a:lnTo>
                  <a:pt x="3429" y="0"/>
                </a:lnTo>
                <a:close/>
              </a:path>
            </a:pathLst>
          </a:custGeom>
          <a:solidFill>
            <a:srgbClr val="F8B31A"/>
          </a:solidFill>
          <a:ln w="6350">
            <a:solidFill>
              <a:srgbClr val="F8B31A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BB3CD-3C65-415B-8F8D-474C1D85F973}" type="datetimeFigureOut">
              <a:rPr lang="zh-CN" altLang="en-US" smtClean="0"/>
              <a:t>2017/9/15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D0E5F-91E5-49C4-B93D-73A49129D1A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7848600" y="-5048250"/>
            <a:ext cx="26022300" cy="159067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7.jp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3.jpg"/><Relationship Id="rId4" Type="http://schemas.openxmlformats.org/officeDocument/2006/relationships/image" Target="../media/image7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6FC1352-BEAB-4755-BAF1-19A5933DC124}"/>
              </a:ext>
            </a:extLst>
          </p:cNvPr>
          <p:cNvSpPr/>
          <p:nvPr/>
        </p:nvSpPr>
        <p:spPr>
          <a:xfrm>
            <a:off x="-8730" y="-159488"/>
            <a:ext cx="9163364" cy="5313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83C4"/>
              </a:solidFill>
            </a:endParaRPr>
          </a:p>
        </p:txBody>
      </p:sp>
      <p:sp>
        <p:nvSpPr>
          <p:cNvPr id="38" name="Freeform 6">
            <a:extLst>
              <a:ext uri="{FF2B5EF4-FFF2-40B4-BE49-F238E27FC236}">
                <a16:creationId xmlns:a16="http://schemas.microsoft.com/office/drawing/2014/main" id="{58EAE424-9C23-4671-9000-2671E68BB4E3}"/>
              </a:ext>
            </a:extLst>
          </p:cNvPr>
          <p:cNvSpPr/>
          <p:nvPr/>
        </p:nvSpPr>
        <p:spPr bwMode="auto">
          <a:xfrm rot="7671088">
            <a:off x="7836163" y="2267409"/>
            <a:ext cx="139928" cy="687882"/>
          </a:xfrm>
          <a:custGeom>
            <a:avLst/>
            <a:gdLst>
              <a:gd name="T0" fmla="*/ 1327 w 4772"/>
              <a:gd name="T1" fmla="*/ 0 h 7065"/>
              <a:gd name="T2" fmla="*/ 0 w 4772"/>
              <a:gd name="T3" fmla="*/ 1778 h 7065"/>
              <a:gd name="T4" fmla="*/ 4772 w 4772"/>
              <a:gd name="T5" fmla="*/ 7065 h 7065"/>
              <a:gd name="T6" fmla="*/ 4772 w 4772"/>
              <a:gd name="T7" fmla="*/ 0 h 7065"/>
              <a:gd name="T8" fmla="*/ 1327 w 4772"/>
              <a:gd name="T9" fmla="*/ 0 h 7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72" h="7065">
                <a:moveTo>
                  <a:pt x="1327" y="0"/>
                </a:moveTo>
                <a:lnTo>
                  <a:pt x="0" y="1778"/>
                </a:lnTo>
                <a:lnTo>
                  <a:pt x="4772" y="7065"/>
                </a:lnTo>
                <a:lnTo>
                  <a:pt x="4772" y="0"/>
                </a:lnTo>
                <a:lnTo>
                  <a:pt x="1327" y="0"/>
                </a:lnTo>
                <a:close/>
              </a:path>
            </a:pathLst>
          </a:custGeom>
          <a:solidFill>
            <a:srgbClr val="0283C4"/>
          </a:solidFill>
          <a:ln w="6350">
            <a:solidFill>
              <a:srgbClr val="0283C4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DE1BA-B9B8-4BB6-8303-79BCDEDCBA44}"/>
              </a:ext>
            </a:extLst>
          </p:cNvPr>
          <p:cNvGrpSpPr/>
          <p:nvPr/>
        </p:nvGrpSpPr>
        <p:grpSpPr>
          <a:xfrm>
            <a:off x="1150300" y="398894"/>
            <a:ext cx="6843400" cy="2111912"/>
            <a:chOff x="1150300" y="398894"/>
            <a:chExt cx="6843400" cy="2111912"/>
          </a:xfrm>
        </p:grpSpPr>
        <p:sp>
          <p:nvSpPr>
            <p:cNvPr id="4" name="菱形 3">
              <a:extLst>
                <a:ext uri="{FF2B5EF4-FFF2-40B4-BE49-F238E27FC236}">
                  <a16:creationId xmlns:a16="http://schemas.microsoft.com/office/drawing/2014/main" id="{57BD9404-1FFE-4E24-854D-EAA1A564B88B}"/>
                </a:ext>
              </a:extLst>
            </p:cNvPr>
            <p:cNvSpPr/>
            <p:nvPr/>
          </p:nvSpPr>
          <p:spPr>
            <a:xfrm>
              <a:off x="1150300" y="398894"/>
              <a:ext cx="2111912" cy="2111912"/>
            </a:xfrm>
            <a:prstGeom prst="diamond">
              <a:avLst/>
            </a:prstGeom>
            <a:blipFill>
              <a:blip r:embed="rId5"/>
              <a:stretch>
                <a:fillRect/>
              </a:stretch>
            </a:blipFill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1D860BAC-ACCB-4F3C-A896-25CED534E9F7}"/>
                </a:ext>
              </a:extLst>
            </p:cNvPr>
            <p:cNvSpPr/>
            <p:nvPr/>
          </p:nvSpPr>
          <p:spPr>
            <a:xfrm>
              <a:off x="2727463" y="398894"/>
              <a:ext cx="2111912" cy="2111912"/>
            </a:xfrm>
            <a:prstGeom prst="diamond">
              <a:avLst/>
            </a:prstGeom>
            <a:blipFill>
              <a:blip r:embed="rId6"/>
              <a:stretch>
                <a:fillRect/>
              </a:stretch>
            </a:blipFill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>
              <a:extLst>
                <a:ext uri="{FF2B5EF4-FFF2-40B4-BE49-F238E27FC236}">
                  <a16:creationId xmlns:a16="http://schemas.microsoft.com/office/drawing/2014/main" id="{EF17B31D-3BA4-4567-807E-B12FB51B3A51}"/>
                </a:ext>
              </a:extLst>
            </p:cNvPr>
            <p:cNvSpPr/>
            <p:nvPr/>
          </p:nvSpPr>
          <p:spPr>
            <a:xfrm>
              <a:off x="4304626" y="398894"/>
              <a:ext cx="2111912" cy="2111912"/>
            </a:xfrm>
            <a:prstGeom prst="diamond">
              <a:avLst/>
            </a:prstGeom>
            <a:blipFill>
              <a:blip r:embed="rId5"/>
              <a:stretch>
                <a:fillRect/>
              </a:stretch>
            </a:blipFill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id="{12770E8F-960D-4224-BB34-6454CB2BF54F}"/>
                </a:ext>
              </a:extLst>
            </p:cNvPr>
            <p:cNvSpPr/>
            <p:nvPr/>
          </p:nvSpPr>
          <p:spPr>
            <a:xfrm>
              <a:off x="5881788" y="398894"/>
              <a:ext cx="2111912" cy="2111912"/>
            </a:xfrm>
            <a:prstGeom prst="diamond">
              <a:avLst/>
            </a:prstGeom>
            <a:blipFill>
              <a:blip r:embed="rId6"/>
              <a:stretch>
                <a:fillRect/>
              </a:stretch>
            </a:blipFill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570CCC7-7911-439E-A4A4-1B206B2A15EC}"/>
                </a:ext>
              </a:extLst>
            </p:cNvPr>
            <p:cNvSpPr/>
            <p:nvPr/>
          </p:nvSpPr>
          <p:spPr>
            <a:xfrm>
              <a:off x="2306281" y="835905"/>
              <a:ext cx="1430484" cy="1430484"/>
            </a:xfrm>
            <a:custGeom>
              <a:avLst/>
              <a:gdLst>
                <a:gd name="connsiteX0" fmla="*/ 267375 w 534749"/>
                <a:gd name="connsiteY0" fmla="*/ 0 h 534749"/>
                <a:gd name="connsiteX1" fmla="*/ 534749 w 534749"/>
                <a:gd name="connsiteY1" fmla="*/ 267374 h 534749"/>
                <a:gd name="connsiteX2" fmla="*/ 267375 w 534749"/>
                <a:gd name="connsiteY2" fmla="*/ 534749 h 534749"/>
                <a:gd name="connsiteX3" fmla="*/ 0 w 534749"/>
                <a:gd name="connsiteY3" fmla="*/ 267374 h 534749"/>
                <a:gd name="connsiteX4" fmla="*/ 267375 w 534749"/>
                <a:gd name="connsiteY4" fmla="*/ 0 h 53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749" h="534749">
                  <a:moveTo>
                    <a:pt x="267375" y="0"/>
                  </a:moveTo>
                  <a:lnTo>
                    <a:pt x="534749" y="267374"/>
                  </a:lnTo>
                  <a:lnTo>
                    <a:pt x="267375" y="534749"/>
                  </a:lnTo>
                  <a:lnTo>
                    <a:pt x="0" y="267374"/>
                  </a:lnTo>
                  <a:lnTo>
                    <a:pt x="267375" y="0"/>
                  </a:lnTo>
                  <a:close/>
                </a:path>
              </a:pathLst>
            </a:custGeom>
            <a:solidFill>
              <a:srgbClr val="0283C4"/>
            </a:solidFill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</a:rPr>
                <a:t>招</a:t>
              </a: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E6E3DCA-5F71-4FF1-AEF0-DD1BF275612F}"/>
                </a:ext>
              </a:extLst>
            </p:cNvPr>
            <p:cNvSpPr/>
            <p:nvPr/>
          </p:nvSpPr>
          <p:spPr>
            <a:xfrm>
              <a:off x="3916535" y="829725"/>
              <a:ext cx="1430484" cy="1430484"/>
            </a:xfrm>
            <a:custGeom>
              <a:avLst/>
              <a:gdLst>
                <a:gd name="connsiteX0" fmla="*/ 267375 w 534749"/>
                <a:gd name="connsiteY0" fmla="*/ 0 h 534749"/>
                <a:gd name="connsiteX1" fmla="*/ 534749 w 534749"/>
                <a:gd name="connsiteY1" fmla="*/ 267374 h 534749"/>
                <a:gd name="connsiteX2" fmla="*/ 267375 w 534749"/>
                <a:gd name="connsiteY2" fmla="*/ 534749 h 534749"/>
                <a:gd name="connsiteX3" fmla="*/ 0 w 534749"/>
                <a:gd name="connsiteY3" fmla="*/ 267374 h 534749"/>
                <a:gd name="connsiteX4" fmla="*/ 267375 w 534749"/>
                <a:gd name="connsiteY4" fmla="*/ 0 h 53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749" h="534749">
                  <a:moveTo>
                    <a:pt x="267375" y="0"/>
                  </a:moveTo>
                  <a:lnTo>
                    <a:pt x="534749" y="267374"/>
                  </a:lnTo>
                  <a:lnTo>
                    <a:pt x="267375" y="534749"/>
                  </a:lnTo>
                  <a:lnTo>
                    <a:pt x="0" y="267374"/>
                  </a:lnTo>
                  <a:lnTo>
                    <a:pt x="267375" y="0"/>
                  </a:lnTo>
                  <a:close/>
                </a:path>
              </a:pathLst>
            </a:custGeom>
            <a:solidFill>
              <a:srgbClr val="5DAE25"/>
            </a:solidFill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</a:rPr>
                <a:t>新</a:t>
              </a: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8EDA29F-7718-448F-84FF-A02CFC17D5A6}"/>
                </a:ext>
              </a:extLst>
            </p:cNvPr>
            <p:cNvSpPr/>
            <p:nvPr/>
          </p:nvSpPr>
          <p:spPr>
            <a:xfrm>
              <a:off x="5520660" y="829725"/>
              <a:ext cx="1430484" cy="1430484"/>
            </a:xfrm>
            <a:custGeom>
              <a:avLst/>
              <a:gdLst>
                <a:gd name="connsiteX0" fmla="*/ 267375 w 534749"/>
                <a:gd name="connsiteY0" fmla="*/ 0 h 534749"/>
                <a:gd name="connsiteX1" fmla="*/ 534749 w 534749"/>
                <a:gd name="connsiteY1" fmla="*/ 267374 h 534749"/>
                <a:gd name="connsiteX2" fmla="*/ 267375 w 534749"/>
                <a:gd name="connsiteY2" fmla="*/ 534749 h 534749"/>
                <a:gd name="connsiteX3" fmla="*/ 0 w 534749"/>
                <a:gd name="connsiteY3" fmla="*/ 267374 h 534749"/>
                <a:gd name="connsiteX4" fmla="*/ 267375 w 534749"/>
                <a:gd name="connsiteY4" fmla="*/ 0 h 53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749" h="534749">
                  <a:moveTo>
                    <a:pt x="267375" y="0"/>
                  </a:moveTo>
                  <a:lnTo>
                    <a:pt x="534749" y="267374"/>
                  </a:lnTo>
                  <a:lnTo>
                    <a:pt x="267375" y="534749"/>
                  </a:lnTo>
                  <a:lnTo>
                    <a:pt x="0" y="267374"/>
                  </a:lnTo>
                  <a:lnTo>
                    <a:pt x="267375" y="0"/>
                  </a:lnTo>
                  <a:close/>
                </a:path>
              </a:pathLst>
            </a:custGeom>
            <a:solidFill>
              <a:srgbClr val="D07006"/>
            </a:solidFill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</a:rPr>
                <a:t>啦</a:t>
              </a:r>
            </a:p>
          </p:txBody>
        </p:sp>
      </p:grpSp>
      <p:sp>
        <p:nvSpPr>
          <p:cNvPr id="32" name="Freeform 19">
            <a:extLst>
              <a:ext uri="{FF2B5EF4-FFF2-40B4-BE49-F238E27FC236}">
                <a16:creationId xmlns:a16="http://schemas.microsoft.com/office/drawing/2014/main" id="{D5925C3B-DB8B-4AF1-BFCA-89189A98F87A}"/>
              </a:ext>
            </a:extLst>
          </p:cNvPr>
          <p:cNvSpPr/>
          <p:nvPr/>
        </p:nvSpPr>
        <p:spPr bwMode="auto">
          <a:xfrm rot="13953091" flipH="1">
            <a:off x="2397743" y="2425648"/>
            <a:ext cx="92944" cy="838308"/>
          </a:xfrm>
          <a:custGeom>
            <a:avLst/>
            <a:gdLst>
              <a:gd name="T0" fmla="*/ 1395 w 1395"/>
              <a:gd name="T1" fmla="*/ 4500 h 10304"/>
              <a:gd name="T2" fmla="*/ 0 w 1395"/>
              <a:gd name="T3" fmla="*/ 0 h 10304"/>
              <a:gd name="T4" fmla="*/ 0 w 1395"/>
              <a:gd name="T5" fmla="*/ 10304 h 10304"/>
              <a:gd name="T6" fmla="*/ 1395 w 1395"/>
              <a:gd name="T7" fmla="*/ 4500 h 10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95" h="10304">
                <a:moveTo>
                  <a:pt x="1395" y="4500"/>
                </a:moveTo>
                <a:lnTo>
                  <a:pt x="0" y="0"/>
                </a:lnTo>
                <a:lnTo>
                  <a:pt x="0" y="10304"/>
                </a:lnTo>
                <a:lnTo>
                  <a:pt x="1395" y="4500"/>
                </a:lnTo>
                <a:close/>
              </a:path>
            </a:pathLst>
          </a:custGeom>
          <a:solidFill>
            <a:srgbClr val="FCC31A"/>
          </a:solidFill>
          <a:ln w="6350">
            <a:solidFill>
              <a:srgbClr val="FCC31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8">
            <a:extLst>
              <a:ext uri="{FF2B5EF4-FFF2-40B4-BE49-F238E27FC236}">
                <a16:creationId xmlns:a16="http://schemas.microsoft.com/office/drawing/2014/main" id="{A6AC7377-222C-4666-96AD-EFAD6B877C97}"/>
              </a:ext>
            </a:extLst>
          </p:cNvPr>
          <p:cNvSpPr/>
          <p:nvPr/>
        </p:nvSpPr>
        <p:spPr bwMode="auto">
          <a:xfrm rot="19960269" flipV="1">
            <a:off x="7768905" y="733076"/>
            <a:ext cx="523488" cy="119498"/>
          </a:xfrm>
          <a:custGeom>
            <a:avLst/>
            <a:gdLst>
              <a:gd name="T0" fmla="*/ 4210 w 4210"/>
              <a:gd name="T1" fmla="*/ 2004 h 2004"/>
              <a:gd name="T2" fmla="*/ 4210 w 4210"/>
              <a:gd name="T3" fmla="*/ 0 h 2004"/>
              <a:gd name="T4" fmla="*/ 0 w 4210"/>
              <a:gd name="T5" fmla="*/ 2004 h 2004"/>
              <a:gd name="T6" fmla="*/ 4210 w 4210"/>
              <a:gd name="T7" fmla="*/ 2004 h 2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10" h="2004">
                <a:moveTo>
                  <a:pt x="4210" y="2004"/>
                </a:moveTo>
                <a:lnTo>
                  <a:pt x="4210" y="0"/>
                </a:lnTo>
                <a:lnTo>
                  <a:pt x="0" y="2004"/>
                </a:lnTo>
                <a:lnTo>
                  <a:pt x="4210" y="2004"/>
                </a:lnTo>
                <a:close/>
              </a:path>
            </a:pathLst>
          </a:custGeom>
          <a:solidFill>
            <a:srgbClr val="0283C4"/>
          </a:solidFill>
          <a:ln w="6350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0">
            <a:extLst>
              <a:ext uri="{FF2B5EF4-FFF2-40B4-BE49-F238E27FC236}">
                <a16:creationId xmlns:a16="http://schemas.microsoft.com/office/drawing/2014/main" id="{CD4DCFC1-A2E1-4B4F-84D9-073D188B0797}"/>
              </a:ext>
            </a:extLst>
          </p:cNvPr>
          <p:cNvSpPr/>
          <p:nvPr/>
        </p:nvSpPr>
        <p:spPr bwMode="auto">
          <a:xfrm rot="1190390">
            <a:off x="1156822" y="562837"/>
            <a:ext cx="661240" cy="113482"/>
          </a:xfrm>
          <a:custGeom>
            <a:avLst/>
            <a:gdLst>
              <a:gd name="T0" fmla="*/ 4210 w 4210"/>
              <a:gd name="T1" fmla="*/ 2880 h 4884"/>
              <a:gd name="T2" fmla="*/ 945 w 4210"/>
              <a:gd name="T3" fmla="*/ 0 h 4884"/>
              <a:gd name="T4" fmla="*/ 0 w 4210"/>
              <a:gd name="T5" fmla="*/ 4884 h 4884"/>
              <a:gd name="T6" fmla="*/ 4210 w 4210"/>
              <a:gd name="T7" fmla="*/ 2880 h 4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10" h="4884">
                <a:moveTo>
                  <a:pt x="4210" y="2880"/>
                </a:moveTo>
                <a:lnTo>
                  <a:pt x="945" y="0"/>
                </a:lnTo>
                <a:lnTo>
                  <a:pt x="0" y="4884"/>
                </a:lnTo>
                <a:lnTo>
                  <a:pt x="4210" y="2880"/>
                </a:lnTo>
                <a:close/>
              </a:path>
            </a:pathLst>
          </a:custGeom>
          <a:solidFill>
            <a:srgbClr val="5DAE25"/>
          </a:solidFill>
          <a:ln w="6350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1">
            <a:extLst>
              <a:ext uri="{FF2B5EF4-FFF2-40B4-BE49-F238E27FC236}">
                <a16:creationId xmlns:a16="http://schemas.microsoft.com/office/drawing/2014/main" id="{3B7C3657-4FFC-4DFD-A953-ABEFBD71CD24}"/>
              </a:ext>
            </a:extLst>
          </p:cNvPr>
          <p:cNvSpPr/>
          <p:nvPr/>
        </p:nvSpPr>
        <p:spPr bwMode="auto">
          <a:xfrm rot="838068">
            <a:off x="7392136" y="2540776"/>
            <a:ext cx="867848" cy="141153"/>
          </a:xfrm>
          <a:custGeom>
            <a:avLst/>
            <a:gdLst>
              <a:gd name="T0" fmla="*/ 3037 w 3982"/>
              <a:gd name="T1" fmla="*/ 4884 h 4884"/>
              <a:gd name="T2" fmla="*/ 3982 w 3982"/>
              <a:gd name="T3" fmla="*/ 0 h 4884"/>
              <a:gd name="T4" fmla="*/ 0 w 3982"/>
              <a:gd name="T5" fmla="*/ 2048 h 4884"/>
              <a:gd name="T6" fmla="*/ 3037 w 3982"/>
              <a:gd name="T7" fmla="*/ 4884 h 4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2" h="4884">
                <a:moveTo>
                  <a:pt x="3037" y="4884"/>
                </a:moveTo>
                <a:lnTo>
                  <a:pt x="3982" y="0"/>
                </a:lnTo>
                <a:lnTo>
                  <a:pt x="0" y="2048"/>
                </a:lnTo>
                <a:lnTo>
                  <a:pt x="3037" y="4884"/>
                </a:lnTo>
                <a:close/>
              </a:path>
            </a:pathLst>
          </a:custGeom>
          <a:solidFill>
            <a:srgbClr val="FCC31A"/>
          </a:solidFill>
          <a:ln w="6350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3">
            <a:extLst>
              <a:ext uri="{FF2B5EF4-FFF2-40B4-BE49-F238E27FC236}">
                <a16:creationId xmlns:a16="http://schemas.microsoft.com/office/drawing/2014/main" id="{CE013342-D869-4B87-9917-A4348CF17D8F}"/>
              </a:ext>
            </a:extLst>
          </p:cNvPr>
          <p:cNvSpPr/>
          <p:nvPr/>
        </p:nvSpPr>
        <p:spPr bwMode="auto">
          <a:xfrm rot="9794066">
            <a:off x="1896640" y="2776602"/>
            <a:ext cx="1166437" cy="140308"/>
          </a:xfrm>
          <a:custGeom>
            <a:avLst/>
            <a:gdLst>
              <a:gd name="T0" fmla="*/ 13409 w 13409"/>
              <a:gd name="T1" fmla="*/ 2836 h 2836"/>
              <a:gd name="T2" fmla="*/ 10372 w 13409"/>
              <a:gd name="T3" fmla="*/ 0 h 2836"/>
              <a:gd name="T4" fmla="*/ 0 w 13409"/>
              <a:gd name="T5" fmla="*/ 2836 h 2836"/>
              <a:gd name="T6" fmla="*/ 13409 w 13409"/>
              <a:gd name="T7" fmla="*/ 2836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09" h="2836">
                <a:moveTo>
                  <a:pt x="13409" y="2836"/>
                </a:moveTo>
                <a:lnTo>
                  <a:pt x="10372" y="0"/>
                </a:lnTo>
                <a:lnTo>
                  <a:pt x="0" y="2836"/>
                </a:lnTo>
                <a:lnTo>
                  <a:pt x="13409" y="2836"/>
                </a:lnTo>
                <a:close/>
              </a:path>
            </a:pathLst>
          </a:custGeom>
          <a:solidFill>
            <a:schemeClr val="accent6"/>
          </a:solidFill>
          <a:ln w="6350">
            <a:solidFill>
              <a:srgbClr val="70AD47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4640A52-8A89-4414-9852-E4BC1FD06D9A}"/>
              </a:ext>
            </a:extLst>
          </p:cNvPr>
          <p:cNvGrpSpPr/>
          <p:nvPr/>
        </p:nvGrpSpPr>
        <p:grpSpPr>
          <a:xfrm>
            <a:off x="1648360" y="2882405"/>
            <a:ext cx="5847280" cy="1397838"/>
            <a:chOff x="2083191" y="3179585"/>
            <a:chExt cx="5847280" cy="1397838"/>
          </a:xfrm>
        </p:grpSpPr>
        <p:sp>
          <p:nvSpPr>
            <p:cNvPr id="143" name="矩形 142"/>
            <p:cNvSpPr/>
            <p:nvPr/>
          </p:nvSpPr>
          <p:spPr>
            <a:xfrm>
              <a:off x="3247376" y="3973652"/>
              <a:ext cx="351891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0283C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2800" dirty="0" smtClean="0">
                  <a:solidFill>
                    <a:srgbClr val="0283C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大学社团</a:t>
              </a:r>
              <a:r>
                <a:rPr lang="zh-CN" altLang="en-US" sz="2800" dirty="0">
                  <a:solidFill>
                    <a:srgbClr val="0283C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招募新人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400DABA-388F-4EF9-AFA2-9F52F014B38E}"/>
                </a:ext>
              </a:extLst>
            </p:cNvPr>
            <p:cNvSpPr/>
            <p:nvPr/>
          </p:nvSpPr>
          <p:spPr>
            <a:xfrm>
              <a:off x="2083191" y="3561457"/>
              <a:ext cx="5847280" cy="1015966"/>
            </a:xfrm>
            <a:prstGeom prst="rect">
              <a:avLst/>
            </a:prstGeom>
            <a:noFill/>
            <a:ln w="66675">
              <a:solidFill>
                <a:srgbClr val="FCC3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A741BC3-96C6-452B-8B95-6BA287971BDD}"/>
                </a:ext>
              </a:extLst>
            </p:cNvPr>
            <p:cNvSpPr txBox="1"/>
            <p:nvPr/>
          </p:nvSpPr>
          <p:spPr>
            <a:xfrm>
              <a:off x="3899588" y="3179585"/>
              <a:ext cx="2334038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0283C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sz="4800" dirty="0">
                  <a:solidFill>
                    <a:srgbClr val="0283C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级</a:t>
              </a:r>
              <a:endParaRPr lang="zh-CN" altLang="en-US" sz="4800" dirty="0">
                <a:solidFill>
                  <a:srgbClr val="0283C4"/>
                </a:solidFill>
              </a:endParaRPr>
            </a:p>
          </p:txBody>
        </p:sp>
      </p:grpSp>
      <p:pic>
        <p:nvPicPr>
          <p:cNvPr id="6" name="班得瑞乐团 - childhood memory - bandari 童年">
            <a:hlinkClick r:id="" action="ppaction://media"/>
            <a:extLst>
              <a:ext uri="{FF2B5EF4-FFF2-40B4-BE49-F238E27FC236}">
                <a16:creationId xmlns:a16="http://schemas.microsoft.com/office/drawing/2014/main" id="{D86906EF-373F-464E-A581-B00DD32731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567863" y="709613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2000">
        <p15:prstTrans prst="curtains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社团主要活动及特点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00CD900-52DE-4E80-BAF1-D77D14C6B8F7}"/>
              </a:ext>
            </a:extLst>
          </p:cNvPr>
          <p:cNvGrpSpPr/>
          <p:nvPr/>
        </p:nvGrpSpPr>
        <p:grpSpPr>
          <a:xfrm>
            <a:off x="3350174" y="5344936"/>
            <a:ext cx="2745389" cy="1169971"/>
            <a:chOff x="1637414" y="972068"/>
            <a:chExt cx="2745389" cy="116997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07E5C97-D754-4B19-941C-E4B05C38BD08}"/>
                </a:ext>
              </a:extLst>
            </p:cNvPr>
            <p:cNvSpPr/>
            <p:nvPr/>
          </p:nvSpPr>
          <p:spPr>
            <a:xfrm>
              <a:off x="1637414" y="1265274"/>
              <a:ext cx="861237" cy="721612"/>
            </a:xfrm>
            <a:prstGeom prst="rect">
              <a:avLst/>
            </a:prstGeom>
            <a:solidFill>
              <a:srgbClr val="0283C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44EB11C-3623-4834-ABE1-3F0F851DE151}"/>
                </a:ext>
              </a:extLst>
            </p:cNvPr>
            <p:cNvSpPr/>
            <p:nvPr/>
          </p:nvSpPr>
          <p:spPr>
            <a:xfrm>
              <a:off x="2445802" y="972068"/>
              <a:ext cx="861237" cy="721612"/>
            </a:xfrm>
            <a:prstGeom prst="rect">
              <a:avLst/>
            </a:prstGeom>
            <a:solidFill>
              <a:srgbClr val="D9770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D0AC737-BAE9-4B85-A8B3-8F6D46D3CFBB}"/>
                </a:ext>
              </a:extLst>
            </p:cNvPr>
            <p:cNvSpPr/>
            <p:nvPr/>
          </p:nvSpPr>
          <p:spPr>
            <a:xfrm>
              <a:off x="2739353" y="1420427"/>
              <a:ext cx="861237" cy="721612"/>
            </a:xfrm>
            <a:prstGeom prst="rect">
              <a:avLst/>
            </a:prstGeom>
            <a:solidFill>
              <a:srgbClr val="F7AB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F912726-0FD3-4787-9725-58DC553C1357}"/>
                </a:ext>
              </a:extLst>
            </p:cNvPr>
            <p:cNvSpPr/>
            <p:nvPr/>
          </p:nvSpPr>
          <p:spPr>
            <a:xfrm>
              <a:off x="3521566" y="1350509"/>
              <a:ext cx="861237" cy="721612"/>
            </a:xfrm>
            <a:prstGeom prst="rect">
              <a:avLst/>
            </a:prstGeom>
            <a:solidFill>
              <a:srgbClr val="50833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B9DB05D-AC2A-4D20-835B-97234A94DD48}"/>
              </a:ext>
            </a:extLst>
          </p:cNvPr>
          <p:cNvGrpSpPr/>
          <p:nvPr/>
        </p:nvGrpSpPr>
        <p:grpSpPr>
          <a:xfrm>
            <a:off x="695326" y="1669466"/>
            <a:ext cx="2355821" cy="2921583"/>
            <a:chOff x="571501" y="1698041"/>
            <a:chExt cx="2355821" cy="292158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E75B697-82C6-4317-AD90-A0C3650666FC}"/>
                </a:ext>
              </a:extLst>
            </p:cNvPr>
            <p:cNvGrpSpPr/>
            <p:nvPr/>
          </p:nvGrpSpPr>
          <p:grpSpPr>
            <a:xfrm>
              <a:off x="2554357" y="4014990"/>
              <a:ext cx="372965" cy="304800"/>
              <a:chOff x="2554357" y="4014990"/>
              <a:chExt cx="372965" cy="304800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9174BE58-E6B4-4B2F-ACDC-DF093C75B6CB}"/>
                  </a:ext>
                </a:extLst>
              </p:cNvPr>
              <p:cNvSpPr/>
              <p:nvPr/>
            </p:nvSpPr>
            <p:spPr>
              <a:xfrm>
                <a:off x="2554357" y="4014990"/>
                <a:ext cx="372965" cy="304800"/>
              </a:xfrm>
              <a:prstGeom prst="rect">
                <a:avLst/>
              </a:prstGeom>
              <a:solidFill>
                <a:srgbClr val="FCC3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燕尾形 16">
                <a:extLst>
                  <a:ext uri="{FF2B5EF4-FFF2-40B4-BE49-F238E27FC236}">
                    <a16:creationId xmlns:a16="http://schemas.microsoft.com/office/drawing/2014/main" id="{04B7F46B-0E8F-4A1E-906F-1E201F80BF51}"/>
                  </a:ext>
                </a:extLst>
              </p:cNvPr>
              <p:cNvSpPr/>
              <p:nvPr/>
            </p:nvSpPr>
            <p:spPr>
              <a:xfrm>
                <a:off x="2701568" y="4081665"/>
                <a:ext cx="152400" cy="152400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矩形 7">
              <a:extLst>
                <a:ext uri="{FF2B5EF4-FFF2-40B4-BE49-F238E27FC236}">
                  <a16:creationId xmlns:a16="http://schemas.microsoft.com/office/drawing/2014/main" id="{DD655A46-964B-44BB-8BD3-BB9BF26DD807}"/>
                </a:ext>
              </a:extLst>
            </p:cNvPr>
            <p:cNvSpPr/>
            <p:nvPr/>
          </p:nvSpPr>
          <p:spPr>
            <a:xfrm>
              <a:off x="571501" y="1698041"/>
              <a:ext cx="2171699" cy="2921583"/>
            </a:xfrm>
            <a:custGeom>
              <a:avLst/>
              <a:gdLst>
                <a:gd name="connsiteX0" fmla="*/ 0 w 2314575"/>
                <a:gd name="connsiteY0" fmla="*/ 0 h 3152775"/>
                <a:gd name="connsiteX1" fmla="*/ 2314575 w 2314575"/>
                <a:gd name="connsiteY1" fmla="*/ 0 h 3152775"/>
                <a:gd name="connsiteX2" fmla="*/ 2314575 w 2314575"/>
                <a:gd name="connsiteY2" fmla="*/ 3152775 h 3152775"/>
                <a:gd name="connsiteX3" fmla="*/ 0 w 2314575"/>
                <a:gd name="connsiteY3" fmla="*/ 3152775 h 3152775"/>
                <a:gd name="connsiteX4" fmla="*/ 0 w 2314575"/>
                <a:gd name="connsiteY4" fmla="*/ 0 h 3152775"/>
                <a:gd name="connsiteX0-1" fmla="*/ 0 w 2314575"/>
                <a:gd name="connsiteY0-2" fmla="*/ 0 h 3152775"/>
                <a:gd name="connsiteX1-3" fmla="*/ 2314575 w 2314575"/>
                <a:gd name="connsiteY1-4" fmla="*/ 0 h 3152775"/>
                <a:gd name="connsiteX2-5" fmla="*/ 2190750 w 2314575"/>
                <a:gd name="connsiteY2-6" fmla="*/ 2828925 h 3152775"/>
                <a:gd name="connsiteX3-7" fmla="*/ 0 w 2314575"/>
                <a:gd name="connsiteY3-8" fmla="*/ 3152775 h 3152775"/>
                <a:gd name="connsiteX4-9" fmla="*/ 0 w 2314575"/>
                <a:gd name="connsiteY4-10" fmla="*/ 0 h 3152775"/>
                <a:gd name="connsiteX0-11" fmla="*/ 0 w 2381250"/>
                <a:gd name="connsiteY0-12" fmla="*/ 0 h 3152775"/>
                <a:gd name="connsiteX1-13" fmla="*/ 2381250 w 2381250"/>
                <a:gd name="connsiteY1-14" fmla="*/ 123825 h 3152775"/>
                <a:gd name="connsiteX2-15" fmla="*/ 2190750 w 2381250"/>
                <a:gd name="connsiteY2-16" fmla="*/ 2828925 h 3152775"/>
                <a:gd name="connsiteX3-17" fmla="*/ 0 w 2381250"/>
                <a:gd name="connsiteY3-18" fmla="*/ 3152775 h 3152775"/>
                <a:gd name="connsiteX4-19" fmla="*/ 0 w 2381250"/>
                <a:gd name="connsiteY4-20" fmla="*/ 0 h 3152775"/>
                <a:gd name="connsiteX0-21" fmla="*/ 0 w 2381250"/>
                <a:gd name="connsiteY0-22" fmla="*/ 0 h 3124200"/>
                <a:gd name="connsiteX1-23" fmla="*/ 2381250 w 2381250"/>
                <a:gd name="connsiteY1-24" fmla="*/ 123825 h 3124200"/>
                <a:gd name="connsiteX2-25" fmla="*/ 2190750 w 2381250"/>
                <a:gd name="connsiteY2-26" fmla="*/ 2828925 h 3124200"/>
                <a:gd name="connsiteX3-27" fmla="*/ 200025 w 2381250"/>
                <a:gd name="connsiteY3-28" fmla="*/ 3124200 h 3124200"/>
                <a:gd name="connsiteX4-29" fmla="*/ 0 w 2381250"/>
                <a:gd name="connsiteY4-30" fmla="*/ 0 h 3124200"/>
                <a:gd name="connsiteX0-31" fmla="*/ 0 w 2381250"/>
                <a:gd name="connsiteY0-32" fmla="*/ 0 h 2980504"/>
                <a:gd name="connsiteX1-33" fmla="*/ 2381250 w 2381250"/>
                <a:gd name="connsiteY1-34" fmla="*/ 123825 h 2980504"/>
                <a:gd name="connsiteX2-35" fmla="*/ 2190750 w 2381250"/>
                <a:gd name="connsiteY2-36" fmla="*/ 2828925 h 2980504"/>
                <a:gd name="connsiteX3-37" fmla="*/ 210289 w 2381250"/>
                <a:gd name="connsiteY3-38" fmla="*/ 2980504 h 2980504"/>
                <a:gd name="connsiteX4-39" fmla="*/ 0 w 2381250"/>
                <a:gd name="connsiteY4-40" fmla="*/ 0 h 29805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81250" h="2980504">
                  <a:moveTo>
                    <a:pt x="0" y="0"/>
                  </a:moveTo>
                  <a:lnTo>
                    <a:pt x="2381250" y="123825"/>
                  </a:lnTo>
                  <a:lnTo>
                    <a:pt x="2190750" y="2828925"/>
                  </a:lnTo>
                  <a:lnTo>
                    <a:pt x="210289" y="2980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FCC3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CE6F124D-385D-4266-8E8C-9A412957F591}"/>
              </a:ext>
            </a:extLst>
          </p:cNvPr>
          <p:cNvSpPr/>
          <p:nvPr/>
        </p:nvSpPr>
        <p:spPr>
          <a:xfrm>
            <a:off x="947390" y="1895555"/>
            <a:ext cx="17129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/>
              <a:t>点击此处更换</a:t>
            </a:r>
            <a:r>
              <a:rPr lang="zh-CN" altLang="en-US" sz="1400" dirty="0" smtClean="0"/>
              <a:t>文本点击</a:t>
            </a:r>
            <a:r>
              <a:rPr lang="zh-CN" altLang="en-US" sz="1400" dirty="0"/>
              <a:t>此处更换文本点击此处更换</a:t>
            </a:r>
            <a:r>
              <a:rPr lang="zh-CN" altLang="en-US" sz="1400" dirty="0" smtClean="0"/>
              <a:t>文本点击</a:t>
            </a:r>
            <a:r>
              <a:rPr lang="zh-CN" altLang="en-US" sz="1400" dirty="0"/>
              <a:t>此处更换文本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6E85237-FF3A-47CB-A3AD-3B26A32B7F5A}"/>
              </a:ext>
            </a:extLst>
          </p:cNvPr>
          <p:cNvGrpSpPr/>
          <p:nvPr/>
        </p:nvGrpSpPr>
        <p:grpSpPr>
          <a:xfrm>
            <a:off x="765531" y="1205098"/>
            <a:ext cx="2031287" cy="691040"/>
            <a:chOff x="765531" y="1205098"/>
            <a:chExt cx="2031287" cy="69104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6E2B3B1-AC30-497C-8245-D068152BE562}"/>
                </a:ext>
              </a:extLst>
            </p:cNvPr>
            <p:cNvGrpSpPr/>
            <p:nvPr/>
          </p:nvGrpSpPr>
          <p:grpSpPr>
            <a:xfrm>
              <a:off x="765531" y="1205098"/>
              <a:ext cx="2031287" cy="691040"/>
              <a:chOff x="803631" y="814573"/>
              <a:chExt cx="2031287" cy="691040"/>
            </a:xfrm>
          </p:grpSpPr>
          <p:sp>
            <p:nvSpPr>
              <p:cNvPr id="19" name="矩形 7">
                <a:extLst>
                  <a:ext uri="{FF2B5EF4-FFF2-40B4-BE49-F238E27FC236}">
                    <a16:creationId xmlns:a16="http://schemas.microsoft.com/office/drawing/2014/main" id="{CCCFA88E-0870-48C5-979B-F48A88FC7D43}"/>
                  </a:ext>
                </a:extLst>
              </p:cNvPr>
              <p:cNvSpPr/>
              <p:nvPr/>
            </p:nvSpPr>
            <p:spPr>
              <a:xfrm flipH="1">
                <a:off x="880961" y="814573"/>
                <a:ext cx="1205013" cy="380122"/>
              </a:xfrm>
              <a:custGeom>
                <a:avLst/>
                <a:gdLst>
                  <a:gd name="connsiteX0" fmla="*/ 0 w 2314575"/>
                  <a:gd name="connsiteY0" fmla="*/ 0 h 3152775"/>
                  <a:gd name="connsiteX1" fmla="*/ 2314575 w 2314575"/>
                  <a:gd name="connsiteY1" fmla="*/ 0 h 3152775"/>
                  <a:gd name="connsiteX2" fmla="*/ 2314575 w 2314575"/>
                  <a:gd name="connsiteY2" fmla="*/ 3152775 h 3152775"/>
                  <a:gd name="connsiteX3" fmla="*/ 0 w 2314575"/>
                  <a:gd name="connsiteY3" fmla="*/ 3152775 h 3152775"/>
                  <a:gd name="connsiteX4" fmla="*/ 0 w 2314575"/>
                  <a:gd name="connsiteY4" fmla="*/ 0 h 3152775"/>
                  <a:gd name="connsiteX0-1" fmla="*/ 0 w 2314575"/>
                  <a:gd name="connsiteY0-2" fmla="*/ 0 h 3152775"/>
                  <a:gd name="connsiteX1-3" fmla="*/ 2314575 w 2314575"/>
                  <a:gd name="connsiteY1-4" fmla="*/ 0 h 3152775"/>
                  <a:gd name="connsiteX2-5" fmla="*/ 2190750 w 2314575"/>
                  <a:gd name="connsiteY2-6" fmla="*/ 2828925 h 3152775"/>
                  <a:gd name="connsiteX3-7" fmla="*/ 0 w 2314575"/>
                  <a:gd name="connsiteY3-8" fmla="*/ 3152775 h 3152775"/>
                  <a:gd name="connsiteX4-9" fmla="*/ 0 w 2314575"/>
                  <a:gd name="connsiteY4-10" fmla="*/ 0 h 3152775"/>
                  <a:gd name="connsiteX0-11" fmla="*/ 0 w 2381250"/>
                  <a:gd name="connsiteY0-12" fmla="*/ 0 h 3152775"/>
                  <a:gd name="connsiteX1-13" fmla="*/ 2381250 w 2381250"/>
                  <a:gd name="connsiteY1-14" fmla="*/ 123825 h 3152775"/>
                  <a:gd name="connsiteX2-15" fmla="*/ 2190750 w 2381250"/>
                  <a:gd name="connsiteY2-16" fmla="*/ 2828925 h 3152775"/>
                  <a:gd name="connsiteX3-17" fmla="*/ 0 w 2381250"/>
                  <a:gd name="connsiteY3-18" fmla="*/ 3152775 h 3152775"/>
                  <a:gd name="connsiteX4-19" fmla="*/ 0 w 2381250"/>
                  <a:gd name="connsiteY4-20" fmla="*/ 0 h 3152775"/>
                  <a:gd name="connsiteX0-21" fmla="*/ 0 w 2381250"/>
                  <a:gd name="connsiteY0-22" fmla="*/ 0 h 3124200"/>
                  <a:gd name="connsiteX1-23" fmla="*/ 2381250 w 2381250"/>
                  <a:gd name="connsiteY1-24" fmla="*/ 123825 h 3124200"/>
                  <a:gd name="connsiteX2-25" fmla="*/ 2190750 w 2381250"/>
                  <a:gd name="connsiteY2-26" fmla="*/ 2828925 h 3124200"/>
                  <a:gd name="connsiteX3-27" fmla="*/ 200025 w 2381250"/>
                  <a:gd name="connsiteY3-28" fmla="*/ 3124200 h 3124200"/>
                  <a:gd name="connsiteX4-29" fmla="*/ 0 w 2381250"/>
                  <a:gd name="connsiteY4-30" fmla="*/ 0 h 3124200"/>
                  <a:gd name="connsiteX0-31" fmla="*/ 0 w 2319666"/>
                  <a:gd name="connsiteY0-32" fmla="*/ 628296 h 3752496"/>
                  <a:gd name="connsiteX1-33" fmla="*/ 2319666 w 2319666"/>
                  <a:gd name="connsiteY1-34" fmla="*/ 0 h 3752496"/>
                  <a:gd name="connsiteX2-35" fmla="*/ 2190750 w 2319666"/>
                  <a:gd name="connsiteY2-36" fmla="*/ 3457221 h 3752496"/>
                  <a:gd name="connsiteX3-37" fmla="*/ 200025 w 2319666"/>
                  <a:gd name="connsiteY3-38" fmla="*/ 3752496 h 3752496"/>
                  <a:gd name="connsiteX4-39" fmla="*/ 0 w 2319666"/>
                  <a:gd name="connsiteY4-40" fmla="*/ 628296 h 3752496"/>
                  <a:gd name="connsiteX0-41" fmla="*/ 0 w 2227290"/>
                  <a:gd name="connsiteY0-42" fmla="*/ 1438274 h 3752496"/>
                  <a:gd name="connsiteX1-43" fmla="*/ 2227290 w 2227290"/>
                  <a:gd name="connsiteY1-44" fmla="*/ 0 h 3752496"/>
                  <a:gd name="connsiteX2-45" fmla="*/ 2098374 w 2227290"/>
                  <a:gd name="connsiteY2-46" fmla="*/ 3457221 h 3752496"/>
                  <a:gd name="connsiteX3-47" fmla="*/ 107649 w 2227290"/>
                  <a:gd name="connsiteY3-48" fmla="*/ 3752496 h 3752496"/>
                  <a:gd name="connsiteX4-49" fmla="*/ 0 w 2227290"/>
                  <a:gd name="connsiteY4-50" fmla="*/ 1438274 h 3752496"/>
                  <a:gd name="connsiteX0-51" fmla="*/ 0 w 2268346"/>
                  <a:gd name="connsiteY0-52" fmla="*/ 1264707 h 3578929"/>
                  <a:gd name="connsiteX1-53" fmla="*/ 2268346 w 2268346"/>
                  <a:gd name="connsiteY1-54" fmla="*/ 0 h 3578929"/>
                  <a:gd name="connsiteX2-55" fmla="*/ 2098374 w 2268346"/>
                  <a:gd name="connsiteY2-56" fmla="*/ 3283654 h 3578929"/>
                  <a:gd name="connsiteX3-57" fmla="*/ 107649 w 2268346"/>
                  <a:gd name="connsiteY3-58" fmla="*/ 3578929 h 3578929"/>
                  <a:gd name="connsiteX4-59" fmla="*/ 0 w 2268346"/>
                  <a:gd name="connsiteY4-60" fmla="*/ 1264707 h 3578929"/>
                  <a:gd name="connsiteX0-61" fmla="*/ 0 w 2278610"/>
                  <a:gd name="connsiteY0-62" fmla="*/ 1091140 h 3578929"/>
                  <a:gd name="connsiteX1-63" fmla="*/ 2278610 w 2278610"/>
                  <a:gd name="connsiteY1-64" fmla="*/ 0 h 3578929"/>
                  <a:gd name="connsiteX2-65" fmla="*/ 2108638 w 2278610"/>
                  <a:gd name="connsiteY2-66" fmla="*/ 3283654 h 3578929"/>
                  <a:gd name="connsiteX3-67" fmla="*/ 117913 w 2278610"/>
                  <a:gd name="connsiteY3-68" fmla="*/ 3578929 h 3578929"/>
                  <a:gd name="connsiteX4-69" fmla="*/ 0 w 2278610"/>
                  <a:gd name="connsiteY4-70" fmla="*/ 1091140 h 3578929"/>
                  <a:gd name="connsiteX0-71" fmla="*/ 0 w 2278610"/>
                  <a:gd name="connsiteY0-72" fmla="*/ 1091140 h 3405362"/>
                  <a:gd name="connsiteX1-73" fmla="*/ 2278610 w 2278610"/>
                  <a:gd name="connsiteY1-74" fmla="*/ 0 h 3405362"/>
                  <a:gd name="connsiteX2-75" fmla="*/ 2108638 w 2278610"/>
                  <a:gd name="connsiteY2-76" fmla="*/ 3283654 h 3405362"/>
                  <a:gd name="connsiteX3-77" fmla="*/ 117913 w 2278610"/>
                  <a:gd name="connsiteY3-78" fmla="*/ 3405362 h 3405362"/>
                  <a:gd name="connsiteX4-79" fmla="*/ 0 w 2278610"/>
                  <a:gd name="connsiteY4-80" fmla="*/ 1091140 h 3405362"/>
                  <a:gd name="connsiteX0-81" fmla="*/ 0 w 2227290"/>
                  <a:gd name="connsiteY0-82" fmla="*/ 897736 h 3211958"/>
                  <a:gd name="connsiteX1-83" fmla="*/ 2227290 w 2227290"/>
                  <a:gd name="connsiteY1-84" fmla="*/ 0 h 3211958"/>
                  <a:gd name="connsiteX2-85" fmla="*/ 2108638 w 2227290"/>
                  <a:gd name="connsiteY2-86" fmla="*/ 3090250 h 3211958"/>
                  <a:gd name="connsiteX3-87" fmla="*/ 117913 w 2227290"/>
                  <a:gd name="connsiteY3-88" fmla="*/ 3211958 h 3211958"/>
                  <a:gd name="connsiteX4-89" fmla="*/ 0 w 2227290"/>
                  <a:gd name="connsiteY4-90" fmla="*/ 897736 h 3211958"/>
                  <a:gd name="connsiteX0-91" fmla="*/ 0 w 2108637"/>
                  <a:gd name="connsiteY0-92" fmla="*/ 819219 h 3133441"/>
                  <a:gd name="connsiteX1-93" fmla="*/ 1927272 w 2108637"/>
                  <a:gd name="connsiteY1-94" fmla="*/ 0 h 3133441"/>
                  <a:gd name="connsiteX2-95" fmla="*/ 2108638 w 2108637"/>
                  <a:gd name="connsiteY2-96" fmla="*/ 3011733 h 3133441"/>
                  <a:gd name="connsiteX3-97" fmla="*/ 117913 w 2108637"/>
                  <a:gd name="connsiteY3-98" fmla="*/ 3133441 h 3133441"/>
                  <a:gd name="connsiteX4-99" fmla="*/ 0 w 2108637"/>
                  <a:gd name="connsiteY4-100" fmla="*/ 819219 h 313344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08637" h="3133441">
                    <a:moveTo>
                      <a:pt x="0" y="819219"/>
                    </a:moveTo>
                    <a:lnTo>
                      <a:pt x="1927272" y="0"/>
                    </a:lnTo>
                    <a:lnTo>
                      <a:pt x="2108638" y="3011733"/>
                    </a:lnTo>
                    <a:lnTo>
                      <a:pt x="117913" y="3133441"/>
                    </a:lnTo>
                    <a:lnTo>
                      <a:pt x="0" y="819219"/>
                    </a:lnTo>
                    <a:close/>
                  </a:path>
                </a:pathLst>
              </a:custGeom>
              <a:solidFill>
                <a:srgbClr val="76B42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矩形 7">
                <a:extLst>
                  <a:ext uri="{FF2B5EF4-FFF2-40B4-BE49-F238E27FC236}">
                    <a16:creationId xmlns:a16="http://schemas.microsoft.com/office/drawing/2014/main" id="{94748752-B484-4509-8A56-AC3429A8D537}"/>
                  </a:ext>
                </a:extLst>
              </p:cNvPr>
              <p:cNvSpPr/>
              <p:nvPr/>
            </p:nvSpPr>
            <p:spPr>
              <a:xfrm>
                <a:off x="803631" y="883777"/>
                <a:ext cx="2031287" cy="621836"/>
              </a:xfrm>
              <a:custGeom>
                <a:avLst/>
                <a:gdLst>
                  <a:gd name="connsiteX0" fmla="*/ 0 w 2314575"/>
                  <a:gd name="connsiteY0" fmla="*/ 0 h 3152775"/>
                  <a:gd name="connsiteX1" fmla="*/ 2314575 w 2314575"/>
                  <a:gd name="connsiteY1" fmla="*/ 0 h 3152775"/>
                  <a:gd name="connsiteX2" fmla="*/ 2314575 w 2314575"/>
                  <a:gd name="connsiteY2" fmla="*/ 3152775 h 3152775"/>
                  <a:gd name="connsiteX3" fmla="*/ 0 w 2314575"/>
                  <a:gd name="connsiteY3" fmla="*/ 3152775 h 3152775"/>
                  <a:gd name="connsiteX4" fmla="*/ 0 w 2314575"/>
                  <a:gd name="connsiteY4" fmla="*/ 0 h 3152775"/>
                  <a:gd name="connsiteX0-1" fmla="*/ 0 w 2314575"/>
                  <a:gd name="connsiteY0-2" fmla="*/ 0 h 3152775"/>
                  <a:gd name="connsiteX1-3" fmla="*/ 2314575 w 2314575"/>
                  <a:gd name="connsiteY1-4" fmla="*/ 0 h 3152775"/>
                  <a:gd name="connsiteX2-5" fmla="*/ 2190750 w 2314575"/>
                  <a:gd name="connsiteY2-6" fmla="*/ 2828925 h 3152775"/>
                  <a:gd name="connsiteX3-7" fmla="*/ 0 w 2314575"/>
                  <a:gd name="connsiteY3-8" fmla="*/ 3152775 h 3152775"/>
                  <a:gd name="connsiteX4-9" fmla="*/ 0 w 2314575"/>
                  <a:gd name="connsiteY4-10" fmla="*/ 0 h 3152775"/>
                  <a:gd name="connsiteX0-11" fmla="*/ 0 w 2381250"/>
                  <a:gd name="connsiteY0-12" fmla="*/ 0 h 3152775"/>
                  <a:gd name="connsiteX1-13" fmla="*/ 2381250 w 2381250"/>
                  <a:gd name="connsiteY1-14" fmla="*/ 123825 h 3152775"/>
                  <a:gd name="connsiteX2-15" fmla="*/ 2190750 w 2381250"/>
                  <a:gd name="connsiteY2-16" fmla="*/ 2828925 h 3152775"/>
                  <a:gd name="connsiteX3-17" fmla="*/ 0 w 2381250"/>
                  <a:gd name="connsiteY3-18" fmla="*/ 3152775 h 3152775"/>
                  <a:gd name="connsiteX4-19" fmla="*/ 0 w 2381250"/>
                  <a:gd name="connsiteY4-20" fmla="*/ 0 h 3152775"/>
                  <a:gd name="connsiteX0-21" fmla="*/ 0 w 2381250"/>
                  <a:gd name="connsiteY0-22" fmla="*/ 0 h 3124200"/>
                  <a:gd name="connsiteX1-23" fmla="*/ 2381250 w 2381250"/>
                  <a:gd name="connsiteY1-24" fmla="*/ 123825 h 3124200"/>
                  <a:gd name="connsiteX2-25" fmla="*/ 2190750 w 2381250"/>
                  <a:gd name="connsiteY2-26" fmla="*/ 2828925 h 3124200"/>
                  <a:gd name="connsiteX3-27" fmla="*/ 200025 w 2381250"/>
                  <a:gd name="connsiteY3-28" fmla="*/ 3124200 h 3124200"/>
                  <a:gd name="connsiteX4-29" fmla="*/ 0 w 2381250"/>
                  <a:gd name="connsiteY4-30" fmla="*/ 0 h 3124200"/>
                  <a:gd name="connsiteX0-31" fmla="*/ 0 w 2319666"/>
                  <a:gd name="connsiteY0-32" fmla="*/ 628296 h 3752496"/>
                  <a:gd name="connsiteX1-33" fmla="*/ 2319666 w 2319666"/>
                  <a:gd name="connsiteY1-34" fmla="*/ 0 h 3752496"/>
                  <a:gd name="connsiteX2-35" fmla="*/ 2190750 w 2319666"/>
                  <a:gd name="connsiteY2-36" fmla="*/ 3457221 h 3752496"/>
                  <a:gd name="connsiteX3-37" fmla="*/ 200025 w 2319666"/>
                  <a:gd name="connsiteY3-38" fmla="*/ 3752496 h 3752496"/>
                  <a:gd name="connsiteX4-39" fmla="*/ 0 w 2319666"/>
                  <a:gd name="connsiteY4-40" fmla="*/ 628296 h 3752496"/>
                  <a:gd name="connsiteX0-41" fmla="*/ 0 w 2227290"/>
                  <a:gd name="connsiteY0-42" fmla="*/ 1438274 h 3752496"/>
                  <a:gd name="connsiteX1-43" fmla="*/ 2227290 w 2227290"/>
                  <a:gd name="connsiteY1-44" fmla="*/ 0 h 3752496"/>
                  <a:gd name="connsiteX2-45" fmla="*/ 2098374 w 2227290"/>
                  <a:gd name="connsiteY2-46" fmla="*/ 3457221 h 3752496"/>
                  <a:gd name="connsiteX3-47" fmla="*/ 107649 w 2227290"/>
                  <a:gd name="connsiteY3-48" fmla="*/ 3752496 h 3752496"/>
                  <a:gd name="connsiteX4-49" fmla="*/ 0 w 2227290"/>
                  <a:gd name="connsiteY4-50" fmla="*/ 1438274 h 3752496"/>
                  <a:gd name="connsiteX0-51" fmla="*/ 0 w 2268346"/>
                  <a:gd name="connsiteY0-52" fmla="*/ 1264707 h 3578929"/>
                  <a:gd name="connsiteX1-53" fmla="*/ 2268346 w 2268346"/>
                  <a:gd name="connsiteY1-54" fmla="*/ 0 h 3578929"/>
                  <a:gd name="connsiteX2-55" fmla="*/ 2098374 w 2268346"/>
                  <a:gd name="connsiteY2-56" fmla="*/ 3283654 h 3578929"/>
                  <a:gd name="connsiteX3-57" fmla="*/ 107649 w 2268346"/>
                  <a:gd name="connsiteY3-58" fmla="*/ 3578929 h 3578929"/>
                  <a:gd name="connsiteX4-59" fmla="*/ 0 w 2268346"/>
                  <a:gd name="connsiteY4-60" fmla="*/ 1264707 h 3578929"/>
                  <a:gd name="connsiteX0-61" fmla="*/ 0 w 2278610"/>
                  <a:gd name="connsiteY0-62" fmla="*/ 1091140 h 3578929"/>
                  <a:gd name="connsiteX1-63" fmla="*/ 2278610 w 2278610"/>
                  <a:gd name="connsiteY1-64" fmla="*/ 0 h 3578929"/>
                  <a:gd name="connsiteX2-65" fmla="*/ 2108638 w 2278610"/>
                  <a:gd name="connsiteY2-66" fmla="*/ 3283654 h 3578929"/>
                  <a:gd name="connsiteX3-67" fmla="*/ 117913 w 2278610"/>
                  <a:gd name="connsiteY3-68" fmla="*/ 3578929 h 3578929"/>
                  <a:gd name="connsiteX4-69" fmla="*/ 0 w 2278610"/>
                  <a:gd name="connsiteY4-70" fmla="*/ 1091140 h 3578929"/>
                  <a:gd name="connsiteX0-71" fmla="*/ 0 w 2278610"/>
                  <a:gd name="connsiteY0-72" fmla="*/ 1091140 h 3405362"/>
                  <a:gd name="connsiteX1-73" fmla="*/ 2278610 w 2278610"/>
                  <a:gd name="connsiteY1-74" fmla="*/ 0 h 3405362"/>
                  <a:gd name="connsiteX2-75" fmla="*/ 2108638 w 2278610"/>
                  <a:gd name="connsiteY2-76" fmla="*/ 3283654 h 3405362"/>
                  <a:gd name="connsiteX3-77" fmla="*/ 117913 w 2278610"/>
                  <a:gd name="connsiteY3-78" fmla="*/ 3405362 h 3405362"/>
                  <a:gd name="connsiteX4-79" fmla="*/ 0 w 2278610"/>
                  <a:gd name="connsiteY4-80" fmla="*/ 1091140 h 3405362"/>
                  <a:gd name="connsiteX0-81" fmla="*/ 0 w 2227290"/>
                  <a:gd name="connsiteY0-82" fmla="*/ 897736 h 3211958"/>
                  <a:gd name="connsiteX1-83" fmla="*/ 2227290 w 2227290"/>
                  <a:gd name="connsiteY1-84" fmla="*/ 0 h 3211958"/>
                  <a:gd name="connsiteX2-85" fmla="*/ 2108638 w 2227290"/>
                  <a:gd name="connsiteY2-86" fmla="*/ 3090250 h 3211958"/>
                  <a:gd name="connsiteX3-87" fmla="*/ 117913 w 2227290"/>
                  <a:gd name="connsiteY3-88" fmla="*/ 3211958 h 3211958"/>
                  <a:gd name="connsiteX4-89" fmla="*/ 0 w 2227290"/>
                  <a:gd name="connsiteY4-90" fmla="*/ 897736 h 321195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7290" h="3211958">
                    <a:moveTo>
                      <a:pt x="0" y="897736"/>
                    </a:moveTo>
                    <a:lnTo>
                      <a:pt x="2227290" y="0"/>
                    </a:lnTo>
                    <a:lnTo>
                      <a:pt x="2108638" y="3090250"/>
                    </a:lnTo>
                    <a:lnTo>
                      <a:pt x="117913" y="3211958"/>
                    </a:lnTo>
                    <a:lnTo>
                      <a:pt x="0" y="897736"/>
                    </a:lnTo>
                    <a:close/>
                  </a:path>
                </a:pathLst>
              </a:custGeom>
              <a:solidFill>
                <a:srgbClr val="0283C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7D3308F-B96E-480E-805D-ECA08E423C45}"/>
                </a:ext>
              </a:extLst>
            </p:cNvPr>
            <p:cNvSpPr/>
            <p:nvPr/>
          </p:nvSpPr>
          <p:spPr>
            <a:xfrm>
              <a:off x="1229427" y="1455138"/>
              <a:ext cx="108234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7F6D127-AFEF-45D9-A561-B877D1429B5D}"/>
              </a:ext>
            </a:extLst>
          </p:cNvPr>
          <p:cNvGrpSpPr/>
          <p:nvPr/>
        </p:nvGrpSpPr>
        <p:grpSpPr>
          <a:xfrm>
            <a:off x="3401435" y="1669466"/>
            <a:ext cx="2355821" cy="2921583"/>
            <a:chOff x="571501" y="1698041"/>
            <a:chExt cx="2355821" cy="292158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B9B4753-104E-487B-A744-58F8A535E1F6}"/>
                </a:ext>
              </a:extLst>
            </p:cNvPr>
            <p:cNvGrpSpPr/>
            <p:nvPr/>
          </p:nvGrpSpPr>
          <p:grpSpPr>
            <a:xfrm>
              <a:off x="2554357" y="4014990"/>
              <a:ext cx="372965" cy="304800"/>
              <a:chOff x="2554357" y="4014990"/>
              <a:chExt cx="372965" cy="304800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7B6B7342-8404-4A8F-90B4-82AC11DA6EFC}"/>
                  </a:ext>
                </a:extLst>
              </p:cNvPr>
              <p:cNvSpPr/>
              <p:nvPr/>
            </p:nvSpPr>
            <p:spPr>
              <a:xfrm>
                <a:off x="2554357" y="4014990"/>
                <a:ext cx="372965" cy="304800"/>
              </a:xfrm>
              <a:prstGeom prst="rect">
                <a:avLst/>
              </a:prstGeom>
              <a:solidFill>
                <a:srgbClr val="FCC3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燕尾形 108">
                <a:extLst>
                  <a:ext uri="{FF2B5EF4-FFF2-40B4-BE49-F238E27FC236}">
                    <a16:creationId xmlns:a16="http://schemas.microsoft.com/office/drawing/2014/main" id="{24303658-4E02-45DE-9F5E-951C25F2293A}"/>
                  </a:ext>
                </a:extLst>
              </p:cNvPr>
              <p:cNvSpPr/>
              <p:nvPr/>
            </p:nvSpPr>
            <p:spPr>
              <a:xfrm>
                <a:off x="2701568" y="4081665"/>
                <a:ext cx="152400" cy="152400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矩形 7">
              <a:extLst>
                <a:ext uri="{FF2B5EF4-FFF2-40B4-BE49-F238E27FC236}">
                  <a16:creationId xmlns:a16="http://schemas.microsoft.com/office/drawing/2014/main" id="{2CF2C7EC-7552-450F-9C95-7E2CAB829C18}"/>
                </a:ext>
              </a:extLst>
            </p:cNvPr>
            <p:cNvSpPr/>
            <p:nvPr/>
          </p:nvSpPr>
          <p:spPr>
            <a:xfrm>
              <a:off x="571501" y="1698041"/>
              <a:ext cx="2171699" cy="2921583"/>
            </a:xfrm>
            <a:custGeom>
              <a:avLst/>
              <a:gdLst>
                <a:gd name="connsiteX0" fmla="*/ 0 w 2314575"/>
                <a:gd name="connsiteY0" fmla="*/ 0 h 3152775"/>
                <a:gd name="connsiteX1" fmla="*/ 2314575 w 2314575"/>
                <a:gd name="connsiteY1" fmla="*/ 0 h 3152775"/>
                <a:gd name="connsiteX2" fmla="*/ 2314575 w 2314575"/>
                <a:gd name="connsiteY2" fmla="*/ 3152775 h 3152775"/>
                <a:gd name="connsiteX3" fmla="*/ 0 w 2314575"/>
                <a:gd name="connsiteY3" fmla="*/ 3152775 h 3152775"/>
                <a:gd name="connsiteX4" fmla="*/ 0 w 2314575"/>
                <a:gd name="connsiteY4" fmla="*/ 0 h 3152775"/>
                <a:gd name="connsiteX0-1" fmla="*/ 0 w 2314575"/>
                <a:gd name="connsiteY0-2" fmla="*/ 0 h 3152775"/>
                <a:gd name="connsiteX1-3" fmla="*/ 2314575 w 2314575"/>
                <a:gd name="connsiteY1-4" fmla="*/ 0 h 3152775"/>
                <a:gd name="connsiteX2-5" fmla="*/ 2190750 w 2314575"/>
                <a:gd name="connsiteY2-6" fmla="*/ 2828925 h 3152775"/>
                <a:gd name="connsiteX3-7" fmla="*/ 0 w 2314575"/>
                <a:gd name="connsiteY3-8" fmla="*/ 3152775 h 3152775"/>
                <a:gd name="connsiteX4-9" fmla="*/ 0 w 2314575"/>
                <a:gd name="connsiteY4-10" fmla="*/ 0 h 3152775"/>
                <a:gd name="connsiteX0-11" fmla="*/ 0 w 2381250"/>
                <a:gd name="connsiteY0-12" fmla="*/ 0 h 3152775"/>
                <a:gd name="connsiteX1-13" fmla="*/ 2381250 w 2381250"/>
                <a:gd name="connsiteY1-14" fmla="*/ 123825 h 3152775"/>
                <a:gd name="connsiteX2-15" fmla="*/ 2190750 w 2381250"/>
                <a:gd name="connsiteY2-16" fmla="*/ 2828925 h 3152775"/>
                <a:gd name="connsiteX3-17" fmla="*/ 0 w 2381250"/>
                <a:gd name="connsiteY3-18" fmla="*/ 3152775 h 3152775"/>
                <a:gd name="connsiteX4-19" fmla="*/ 0 w 2381250"/>
                <a:gd name="connsiteY4-20" fmla="*/ 0 h 3152775"/>
                <a:gd name="connsiteX0-21" fmla="*/ 0 w 2381250"/>
                <a:gd name="connsiteY0-22" fmla="*/ 0 h 3124200"/>
                <a:gd name="connsiteX1-23" fmla="*/ 2381250 w 2381250"/>
                <a:gd name="connsiteY1-24" fmla="*/ 123825 h 3124200"/>
                <a:gd name="connsiteX2-25" fmla="*/ 2190750 w 2381250"/>
                <a:gd name="connsiteY2-26" fmla="*/ 2828925 h 3124200"/>
                <a:gd name="connsiteX3-27" fmla="*/ 200025 w 2381250"/>
                <a:gd name="connsiteY3-28" fmla="*/ 3124200 h 3124200"/>
                <a:gd name="connsiteX4-29" fmla="*/ 0 w 2381250"/>
                <a:gd name="connsiteY4-30" fmla="*/ 0 h 3124200"/>
                <a:gd name="connsiteX0-31" fmla="*/ 0 w 2381250"/>
                <a:gd name="connsiteY0-32" fmla="*/ 0 h 2980504"/>
                <a:gd name="connsiteX1-33" fmla="*/ 2381250 w 2381250"/>
                <a:gd name="connsiteY1-34" fmla="*/ 123825 h 2980504"/>
                <a:gd name="connsiteX2-35" fmla="*/ 2190750 w 2381250"/>
                <a:gd name="connsiteY2-36" fmla="*/ 2828925 h 2980504"/>
                <a:gd name="connsiteX3-37" fmla="*/ 210289 w 2381250"/>
                <a:gd name="connsiteY3-38" fmla="*/ 2980504 h 2980504"/>
                <a:gd name="connsiteX4-39" fmla="*/ 0 w 2381250"/>
                <a:gd name="connsiteY4-40" fmla="*/ 0 h 29805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81250" h="2980504">
                  <a:moveTo>
                    <a:pt x="0" y="0"/>
                  </a:moveTo>
                  <a:lnTo>
                    <a:pt x="2381250" y="123825"/>
                  </a:lnTo>
                  <a:lnTo>
                    <a:pt x="2190750" y="2828925"/>
                  </a:lnTo>
                  <a:lnTo>
                    <a:pt x="210289" y="2980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FCC3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78B433B-7B82-46D5-AB7C-1758013D9E89}"/>
              </a:ext>
            </a:extLst>
          </p:cNvPr>
          <p:cNvGrpSpPr/>
          <p:nvPr/>
        </p:nvGrpSpPr>
        <p:grpSpPr>
          <a:xfrm>
            <a:off x="3471640" y="1205098"/>
            <a:ext cx="2031287" cy="691040"/>
            <a:chOff x="803631" y="814573"/>
            <a:chExt cx="2031287" cy="691040"/>
          </a:xfrm>
        </p:grpSpPr>
        <p:sp>
          <p:nvSpPr>
            <p:cNvPr id="31" name="矩形 7">
              <a:extLst>
                <a:ext uri="{FF2B5EF4-FFF2-40B4-BE49-F238E27FC236}">
                  <a16:creationId xmlns:a16="http://schemas.microsoft.com/office/drawing/2014/main" id="{25C87305-7D78-405D-BE27-864D78AA18AD}"/>
                </a:ext>
              </a:extLst>
            </p:cNvPr>
            <p:cNvSpPr/>
            <p:nvPr/>
          </p:nvSpPr>
          <p:spPr>
            <a:xfrm flipH="1">
              <a:off x="880961" y="814573"/>
              <a:ext cx="1205013" cy="380122"/>
            </a:xfrm>
            <a:custGeom>
              <a:avLst/>
              <a:gdLst>
                <a:gd name="connsiteX0" fmla="*/ 0 w 2314575"/>
                <a:gd name="connsiteY0" fmla="*/ 0 h 3152775"/>
                <a:gd name="connsiteX1" fmla="*/ 2314575 w 2314575"/>
                <a:gd name="connsiteY1" fmla="*/ 0 h 3152775"/>
                <a:gd name="connsiteX2" fmla="*/ 2314575 w 2314575"/>
                <a:gd name="connsiteY2" fmla="*/ 3152775 h 3152775"/>
                <a:gd name="connsiteX3" fmla="*/ 0 w 2314575"/>
                <a:gd name="connsiteY3" fmla="*/ 3152775 h 3152775"/>
                <a:gd name="connsiteX4" fmla="*/ 0 w 2314575"/>
                <a:gd name="connsiteY4" fmla="*/ 0 h 3152775"/>
                <a:gd name="connsiteX0-1" fmla="*/ 0 w 2314575"/>
                <a:gd name="connsiteY0-2" fmla="*/ 0 h 3152775"/>
                <a:gd name="connsiteX1-3" fmla="*/ 2314575 w 2314575"/>
                <a:gd name="connsiteY1-4" fmla="*/ 0 h 3152775"/>
                <a:gd name="connsiteX2-5" fmla="*/ 2190750 w 2314575"/>
                <a:gd name="connsiteY2-6" fmla="*/ 2828925 h 3152775"/>
                <a:gd name="connsiteX3-7" fmla="*/ 0 w 2314575"/>
                <a:gd name="connsiteY3-8" fmla="*/ 3152775 h 3152775"/>
                <a:gd name="connsiteX4-9" fmla="*/ 0 w 2314575"/>
                <a:gd name="connsiteY4-10" fmla="*/ 0 h 3152775"/>
                <a:gd name="connsiteX0-11" fmla="*/ 0 w 2381250"/>
                <a:gd name="connsiteY0-12" fmla="*/ 0 h 3152775"/>
                <a:gd name="connsiteX1-13" fmla="*/ 2381250 w 2381250"/>
                <a:gd name="connsiteY1-14" fmla="*/ 123825 h 3152775"/>
                <a:gd name="connsiteX2-15" fmla="*/ 2190750 w 2381250"/>
                <a:gd name="connsiteY2-16" fmla="*/ 2828925 h 3152775"/>
                <a:gd name="connsiteX3-17" fmla="*/ 0 w 2381250"/>
                <a:gd name="connsiteY3-18" fmla="*/ 3152775 h 3152775"/>
                <a:gd name="connsiteX4-19" fmla="*/ 0 w 2381250"/>
                <a:gd name="connsiteY4-20" fmla="*/ 0 h 3152775"/>
                <a:gd name="connsiteX0-21" fmla="*/ 0 w 2381250"/>
                <a:gd name="connsiteY0-22" fmla="*/ 0 h 3124200"/>
                <a:gd name="connsiteX1-23" fmla="*/ 2381250 w 2381250"/>
                <a:gd name="connsiteY1-24" fmla="*/ 123825 h 3124200"/>
                <a:gd name="connsiteX2-25" fmla="*/ 2190750 w 2381250"/>
                <a:gd name="connsiteY2-26" fmla="*/ 2828925 h 3124200"/>
                <a:gd name="connsiteX3-27" fmla="*/ 200025 w 2381250"/>
                <a:gd name="connsiteY3-28" fmla="*/ 3124200 h 3124200"/>
                <a:gd name="connsiteX4-29" fmla="*/ 0 w 2381250"/>
                <a:gd name="connsiteY4-30" fmla="*/ 0 h 3124200"/>
                <a:gd name="connsiteX0-31" fmla="*/ 0 w 2319666"/>
                <a:gd name="connsiteY0-32" fmla="*/ 628296 h 3752496"/>
                <a:gd name="connsiteX1-33" fmla="*/ 2319666 w 2319666"/>
                <a:gd name="connsiteY1-34" fmla="*/ 0 h 3752496"/>
                <a:gd name="connsiteX2-35" fmla="*/ 2190750 w 2319666"/>
                <a:gd name="connsiteY2-36" fmla="*/ 3457221 h 3752496"/>
                <a:gd name="connsiteX3-37" fmla="*/ 200025 w 2319666"/>
                <a:gd name="connsiteY3-38" fmla="*/ 3752496 h 3752496"/>
                <a:gd name="connsiteX4-39" fmla="*/ 0 w 2319666"/>
                <a:gd name="connsiteY4-40" fmla="*/ 628296 h 3752496"/>
                <a:gd name="connsiteX0-41" fmla="*/ 0 w 2227290"/>
                <a:gd name="connsiteY0-42" fmla="*/ 1438274 h 3752496"/>
                <a:gd name="connsiteX1-43" fmla="*/ 2227290 w 2227290"/>
                <a:gd name="connsiteY1-44" fmla="*/ 0 h 3752496"/>
                <a:gd name="connsiteX2-45" fmla="*/ 2098374 w 2227290"/>
                <a:gd name="connsiteY2-46" fmla="*/ 3457221 h 3752496"/>
                <a:gd name="connsiteX3-47" fmla="*/ 107649 w 2227290"/>
                <a:gd name="connsiteY3-48" fmla="*/ 3752496 h 3752496"/>
                <a:gd name="connsiteX4-49" fmla="*/ 0 w 2227290"/>
                <a:gd name="connsiteY4-50" fmla="*/ 1438274 h 3752496"/>
                <a:gd name="connsiteX0-51" fmla="*/ 0 w 2268346"/>
                <a:gd name="connsiteY0-52" fmla="*/ 1264707 h 3578929"/>
                <a:gd name="connsiteX1-53" fmla="*/ 2268346 w 2268346"/>
                <a:gd name="connsiteY1-54" fmla="*/ 0 h 3578929"/>
                <a:gd name="connsiteX2-55" fmla="*/ 2098374 w 2268346"/>
                <a:gd name="connsiteY2-56" fmla="*/ 3283654 h 3578929"/>
                <a:gd name="connsiteX3-57" fmla="*/ 107649 w 2268346"/>
                <a:gd name="connsiteY3-58" fmla="*/ 3578929 h 3578929"/>
                <a:gd name="connsiteX4-59" fmla="*/ 0 w 2268346"/>
                <a:gd name="connsiteY4-60" fmla="*/ 1264707 h 3578929"/>
                <a:gd name="connsiteX0-61" fmla="*/ 0 w 2278610"/>
                <a:gd name="connsiteY0-62" fmla="*/ 1091140 h 3578929"/>
                <a:gd name="connsiteX1-63" fmla="*/ 2278610 w 2278610"/>
                <a:gd name="connsiteY1-64" fmla="*/ 0 h 3578929"/>
                <a:gd name="connsiteX2-65" fmla="*/ 2108638 w 2278610"/>
                <a:gd name="connsiteY2-66" fmla="*/ 3283654 h 3578929"/>
                <a:gd name="connsiteX3-67" fmla="*/ 117913 w 2278610"/>
                <a:gd name="connsiteY3-68" fmla="*/ 3578929 h 3578929"/>
                <a:gd name="connsiteX4-69" fmla="*/ 0 w 2278610"/>
                <a:gd name="connsiteY4-70" fmla="*/ 1091140 h 3578929"/>
                <a:gd name="connsiteX0-71" fmla="*/ 0 w 2278610"/>
                <a:gd name="connsiteY0-72" fmla="*/ 1091140 h 3405362"/>
                <a:gd name="connsiteX1-73" fmla="*/ 2278610 w 2278610"/>
                <a:gd name="connsiteY1-74" fmla="*/ 0 h 3405362"/>
                <a:gd name="connsiteX2-75" fmla="*/ 2108638 w 2278610"/>
                <a:gd name="connsiteY2-76" fmla="*/ 3283654 h 3405362"/>
                <a:gd name="connsiteX3-77" fmla="*/ 117913 w 2278610"/>
                <a:gd name="connsiteY3-78" fmla="*/ 3405362 h 3405362"/>
                <a:gd name="connsiteX4-79" fmla="*/ 0 w 2278610"/>
                <a:gd name="connsiteY4-80" fmla="*/ 1091140 h 3405362"/>
                <a:gd name="connsiteX0-81" fmla="*/ 0 w 2227290"/>
                <a:gd name="connsiteY0-82" fmla="*/ 897736 h 3211958"/>
                <a:gd name="connsiteX1-83" fmla="*/ 2227290 w 2227290"/>
                <a:gd name="connsiteY1-84" fmla="*/ 0 h 3211958"/>
                <a:gd name="connsiteX2-85" fmla="*/ 2108638 w 2227290"/>
                <a:gd name="connsiteY2-86" fmla="*/ 3090250 h 3211958"/>
                <a:gd name="connsiteX3-87" fmla="*/ 117913 w 2227290"/>
                <a:gd name="connsiteY3-88" fmla="*/ 3211958 h 3211958"/>
                <a:gd name="connsiteX4-89" fmla="*/ 0 w 2227290"/>
                <a:gd name="connsiteY4-90" fmla="*/ 897736 h 3211958"/>
                <a:gd name="connsiteX0-91" fmla="*/ 0 w 2108637"/>
                <a:gd name="connsiteY0-92" fmla="*/ 819219 h 3133441"/>
                <a:gd name="connsiteX1-93" fmla="*/ 1927272 w 2108637"/>
                <a:gd name="connsiteY1-94" fmla="*/ 0 h 3133441"/>
                <a:gd name="connsiteX2-95" fmla="*/ 2108638 w 2108637"/>
                <a:gd name="connsiteY2-96" fmla="*/ 3011733 h 3133441"/>
                <a:gd name="connsiteX3-97" fmla="*/ 117913 w 2108637"/>
                <a:gd name="connsiteY3-98" fmla="*/ 3133441 h 3133441"/>
                <a:gd name="connsiteX4-99" fmla="*/ 0 w 2108637"/>
                <a:gd name="connsiteY4-100" fmla="*/ 819219 h 31334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08637" h="3133441">
                  <a:moveTo>
                    <a:pt x="0" y="819219"/>
                  </a:moveTo>
                  <a:lnTo>
                    <a:pt x="1927272" y="0"/>
                  </a:lnTo>
                  <a:lnTo>
                    <a:pt x="2108638" y="3011733"/>
                  </a:lnTo>
                  <a:lnTo>
                    <a:pt x="117913" y="3133441"/>
                  </a:lnTo>
                  <a:lnTo>
                    <a:pt x="0" y="819219"/>
                  </a:lnTo>
                  <a:close/>
                </a:path>
              </a:pathLst>
            </a:custGeom>
            <a:solidFill>
              <a:srgbClr val="0283C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7">
              <a:extLst>
                <a:ext uri="{FF2B5EF4-FFF2-40B4-BE49-F238E27FC236}">
                  <a16:creationId xmlns:a16="http://schemas.microsoft.com/office/drawing/2014/main" id="{495BA747-BA44-4055-A16D-097AD32ACDB0}"/>
                </a:ext>
              </a:extLst>
            </p:cNvPr>
            <p:cNvSpPr/>
            <p:nvPr/>
          </p:nvSpPr>
          <p:spPr>
            <a:xfrm>
              <a:off x="803631" y="883777"/>
              <a:ext cx="2031287" cy="621836"/>
            </a:xfrm>
            <a:custGeom>
              <a:avLst/>
              <a:gdLst>
                <a:gd name="connsiteX0" fmla="*/ 0 w 2314575"/>
                <a:gd name="connsiteY0" fmla="*/ 0 h 3152775"/>
                <a:gd name="connsiteX1" fmla="*/ 2314575 w 2314575"/>
                <a:gd name="connsiteY1" fmla="*/ 0 h 3152775"/>
                <a:gd name="connsiteX2" fmla="*/ 2314575 w 2314575"/>
                <a:gd name="connsiteY2" fmla="*/ 3152775 h 3152775"/>
                <a:gd name="connsiteX3" fmla="*/ 0 w 2314575"/>
                <a:gd name="connsiteY3" fmla="*/ 3152775 h 3152775"/>
                <a:gd name="connsiteX4" fmla="*/ 0 w 2314575"/>
                <a:gd name="connsiteY4" fmla="*/ 0 h 3152775"/>
                <a:gd name="connsiteX0-1" fmla="*/ 0 w 2314575"/>
                <a:gd name="connsiteY0-2" fmla="*/ 0 h 3152775"/>
                <a:gd name="connsiteX1-3" fmla="*/ 2314575 w 2314575"/>
                <a:gd name="connsiteY1-4" fmla="*/ 0 h 3152775"/>
                <a:gd name="connsiteX2-5" fmla="*/ 2190750 w 2314575"/>
                <a:gd name="connsiteY2-6" fmla="*/ 2828925 h 3152775"/>
                <a:gd name="connsiteX3-7" fmla="*/ 0 w 2314575"/>
                <a:gd name="connsiteY3-8" fmla="*/ 3152775 h 3152775"/>
                <a:gd name="connsiteX4-9" fmla="*/ 0 w 2314575"/>
                <a:gd name="connsiteY4-10" fmla="*/ 0 h 3152775"/>
                <a:gd name="connsiteX0-11" fmla="*/ 0 w 2381250"/>
                <a:gd name="connsiteY0-12" fmla="*/ 0 h 3152775"/>
                <a:gd name="connsiteX1-13" fmla="*/ 2381250 w 2381250"/>
                <a:gd name="connsiteY1-14" fmla="*/ 123825 h 3152775"/>
                <a:gd name="connsiteX2-15" fmla="*/ 2190750 w 2381250"/>
                <a:gd name="connsiteY2-16" fmla="*/ 2828925 h 3152775"/>
                <a:gd name="connsiteX3-17" fmla="*/ 0 w 2381250"/>
                <a:gd name="connsiteY3-18" fmla="*/ 3152775 h 3152775"/>
                <a:gd name="connsiteX4-19" fmla="*/ 0 w 2381250"/>
                <a:gd name="connsiteY4-20" fmla="*/ 0 h 3152775"/>
                <a:gd name="connsiteX0-21" fmla="*/ 0 w 2381250"/>
                <a:gd name="connsiteY0-22" fmla="*/ 0 h 3124200"/>
                <a:gd name="connsiteX1-23" fmla="*/ 2381250 w 2381250"/>
                <a:gd name="connsiteY1-24" fmla="*/ 123825 h 3124200"/>
                <a:gd name="connsiteX2-25" fmla="*/ 2190750 w 2381250"/>
                <a:gd name="connsiteY2-26" fmla="*/ 2828925 h 3124200"/>
                <a:gd name="connsiteX3-27" fmla="*/ 200025 w 2381250"/>
                <a:gd name="connsiteY3-28" fmla="*/ 3124200 h 3124200"/>
                <a:gd name="connsiteX4-29" fmla="*/ 0 w 2381250"/>
                <a:gd name="connsiteY4-30" fmla="*/ 0 h 3124200"/>
                <a:gd name="connsiteX0-31" fmla="*/ 0 w 2319666"/>
                <a:gd name="connsiteY0-32" fmla="*/ 628296 h 3752496"/>
                <a:gd name="connsiteX1-33" fmla="*/ 2319666 w 2319666"/>
                <a:gd name="connsiteY1-34" fmla="*/ 0 h 3752496"/>
                <a:gd name="connsiteX2-35" fmla="*/ 2190750 w 2319666"/>
                <a:gd name="connsiteY2-36" fmla="*/ 3457221 h 3752496"/>
                <a:gd name="connsiteX3-37" fmla="*/ 200025 w 2319666"/>
                <a:gd name="connsiteY3-38" fmla="*/ 3752496 h 3752496"/>
                <a:gd name="connsiteX4-39" fmla="*/ 0 w 2319666"/>
                <a:gd name="connsiteY4-40" fmla="*/ 628296 h 3752496"/>
                <a:gd name="connsiteX0-41" fmla="*/ 0 w 2227290"/>
                <a:gd name="connsiteY0-42" fmla="*/ 1438274 h 3752496"/>
                <a:gd name="connsiteX1-43" fmla="*/ 2227290 w 2227290"/>
                <a:gd name="connsiteY1-44" fmla="*/ 0 h 3752496"/>
                <a:gd name="connsiteX2-45" fmla="*/ 2098374 w 2227290"/>
                <a:gd name="connsiteY2-46" fmla="*/ 3457221 h 3752496"/>
                <a:gd name="connsiteX3-47" fmla="*/ 107649 w 2227290"/>
                <a:gd name="connsiteY3-48" fmla="*/ 3752496 h 3752496"/>
                <a:gd name="connsiteX4-49" fmla="*/ 0 w 2227290"/>
                <a:gd name="connsiteY4-50" fmla="*/ 1438274 h 3752496"/>
                <a:gd name="connsiteX0-51" fmla="*/ 0 w 2268346"/>
                <a:gd name="connsiteY0-52" fmla="*/ 1264707 h 3578929"/>
                <a:gd name="connsiteX1-53" fmla="*/ 2268346 w 2268346"/>
                <a:gd name="connsiteY1-54" fmla="*/ 0 h 3578929"/>
                <a:gd name="connsiteX2-55" fmla="*/ 2098374 w 2268346"/>
                <a:gd name="connsiteY2-56" fmla="*/ 3283654 h 3578929"/>
                <a:gd name="connsiteX3-57" fmla="*/ 107649 w 2268346"/>
                <a:gd name="connsiteY3-58" fmla="*/ 3578929 h 3578929"/>
                <a:gd name="connsiteX4-59" fmla="*/ 0 w 2268346"/>
                <a:gd name="connsiteY4-60" fmla="*/ 1264707 h 3578929"/>
                <a:gd name="connsiteX0-61" fmla="*/ 0 w 2278610"/>
                <a:gd name="connsiteY0-62" fmla="*/ 1091140 h 3578929"/>
                <a:gd name="connsiteX1-63" fmla="*/ 2278610 w 2278610"/>
                <a:gd name="connsiteY1-64" fmla="*/ 0 h 3578929"/>
                <a:gd name="connsiteX2-65" fmla="*/ 2108638 w 2278610"/>
                <a:gd name="connsiteY2-66" fmla="*/ 3283654 h 3578929"/>
                <a:gd name="connsiteX3-67" fmla="*/ 117913 w 2278610"/>
                <a:gd name="connsiteY3-68" fmla="*/ 3578929 h 3578929"/>
                <a:gd name="connsiteX4-69" fmla="*/ 0 w 2278610"/>
                <a:gd name="connsiteY4-70" fmla="*/ 1091140 h 3578929"/>
                <a:gd name="connsiteX0-71" fmla="*/ 0 w 2278610"/>
                <a:gd name="connsiteY0-72" fmla="*/ 1091140 h 3405362"/>
                <a:gd name="connsiteX1-73" fmla="*/ 2278610 w 2278610"/>
                <a:gd name="connsiteY1-74" fmla="*/ 0 h 3405362"/>
                <a:gd name="connsiteX2-75" fmla="*/ 2108638 w 2278610"/>
                <a:gd name="connsiteY2-76" fmla="*/ 3283654 h 3405362"/>
                <a:gd name="connsiteX3-77" fmla="*/ 117913 w 2278610"/>
                <a:gd name="connsiteY3-78" fmla="*/ 3405362 h 3405362"/>
                <a:gd name="connsiteX4-79" fmla="*/ 0 w 2278610"/>
                <a:gd name="connsiteY4-80" fmla="*/ 1091140 h 3405362"/>
                <a:gd name="connsiteX0-81" fmla="*/ 0 w 2227290"/>
                <a:gd name="connsiteY0-82" fmla="*/ 897736 h 3211958"/>
                <a:gd name="connsiteX1-83" fmla="*/ 2227290 w 2227290"/>
                <a:gd name="connsiteY1-84" fmla="*/ 0 h 3211958"/>
                <a:gd name="connsiteX2-85" fmla="*/ 2108638 w 2227290"/>
                <a:gd name="connsiteY2-86" fmla="*/ 3090250 h 3211958"/>
                <a:gd name="connsiteX3-87" fmla="*/ 117913 w 2227290"/>
                <a:gd name="connsiteY3-88" fmla="*/ 3211958 h 3211958"/>
                <a:gd name="connsiteX4-89" fmla="*/ 0 w 2227290"/>
                <a:gd name="connsiteY4-90" fmla="*/ 897736 h 32119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27290" h="3211958">
                  <a:moveTo>
                    <a:pt x="0" y="897736"/>
                  </a:moveTo>
                  <a:lnTo>
                    <a:pt x="2227290" y="0"/>
                  </a:lnTo>
                  <a:lnTo>
                    <a:pt x="2108638" y="3090250"/>
                  </a:lnTo>
                  <a:lnTo>
                    <a:pt x="117913" y="3211958"/>
                  </a:lnTo>
                  <a:lnTo>
                    <a:pt x="0" y="897736"/>
                  </a:lnTo>
                  <a:close/>
                </a:path>
              </a:pathLst>
            </a:custGeom>
            <a:solidFill>
              <a:srgbClr val="F2930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C13CB5D-6798-4F79-AB26-94BEF4C5DC9D}"/>
              </a:ext>
            </a:extLst>
          </p:cNvPr>
          <p:cNvGrpSpPr/>
          <p:nvPr/>
        </p:nvGrpSpPr>
        <p:grpSpPr>
          <a:xfrm>
            <a:off x="6107544" y="1669466"/>
            <a:ext cx="2355821" cy="2921583"/>
            <a:chOff x="571501" y="1698041"/>
            <a:chExt cx="2355821" cy="2921583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0F70E51-73EC-4AAB-BFB2-B890258C34ED}"/>
                </a:ext>
              </a:extLst>
            </p:cNvPr>
            <p:cNvGrpSpPr/>
            <p:nvPr/>
          </p:nvGrpSpPr>
          <p:grpSpPr>
            <a:xfrm>
              <a:off x="2554357" y="4014990"/>
              <a:ext cx="372965" cy="304800"/>
              <a:chOff x="2554357" y="4014990"/>
              <a:chExt cx="372965" cy="304800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D38B3EF5-9174-4DE6-AC01-A5F1717A6722}"/>
                  </a:ext>
                </a:extLst>
              </p:cNvPr>
              <p:cNvSpPr/>
              <p:nvPr/>
            </p:nvSpPr>
            <p:spPr>
              <a:xfrm>
                <a:off x="2554357" y="4014990"/>
                <a:ext cx="372965" cy="304800"/>
              </a:xfrm>
              <a:prstGeom prst="rect">
                <a:avLst/>
              </a:prstGeom>
              <a:solidFill>
                <a:srgbClr val="FCC3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燕尾形 118">
                <a:extLst>
                  <a:ext uri="{FF2B5EF4-FFF2-40B4-BE49-F238E27FC236}">
                    <a16:creationId xmlns:a16="http://schemas.microsoft.com/office/drawing/2014/main" id="{72BC84FA-AF19-4AE7-BF32-CA2C75B2EF87}"/>
                  </a:ext>
                </a:extLst>
              </p:cNvPr>
              <p:cNvSpPr/>
              <p:nvPr/>
            </p:nvSpPr>
            <p:spPr>
              <a:xfrm>
                <a:off x="2701568" y="4081665"/>
                <a:ext cx="152400" cy="152400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矩形 7">
              <a:extLst>
                <a:ext uri="{FF2B5EF4-FFF2-40B4-BE49-F238E27FC236}">
                  <a16:creationId xmlns:a16="http://schemas.microsoft.com/office/drawing/2014/main" id="{C3A1236F-2A29-408F-A9D0-A3A7B7AB9B87}"/>
                </a:ext>
              </a:extLst>
            </p:cNvPr>
            <p:cNvSpPr/>
            <p:nvPr/>
          </p:nvSpPr>
          <p:spPr>
            <a:xfrm>
              <a:off x="571501" y="1698041"/>
              <a:ext cx="2171699" cy="2921583"/>
            </a:xfrm>
            <a:custGeom>
              <a:avLst/>
              <a:gdLst>
                <a:gd name="connsiteX0" fmla="*/ 0 w 2314575"/>
                <a:gd name="connsiteY0" fmla="*/ 0 h 3152775"/>
                <a:gd name="connsiteX1" fmla="*/ 2314575 w 2314575"/>
                <a:gd name="connsiteY1" fmla="*/ 0 h 3152775"/>
                <a:gd name="connsiteX2" fmla="*/ 2314575 w 2314575"/>
                <a:gd name="connsiteY2" fmla="*/ 3152775 h 3152775"/>
                <a:gd name="connsiteX3" fmla="*/ 0 w 2314575"/>
                <a:gd name="connsiteY3" fmla="*/ 3152775 h 3152775"/>
                <a:gd name="connsiteX4" fmla="*/ 0 w 2314575"/>
                <a:gd name="connsiteY4" fmla="*/ 0 h 3152775"/>
                <a:gd name="connsiteX0-1" fmla="*/ 0 w 2314575"/>
                <a:gd name="connsiteY0-2" fmla="*/ 0 h 3152775"/>
                <a:gd name="connsiteX1-3" fmla="*/ 2314575 w 2314575"/>
                <a:gd name="connsiteY1-4" fmla="*/ 0 h 3152775"/>
                <a:gd name="connsiteX2-5" fmla="*/ 2190750 w 2314575"/>
                <a:gd name="connsiteY2-6" fmla="*/ 2828925 h 3152775"/>
                <a:gd name="connsiteX3-7" fmla="*/ 0 w 2314575"/>
                <a:gd name="connsiteY3-8" fmla="*/ 3152775 h 3152775"/>
                <a:gd name="connsiteX4-9" fmla="*/ 0 w 2314575"/>
                <a:gd name="connsiteY4-10" fmla="*/ 0 h 3152775"/>
                <a:gd name="connsiteX0-11" fmla="*/ 0 w 2381250"/>
                <a:gd name="connsiteY0-12" fmla="*/ 0 h 3152775"/>
                <a:gd name="connsiteX1-13" fmla="*/ 2381250 w 2381250"/>
                <a:gd name="connsiteY1-14" fmla="*/ 123825 h 3152775"/>
                <a:gd name="connsiteX2-15" fmla="*/ 2190750 w 2381250"/>
                <a:gd name="connsiteY2-16" fmla="*/ 2828925 h 3152775"/>
                <a:gd name="connsiteX3-17" fmla="*/ 0 w 2381250"/>
                <a:gd name="connsiteY3-18" fmla="*/ 3152775 h 3152775"/>
                <a:gd name="connsiteX4-19" fmla="*/ 0 w 2381250"/>
                <a:gd name="connsiteY4-20" fmla="*/ 0 h 3152775"/>
                <a:gd name="connsiteX0-21" fmla="*/ 0 w 2381250"/>
                <a:gd name="connsiteY0-22" fmla="*/ 0 h 3124200"/>
                <a:gd name="connsiteX1-23" fmla="*/ 2381250 w 2381250"/>
                <a:gd name="connsiteY1-24" fmla="*/ 123825 h 3124200"/>
                <a:gd name="connsiteX2-25" fmla="*/ 2190750 w 2381250"/>
                <a:gd name="connsiteY2-26" fmla="*/ 2828925 h 3124200"/>
                <a:gd name="connsiteX3-27" fmla="*/ 200025 w 2381250"/>
                <a:gd name="connsiteY3-28" fmla="*/ 3124200 h 3124200"/>
                <a:gd name="connsiteX4-29" fmla="*/ 0 w 2381250"/>
                <a:gd name="connsiteY4-30" fmla="*/ 0 h 3124200"/>
                <a:gd name="connsiteX0-31" fmla="*/ 0 w 2381250"/>
                <a:gd name="connsiteY0-32" fmla="*/ 0 h 2980504"/>
                <a:gd name="connsiteX1-33" fmla="*/ 2381250 w 2381250"/>
                <a:gd name="connsiteY1-34" fmla="*/ 123825 h 2980504"/>
                <a:gd name="connsiteX2-35" fmla="*/ 2190750 w 2381250"/>
                <a:gd name="connsiteY2-36" fmla="*/ 2828925 h 2980504"/>
                <a:gd name="connsiteX3-37" fmla="*/ 210289 w 2381250"/>
                <a:gd name="connsiteY3-38" fmla="*/ 2980504 h 2980504"/>
                <a:gd name="connsiteX4-39" fmla="*/ 0 w 2381250"/>
                <a:gd name="connsiteY4-40" fmla="*/ 0 h 29805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81250" h="2980504">
                  <a:moveTo>
                    <a:pt x="0" y="0"/>
                  </a:moveTo>
                  <a:lnTo>
                    <a:pt x="2381250" y="123825"/>
                  </a:lnTo>
                  <a:lnTo>
                    <a:pt x="2190750" y="2828925"/>
                  </a:lnTo>
                  <a:lnTo>
                    <a:pt x="210289" y="2980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FCC3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34C32A9-26A0-4F08-B131-21F27AF6C2AE}"/>
              </a:ext>
            </a:extLst>
          </p:cNvPr>
          <p:cNvGrpSpPr/>
          <p:nvPr/>
        </p:nvGrpSpPr>
        <p:grpSpPr>
          <a:xfrm>
            <a:off x="6177749" y="1205098"/>
            <a:ext cx="2031287" cy="691040"/>
            <a:chOff x="803631" y="814573"/>
            <a:chExt cx="2031287" cy="691040"/>
          </a:xfrm>
        </p:grpSpPr>
        <p:sp>
          <p:nvSpPr>
            <p:cNvPr id="42" name="矩形 7">
              <a:extLst>
                <a:ext uri="{FF2B5EF4-FFF2-40B4-BE49-F238E27FC236}">
                  <a16:creationId xmlns:a16="http://schemas.microsoft.com/office/drawing/2014/main" id="{8A027B58-1DA3-4DA0-8763-9DC607EE00D6}"/>
                </a:ext>
              </a:extLst>
            </p:cNvPr>
            <p:cNvSpPr/>
            <p:nvPr/>
          </p:nvSpPr>
          <p:spPr>
            <a:xfrm flipH="1">
              <a:off x="880961" y="814573"/>
              <a:ext cx="1205013" cy="380122"/>
            </a:xfrm>
            <a:custGeom>
              <a:avLst/>
              <a:gdLst>
                <a:gd name="connsiteX0" fmla="*/ 0 w 2314575"/>
                <a:gd name="connsiteY0" fmla="*/ 0 h 3152775"/>
                <a:gd name="connsiteX1" fmla="*/ 2314575 w 2314575"/>
                <a:gd name="connsiteY1" fmla="*/ 0 h 3152775"/>
                <a:gd name="connsiteX2" fmla="*/ 2314575 w 2314575"/>
                <a:gd name="connsiteY2" fmla="*/ 3152775 h 3152775"/>
                <a:gd name="connsiteX3" fmla="*/ 0 w 2314575"/>
                <a:gd name="connsiteY3" fmla="*/ 3152775 h 3152775"/>
                <a:gd name="connsiteX4" fmla="*/ 0 w 2314575"/>
                <a:gd name="connsiteY4" fmla="*/ 0 h 3152775"/>
                <a:gd name="connsiteX0-1" fmla="*/ 0 w 2314575"/>
                <a:gd name="connsiteY0-2" fmla="*/ 0 h 3152775"/>
                <a:gd name="connsiteX1-3" fmla="*/ 2314575 w 2314575"/>
                <a:gd name="connsiteY1-4" fmla="*/ 0 h 3152775"/>
                <a:gd name="connsiteX2-5" fmla="*/ 2190750 w 2314575"/>
                <a:gd name="connsiteY2-6" fmla="*/ 2828925 h 3152775"/>
                <a:gd name="connsiteX3-7" fmla="*/ 0 w 2314575"/>
                <a:gd name="connsiteY3-8" fmla="*/ 3152775 h 3152775"/>
                <a:gd name="connsiteX4-9" fmla="*/ 0 w 2314575"/>
                <a:gd name="connsiteY4-10" fmla="*/ 0 h 3152775"/>
                <a:gd name="connsiteX0-11" fmla="*/ 0 w 2381250"/>
                <a:gd name="connsiteY0-12" fmla="*/ 0 h 3152775"/>
                <a:gd name="connsiteX1-13" fmla="*/ 2381250 w 2381250"/>
                <a:gd name="connsiteY1-14" fmla="*/ 123825 h 3152775"/>
                <a:gd name="connsiteX2-15" fmla="*/ 2190750 w 2381250"/>
                <a:gd name="connsiteY2-16" fmla="*/ 2828925 h 3152775"/>
                <a:gd name="connsiteX3-17" fmla="*/ 0 w 2381250"/>
                <a:gd name="connsiteY3-18" fmla="*/ 3152775 h 3152775"/>
                <a:gd name="connsiteX4-19" fmla="*/ 0 w 2381250"/>
                <a:gd name="connsiteY4-20" fmla="*/ 0 h 3152775"/>
                <a:gd name="connsiteX0-21" fmla="*/ 0 w 2381250"/>
                <a:gd name="connsiteY0-22" fmla="*/ 0 h 3124200"/>
                <a:gd name="connsiteX1-23" fmla="*/ 2381250 w 2381250"/>
                <a:gd name="connsiteY1-24" fmla="*/ 123825 h 3124200"/>
                <a:gd name="connsiteX2-25" fmla="*/ 2190750 w 2381250"/>
                <a:gd name="connsiteY2-26" fmla="*/ 2828925 h 3124200"/>
                <a:gd name="connsiteX3-27" fmla="*/ 200025 w 2381250"/>
                <a:gd name="connsiteY3-28" fmla="*/ 3124200 h 3124200"/>
                <a:gd name="connsiteX4-29" fmla="*/ 0 w 2381250"/>
                <a:gd name="connsiteY4-30" fmla="*/ 0 h 3124200"/>
                <a:gd name="connsiteX0-31" fmla="*/ 0 w 2319666"/>
                <a:gd name="connsiteY0-32" fmla="*/ 628296 h 3752496"/>
                <a:gd name="connsiteX1-33" fmla="*/ 2319666 w 2319666"/>
                <a:gd name="connsiteY1-34" fmla="*/ 0 h 3752496"/>
                <a:gd name="connsiteX2-35" fmla="*/ 2190750 w 2319666"/>
                <a:gd name="connsiteY2-36" fmla="*/ 3457221 h 3752496"/>
                <a:gd name="connsiteX3-37" fmla="*/ 200025 w 2319666"/>
                <a:gd name="connsiteY3-38" fmla="*/ 3752496 h 3752496"/>
                <a:gd name="connsiteX4-39" fmla="*/ 0 w 2319666"/>
                <a:gd name="connsiteY4-40" fmla="*/ 628296 h 3752496"/>
                <a:gd name="connsiteX0-41" fmla="*/ 0 w 2227290"/>
                <a:gd name="connsiteY0-42" fmla="*/ 1438274 h 3752496"/>
                <a:gd name="connsiteX1-43" fmla="*/ 2227290 w 2227290"/>
                <a:gd name="connsiteY1-44" fmla="*/ 0 h 3752496"/>
                <a:gd name="connsiteX2-45" fmla="*/ 2098374 w 2227290"/>
                <a:gd name="connsiteY2-46" fmla="*/ 3457221 h 3752496"/>
                <a:gd name="connsiteX3-47" fmla="*/ 107649 w 2227290"/>
                <a:gd name="connsiteY3-48" fmla="*/ 3752496 h 3752496"/>
                <a:gd name="connsiteX4-49" fmla="*/ 0 w 2227290"/>
                <a:gd name="connsiteY4-50" fmla="*/ 1438274 h 3752496"/>
                <a:gd name="connsiteX0-51" fmla="*/ 0 w 2268346"/>
                <a:gd name="connsiteY0-52" fmla="*/ 1264707 h 3578929"/>
                <a:gd name="connsiteX1-53" fmla="*/ 2268346 w 2268346"/>
                <a:gd name="connsiteY1-54" fmla="*/ 0 h 3578929"/>
                <a:gd name="connsiteX2-55" fmla="*/ 2098374 w 2268346"/>
                <a:gd name="connsiteY2-56" fmla="*/ 3283654 h 3578929"/>
                <a:gd name="connsiteX3-57" fmla="*/ 107649 w 2268346"/>
                <a:gd name="connsiteY3-58" fmla="*/ 3578929 h 3578929"/>
                <a:gd name="connsiteX4-59" fmla="*/ 0 w 2268346"/>
                <a:gd name="connsiteY4-60" fmla="*/ 1264707 h 3578929"/>
                <a:gd name="connsiteX0-61" fmla="*/ 0 w 2278610"/>
                <a:gd name="connsiteY0-62" fmla="*/ 1091140 h 3578929"/>
                <a:gd name="connsiteX1-63" fmla="*/ 2278610 w 2278610"/>
                <a:gd name="connsiteY1-64" fmla="*/ 0 h 3578929"/>
                <a:gd name="connsiteX2-65" fmla="*/ 2108638 w 2278610"/>
                <a:gd name="connsiteY2-66" fmla="*/ 3283654 h 3578929"/>
                <a:gd name="connsiteX3-67" fmla="*/ 117913 w 2278610"/>
                <a:gd name="connsiteY3-68" fmla="*/ 3578929 h 3578929"/>
                <a:gd name="connsiteX4-69" fmla="*/ 0 w 2278610"/>
                <a:gd name="connsiteY4-70" fmla="*/ 1091140 h 3578929"/>
                <a:gd name="connsiteX0-71" fmla="*/ 0 w 2278610"/>
                <a:gd name="connsiteY0-72" fmla="*/ 1091140 h 3405362"/>
                <a:gd name="connsiteX1-73" fmla="*/ 2278610 w 2278610"/>
                <a:gd name="connsiteY1-74" fmla="*/ 0 h 3405362"/>
                <a:gd name="connsiteX2-75" fmla="*/ 2108638 w 2278610"/>
                <a:gd name="connsiteY2-76" fmla="*/ 3283654 h 3405362"/>
                <a:gd name="connsiteX3-77" fmla="*/ 117913 w 2278610"/>
                <a:gd name="connsiteY3-78" fmla="*/ 3405362 h 3405362"/>
                <a:gd name="connsiteX4-79" fmla="*/ 0 w 2278610"/>
                <a:gd name="connsiteY4-80" fmla="*/ 1091140 h 3405362"/>
                <a:gd name="connsiteX0-81" fmla="*/ 0 w 2227290"/>
                <a:gd name="connsiteY0-82" fmla="*/ 897736 h 3211958"/>
                <a:gd name="connsiteX1-83" fmla="*/ 2227290 w 2227290"/>
                <a:gd name="connsiteY1-84" fmla="*/ 0 h 3211958"/>
                <a:gd name="connsiteX2-85" fmla="*/ 2108638 w 2227290"/>
                <a:gd name="connsiteY2-86" fmla="*/ 3090250 h 3211958"/>
                <a:gd name="connsiteX3-87" fmla="*/ 117913 w 2227290"/>
                <a:gd name="connsiteY3-88" fmla="*/ 3211958 h 3211958"/>
                <a:gd name="connsiteX4-89" fmla="*/ 0 w 2227290"/>
                <a:gd name="connsiteY4-90" fmla="*/ 897736 h 3211958"/>
                <a:gd name="connsiteX0-91" fmla="*/ 0 w 2108637"/>
                <a:gd name="connsiteY0-92" fmla="*/ 819219 h 3133441"/>
                <a:gd name="connsiteX1-93" fmla="*/ 1927272 w 2108637"/>
                <a:gd name="connsiteY1-94" fmla="*/ 0 h 3133441"/>
                <a:gd name="connsiteX2-95" fmla="*/ 2108638 w 2108637"/>
                <a:gd name="connsiteY2-96" fmla="*/ 3011733 h 3133441"/>
                <a:gd name="connsiteX3-97" fmla="*/ 117913 w 2108637"/>
                <a:gd name="connsiteY3-98" fmla="*/ 3133441 h 3133441"/>
                <a:gd name="connsiteX4-99" fmla="*/ 0 w 2108637"/>
                <a:gd name="connsiteY4-100" fmla="*/ 819219 h 31334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08637" h="3133441">
                  <a:moveTo>
                    <a:pt x="0" y="819219"/>
                  </a:moveTo>
                  <a:lnTo>
                    <a:pt x="1927272" y="0"/>
                  </a:lnTo>
                  <a:lnTo>
                    <a:pt x="2108638" y="3011733"/>
                  </a:lnTo>
                  <a:lnTo>
                    <a:pt x="117913" y="3133441"/>
                  </a:lnTo>
                  <a:lnTo>
                    <a:pt x="0" y="819219"/>
                  </a:lnTo>
                  <a:close/>
                </a:path>
              </a:pathLst>
            </a:custGeom>
            <a:solidFill>
              <a:srgbClr val="F2930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7">
              <a:extLst>
                <a:ext uri="{FF2B5EF4-FFF2-40B4-BE49-F238E27FC236}">
                  <a16:creationId xmlns:a16="http://schemas.microsoft.com/office/drawing/2014/main" id="{F14ABD6F-3DBA-4354-8ED0-EE8B9C683637}"/>
                </a:ext>
              </a:extLst>
            </p:cNvPr>
            <p:cNvSpPr/>
            <p:nvPr/>
          </p:nvSpPr>
          <p:spPr>
            <a:xfrm>
              <a:off x="803631" y="883777"/>
              <a:ext cx="2031287" cy="621836"/>
            </a:xfrm>
            <a:custGeom>
              <a:avLst/>
              <a:gdLst>
                <a:gd name="connsiteX0" fmla="*/ 0 w 2314575"/>
                <a:gd name="connsiteY0" fmla="*/ 0 h 3152775"/>
                <a:gd name="connsiteX1" fmla="*/ 2314575 w 2314575"/>
                <a:gd name="connsiteY1" fmla="*/ 0 h 3152775"/>
                <a:gd name="connsiteX2" fmla="*/ 2314575 w 2314575"/>
                <a:gd name="connsiteY2" fmla="*/ 3152775 h 3152775"/>
                <a:gd name="connsiteX3" fmla="*/ 0 w 2314575"/>
                <a:gd name="connsiteY3" fmla="*/ 3152775 h 3152775"/>
                <a:gd name="connsiteX4" fmla="*/ 0 w 2314575"/>
                <a:gd name="connsiteY4" fmla="*/ 0 h 3152775"/>
                <a:gd name="connsiteX0-1" fmla="*/ 0 w 2314575"/>
                <a:gd name="connsiteY0-2" fmla="*/ 0 h 3152775"/>
                <a:gd name="connsiteX1-3" fmla="*/ 2314575 w 2314575"/>
                <a:gd name="connsiteY1-4" fmla="*/ 0 h 3152775"/>
                <a:gd name="connsiteX2-5" fmla="*/ 2190750 w 2314575"/>
                <a:gd name="connsiteY2-6" fmla="*/ 2828925 h 3152775"/>
                <a:gd name="connsiteX3-7" fmla="*/ 0 w 2314575"/>
                <a:gd name="connsiteY3-8" fmla="*/ 3152775 h 3152775"/>
                <a:gd name="connsiteX4-9" fmla="*/ 0 w 2314575"/>
                <a:gd name="connsiteY4-10" fmla="*/ 0 h 3152775"/>
                <a:gd name="connsiteX0-11" fmla="*/ 0 w 2381250"/>
                <a:gd name="connsiteY0-12" fmla="*/ 0 h 3152775"/>
                <a:gd name="connsiteX1-13" fmla="*/ 2381250 w 2381250"/>
                <a:gd name="connsiteY1-14" fmla="*/ 123825 h 3152775"/>
                <a:gd name="connsiteX2-15" fmla="*/ 2190750 w 2381250"/>
                <a:gd name="connsiteY2-16" fmla="*/ 2828925 h 3152775"/>
                <a:gd name="connsiteX3-17" fmla="*/ 0 w 2381250"/>
                <a:gd name="connsiteY3-18" fmla="*/ 3152775 h 3152775"/>
                <a:gd name="connsiteX4-19" fmla="*/ 0 w 2381250"/>
                <a:gd name="connsiteY4-20" fmla="*/ 0 h 3152775"/>
                <a:gd name="connsiteX0-21" fmla="*/ 0 w 2381250"/>
                <a:gd name="connsiteY0-22" fmla="*/ 0 h 3124200"/>
                <a:gd name="connsiteX1-23" fmla="*/ 2381250 w 2381250"/>
                <a:gd name="connsiteY1-24" fmla="*/ 123825 h 3124200"/>
                <a:gd name="connsiteX2-25" fmla="*/ 2190750 w 2381250"/>
                <a:gd name="connsiteY2-26" fmla="*/ 2828925 h 3124200"/>
                <a:gd name="connsiteX3-27" fmla="*/ 200025 w 2381250"/>
                <a:gd name="connsiteY3-28" fmla="*/ 3124200 h 3124200"/>
                <a:gd name="connsiteX4-29" fmla="*/ 0 w 2381250"/>
                <a:gd name="connsiteY4-30" fmla="*/ 0 h 3124200"/>
                <a:gd name="connsiteX0-31" fmla="*/ 0 w 2319666"/>
                <a:gd name="connsiteY0-32" fmla="*/ 628296 h 3752496"/>
                <a:gd name="connsiteX1-33" fmla="*/ 2319666 w 2319666"/>
                <a:gd name="connsiteY1-34" fmla="*/ 0 h 3752496"/>
                <a:gd name="connsiteX2-35" fmla="*/ 2190750 w 2319666"/>
                <a:gd name="connsiteY2-36" fmla="*/ 3457221 h 3752496"/>
                <a:gd name="connsiteX3-37" fmla="*/ 200025 w 2319666"/>
                <a:gd name="connsiteY3-38" fmla="*/ 3752496 h 3752496"/>
                <a:gd name="connsiteX4-39" fmla="*/ 0 w 2319666"/>
                <a:gd name="connsiteY4-40" fmla="*/ 628296 h 3752496"/>
                <a:gd name="connsiteX0-41" fmla="*/ 0 w 2227290"/>
                <a:gd name="connsiteY0-42" fmla="*/ 1438274 h 3752496"/>
                <a:gd name="connsiteX1-43" fmla="*/ 2227290 w 2227290"/>
                <a:gd name="connsiteY1-44" fmla="*/ 0 h 3752496"/>
                <a:gd name="connsiteX2-45" fmla="*/ 2098374 w 2227290"/>
                <a:gd name="connsiteY2-46" fmla="*/ 3457221 h 3752496"/>
                <a:gd name="connsiteX3-47" fmla="*/ 107649 w 2227290"/>
                <a:gd name="connsiteY3-48" fmla="*/ 3752496 h 3752496"/>
                <a:gd name="connsiteX4-49" fmla="*/ 0 w 2227290"/>
                <a:gd name="connsiteY4-50" fmla="*/ 1438274 h 3752496"/>
                <a:gd name="connsiteX0-51" fmla="*/ 0 w 2268346"/>
                <a:gd name="connsiteY0-52" fmla="*/ 1264707 h 3578929"/>
                <a:gd name="connsiteX1-53" fmla="*/ 2268346 w 2268346"/>
                <a:gd name="connsiteY1-54" fmla="*/ 0 h 3578929"/>
                <a:gd name="connsiteX2-55" fmla="*/ 2098374 w 2268346"/>
                <a:gd name="connsiteY2-56" fmla="*/ 3283654 h 3578929"/>
                <a:gd name="connsiteX3-57" fmla="*/ 107649 w 2268346"/>
                <a:gd name="connsiteY3-58" fmla="*/ 3578929 h 3578929"/>
                <a:gd name="connsiteX4-59" fmla="*/ 0 w 2268346"/>
                <a:gd name="connsiteY4-60" fmla="*/ 1264707 h 3578929"/>
                <a:gd name="connsiteX0-61" fmla="*/ 0 w 2278610"/>
                <a:gd name="connsiteY0-62" fmla="*/ 1091140 h 3578929"/>
                <a:gd name="connsiteX1-63" fmla="*/ 2278610 w 2278610"/>
                <a:gd name="connsiteY1-64" fmla="*/ 0 h 3578929"/>
                <a:gd name="connsiteX2-65" fmla="*/ 2108638 w 2278610"/>
                <a:gd name="connsiteY2-66" fmla="*/ 3283654 h 3578929"/>
                <a:gd name="connsiteX3-67" fmla="*/ 117913 w 2278610"/>
                <a:gd name="connsiteY3-68" fmla="*/ 3578929 h 3578929"/>
                <a:gd name="connsiteX4-69" fmla="*/ 0 w 2278610"/>
                <a:gd name="connsiteY4-70" fmla="*/ 1091140 h 3578929"/>
                <a:gd name="connsiteX0-71" fmla="*/ 0 w 2278610"/>
                <a:gd name="connsiteY0-72" fmla="*/ 1091140 h 3405362"/>
                <a:gd name="connsiteX1-73" fmla="*/ 2278610 w 2278610"/>
                <a:gd name="connsiteY1-74" fmla="*/ 0 h 3405362"/>
                <a:gd name="connsiteX2-75" fmla="*/ 2108638 w 2278610"/>
                <a:gd name="connsiteY2-76" fmla="*/ 3283654 h 3405362"/>
                <a:gd name="connsiteX3-77" fmla="*/ 117913 w 2278610"/>
                <a:gd name="connsiteY3-78" fmla="*/ 3405362 h 3405362"/>
                <a:gd name="connsiteX4-79" fmla="*/ 0 w 2278610"/>
                <a:gd name="connsiteY4-80" fmla="*/ 1091140 h 3405362"/>
                <a:gd name="connsiteX0-81" fmla="*/ 0 w 2227290"/>
                <a:gd name="connsiteY0-82" fmla="*/ 897736 h 3211958"/>
                <a:gd name="connsiteX1-83" fmla="*/ 2227290 w 2227290"/>
                <a:gd name="connsiteY1-84" fmla="*/ 0 h 3211958"/>
                <a:gd name="connsiteX2-85" fmla="*/ 2108638 w 2227290"/>
                <a:gd name="connsiteY2-86" fmla="*/ 3090250 h 3211958"/>
                <a:gd name="connsiteX3-87" fmla="*/ 117913 w 2227290"/>
                <a:gd name="connsiteY3-88" fmla="*/ 3211958 h 3211958"/>
                <a:gd name="connsiteX4-89" fmla="*/ 0 w 2227290"/>
                <a:gd name="connsiteY4-90" fmla="*/ 897736 h 32119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27290" h="3211958">
                  <a:moveTo>
                    <a:pt x="0" y="897736"/>
                  </a:moveTo>
                  <a:lnTo>
                    <a:pt x="2227290" y="0"/>
                  </a:lnTo>
                  <a:lnTo>
                    <a:pt x="2108638" y="3090250"/>
                  </a:lnTo>
                  <a:lnTo>
                    <a:pt x="117913" y="3211958"/>
                  </a:lnTo>
                  <a:lnTo>
                    <a:pt x="0" y="897736"/>
                  </a:lnTo>
                  <a:close/>
                </a:path>
              </a:pathLst>
            </a:custGeom>
            <a:solidFill>
              <a:srgbClr val="5DAE25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03C8C743-9B9A-481E-949D-04B3A9DF2ECC}"/>
              </a:ext>
            </a:extLst>
          </p:cNvPr>
          <p:cNvSpPr/>
          <p:nvPr/>
        </p:nvSpPr>
        <p:spPr>
          <a:xfrm>
            <a:off x="4024581" y="1465782"/>
            <a:ext cx="10823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B94F418-C398-4D74-A006-8A70769BC409}"/>
              </a:ext>
            </a:extLst>
          </p:cNvPr>
          <p:cNvSpPr/>
          <p:nvPr/>
        </p:nvSpPr>
        <p:spPr>
          <a:xfrm>
            <a:off x="6696835" y="1473455"/>
            <a:ext cx="10823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20C6E041-309B-4B8B-87F1-84F6E064522A}"/>
              </a:ext>
            </a:extLst>
          </p:cNvPr>
          <p:cNvSpPr/>
          <p:nvPr/>
        </p:nvSpPr>
        <p:spPr>
          <a:xfrm>
            <a:off x="3628295" y="1895555"/>
            <a:ext cx="17129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/>
              <a:t>点击此处更换</a:t>
            </a:r>
            <a:r>
              <a:rPr lang="zh-CN" altLang="en-US" sz="1400" dirty="0" smtClean="0"/>
              <a:t>文本点击</a:t>
            </a:r>
            <a:r>
              <a:rPr lang="zh-CN" altLang="en-US" sz="1400" dirty="0"/>
              <a:t>此处更换文本点击此处更换</a:t>
            </a:r>
            <a:r>
              <a:rPr lang="zh-CN" altLang="en-US" sz="1400" dirty="0" smtClean="0"/>
              <a:t>文本点击</a:t>
            </a:r>
            <a:r>
              <a:rPr lang="zh-CN" altLang="en-US" sz="1400" dirty="0"/>
              <a:t>此处更换文本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D6BF0316-1411-4DDC-BC94-3958652E4503}"/>
              </a:ext>
            </a:extLst>
          </p:cNvPr>
          <p:cNvSpPr/>
          <p:nvPr/>
        </p:nvSpPr>
        <p:spPr>
          <a:xfrm>
            <a:off x="6377499" y="1895555"/>
            <a:ext cx="17129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/>
              <a:t>点击此处更换</a:t>
            </a:r>
            <a:r>
              <a:rPr lang="zh-CN" altLang="en-US" sz="1400" dirty="0" smtClean="0"/>
              <a:t>文本点击</a:t>
            </a:r>
            <a:r>
              <a:rPr lang="zh-CN" altLang="en-US" sz="1400" dirty="0"/>
              <a:t>此处更换文本点击此处更换</a:t>
            </a:r>
            <a:r>
              <a:rPr lang="zh-CN" altLang="en-US" sz="1400" dirty="0" smtClean="0"/>
              <a:t>文本点击</a:t>
            </a:r>
            <a:r>
              <a:rPr lang="zh-CN" altLang="en-US" sz="1400" dirty="0"/>
              <a:t>此处更换文本</a:t>
            </a:r>
          </a:p>
        </p:txBody>
      </p:sp>
    </p:spTree>
    <p:extLst>
      <p:ext uri="{BB962C8B-B14F-4D97-AF65-F5344CB8AC3E}">
        <p14:creationId xmlns:p14="http://schemas.microsoft.com/office/powerpoint/2010/main" val="411911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社团主要活动及特点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3FF196-5AD1-4849-93EB-0606BE1F7510}"/>
              </a:ext>
            </a:extLst>
          </p:cNvPr>
          <p:cNvGrpSpPr/>
          <p:nvPr/>
        </p:nvGrpSpPr>
        <p:grpSpPr>
          <a:xfrm>
            <a:off x="2767860" y="896574"/>
            <a:ext cx="3564735" cy="3564735"/>
            <a:chOff x="2826536" y="673290"/>
            <a:chExt cx="3564735" cy="3564735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0A6BC4D-1358-4BE2-8D75-D9CF53A284D0}"/>
                </a:ext>
              </a:extLst>
            </p:cNvPr>
            <p:cNvSpPr/>
            <p:nvPr/>
          </p:nvSpPr>
          <p:spPr>
            <a:xfrm rot="16686165">
              <a:off x="2826536" y="673290"/>
              <a:ext cx="3564735" cy="3564735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3B2E633-1C37-48EE-821D-99280002A888}"/>
                </a:ext>
              </a:extLst>
            </p:cNvPr>
            <p:cNvGrpSpPr/>
            <p:nvPr/>
          </p:nvGrpSpPr>
          <p:grpSpPr>
            <a:xfrm>
              <a:off x="3190875" y="1036435"/>
              <a:ext cx="2838450" cy="2838450"/>
              <a:chOff x="3190875" y="1036435"/>
              <a:chExt cx="2838450" cy="2838450"/>
            </a:xfrm>
          </p:grpSpPr>
          <p:sp>
            <p:nvSpPr>
              <p:cNvPr id="13" name="饼形 1">
                <a:extLst>
                  <a:ext uri="{FF2B5EF4-FFF2-40B4-BE49-F238E27FC236}">
                    <a16:creationId xmlns:a16="http://schemas.microsoft.com/office/drawing/2014/main" id="{7419E887-E79E-4202-A7FD-D59518DE0F1C}"/>
                  </a:ext>
                </a:extLst>
              </p:cNvPr>
              <p:cNvSpPr/>
              <p:nvPr/>
            </p:nvSpPr>
            <p:spPr>
              <a:xfrm flipH="1">
                <a:off x="3190875" y="1036435"/>
                <a:ext cx="2838450" cy="2838450"/>
              </a:xfrm>
              <a:prstGeom prst="pie">
                <a:avLst>
                  <a:gd name="adj1" fmla="val 15725270"/>
                  <a:gd name="adj2" fmla="val 21056563"/>
                </a:avLst>
              </a:prstGeom>
              <a:solidFill>
                <a:srgbClr val="FCC3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饼形 28">
                <a:extLst>
                  <a:ext uri="{FF2B5EF4-FFF2-40B4-BE49-F238E27FC236}">
                    <a16:creationId xmlns:a16="http://schemas.microsoft.com/office/drawing/2014/main" id="{3DFDB39A-C53D-4760-806F-CB4181B558F5}"/>
                  </a:ext>
                </a:extLst>
              </p:cNvPr>
              <p:cNvSpPr/>
              <p:nvPr/>
            </p:nvSpPr>
            <p:spPr>
              <a:xfrm flipH="1">
                <a:off x="3190875" y="1036435"/>
                <a:ext cx="2838450" cy="2838450"/>
              </a:xfrm>
              <a:prstGeom prst="pie">
                <a:avLst>
                  <a:gd name="adj1" fmla="val 1821450"/>
                  <a:gd name="adj2" fmla="val 4676130"/>
                </a:avLst>
              </a:prstGeom>
              <a:solidFill>
                <a:srgbClr val="76B4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饼形 29">
                <a:extLst>
                  <a:ext uri="{FF2B5EF4-FFF2-40B4-BE49-F238E27FC236}">
                    <a16:creationId xmlns:a16="http://schemas.microsoft.com/office/drawing/2014/main" id="{91A12CFF-2B71-48C7-A8A2-EE97A9002451}"/>
                  </a:ext>
                </a:extLst>
              </p:cNvPr>
              <p:cNvSpPr/>
              <p:nvPr/>
            </p:nvSpPr>
            <p:spPr>
              <a:xfrm flipH="1">
                <a:off x="3190875" y="1036435"/>
                <a:ext cx="2838450" cy="2838450"/>
              </a:xfrm>
              <a:prstGeom prst="pie">
                <a:avLst>
                  <a:gd name="adj1" fmla="val 21059158"/>
                  <a:gd name="adj2" fmla="val 4676130"/>
                </a:avLst>
              </a:prstGeom>
              <a:solidFill>
                <a:srgbClr val="76B4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饼形 30">
                <a:extLst>
                  <a:ext uri="{FF2B5EF4-FFF2-40B4-BE49-F238E27FC236}">
                    <a16:creationId xmlns:a16="http://schemas.microsoft.com/office/drawing/2014/main" id="{2A2B31B7-11E5-4D31-8B46-80ED1E22019E}"/>
                  </a:ext>
                </a:extLst>
              </p:cNvPr>
              <p:cNvSpPr/>
              <p:nvPr/>
            </p:nvSpPr>
            <p:spPr>
              <a:xfrm flipH="1">
                <a:off x="3190875" y="1036435"/>
                <a:ext cx="2838450" cy="2838450"/>
              </a:xfrm>
              <a:prstGeom prst="pie">
                <a:avLst>
                  <a:gd name="adj1" fmla="val 4509947"/>
                  <a:gd name="adj2" fmla="val 10853993"/>
                </a:avLst>
              </a:prstGeom>
              <a:solidFill>
                <a:srgbClr val="F29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饼形 31">
                <a:extLst>
                  <a:ext uri="{FF2B5EF4-FFF2-40B4-BE49-F238E27FC236}">
                    <a16:creationId xmlns:a16="http://schemas.microsoft.com/office/drawing/2014/main" id="{C30A3F05-FD43-4F58-8EF3-30E2BC9169F5}"/>
                  </a:ext>
                </a:extLst>
              </p:cNvPr>
              <p:cNvSpPr/>
              <p:nvPr/>
            </p:nvSpPr>
            <p:spPr>
              <a:xfrm flipH="1">
                <a:off x="3190875" y="1036435"/>
                <a:ext cx="2838450" cy="2838450"/>
              </a:xfrm>
              <a:prstGeom prst="pie">
                <a:avLst>
                  <a:gd name="adj1" fmla="val 10594374"/>
                  <a:gd name="adj2" fmla="val 15782427"/>
                </a:avLst>
              </a:prstGeom>
              <a:solidFill>
                <a:srgbClr val="0283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6ED4F7D-51CE-4857-9269-7D7A9E07FD26}"/>
                </a:ext>
              </a:extLst>
            </p:cNvPr>
            <p:cNvGrpSpPr/>
            <p:nvPr/>
          </p:nvGrpSpPr>
          <p:grpSpPr>
            <a:xfrm>
              <a:off x="3433762" y="1279322"/>
              <a:ext cx="2352675" cy="2352675"/>
              <a:chOff x="3443287" y="1422197"/>
              <a:chExt cx="2352675" cy="2352675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9E9BEF3A-56E7-411F-8005-DF599CE04EF6}"/>
                  </a:ext>
                </a:extLst>
              </p:cNvPr>
              <p:cNvGrpSpPr/>
              <p:nvPr/>
            </p:nvGrpSpPr>
            <p:grpSpPr>
              <a:xfrm>
                <a:off x="3443287" y="1422197"/>
                <a:ext cx="2352675" cy="2352675"/>
                <a:chOff x="3443287" y="1422197"/>
                <a:chExt cx="2352675" cy="2352675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6C9E7D6A-536A-4179-854A-F1EA6680170A}"/>
                    </a:ext>
                  </a:extLst>
                </p:cNvPr>
                <p:cNvSpPr/>
                <p:nvPr/>
              </p:nvSpPr>
              <p:spPr>
                <a:xfrm>
                  <a:off x="3443287" y="1422197"/>
                  <a:ext cx="2352675" cy="23526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BF5126B5-A170-4CDB-8B90-E7BFAA903571}"/>
                    </a:ext>
                  </a:extLst>
                </p:cNvPr>
                <p:cNvSpPr/>
                <p:nvPr/>
              </p:nvSpPr>
              <p:spPr>
                <a:xfrm>
                  <a:off x="3652836" y="1631746"/>
                  <a:ext cx="1933575" cy="193357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4459CD5A-31F5-4376-9565-890006AA55BC}"/>
                  </a:ext>
                </a:extLst>
              </p:cNvPr>
              <p:cNvSpPr/>
              <p:nvPr/>
            </p:nvSpPr>
            <p:spPr>
              <a:xfrm>
                <a:off x="4526062" y="2244589"/>
                <a:ext cx="184731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endParaRPr>
              </a:p>
            </p:txBody>
          </p:sp>
        </p:grp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931475C-DC48-4FB1-8360-AFDB1BABA758}"/>
                </a:ext>
              </a:extLst>
            </p:cNvPr>
            <p:cNvSpPr/>
            <p:nvPr/>
          </p:nvSpPr>
          <p:spPr>
            <a:xfrm>
              <a:off x="3804588" y="1786797"/>
              <a:ext cx="1608628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spcAft>
                  <a:spcPts val="0"/>
                </a:spcAft>
              </a:pPr>
              <a:r>
                <a:rPr lang="zh-CN" altLang="en-US" sz="4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输入标题</a:t>
              </a:r>
              <a:endParaRPr lang="zh-CN" altLang="zh-CN" sz="4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43413349-3138-4838-8FF6-A6DC18E5C32D}"/>
              </a:ext>
            </a:extLst>
          </p:cNvPr>
          <p:cNvSpPr/>
          <p:nvPr/>
        </p:nvSpPr>
        <p:spPr>
          <a:xfrm>
            <a:off x="736659" y="3271236"/>
            <a:ext cx="242887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5DAE25"/>
                </a:solidFill>
              </a:rPr>
              <a:t>输入小标题</a:t>
            </a:r>
            <a:endParaRPr lang="zh-CN" altLang="zh-CN" sz="2000" b="1" dirty="0">
              <a:solidFill>
                <a:srgbClr val="5DAE25"/>
              </a:solidFill>
            </a:endParaRPr>
          </a:p>
          <a:p>
            <a:r>
              <a:rPr lang="zh-CN" altLang="en-US" dirty="0"/>
              <a:t>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此处更换文本点击此处更换</a:t>
            </a:r>
            <a:r>
              <a:rPr lang="zh-CN" altLang="en-US" dirty="0" smtClean="0"/>
              <a:t>文本</a:t>
            </a:r>
            <a:endParaRPr lang="zh-CN" alt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E7FE618-25B9-4767-98F8-9128AE53FDDD}"/>
              </a:ext>
            </a:extLst>
          </p:cNvPr>
          <p:cNvSpPr/>
          <p:nvPr/>
        </p:nvSpPr>
        <p:spPr>
          <a:xfrm>
            <a:off x="703322" y="1103950"/>
            <a:ext cx="242887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FCC31A"/>
                </a:solidFill>
              </a:rPr>
              <a:t>输入小标题</a:t>
            </a:r>
            <a:endParaRPr lang="zh-CN" altLang="zh-CN" sz="2000" b="1" dirty="0">
              <a:solidFill>
                <a:srgbClr val="FCC31A"/>
              </a:solidFill>
            </a:endParaRPr>
          </a:p>
          <a:p>
            <a:r>
              <a:rPr lang="zh-CN" altLang="en-US" dirty="0"/>
              <a:t>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此处更换文本点击此处更换</a:t>
            </a:r>
            <a:r>
              <a:rPr lang="zh-CN" altLang="en-US" dirty="0" smtClean="0"/>
              <a:t>文本</a:t>
            </a:r>
            <a:endParaRPr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D65BB62-1DBB-44F1-857D-A2C22DD08FF6}"/>
              </a:ext>
            </a:extLst>
          </p:cNvPr>
          <p:cNvSpPr/>
          <p:nvPr/>
        </p:nvSpPr>
        <p:spPr>
          <a:xfrm>
            <a:off x="6174913" y="3271235"/>
            <a:ext cx="242887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F29301"/>
                </a:solidFill>
              </a:rPr>
              <a:t>输入小标题</a:t>
            </a:r>
            <a:endParaRPr lang="zh-CN" altLang="zh-CN" sz="2000" b="1" dirty="0">
              <a:solidFill>
                <a:srgbClr val="F29301"/>
              </a:solidFill>
            </a:endParaRPr>
          </a:p>
          <a:p>
            <a:r>
              <a:rPr lang="zh-CN" altLang="en-US" dirty="0"/>
              <a:t>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此处更换文本点击此处更换</a:t>
            </a:r>
            <a:r>
              <a:rPr lang="zh-CN" altLang="en-US" dirty="0" smtClean="0"/>
              <a:t>文本</a:t>
            </a:r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4F42235-C4F8-4847-BBAC-3F82BC6C1B94}"/>
              </a:ext>
            </a:extLst>
          </p:cNvPr>
          <p:cNvSpPr/>
          <p:nvPr/>
        </p:nvSpPr>
        <p:spPr>
          <a:xfrm>
            <a:off x="6136996" y="1103950"/>
            <a:ext cx="242887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283C4"/>
                </a:solidFill>
              </a:rPr>
              <a:t>输入小标题</a:t>
            </a:r>
            <a:endParaRPr lang="zh-CN" altLang="zh-CN" sz="2000" b="1" dirty="0">
              <a:solidFill>
                <a:srgbClr val="0283C4"/>
              </a:solidFill>
            </a:endParaRPr>
          </a:p>
          <a:p>
            <a:r>
              <a:rPr lang="zh-CN" altLang="en-US" dirty="0"/>
              <a:t>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此处更换文本点击此处更换</a:t>
            </a:r>
            <a:r>
              <a:rPr lang="zh-CN" altLang="en-US" dirty="0" smtClean="0"/>
              <a:t>文本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EC9A2C-63F2-473D-96EB-A5A4F5E6C920}"/>
              </a:ext>
            </a:extLst>
          </p:cNvPr>
          <p:cNvSpPr txBox="1"/>
          <p:nvPr/>
        </p:nvSpPr>
        <p:spPr>
          <a:xfrm>
            <a:off x="595423" y="2509284"/>
            <a:ext cx="2211572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11818033</a:t>
            </a:r>
          </a:p>
          <a:p>
            <a:r>
              <a:rPr lang="en-US" altLang="zh-CN" dirty="0"/>
              <a:t>25219526</a:t>
            </a:r>
          </a:p>
          <a:p>
            <a:r>
              <a:rPr lang="en-US" altLang="zh-CN" dirty="0"/>
              <a:t>2411471</a:t>
            </a:r>
          </a:p>
          <a:p>
            <a:r>
              <a:rPr lang="en-US" altLang="zh-CN" dirty="0"/>
              <a:t>2 131196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818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社团主要活动及特点</a:t>
            </a:r>
          </a:p>
        </p:txBody>
      </p:sp>
      <p:sp>
        <p:nvSpPr>
          <p:cNvPr id="10" name="圆角矩形 8">
            <a:extLst>
              <a:ext uri="{FF2B5EF4-FFF2-40B4-BE49-F238E27FC236}">
                <a16:creationId xmlns:a16="http://schemas.microsoft.com/office/drawing/2014/main" id="{E20CB92F-84CC-4342-BA54-A9F5F3A92BA9}"/>
              </a:ext>
            </a:extLst>
          </p:cNvPr>
          <p:cNvSpPr/>
          <p:nvPr/>
        </p:nvSpPr>
        <p:spPr bwMode="auto">
          <a:xfrm>
            <a:off x="820631" y="914024"/>
            <a:ext cx="2755751" cy="6471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id="{492B3793-8F78-4B2A-B17F-89777E837A82}"/>
              </a:ext>
            </a:extLst>
          </p:cNvPr>
          <p:cNvSpPr txBox="1"/>
          <p:nvPr/>
        </p:nvSpPr>
        <p:spPr bwMode="auto">
          <a:xfrm>
            <a:off x="1331812" y="1031978"/>
            <a:ext cx="172354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3">
            <a:extLst>
              <a:ext uri="{FF2B5EF4-FFF2-40B4-BE49-F238E27FC236}">
                <a16:creationId xmlns:a16="http://schemas.microsoft.com/office/drawing/2014/main" id="{283416E3-861A-4676-A988-F30CD660E77A}"/>
              </a:ext>
            </a:extLst>
          </p:cNvPr>
          <p:cNvSpPr/>
          <p:nvPr/>
        </p:nvSpPr>
        <p:spPr bwMode="auto">
          <a:xfrm>
            <a:off x="866746" y="1956910"/>
            <a:ext cx="2755370" cy="64529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8">
            <a:extLst>
              <a:ext uri="{FF2B5EF4-FFF2-40B4-BE49-F238E27FC236}">
                <a16:creationId xmlns:a16="http://schemas.microsoft.com/office/drawing/2014/main" id="{2117309A-1E23-4A10-AF04-0CE67B6200D3}"/>
              </a:ext>
            </a:extLst>
          </p:cNvPr>
          <p:cNvSpPr/>
          <p:nvPr/>
        </p:nvSpPr>
        <p:spPr bwMode="auto">
          <a:xfrm>
            <a:off x="878342" y="2997960"/>
            <a:ext cx="2754226" cy="6448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23">
            <a:extLst>
              <a:ext uri="{FF2B5EF4-FFF2-40B4-BE49-F238E27FC236}">
                <a16:creationId xmlns:a16="http://schemas.microsoft.com/office/drawing/2014/main" id="{08997F0B-F463-4EF4-9DE7-2D6A9FCC38A9}"/>
              </a:ext>
            </a:extLst>
          </p:cNvPr>
          <p:cNvSpPr/>
          <p:nvPr/>
        </p:nvSpPr>
        <p:spPr bwMode="auto">
          <a:xfrm>
            <a:off x="843697" y="4038559"/>
            <a:ext cx="2755556" cy="64724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51">
            <a:extLst>
              <a:ext uri="{FF2B5EF4-FFF2-40B4-BE49-F238E27FC236}">
                <a16:creationId xmlns:a16="http://schemas.microsoft.com/office/drawing/2014/main" id="{6A1A9826-6856-47D6-8A32-95C0D0F990D0}"/>
              </a:ext>
            </a:extLst>
          </p:cNvPr>
          <p:cNvSpPr txBox="1"/>
          <p:nvPr/>
        </p:nvSpPr>
        <p:spPr>
          <a:xfrm>
            <a:off x="3816424" y="908867"/>
            <a:ext cx="4476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此处更换文本点击此处更换</a:t>
            </a:r>
            <a:r>
              <a:rPr lang="zh-CN" altLang="en-US" dirty="0" smtClean="0"/>
              <a:t>文本</a:t>
            </a:r>
            <a:endParaRPr lang="zh-CN" altLang="en-US" dirty="0"/>
          </a:p>
        </p:txBody>
      </p:sp>
      <p:sp>
        <p:nvSpPr>
          <p:cNvPr id="25" name="文本框 12">
            <a:extLst>
              <a:ext uri="{FF2B5EF4-FFF2-40B4-BE49-F238E27FC236}">
                <a16:creationId xmlns:a16="http://schemas.microsoft.com/office/drawing/2014/main" id="{FA6A937B-6F36-41B2-9344-737A7B835E88}"/>
              </a:ext>
            </a:extLst>
          </p:cNvPr>
          <p:cNvSpPr txBox="1"/>
          <p:nvPr/>
        </p:nvSpPr>
        <p:spPr bwMode="auto">
          <a:xfrm>
            <a:off x="1331812" y="2078903"/>
            <a:ext cx="172354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12">
            <a:extLst>
              <a:ext uri="{FF2B5EF4-FFF2-40B4-BE49-F238E27FC236}">
                <a16:creationId xmlns:a16="http://schemas.microsoft.com/office/drawing/2014/main" id="{42290BF2-DDA0-45AC-8DAA-A00E1F008C50}"/>
              </a:ext>
            </a:extLst>
          </p:cNvPr>
          <p:cNvSpPr txBox="1"/>
          <p:nvPr/>
        </p:nvSpPr>
        <p:spPr bwMode="auto">
          <a:xfrm>
            <a:off x="1331812" y="3120328"/>
            <a:ext cx="172354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12">
            <a:extLst>
              <a:ext uri="{FF2B5EF4-FFF2-40B4-BE49-F238E27FC236}">
                <a16:creationId xmlns:a16="http://schemas.microsoft.com/office/drawing/2014/main" id="{E034CD51-5F57-40D2-BC4D-9F2D5C324768}"/>
              </a:ext>
            </a:extLst>
          </p:cNvPr>
          <p:cNvSpPr txBox="1"/>
          <p:nvPr/>
        </p:nvSpPr>
        <p:spPr bwMode="auto">
          <a:xfrm>
            <a:off x="1331812" y="4162128"/>
            <a:ext cx="172354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1">
            <a:extLst>
              <a:ext uri="{FF2B5EF4-FFF2-40B4-BE49-F238E27FC236}">
                <a16:creationId xmlns:a16="http://schemas.microsoft.com/office/drawing/2014/main" id="{92E22A5C-4F00-453F-A64A-F7670F60A97C}"/>
              </a:ext>
            </a:extLst>
          </p:cNvPr>
          <p:cNvSpPr txBox="1"/>
          <p:nvPr/>
        </p:nvSpPr>
        <p:spPr>
          <a:xfrm>
            <a:off x="3816424" y="1952098"/>
            <a:ext cx="4476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此处更换文本点击此处更换</a:t>
            </a:r>
            <a:r>
              <a:rPr lang="zh-CN" altLang="en-US" dirty="0" smtClean="0"/>
              <a:t>文本</a:t>
            </a:r>
            <a:endParaRPr lang="zh-CN" altLang="en-US" dirty="0"/>
          </a:p>
        </p:txBody>
      </p:sp>
      <p:sp>
        <p:nvSpPr>
          <p:cNvPr id="29" name="TextBox 51">
            <a:extLst>
              <a:ext uri="{FF2B5EF4-FFF2-40B4-BE49-F238E27FC236}">
                <a16:creationId xmlns:a16="http://schemas.microsoft.com/office/drawing/2014/main" id="{6306F703-BEC6-4557-AD5B-5E0D47390AC9}"/>
              </a:ext>
            </a:extLst>
          </p:cNvPr>
          <p:cNvSpPr txBox="1"/>
          <p:nvPr/>
        </p:nvSpPr>
        <p:spPr>
          <a:xfrm>
            <a:off x="3816424" y="2995329"/>
            <a:ext cx="4476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此处更换文本点击此处更换</a:t>
            </a:r>
            <a:r>
              <a:rPr lang="zh-CN" altLang="en-US" dirty="0" smtClean="0"/>
              <a:t>文本</a:t>
            </a:r>
            <a:endParaRPr lang="zh-CN" altLang="en-US" dirty="0"/>
          </a:p>
        </p:txBody>
      </p:sp>
      <p:sp>
        <p:nvSpPr>
          <p:cNvPr id="30" name="TextBox 51">
            <a:extLst>
              <a:ext uri="{FF2B5EF4-FFF2-40B4-BE49-F238E27FC236}">
                <a16:creationId xmlns:a16="http://schemas.microsoft.com/office/drawing/2014/main" id="{4536F807-EBE9-4E74-8927-C894E4A42693}"/>
              </a:ext>
            </a:extLst>
          </p:cNvPr>
          <p:cNvSpPr txBox="1"/>
          <p:nvPr/>
        </p:nvSpPr>
        <p:spPr>
          <a:xfrm>
            <a:off x="3816424" y="4038559"/>
            <a:ext cx="4476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此处更换文本点击此处更换</a:t>
            </a:r>
            <a:r>
              <a:rPr lang="zh-CN" altLang="en-US" dirty="0" smtClean="0"/>
              <a:t>文本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82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社团主要活动及特点</a:t>
            </a:r>
          </a:p>
        </p:txBody>
      </p:sp>
      <p:sp>
        <p:nvSpPr>
          <p:cNvPr id="30" name="Freeform 104">
            <a:extLst>
              <a:ext uri="{FF2B5EF4-FFF2-40B4-BE49-F238E27FC236}">
                <a16:creationId xmlns:a16="http://schemas.microsoft.com/office/drawing/2014/main" id="{F951CCD7-9B5A-47BE-B32C-850867CEBE8F}"/>
              </a:ext>
            </a:extLst>
          </p:cNvPr>
          <p:cNvSpPr/>
          <p:nvPr/>
        </p:nvSpPr>
        <p:spPr bwMode="auto">
          <a:xfrm>
            <a:off x="4390049" y="3351174"/>
            <a:ext cx="1156212" cy="1256107"/>
          </a:xfrm>
          <a:custGeom>
            <a:avLst/>
            <a:gdLst>
              <a:gd name="T0" fmla="*/ 0 w 876"/>
              <a:gd name="T1" fmla="*/ 29138806 h 952"/>
              <a:gd name="T2" fmla="*/ 0 w 876"/>
              <a:gd name="T3" fmla="*/ 477871696 h 952"/>
              <a:gd name="T4" fmla="*/ 851127092 w 876"/>
              <a:gd name="T5" fmla="*/ 924662129 h 952"/>
              <a:gd name="T6" fmla="*/ 691784020 w 876"/>
              <a:gd name="T7" fmla="*/ 0 h 952"/>
              <a:gd name="T8" fmla="*/ 367267589 w 876"/>
              <a:gd name="T9" fmla="*/ 0 h 952"/>
              <a:gd name="T10" fmla="*/ 410017760 w 876"/>
              <a:gd name="T11" fmla="*/ 244763215 h 952"/>
              <a:gd name="T12" fmla="*/ 0 w 876"/>
              <a:gd name="T13" fmla="*/ 2913880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914" tIns="60957" rIns="121914" bIns="60957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31" name="Freeform 106">
            <a:extLst>
              <a:ext uri="{FF2B5EF4-FFF2-40B4-BE49-F238E27FC236}">
                <a16:creationId xmlns:a16="http://schemas.microsoft.com/office/drawing/2014/main" id="{469182A0-3AB2-40E3-8EAB-7BD3875109E3}"/>
              </a:ext>
            </a:extLst>
          </p:cNvPr>
          <p:cNvSpPr/>
          <p:nvPr/>
        </p:nvSpPr>
        <p:spPr bwMode="auto">
          <a:xfrm>
            <a:off x="2903854" y="3332053"/>
            <a:ext cx="1160462" cy="1256105"/>
          </a:xfrm>
          <a:custGeom>
            <a:avLst/>
            <a:gdLst>
              <a:gd name="T0" fmla="*/ 854256123 w 878"/>
              <a:gd name="T1" fmla="*/ 29138806 h 952"/>
              <a:gd name="T2" fmla="*/ 443668360 w 878"/>
              <a:gd name="T3" fmla="*/ 244763215 h 952"/>
              <a:gd name="T4" fmla="*/ 484532161 w 878"/>
              <a:gd name="T5" fmla="*/ 0 h 952"/>
              <a:gd name="T6" fmla="*/ 159564590 w 878"/>
              <a:gd name="T7" fmla="*/ 0 h 952"/>
              <a:gd name="T8" fmla="*/ 0 w 878"/>
              <a:gd name="T9" fmla="*/ 924662129 h 952"/>
              <a:gd name="T10" fmla="*/ 854256123 w 878"/>
              <a:gd name="T11" fmla="*/ 477871696 h 952"/>
              <a:gd name="T12" fmla="*/ 854256123 w 878"/>
              <a:gd name="T13" fmla="*/ 2913880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21914" tIns="60957" rIns="121914" bIns="60957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32" name="Freeform 108">
            <a:extLst>
              <a:ext uri="{FF2B5EF4-FFF2-40B4-BE49-F238E27FC236}">
                <a16:creationId xmlns:a16="http://schemas.microsoft.com/office/drawing/2014/main" id="{827705AB-8C3E-425C-8222-FFF67C371EE1}"/>
              </a:ext>
            </a:extLst>
          </p:cNvPr>
          <p:cNvSpPr/>
          <p:nvPr/>
        </p:nvSpPr>
        <p:spPr bwMode="auto">
          <a:xfrm>
            <a:off x="4194300" y="833932"/>
            <a:ext cx="2023372" cy="2380438"/>
          </a:xfrm>
          <a:custGeom>
            <a:avLst/>
            <a:gdLst>
              <a:gd name="T0" fmla="*/ 460241095 w 1534"/>
              <a:gd name="T1" fmla="*/ 934440516 h 1804"/>
              <a:gd name="T2" fmla="*/ 0 w 1534"/>
              <a:gd name="T3" fmla="*/ 0 h 1804"/>
              <a:gd name="T4" fmla="*/ 0 w 1534"/>
              <a:gd name="T5" fmla="*/ 679947018 h 1804"/>
              <a:gd name="T6" fmla="*/ 238859290 w 1534"/>
              <a:gd name="T7" fmla="*/ 1165622896 h 1804"/>
              <a:gd name="T8" fmla="*/ 774835825 w 1534"/>
              <a:gd name="T9" fmla="*/ 1243330563 h 1804"/>
              <a:gd name="T10" fmla="*/ 388389322 w 1534"/>
              <a:gd name="T11" fmla="*/ 1622157906 h 1804"/>
              <a:gd name="T12" fmla="*/ 409750474 w 1534"/>
              <a:gd name="T13" fmla="*/ 1752319530 h 1804"/>
              <a:gd name="T14" fmla="*/ 802023462 w 1534"/>
              <a:gd name="T15" fmla="*/ 1752319530 h 1804"/>
              <a:gd name="T16" fmla="*/ 1489471863 w 1534"/>
              <a:gd name="T17" fmla="*/ 1084029057 h 1804"/>
              <a:gd name="T18" fmla="*/ 460241095 w 1534"/>
              <a:gd name="T19" fmla="*/ 934440516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474" y="962"/>
                </a:moveTo>
                <a:lnTo>
                  <a:pt x="0" y="0"/>
                </a:lnTo>
                <a:lnTo>
                  <a:pt x="0" y="700"/>
                </a:lnTo>
                <a:lnTo>
                  <a:pt x="246" y="1200"/>
                </a:lnTo>
                <a:lnTo>
                  <a:pt x="798" y="1280"/>
                </a:lnTo>
                <a:lnTo>
                  <a:pt x="400" y="1670"/>
                </a:lnTo>
                <a:lnTo>
                  <a:pt x="422" y="1804"/>
                </a:lnTo>
                <a:lnTo>
                  <a:pt x="826" y="1804"/>
                </a:lnTo>
                <a:lnTo>
                  <a:pt x="1534" y="1116"/>
                </a:lnTo>
                <a:lnTo>
                  <a:pt x="474" y="9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14" tIns="60957" rIns="121914" bIns="60957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33" name="Freeform 109">
            <a:extLst>
              <a:ext uri="{FF2B5EF4-FFF2-40B4-BE49-F238E27FC236}">
                <a16:creationId xmlns:a16="http://schemas.microsoft.com/office/drawing/2014/main" id="{0293A654-2140-481B-AEC6-9A41074DD95F}"/>
              </a:ext>
            </a:extLst>
          </p:cNvPr>
          <p:cNvSpPr/>
          <p:nvPr/>
        </p:nvSpPr>
        <p:spPr bwMode="auto">
          <a:xfrm>
            <a:off x="2194166" y="842436"/>
            <a:ext cx="2023372" cy="2380438"/>
          </a:xfrm>
          <a:custGeom>
            <a:avLst/>
            <a:gdLst>
              <a:gd name="T0" fmla="*/ 1029230767 w 1534"/>
              <a:gd name="T1" fmla="*/ 934440516 h 1804"/>
              <a:gd name="T2" fmla="*/ 0 w 1534"/>
              <a:gd name="T3" fmla="*/ 1084029057 h 1804"/>
              <a:gd name="T4" fmla="*/ 687448400 w 1534"/>
              <a:gd name="T5" fmla="*/ 1752319530 h 1804"/>
              <a:gd name="T6" fmla="*/ 1079721389 w 1534"/>
              <a:gd name="T7" fmla="*/ 1752319530 h 1804"/>
              <a:gd name="T8" fmla="*/ 1103024374 w 1534"/>
              <a:gd name="T9" fmla="*/ 1622157906 h 1804"/>
              <a:gd name="T10" fmla="*/ 714636037 w 1534"/>
              <a:gd name="T11" fmla="*/ 1243330563 h 1804"/>
              <a:gd name="T12" fmla="*/ 1250612572 w 1534"/>
              <a:gd name="T13" fmla="*/ 1165622896 h 1804"/>
              <a:gd name="T14" fmla="*/ 1489471863 w 1534"/>
              <a:gd name="T15" fmla="*/ 679947018 h 1804"/>
              <a:gd name="T16" fmla="*/ 1489471863 w 1534"/>
              <a:gd name="T17" fmla="*/ 0 h 1804"/>
              <a:gd name="T18" fmla="*/ 1029230767 w 1534"/>
              <a:gd name="T19" fmla="*/ 934440516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1060" y="962"/>
                </a:moveTo>
                <a:lnTo>
                  <a:pt x="0" y="1116"/>
                </a:lnTo>
                <a:lnTo>
                  <a:pt x="708" y="1804"/>
                </a:lnTo>
                <a:lnTo>
                  <a:pt x="1112" y="1804"/>
                </a:lnTo>
                <a:lnTo>
                  <a:pt x="1136" y="1670"/>
                </a:lnTo>
                <a:lnTo>
                  <a:pt x="736" y="1280"/>
                </a:lnTo>
                <a:lnTo>
                  <a:pt x="1288" y="1200"/>
                </a:lnTo>
                <a:lnTo>
                  <a:pt x="1534" y="700"/>
                </a:lnTo>
                <a:lnTo>
                  <a:pt x="1534" y="0"/>
                </a:lnTo>
                <a:lnTo>
                  <a:pt x="1060" y="9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14" tIns="60957" rIns="121914" bIns="60957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34" name="Freeform 121">
            <a:extLst>
              <a:ext uri="{FF2B5EF4-FFF2-40B4-BE49-F238E27FC236}">
                <a16:creationId xmlns:a16="http://schemas.microsoft.com/office/drawing/2014/main" id="{105B2518-1C0B-4F5A-8DC9-89713A0EF585}"/>
              </a:ext>
            </a:extLst>
          </p:cNvPr>
          <p:cNvSpPr/>
          <p:nvPr/>
        </p:nvSpPr>
        <p:spPr bwMode="auto">
          <a:xfrm>
            <a:off x="3922361" y="2674610"/>
            <a:ext cx="255047" cy="252921"/>
          </a:xfrm>
          <a:custGeom>
            <a:avLst/>
            <a:gdLst>
              <a:gd name="T0" fmla="*/ 187748664 w 192"/>
              <a:gd name="T1" fmla="*/ 93092784 h 192"/>
              <a:gd name="T2" fmla="*/ 187748664 w 192"/>
              <a:gd name="T3" fmla="*/ 93092784 h 192"/>
              <a:gd name="T4" fmla="*/ 185793063 w 192"/>
              <a:gd name="T5" fmla="*/ 112486868 h 192"/>
              <a:gd name="T6" fmla="*/ 179926258 w 192"/>
              <a:gd name="T7" fmla="*/ 129941642 h 192"/>
              <a:gd name="T8" fmla="*/ 170147258 w 192"/>
              <a:gd name="T9" fmla="*/ 145457106 h 192"/>
              <a:gd name="T10" fmla="*/ 160368258 w 192"/>
              <a:gd name="T11" fmla="*/ 159032277 h 192"/>
              <a:gd name="T12" fmla="*/ 146679047 w 192"/>
              <a:gd name="T13" fmla="*/ 170669121 h 192"/>
              <a:gd name="T14" fmla="*/ 129077641 w 192"/>
              <a:gd name="T15" fmla="*/ 178427345 h 192"/>
              <a:gd name="T16" fmla="*/ 113431836 w 192"/>
              <a:gd name="T17" fmla="*/ 184245275 h 192"/>
              <a:gd name="T18" fmla="*/ 93874828 w 192"/>
              <a:gd name="T19" fmla="*/ 186184585 h 192"/>
              <a:gd name="T20" fmla="*/ 93874828 w 192"/>
              <a:gd name="T21" fmla="*/ 186184585 h 192"/>
              <a:gd name="T22" fmla="*/ 74316828 w 192"/>
              <a:gd name="T23" fmla="*/ 184245275 h 192"/>
              <a:gd name="T24" fmla="*/ 56715422 w 192"/>
              <a:gd name="T25" fmla="*/ 178427345 h 192"/>
              <a:gd name="T26" fmla="*/ 41069617 w 192"/>
              <a:gd name="T27" fmla="*/ 170669121 h 192"/>
              <a:gd name="T28" fmla="*/ 27380406 w 192"/>
              <a:gd name="T29" fmla="*/ 159032277 h 192"/>
              <a:gd name="T30" fmla="*/ 15645805 w 192"/>
              <a:gd name="T31" fmla="*/ 145457106 h 192"/>
              <a:gd name="T32" fmla="*/ 7822406 w 192"/>
              <a:gd name="T33" fmla="*/ 129941642 h 192"/>
              <a:gd name="T34" fmla="*/ 1955602 w 192"/>
              <a:gd name="T35" fmla="*/ 112486868 h 192"/>
              <a:gd name="T36" fmla="*/ 0 w 192"/>
              <a:gd name="T37" fmla="*/ 93092784 h 192"/>
              <a:gd name="T38" fmla="*/ 0 w 192"/>
              <a:gd name="T39" fmla="*/ 93092784 h 192"/>
              <a:gd name="T40" fmla="*/ 1955602 w 192"/>
              <a:gd name="T41" fmla="*/ 73697716 h 192"/>
              <a:gd name="T42" fmla="*/ 7822406 w 192"/>
              <a:gd name="T43" fmla="*/ 56242942 h 192"/>
              <a:gd name="T44" fmla="*/ 15645805 w 192"/>
              <a:gd name="T45" fmla="*/ 40727478 h 192"/>
              <a:gd name="T46" fmla="*/ 27380406 w 192"/>
              <a:gd name="T47" fmla="*/ 27152308 h 192"/>
              <a:gd name="T48" fmla="*/ 41069617 w 192"/>
              <a:gd name="T49" fmla="*/ 17454774 h 192"/>
              <a:gd name="T50" fmla="*/ 56715422 w 192"/>
              <a:gd name="T51" fmla="*/ 7757240 h 192"/>
              <a:gd name="T52" fmla="*/ 74316828 w 192"/>
              <a:gd name="T53" fmla="*/ 1939310 h 192"/>
              <a:gd name="T54" fmla="*/ 93874828 w 192"/>
              <a:gd name="T55" fmla="*/ 0 h 192"/>
              <a:gd name="T56" fmla="*/ 93874828 w 192"/>
              <a:gd name="T57" fmla="*/ 0 h 192"/>
              <a:gd name="T58" fmla="*/ 113431836 w 192"/>
              <a:gd name="T59" fmla="*/ 1939310 h 192"/>
              <a:gd name="T60" fmla="*/ 129077641 w 192"/>
              <a:gd name="T61" fmla="*/ 7757240 h 192"/>
              <a:gd name="T62" fmla="*/ 146679047 w 192"/>
              <a:gd name="T63" fmla="*/ 17454774 h 192"/>
              <a:gd name="T64" fmla="*/ 160368258 w 192"/>
              <a:gd name="T65" fmla="*/ 27152308 h 192"/>
              <a:gd name="T66" fmla="*/ 170147258 w 192"/>
              <a:gd name="T67" fmla="*/ 40727478 h 192"/>
              <a:gd name="T68" fmla="*/ 179926258 w 192"/>
              <a:gd name="T69" fmla="*/ 56242942 h 192"/>
              <a:gd name="T70" fmla="*/ 185793063 w 192"/>
              <a:gd name="T71" fmla="*/ 73697716 h 192"/>
              <a:gd name="T72" fmla="*/ 187748664 w 192"/>
              <a:gd name="T73" fmla="*/ 93092784 h 192"/>
              <a:gd name="T74" fmla="*/ 187748664 w 192"/>
              <a:gd name="T75" fmla="*/ 93092784 h 1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2" h="192">
                <a:moveTo>
                  <a:pt x="192" y="96"/>
                </a:moveTo>
                <a:lnTo>
                  <a:pt x="192" y="96"/>
                </a:lnTo>
                <a:lnTo>
                  <a:pt x="190" y="116"/>
                </a:lnTo>
                <a:lnTo>
                  <a:pt x="184" y="134"/>
                </a:lnTo>
                <a:lnTo>
                  <a:pt x="174" y="150"/>
                </a:lnTo>
                <a:lnTo>
                  <a:pt x="164" y="164"/>
                </a:lnTo>
                <a:lnTo>
                  <a:pt x="150" y="176"/>
                </a:lnTo>
                <a:lnTo>
                  <a:pt x="132" y="184"/>
                </a:lnTo>
                <a:lnTo>
                  <a:pt x="116" y="190"/>
                </a:lnTo>
                <a:lnTo>
                  <a:pt x="96" y="192"/>
                </a:lnTo>
                <a:lnTo>
                  <a:pt x="76" y="190"/>
                </a:lnTo>
                <a:lnTo>
                  <a:pt x="58" y="184"/>
                </a:lnTo>
                <a:lnTo>
                  <a:pt x="42" y="176"/>
                </a:lnTo>
                <a:lnTo>
                  <a:pt x="28" y="164"/>
                </a:lnTo>
                <a:lnTo>
                  <a:pt x="16" y="150"/>
                </a:lnTo>
                <a:lnTo>
                  <a:pt x="8" y="134"/>
                </a:lnTo>
                <a:lnTo>
                  <a:pt x="2" y="116"/>
                </a:lnTo>
                <a:lnTo>
                  <a:pt x="0" y="96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8"/>
                </a:lnTo>
                <a:lnTo>
                  <a:pt x="58" y="8"/>
                </a:lnTo>
                <a:lnTo>
                  <a:pt x="76" y="2"/>
                </a:lnTo>
                <a:lnTo>
                  <a:pt x="96" y="0"/>
                </a:lnTo>
                <a:lnTo>
                  <a:pt x="116" y="2"/>
                </a:lnTo>
                <a:lnTo>
                  <a:pt x="132" y="8"/>
                </a:lnTo>
                <a:lnTo>
                  <a:pt x="150" y="18"/>
                </a:lnTo>
                <a:lnTo>
                  <a:pt x="164" y="28"/>
                </a:lnTo>
                <a:lnTo>
                  <a:pt x="174" y="42"/>
                </a:lnTo>
                <a:lnTo>
                  <a:pt x="184" y="58"/>
                </a:lnTo>
                <a:lnTo>
                  <a:pt x="190" y="76"/>
                </a:lnTo>
                <a:lnTo>
                  <a:pt x="192" y="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14" tIns="60957" rIns="121914" bIns="60957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35" name="Freeform 122">
            <a:extLst>
              <a:ext uri="{FF2B5EF4-FFF2-40B4-BE49-F238E27FC236}">
                <a16:creationId xmlns:a16="http://schemas.microsoft.com/office/drawing/2014/main" id="{3B5B5B5B-930E-45D7-B423-24DBFD4FA33F}"/>
              </a:ext>
            </a:extLst>
          </p:cNvPr>
          <p:cNvSpPr/>
          <p:nvPr/>
        </p:nvSpPr>
        <p:spPr bwMode="auto">
          <a:xfrm>
            <a:off x="4233929" y="2624181"/>
            <a:ext cx="316684" cy="316685"/>
          </a:xfrm>
          <a:custGeom>
            <a:avLst/>
            <a:gdLst>
              <a:gd name="T0" fmla="*/ 233121011 w 240"/>
              <a:gd name="T1" fmla="*/ 116560999 h 240"/>
              <a:gd name="T2" fmla="*/ 233121011 w 240"/>
              <a:gd name="T3" fmla="*/ 116560999 h 240"/>
              <a:gd name="T4" fmla="*/ 231178451 w 240"/>
              <a:gd name="T5" fmla="*/ 128217394 h 240"/>
              <a:gd name="T6" fmla="*/ 231178451 w 240"/>
              <a:gd name="T7" fmla="*/ 139872804 h 240"/>
              <a:gd name="T8" fmla="*/ 223407225 w 240"/>
              <a:gd name="T9" fmla="*/ 161243027 h 240"/>
              <a:gd name="T10" fmla="*/ 211751865 w 240"/>
              <a:gd name="T11" fmla="*/ 180669696 h 240"/>
              <a:gd name="T12" fmla="*/ 198152958 w 240"/>
              <a:gd name="T13" fmla="*/ 198153796 h 240"/>
              <a:gd name="T14" fmla="*/ 180668932 w 240"/>
              <a:gd name="T15" fmla="*/ 211752760 h 240"/>
              <a:gd name="T16" fmla="*/ 161242345 w 240"/>
              <a:gd name="T17" fmla="*/ 223408170 h 240"/>
              <a:gd name="T18" fmla="*/ 139872213 w 240"/>
              <a:gd name="T19" fmla="*/ 229236860 h 240"/>
              <a:gd name="T20" fmla="*/ 128216852 w 240"/>
              <a:gd name="T21" fmla="*/ 231179429 h 240"/>
              <a:gd name="T22" fmla="*/ 116560506 w 240"/>
              <a:gd name="T23" fmla="*/ 233121997 h 240"/>
              <a:gd name="T24" fmla="*/ 116560506 w 240"/>
              <a:gd name="T25" fmla="*/ 233121997 h 240"/>
              <a:gd name="T26" fmla="*/ 104904160 w 240"/>
              <a:gd name="T27" fmla="*/ 231179429 h 240"/>
              <a:gd name="T28" fmla="*/ 93248799 w 240"/>
              <a:gd name="T29" fmla="*/ 229236860 h 240"/>
              <a:gd name="T30" fmla="*/ 69936106 w 240"/>
              <a:gd name="T31" fmla="*/ 223408170 h 240"/>
              <a:gd name="T32" fmla="*/ 50509520 w 240"/>
              <a:gd name="T33" fmla="*/ 211752760 h 240"/>
              <a:gd name="T34" fmla="*/ 33025493 w 240"/>
              <a:gd name="T35" fmla="*/ 198153796 h 240"/>
              <a:gd name="T36" fmla="*/ 19426587 w 240"/>
              <a:gd name="T37" fmla="*/ 180669696 h 240"/>
              <a:gd name="T38" fmla="*/ 7770240 w 240"/>
              <a:gd name="T39" fmla="*/ 161243027 h 240"/>
              <a:gd name="T40" fmla="*/ 1942560 w 240"/>
              <a:gd name="T41" fmla="*/ 139872804 h 240"/>
              <a:gd name="T42" fmla="*/ 0 w 240"/>
              <a:gd name="T43" fmla="*/ 128217394 h 240"/>
              <a:gd name="T44" fmla="*/ 0 w 240"/>
              <a:gd name="T45" fmla="*/ 116560999 h 240"/>
              <a:gd name="T46" fmla="*/ 0 w 240"/>
              <a:gd name="T47" fmla="*/ 116560999 h 240"/>
              <a:gd name="T48" fmla="*/ 0 w 240"/>
              <a:gd name="T49" fmla="*/ 104904603 h 240"/>
              <a:gd name="T50" fmla="*/ 1942560 w 240"/>
              <a:gd name="T51" fmla="*/ 93249193 h 240"/>
              <a:gd name="T52" fmla="*/ 7770240 w 240"/>
              <a:gd name="T53" fmla="*/ 69936402 h 240"/>
              <a:gd name="T54" fmla="*/ 19426587 w 240"/>
              <a:gd name="T55" fmla="*/ 50509733 h 240"/>
              <a:gd name="T56" fmla="*/ 33025493 w 240"/>
              <a:gd name="T57" fmla="*/ 33025633 h 240"/>
              <a:gd name="T58" fmla="*/ 50509520 w 240"/>
              <a:gd name="T59" fmla="*/ 19426669 h 240"/>
              <a:gd name="T60" fmla="*/ 69936106 w 240"/>
              <a:gd name="T61" fmla="*/ 7770273 h 240"/>
              <a:gd name="T62" fmla="*/ 93248799 w 240"/>
              <a:gd name="T63" fmla="*/ 1942568 h 240"/>
              <a:gd name="T64" fmla="*/ 104904160 w 240"/>
              <a:gd name="T65" fmla="*/ 0 h 240"/>
              <a:gd name="T66" fmla="*/ 116560506 w 240"/>
              <a:gd name="T67" fmla="*/ 0 h 240"/>
              <a:gd name="T68" fmla="*/ 116560506 w 240"/>
              <a:gd name="T69" fmla="*/ 0 h 240"/>
              <a:gd name="T70" fmla="*/ 128216852 w 240"/>
              <a:gd name="T71" fmla="*/ 0 h 240"/>
              <a:gd name="T72" fmla="*/ 139872213 w 240"/>
              <a:gd name="T73" fmla="*/ 1942568 h 240"/>
              <a:gd name="T74" fmla="*/ 161242345 w 240"/>
              <a:gd name="T75" fmla="*/ 7770273 h 240"/>
              <a:gd name="T76" fmla="*/ 180668932 w 240"/>
              <a:gd name="T77" fmla="*/ 19426669 h 240"/>
              <a:gd name="T78" fmla="*/ 198152958 w 240"/>
              <a:gd name="T79" fmla="*/ 33025633 h 240"/>
              <a:gd name="T80" fmla="*/ 211751865 w 240"/>
              <a:gd name="T81" fmla="*/ 50509733 h 240"/>
              <a:gd name="T82" fmla="*/ 223407225 w 240"/>
              <a:gd name="T83" fmla="*/ 69936402 h 240"/>
              <a:gd name="T84" fmla="*/ 231178451 w 240"/>
              <a:gd name="T85" fmla="*/ 93249193 h 240"/>
              <a:gd name="T86" fmla="*/ 231178451 w 240"/>
              <a:gd name="T87" fmla="*/ 104904603 h 240"/>
              <a:gd name="T88" fmla="*/ 233121011 w 240"/>
              <a:gd name="T89" fmla="*/ 116560999 h 240"/>
              <a:gd name="T90" fmla="*/ 233121011 w 240"/>
              <a:gd name="T91" fmla="*/ 116560999 h 24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0" h="240">
                <a:moveTo>
                  <a:pt x="240" y="120"/>
                </a:moveTo>
                <a:lnTo>
                  <a:pt x="240" y="120"/>
                </a:lnTo>
                <a:lnTo>
                  <a:pt x="238" y="132"/>
                </a:lnTo>
                <a:lnTo>
                  <a:pt x="238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40"/>
                </a:lnTo>
                <a:lnTo>
                  <a:pt x="108" y="238"/>
                </a:lnTo>
                <a:lnTo>
                  <a:pt x="96" y="236"/>
                </a:lnTo>
                <a:lnTo>
                  <a:pt x="72" y="230"/>
                </a:lnTo>
                <a:lnTo>
                  <a:pt x="52" y="218"/>
                </a:lnTo>
                <a:lnTo>
                  <a:pt x="34" y="204"/>
                </a:lnTo>
                <a:lnTo>
                  <a:pt x="20" y="186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08"/>
                </a:lnTo>
                <a:lnTo>
                  <a:pt x="2" y="96"/>
                </a:lnTo>
                <a:lnTo>
                  <a:pt x="8" y="72"/>
                </a:lnTo>
                <a:lnTo>
                  <a:pt x="20" y="52"/>
                </a:lnTo>
                <a:lnTo>
                  <a:pt x="34" y="34"/>
                </a:lnTo>
                <a:lnTo>
                  <a:pt x="52" y="20"/>
                </a:lnTo>
                <a:lnTo>
                  <a:pt x="72" y="8"/>
                </a:lnTo>
                <a:lnTo>
                  <a:pt x="96" y="2"/>
                </a:lnTo>
                <a:lnTo>
                  <a:pt x="108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18" y="52"/>
                </a:lnTo>
                <a:lnTo>
                  <a:pt x="230" y="72"/>
                </a:lnTo>
                <a:lnTo>
                  <a:pt x="238" y="96"/>
                </a:lnTo>
                <a:lnTo>
                  <a:pt x="238" y="108"/>
                </a:lnTo>
                <a:lnTo>
                  <a:pt x="240" y="1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14" tIns="60957" rIns="121914" bIns="60957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36" name="Freeform 123">
            <a:extLst>
              <a:ext uri="{FF2B5EF4-FFF2-40B4-BE49-F238E27FC236}">
                <a16:creationId xmlns:a16="http://schemas.microsoft.com/office/drawing/2014/main" id="{CB0A5C15-9700-408B-A925-2C18A8CA96A7}"/>
              </a:ext>
            </a:extLst>
          </p:cNvPr>
          <p:cNvSpPr/>
          <p:nvPr/>
        </p:nvSpPr>
        <p:spPr bwMode="auto">
          <a:xfrm>
            <a:off x="3922361" y="2978535"/>
            <a:ext cx="255047" cy="248672"/>
          </a:xfrm>
          <a:custGeom>
            <a:avLst/>
            <a:gdLst>
              <a:gd name="T0" fmla="*/ 187748664 w 192"/>
              <a:gd name="T1" fmla="*/ 90563894 h 190"/>
              <a:gd name="T2" fmla="*/ 187748664 w 192"/>
              <a:gd name="T3" fmla="*/ 90563894 h 190"/>
              <a:gd name="T4" fmla="*/ 185793063 w 192"/>
              <a:gd name="T5" fmla="*/ 109833722 h 190"/>
              <a:gd name="T6" fmla="*/ 179926258 w 192"/>
              <a:gd name="T7" fmla="*/ 127175786 h 190"/>
              <a:gd name="T8" fmla="*/ 170147258 w 192"/>
              <a:gd name="T9" fmla="*/ 142591063 h 190"/>
              <a:gd name="T10" fmla="*/ 160368258 w 192"/>
              <a:gd name="T11" fmla="*/ 156078574 h 190"/>
              <a:gd name="T12" fmla="*/ 146679047 w 192"/>
              <a:gd name="T13" fmla="*/ 167640276 h 190"/>
              <a:gd name="T14" fmla="*/ 129077641 w 192"/>
              <a:gd name="T15" fmla="*/ 175348403 h 190"/>
              <a:gd name="T16" fmla="*/ 113431836 w 192"/>
              <a:gd name="T17" fmla="*/ 181128765 h 190"/>
              <a:gd name="T18" fmla="*/ 93874828 w 192"/>
              <a:gd name="T19" fmla="*/ 183055552 h 190"/>
              <a:gd name="T20" fmla="*/ 93874828 w 192"/>
              <a:gd name="T21" fmla="*/ 183055552 h 190"/>
              <a:gd name="T22" fmla="*/ 74316828 w 192"/>
              <a:gd name="T23" fmla="*/ 181128765 h 190"/>
              <a:gd name="T24" fmla="*/ 56715422 w 192"/>
              <a:gd name="T25" fmla="*/ 175348403 h 190"/>
              <a:gd name="T26" fmla="*/ 41069617 w 192"/>
              <a:gd name="T27" fmla="*/ 167640276 h 190"/>
              <a:gd name="T28" fmla="*/ 27380406 w 192"/>
              <a:gd name="T29" fmla="*/ 156078574 h 190"/>
              <a:gd name="T30" fmla="*/ 15645805 w 192"/>
              <a:gd name="T31" fmla="*/ 142591063 h 190"/>
              <a:gd name="T32" fmla="*/ 7822406 w 192"/>
              <a:gd name="T33" fmla="*/ 127175786 h 190"/>
              <a:gd name="T34" fmla="*/ 1955602 w 192"/>
              <a:gd name="T35" fmla="*/ 109833722 h 190"/>
              <a:gd name="T36" fmla="*/ 0 w 192"/>
              <a:gd name="T37" fmla="*/ 90563894 h 190"/>
              <a:gd name="T38" fmla="*/ 0 w 192"/>
              <a:gd name="T39" fmla="*/ 90563894 h 190"/>
              <a:gd name="T40" fmla="*/ 1955602 w 192"/>
              <a:gd name="T41" fmla="*/ 73221830 h 190"/>
              <a:gd name="T42" fmla="*/ 7822406 w 192"/>
              <a:gd name="T43" fmla="*/ 55879766 h 190"/>
              <a:gd name="T44" fmla="*/ 15645805 w 192"/>
              <a:gd name="T45" fmla="*/ 40464490 h 190"/>
              <a:gd name="T46" fmla="*/ 27380406 w 192"/>
              <a:gd name="T47" fmla="*/ 26976978 h 190"/>
              <a:gd name="T48" fmla="*/ 41069617 w 192"/>
              <a:gd name="T49" fmla="*/ 15415276 h 190"/>
              <a:gd name="T50" fmla="*/ 56715422 w 192"/>
              <a:gd name="T51" fmla="*/ 7707149 h 190"/>
              <a:gd name="T52" fmla="*/ 74316828 w 192"/>
              <a:gd name="T53" fmla="*/ 1926787 h 190"/>
              <a:gd name="T54" fmla="*/ 93874828 w 192"/>
              <a:gd name="T55" fmla="*/ 0 h 190"/>
              <a:gd name="T56" fmla="*/ 93874828 w 192"/>
              <a:gd name="T57" fmla="*/ 0 h 190"/>
              <a:gd name="T58" fmla="*/ 113431836 w 192"/>
              <a:gd name="T59" fmla="*/ 1926787 h 190"/>
              <a:gd name="T60" fmla="*/ 129077641 w 192"/>
              <a:gd name="T61" fmla="*/ 7707149 h 190"/>
              <a:gd name="T62" fmla="*/ 146679047 w 192"/>
              <a:gd name="T63" fmla="*/ 15415276 h 190"/>
              <a:gd name="T64" fmla="*/ 160368258 w 192"/>
              <a:gd name="T65" fmla="*/ 26976978 h 190"/>
              <a:gd name="T66" fmla="*/ 170147258 w 192"/>
              <a:gd name="T67" fmla="*/ 40464490 h 190"/>
              <a:gd name="T68" fmla="*/ 179926258 w 192"/>
              <a:gd name="T69" fmla="*/ 55879766 h 190"/>
              <a:gd name="T70" fmla="*/ 185793063 w 192"/>
              <a:gd name="T71" fmla="*/ 73221830 h 190"/>
              <a:gd name="T72" fmla="*/ 187748664 w 192"/>
              <a:gd name="T73" fmla="*/ 90563894 h 190"/>
              <a:gd name="T74" fmla="*/ 187748664 w 192"/>
              <a:gd name="T75" fmla="*/ 90563894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2" h="190">
                <a:moveTo>
                  <a:pt x="192" y="94"/>
                </a:moveTo>
                <a:lnTo>
                  <a:pt x="192" y="94"/>
                </a:lnTo>
                <a:lnTo>
                  <a:pt x="190" y="114"/>
                </a:lnTo>
                <a:lnTo>
                  <a:pt x="184" y="132"/>
                </a:lnTo>
                <a:lnTo>
                  <a:pt x="174" y="148"/>
                </a:lnTo>
                <a:lnTo>
                  <a:pt x="164" y="162"/>
                </a:lnTo>
                <a:lnTo>
                  <a:pt x="150" y="174"/>
                </a:lnTo>
                <a:lnTo>
                  <a:pt x="132" y="182"/>
                </a:lnTo>
                <a:lnTo>
                  <a:pt x="116" y="188"/>
                </a:lnTo>
                <a:lnTo>
                  <a:pt x="96" y="190"/>
                </a:lnTo>
                <a:lnTo>
                  <a:pt x="76" y="188"/>
                </a:lnTo>
                <a:lnTo>
                  <a:pt x="58" y="182"/>
                </a:lnTo>
                <a:lnTo>
                  <a:pt x="42" y="174"/>
                </a:lnTo>
                <a:lnTo>
                  <a:pt x="28" y="162"/>
                </a:lnTo>
                <a:lnTo>
                  <a:pt x="16" y="148"/>
                </a:lnTo>
                <a:lnTo>
                  <a:pt x="8" y="132"/>
                </a:lnTo>
                <a:lnTo>
                  <a:pt x="2" y="114"/>
                </a:lnTo>
                <a:lnTo>
                  <a:pt x="0" y="94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6"/>
                </a:lnTo>
                <a:lnTo>
                  <a:pt x="58" y="8"/>
                </a:lnTo>
                <a:lnTo>
                  <a:pt x="76" y="2"/>
                </a:lnTo>
                <a:lnTo>
                  <a:pt x="96" y="0"/>
                </a:lnTo>
                <a:lnTo>
                  <a:pt x="116" y="2"/>
                </a:lnTo>
                <a:lnTo>
                  <a:pt x="132" y="8"/>
                </a:lnTo>
                <a:lnTo>
                  <a:pt x="150" y="16"/>
                </a:lnTo>
                <a:lnTo>
                  <a:pt x="164" y="28"/>
                </a:lnTo>
                <a:lnTo>
                  <a:pt x="174" y="42"/>
                </a:lnTo>
                <a:lnTo>
                  <a:pt x="184" y="58"/>
                </a:lnTo>
                <a:lnTo>
                  <a:pt x="190" y="76"/>
                </a:lnTo>
                <a:lnTo>
                  <a:pt x="192" y="9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21914" tIns="60957" rIns="121914" bIns="60957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37" name="Freeform 124">
            <a:extLst>
              <a:ext uri="{FF2B5EF4-FFF2-40B4-BE49-F238E27FC236}">
                <a16:creationId xmlns:a16="http://schemas.microsoft.com/office/drawing/2014/main" id="{27966DB0-882D-4005-9F41-C20105E895DA}"/>
              </a:ext>
            </a:extLst>
          </p:cNvPr>
          <p:cNvSpPr/>
          <p:nvPr/>
        </p:nvSpPr>
        <p:spPr bwMode="auto">
          <a:xfrm>
            <a:off x="4224433" y="2978535"/>
            <a:ext cx="250798" cy="248672"/>
          </a:xfrm>
          <a:custGeom>
            <a:avLst/>
            <a:gdLst>
              <a:gd name="T0" fmla="*/ 184619633 w 190"/>
              <a:gd name="T1" fmla="*/ 90563894 h 190"/>
              <a:gd name="T2" fmla="*/ 184619633 w 190"/>
              <a:gd name="T3" fmla="*/ 90563894 h 190"/>
              <a:gd name="T4" fmla="*/ 182676382 w 190"/>
              <a:gd name="T5" fmla="*/ 109833722 h 190"/>
              <a:gd name="T6" fmla="*/ 176846631 w 190"/>
              <a:gd name="T7" fmla="*/ 127175786 h 190"/>
              <a:gd name="T8" fmla="*/ 169072644 w 190"/>
              <a:gd name="T9" fmla="*/ 142591063 h 190"/>
              <a:gd name="T10" fmla="*/ 157412155 w 190"/>
              <a:gd name="T11" fmla="*/ 156078574 h 190"/>
              <a:gd name="T12" fmla="*/ 143809403 w 190"/>
              <a:gd name="T13" fmla="*/ 167640276 h 190"/>
              <a:gd name="T14" fmla="*/ 128262413 w 190"/>
              <a:gd name="T15" fmla="*/ 175348403 h 190"/>
              <a:gd name="T16" fmla="*/ 110772174 w 190"/>
              <a:gd name="T17" fmla="*/ 181128765 h 190"/>
              <a:gd name="T18" fmla="*/ 91337698 w 190"/>
              <a:gd name="T19" fmla="*/ 183055552 h 190"/>
              <a:gd name="T20" fmla="*/ 91337698 w 190"/>
              <a:gd name="T21" fmla="*/ 183055552 h 190"/>
              <a:gd name="T22" fmla="*/ 73847459 w 190"/>
              <a:gd name="T23" fmla="*/ 181128765 h 190"/>
              <a:gd name="T24" fmla="*/ 56357219 w 190"/>
              <a:gd name="T25" fmla="*/ 175348403 h 190"/>
              <a:gd name="T26" fmla="*/ 40810230 w 190"/>
              <a:gd name="T27" fmla="*/ 167640276 h 190"/>
              <a:gd name="T28" fmla="*/ 27207477 w 190"/>
              <a:gd name="T29" fmla="*/ 156078574 h 190"/>
              <a:gd name="T30" fmla="*/ 15546989 w 190"/>
              <a:gd name="T31" fmla="*/ 142591063 h 190"/>
              <a:gd name="T32" fmla="*/ 7773002 w 190"/>
              <a:gd name="T33" fmla="*/ 127175786 h 190"/>
              <a:gd name="T34" fmla="*/ 1943250 w 190"/>
              <a:gd name="T35" fmla="*/ 109833722 h 190"/>
              <a:gd name="T36" fmla="*/ 0 w 190"/>
              <a:gd name="T37" fmla="*/ 90563894 h 190"/>
              <a:gd name="T38" fmla="*/ 0 w 190"/>
              <a:gd name="T39" fmla="*/ 90563894 h 190"/>
              <a:gd name="T40" fmla="*/ 1943250 w 190"/>
              <a:gd name="T41" fmla="*/ 73221830 h 190"/>
              <a:gd name="T42" fmla="*/ 7773002 w 190"/>
              <a:gd name="T43" fmla="*/ 55879766 h 190"/>
              <a:gd name="T44" fmla="*/ 15546989 w 190"/>
              <a:gd name="T45" fmla="*/ 40464490 h 190"/>
              <a:gd name="T46" fmla="*/ 27207477 w 190"/>
              <a:gd name="T47" fmla="*/ 26976978 h 190"/>
              <a:gd name="T48" fmla="*/ 40810230 w 190"/>
              <a:gd name="T49" fmla="*/ 15415276 h 190"/>
              <a:gd name="T50" fmla="*/ 56357219 w 190"/>
              <a:gd name="T51" fmla="*/ 7707149 h 190"/>
              <a:gd name="T52" fmla="*/ 73847459 w 190"/>
              <a:gd name="T53" fmla="*/ 1926787 h 190"/>
              <a:gd name="T54" fmla="*/ 91337698 w 190"/>
              <a:gd name="T55" fmla="*/ 0 h 190"/>
              <a:gd name="T56" fmla="*/ 91337698 w 190"/>
              <a:gd name="T57" fmla="*/ 0 h 190"/>
              <a:gd name="T58" fmla="*/ 110772174 w 190"/>
              <a:gd name="T59" fmla="*/ 1926787 h 190"/>
              <a:gd name="T60" fmla="*/ 128262413 w 190"/>
              <a:gd name="T61" fmla="*/ 7707149 h 190"/>
              <a:gd name="T62" fmla="*/ 143809403 w 190"/>
              <a:gd name="T63" fmla="*/ 15415276 h 190"/>
              <a:gd name="T64" fmla="*/ 157412155 w 190"/>
              <a:gd name="T65" fmla="*/ 26976978 h 190"/>
              <a:gd name="T66" fmla="*/ 169072644 w 190"/>
              <a:gd name="T67" fmla="*/ 40464490 h 190"/>
              <a:gd name="T68" fmla="*/ 176846631 w 190"/>
              <a:gd name="T69" fmla="*/ 55879766 h 190"/>
              <a:gd name="T70" fmla="*/ 182676382 w 190"/>
              <a:gd name="T71" fmla="*/ 73221830 h 190"/>
              <a:gd name="T72" fmla="*/ 184619633 w 190"/>
              <a:gd name="T73" fmla="*/ 90563894 h 190"/>
              <a:gd name="T74" fmla="*/ 184619633 w 190"/>
              <a:gd name="T75" fmla="*/ 90563894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0" h="190">
                <a:moveTo>
                  <a:pt x="190" y="94"/>
                </a:moveTo>
                <a:lnTo>
                  <a:pt x="190" y="94"/>
                </a:lnTo>
                <a:lnTo>
                  <a:pt x="188" y="114"/>
                </a:lnTo>
                <a:lnTo>
                  <a:pt x="182" y="132"/>
                </a:lnTo>
                <a:lnTo>
                  <a:pt x="174" y="148"/>
                </a:lnTo>
                <a:lnTo>
                  <a:pt x="162" y="162"/>
                </a:lnTo>
                <a:lnTo>
                  <a:pt x="148" y="174"/>
                </a:lnTo>
                <a:lnTo>
                  <a:pt x="132" y="182"/>
                </a:lnTo>
                <a:lnTo>
                  <a:pt x="114" y="188"/>
                </a:lnTo>
                <a:lnTo>
                  <a:pt x="94" y="190"/>
                </a:lnTo>
                <a:lnTo>
                  <a:pt x="76" y="188"/>
                </a:lnTo>
                <a:lnTo>
                  <a:pt x="58" y="182"/>
                </a:lnTo>
                <a:lnTo>
                  <a:pt x="42" y="174"/>
                </a:lnTo>
                <a:lnTo>
                  <a:pt x="28" y="162"/>
                </a:lnTo>
                <a:lnTo>
                  <a:pt x="16" y="148"/>
                </a:lnTo>
                <a:lnTo>
                  <a:pt x="8" y="132"/>
                </a:lnTo>
                <a:lnTo>
                  <a:pt x="2" y="114"/>
                </a:lnTo>
                <a:lnTo>
                  <a:pt x="0" y="94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6"/>
                </a:lnTo>
                <a:lnTo>
                  <a:pt x="58" y="8"/>
                </a:lnTo>
                <a:lnTo>
                  <a:pt x="76" y="2"/>
                </a:lnTo>
                <a:lnTo>
                  <a:pt x="94" y="0"/>
                </a:lnTo>
                <a:lnTo>
                  <a:pt x="114" y="2"/>
                </a:lnTo>
                <a:lnTo>
                  <a:pt x="132" y="8"/>
                </a:lnTo>
                <a:lnTo>
                  <a:pt x="148" y="16"/>
                </a:lnTo>
                <a:lnTo>
                  <a:pt x="162" y="28"/>
                </a:lnTo>
                <a:lnTo>
                  <a:pt x="174" y="42"/>
                </a:lnTo>
                <a:lnTo>
                  <a:pt x="182" y="58"/>
                </a:lnTo>
                <a:lnTo>
                  <a:pt x="188" y="76"/>
                </a:lnTo>
                <a:lnTo>
                  <a:pt x="190" y="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914" tIns="60957" rIns="121914" bIns="60957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/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38" name="任意多边形 16">
            <a:extLst>
              <a:ext uri="{FF2B5EF4-FFF2-40B4-BE49-F238E27FC236}">
                <a16:creationId xmlns:a16="http://schemas.microsoft.com/office/drawing/2014/main" id="{65519F44-5E7B-4699-8BD3-5C1C7B277684}"/>
              </a:ext>
            </a:extLst>
          </p:cNvPr>
          <p:cNvSpPr/>
          <p:nvPr/>
        </p:nvSpPr>
        <p:spPr>
          <a:xfrm flipH="1">
            <a:off x="306755" y="1513855"/>
            <a:ext cx="3160115" cy="824651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896333"/>
              <a:gd name="connsiteY0-8" fmla="*/ 581025 h 581025"/>
              <a:gd name="connsiteX1-9" fmla="*/ 333375 w 2896333"/>
              <a:gd name="connsiteY1-10" fmla="*/ 0 h 581025"/>
              <a:gd name="connsiteX2-11" fmla="*/ 2896333 w 2896333"/>
              <a:gd name="connsiteY2-12" fmla="*/ 0 h 581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dash"/>
            <a:headEnd type="oval" w="med" len="med"/>
          </a:ln>
          <a:effectLst/>
        </p:spPr>
        <p:txBody>
          <a:bodyPr lIns="121914" tIns="60957" rIns="121914" bIns="6095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0A4D3F56-7D6E-4B62-B2D9-1B668E366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755" y="1092872"/>
            <a:ext cx="2563370" cy="113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4" tIns="60957" rIns="121914" bIns="60957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此处更换文本点击此处更换</a:t>
            </a: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任意多边形 18">
            <a:extLst>
              <a:ext uri="{FF2B5EF4-FFF2-40B4-BE49-F238E27FC236}">
                <a16:creationId xmlns:a16="http://schemas.microsoft.com/office/drawing/2014/main" id="{DC933D08-1E79-4E20-BA5D-1A93F159965B}"/>
              </a:ext>
            </a:extLst>
          </p:cNvPr>
          <p:cNvSpPr/>
          <p:nvPr/>
        </p:nvSpPr>
        <p:spPr>
          <a:xfrm flipH="1">
            <a:off x="306754" y="3282454"/>
            <a:ext cx="2810011" cy="634109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528430"/>
              <a:gd name="connsiteY0-8" fmla="*/ 587027 h 587027"/>
              <a:gd name="connsiteX1-9" fmla="*/ 333375 w 2528430"/>
              <a:gd name="connsiteY1-10" fmla="*/ 6002 h 587027"/>
              <a:gd name="connsiteX2-11" fmla="*/ 2528430 w 2528430"/>
              <a:gd name="connsiteY2-12" fmla="*/ 0 h 5870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 cap="flat" cmpd="sng" algn="ctr">
            <a:solidFill>
              <a:schemeClr val="accent4"/>
            </a:solidFill>
            <a:prstDash val="dash"/>
            <a:headEnd type="oval" w="med" len="med"/>
          </a:ln>
          <a:effectLst/>
        </p:spPr>
        <p:txBody>
          <a:bodyPr lIns="121914" tIns="60957" rIns="121914" bIns="6095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41" name="任意多边形 35">
            <a:extLst>
              <a:ext uri="{FF2B5EF4-FFF2-40B4-BE49-F238E27FC236}">
                <a16:creationId xmlns:a16="http://schemas.microsoft.com/office/drawing/2014/main" id="{032E967B-BC59-4FFD-9D89-151C10433FE8}"/>
              </a:ext>
            </a:extLst>
          </p:cNvPr>
          <p:cNvSpPr/>
          <p:nvPr/>
        </p:nvSpPr>
        <p:spPr>
          <a:xfrm>
            <a:off x="5100503" y="1433952"/>
            <a:ext cx="3196974" cy="824651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896333"/>
              <a:gd name="connsiteY0-8" fmla="*/ 581025 h 581025"/>
              <a:gd name="connsiteX1-9" fmla="*/ 333375 w 2896333"/>
              <a:gd name="connsiteY1-10" fmla="*/ 0 h 581025"/>
              <a:gd name="connsiteX2-11" fmla="*/ 2896333 w 2896333"/>
              <a:gd name="connsiteY2-12" fmla="*/ 0 h 581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 cap="flat" cmpd="sng" algn="ctr">
            <a:solidFill>
              <a:schemeClr val="accent2"/>
            </a:solidFill>
            <a:prstDash val="dash"/>
            <a:headEnd type="oval" w="med" len="med"/>
          </a:ln>
          <a:effectLst/>
        </p:spPr>
        <p:txBody>
          <a:bodyPr lIns="121914" tIns="60957" rIns="121914" bIns="6095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42" name="任意多边形 36">
            <a:extLst>
              <a:ext uri="{FF2B5EF4-FFF2-40B4-BE49-F238E27FC236}">
                <a16:creationId xmlns:a16="http://schemas.microsoft.com/office/drawing/2014/main" id="{7649E00E-C2C0-4E18-9876-B3DB29C91ABB}"/>
              </a:ext>
            </a:extLst>
          </p:cNvPr>
          <p:cNvSpPr/>
          <p:nvPr/>
        </p:nvSpPr>
        <p:spPr>
          <a:xfrm>
            <a:off x="5188687" y="3282454"/>
            <a:ext cx="3108789" cy="831028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528430"/>
              <a:gd name="connsiteY0-8" fmla="*/ 587027 h 587027"/>
              <a:gd name="connsiteX1-9" fmla="*/ 333375 w 2528430"/>
              <a:gd name="connsiteY1-10" fmla="*/ 6002 h 587027"/>
              <a:gd name="connsiteX2-11" fmla="*/ 2528430 w 2528430"/>
              <a:gd name="connsiteY2-12" fmla="*/ 0 h 5870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 cap="flat" cmpd="sng" algn="ctr">
            <a:solidFill>
              <a:schemeClr val="accent3"/>
            </a:solidFill>
            <a:prstDash val="dash"/>
            <a:headEnd type="oval" w="med" len="med"/>
          </a:ln>
          <a:effectLst/>
        </p:spPr>
        <p:txBody>
          <a:bodyPr lIns="121914" tIns="60957" rIns="121914" bIns="6095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2400" kern="0">
              <a:solidFill>
                <a:srgbClr val="018D70"/>
              </a:solidFill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203A7EE7-33B3-4E25-AF1C-71549D369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167" y="2855732"/>
            <a:ext cx="2563370" cy="113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4" tIns="60957" rIns="121914" bIns="60957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6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sz="1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此处更换文本点击此处更换</a:t>
            </a:r>
            <a:r>
              <a:rPr lang="zh-CN" altLang="en-US" sz="1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48C31453-E4F4-431E-BF51-6AB16DF71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1994" y="981294"/>
            <a:ext cx="2801611" cy="113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4" tIns="60957" rIns="121914" bIns="60957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sz="1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此处更换文本点击此处更换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4070B4B7-9081-4DAB-9542-F729BC0D8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1994" y="2849410"/>
            <a:ext cx="2563370" cy="113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4" tIns="60957" rIns="121914" bIns="60957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6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sz="14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此处更换文本点击此处更换</a:t>
            </a:r>
            <a:r>
              <a:rPr lang="zh-CN" altLang="en-US" sz="14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32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社团主要活动及特点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E2A5CD4-EC9F-45C9-B5A1-4104C7ACD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5566" y="1211747"/>
            <a:ext cx="2160000" cy="3240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3941EBA-462F-4D3B-B725-1E1EF04CD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376" y="1211747"/>
            <a:ext cx="2160000" cy="3240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FF34A4E-FF98-4555-A8B4-343EFE3E0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616" y="1211747"/>
            <a:ext cx="2160000" cy="324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9" name="文本框 17">
            <a:extLst>
              <a:ext uri="{FF2B5EF4-FFF2-40B4-BE49-F238E27FC236}">
                <a16:creationId xmlns:a16="http://schemas.microsoft.com/office/drawing/2014/main" id="{1ED7970A-C82B-413B-BB21-C2433E04E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383" y="1416608"/>
            <a:ext cx="20097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27">
            <a:extLst>
              <a:ext uri="{FF2B5EF4-FFF2-40B4-BE49-F238E27FC236}">
                <a16:creationId xmlns:a16="http://schemas.microsoft.com/office/drawing/2014/main" id="{D1EF9F72-14B5-442A-8897-2EABF00B9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2496" y="1382852"/>
            <a:ext cx="17954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8">
            <a:extLst>
              <a:ext uri="{FF2B5EF4-FFF2-40B4-BE49-F238E27FC236}">
                <a16:creationId xmlns:a16="http://schemas.microsoft.com/office/drawing/2014/main" id="{0C643D88-D046-40F9-94EE-1D7B1F019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5941" y="1382852"/>
            <a:ext cx="16192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696CC07-3F5E-4DA8-B628-E16BEFC56D00}"/>
              </a:ext>
            </a:extLst>
          </p:cNvPr>
          <p:cNvGrpSpPr/>
          <p:nvPr/>
        </p:nvGrpSpPr>
        <p:grpSpPr>
          <a:xfrm>
            <a:off x="636004" y="2288098"/>
            <a:ext cx="2159999" cy="2095731"/>
            <a:chOff x="636004" y="2288098"/>
            <a:chExt cx="2159999" cy="2095731"/>
          </a:xfrm>
        </p:grpSpPr>
        <p:sp>
          <p:nvSpPr>
            <p:cNvPr id="13" name="文本框 19">
              <a:extLst>
                <a:ext uri="{FF2B5EF4-FFF2-40B4-BE49-F238E27FC236}">
                  <a16:creationId xmlns:a16="http://schemas.microsoft.com/office/drawing/2014/main" id="{046A9661-F777-43D9-B5FB-228268845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004" y="2288098"/>
              <a:ext cx="2159999" cy="40011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输入小标题</a:t>
              </a: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3E81111C-CE84-4AF7-890E-F4CA22D4FEFC}"/>
                </a:ext>
              </a:extLst>
            </p:cNvPr>
            <p:cNvSpPr/>
            <p:nvPr/>
          </p:nvSpPr>
          <p:spPr>
            <a:xfrm>
              <a:off x="881349" y="2814169"/>
              <a:ext cx="171184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此处更换文本点击此处更换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BC98D3A-A0D6-41D6-A024-63E7977E9F77}"/>
              </a:ext>
            </a:extLst>
          </p:cNvPr>
          <p:cNvGrpSpPr/>
          <p:nvPr/>
        </p:nvGrpSpPr>
        <p:grpSpPr>
          <a:xfrm>
            <a:off x="3427813" y="2288098"/>
            <a:ext cx="2159999" cy="2095731"/>
            <a:chOff x="636004" y="2288098"/>
            <a:chExt cx="2159999" cy="2095731"/>
          </a:xfrm>
        </p:grpSpPr>
        <p:sp>
          <p:nvSpPr>
            <p:cNvPr id="24" name="文本框 19">
              <a:extLst>
                <a:ext uri="{FF2B5EF4-FFF2-40B4-BE49-F238E27FC236}">
                  <a16:creationId xmlns:a16="http://schemas.microsoft.com/office/drawing/2014/main" id="{7D2ECB34-B62C-46E9-95B1-6C710956E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004" y="2288098"/>
              <a:ext cx="2159999" cy="40011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输入小标题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3EBB95A-06CE-42C5-B9BC-537C18C1E310}"/>
                </a:ext>
              </a:extLst>
            </p:cNvPr>
            <p:cNvSpPr/>
            <p:nvPr/>
          </p:nvSpPr>
          <p:spPr>
            <a:xfrm>
              <a:off x="881349" y="2814169"/>
              <a:ext cx="171184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此处更换文本点击此处更换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F8D7874-6F2C-4585-BACC-A42767F1CE4D}"/>
              </a:ext>
            </a:extLst>
          </p:cNvPr>
          <p:cNvGrpSpPr/>
          <p:nvPr/>
        </p:nvGrpSpPr>
        <p:grpSpPr>
          <a:xfrm>
            <a:off x="6205566" y="2288098"/>
            <a:ext cx="2159999" cy="2095731"/>
            <a:chOff x="636004" y="2288098"/>
            <a:chExt cx="2159999" cy="2095731"/>
          </a:xfrm>
        </p:grpSpPr>
        <p:sp>
          <p:nvSpPr>
            <p:cNvPr id="27" name="文本框 19">
              <a:extLst>
                <a:ext uri="{FF2B5EF4-FFF2-40B4-BE49-F238E27FC236}">
                  <a16:creationId xmlns:a16="http://schemas.microsoft.com/office/drawing/2014/main" id="{6DA16A97-D6F4-4414-8046-F7DCB119D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004" y="2288098"/>
              <a:ext cx="2159999" cy="40011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输入小标题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26199C9E-86F2-4B04-A160-2E44EE2ADF01}"/>
                </a:ext>
              </a:extLst>
            </p:cNvPr>
            <p:cNvSpPr/>
            <p:nvPr/>
          </p:nvSpPr>
          <p:spPr>
            <a:xfrm>
              <a:off x="881349" y="2814169"/>
              <a:ext cx="171184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此处更换文本点击此处更换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666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7848600" y="-5048250"/>
            <a:ext cx="26022300" cy="159067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2391" y="277870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17D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新生招募条件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03362" y="791552"/>
            <a:ext cx="1937276" cy="1938992"/>
            <a:chOff x="3425298" y="724877"/>
            <a:chExt cx="1937276" cy="1938992"/>
          </a:xfrm>
        </p:grpSpPr>
        <p:sp>
          <p:nvSpPr>
            <p:cNvPr id="6" name="矩形 68"/>
            <p:cNvSpPr/>
            <p:nvPr/>
          </p:nvSpPr>
          <p:spPr>
            <a:xfrm flipH="1" flipV="1">
              <a:off x="3425298" y="785048"/>
              <a:ext cx="1937276" cy="1650930"/>
            </a:xfrm>
            <a:custGeom>
              <a:avLst/>
              <a:gdLst>
                <a:gd name="connsiteX0" fmla="*/ 0 w 6285706"/>
                <a:gd name="connsiteY0" fmla="*/ 0 h 3417888"/>
                <a:gd name="connsiteX1" fmla="*/ 6285706 w 6285706"/>
                <a:gd name="connsiteY1" fmla="*/ 0 h 3417888"/>
                <a:gd name="connsiteX2" fmla="*/ 6285706 w 6285706"/>
                <a:gd name="connsiteY2" fmla="*/ 3417888 h 3417888"/>
                <a:gd name="connsiteX3" fmla="*/ 0 w 6285706"/>
                <a:gd name="connsiteY3" fmla="*/ 3417888 h 3417888"/>
                <a:gd name="connsiteX4" fmla="*/ 0 w 6285706"/>
                <a:gd name="connsiteY4" fmla="*/ 0 h 3417888"/>
                <a:gd name="connsiteX0-1" fmla="*/ 0 w 6285706"/>
                <a:gd name="connsiteY0-2" fmla="*/ 0 h 3417888"/>
                <a:gd name="connsiteX1-3" fmla="*/ 6285706 w 6285706"/>
                <a:gd name="connsiteY1-4" fmla="*/ 0 h 3417888"/>
                <a:gd name="connsiteX2-5" fmla="*/ 5085556 w 6285706"/>
                <a:gd name="connsiteY2-6" fmla="*/ 2855913 h 3417888"/>
                <a:gd name="connsiteX3-7" fmla="*/ 0 w 6285706"/>
                <a:gd name="connsiteY3-8" fmla="*/ 3417888 h 3417888"/>
                <a:gd name="connsiteX4-9" fmla="*/ 0 w 6285706"/>
                <a:gd name="connsiteY4-10" fmla="*/ 0 h 3417888"/>
                <a:gd name="connsiteX0-11" fmla="*/ 0 w 6800056"/>
                <a:gd name="connsiteY0-12" fmla="*/ 0 h 3579813"/>
                <a:gd name="connsiteX1-13" fmla="*/ 6800056 w 6800056"/>
                <a:gd name="connsiteY1-14" fmla="*/ 161925 h 3579813"/>
                <a:gd name="connsiteX2-15" fmla="*/ 5599906 w 6800056"/>
                <a:gd name="connsiteY2-16" fmla="*/ 3017838 h 3579813"/>
                <a:gd name="connsiteX3-17" fmla="*/ 514350 w 6800056"/>
                <a:gd name="connsiteY3-18" fmla="*/ 3579813 h 3579813"/>
                <a:gd name="connsiteX4-19" fmla="*/ 0 w 6800056"/>
                <a:gd name="connsiteY4-20" fmla="*/ 0 h 3579813"/>
                <a:gd name="connsiteX0-21" fmla="*/ 0 w 6800056"/>
                <a:gd name="connsiteY0-22" fmla="*/ 0 h 3589338"/>
                <a:gd name="connsiteX1-23" fmla="*/ 6800056 w 6800056"/>
                <a:gd name="connsiteY1-24" fmla="*/ 161925 h 3589338"/>
                <a:gd name="connsiteX2-25" fmla="*/ 5599906 w 6800056"/>
                <a:gd name="connsiteY2-26" fmla="*/ 3017838 h 3589338"/>
                <a:gd name="connsiteX3-27" fmla="*/ 1409700 w 6800056"/>
                <a:gd name="connsiteY3-28" fmla="*/ 3589338 h 3589338"/>
                <a:gd name="connsiteX4-29" fmla="*/ 0 w 6800056"/>
                <a:gd name="connsiteY4-30" fmla="*/ 0 h 3589338"/>
                <a:gd name="connsiteX0-31" fmla="*/ 0 w 6590506"/>
                <a:gd name="connsiteY0-32" fmla="*/ 0 h 3589338"/>
                <a:gd name="connsiteX1-33" fmla="*/ 6590506 w 6590506"/>
                <a:gd name="connsiteY1-34" fmla="*/ 457200 h 3589338"/>
                <a:gd name="connsiteX2-35" fmla="*/ 5599906 w 6590506"/>
                <a:gd name="connsiteY2-36" fmla="*/ 3017838 h 3589338"/>
                <a:gd name="connsiteX3-37" fmla="*/ 1409700 w 6590506"/>
                <a:gd name="connsiteY3-38" fmla="*/ 3589338 h 3589338"/>
                <a:gd name="connsiteX4-39" fmla="*/ 0 w 6590506"/>
                <a:gd name="connsiteY4-40" fmla="*/ 0 h 3589338"/>
                <a:gd name="connsiteX0-41" fmla="*/ 85725 w 5180806"/>
                <a:gd name="connsiteY0-42" fmla="*/ 0 h 3446463"/>
                <a:gd name="connsiteX1-43" fmla="*/ 5180806 w 5180806"/>
                <a:gd name="connsiteY1-44" fmla="*/ 314325 h 3446463"/>
                <a:gd name="connsiteX2-45" fmla="*/ 4190206 w 5180806"/>
                <a:gd name="connsiteY2-46" fmla="*/ 2874963 h 3446463"/>
                <a:gd name="connsiteX3-47" fmla="*/ 0 w 5180806"/>
                <a:gd name="connsiteY3-48" fmla="*/ 3446463 h 3446463"/>
                <a:gd name="connsiteX4-49" fmla="*/ 85725 w 5180806"/>
                <a:gd name="connsiteY4-50" fmla="*/ 0 h 3446463"/>
                <a:gd name="connsiteX0-51" fmla="*/ 304800 w 5399881"/>
                <a:gd name="connsiteY0-52" fmla="*/ 0 h 3579813"/>
                <a:gd name="connsiteX1-53" fmla="*/ 5399881 w 5399881"/>
                <a:gd name="connsiteY1-54" fmla="*/ 314325 h 3579813"/>
                <a:gd name="connsiteX2-55" fmla="*/ 4409281 w 5399881"/>
                <a:gd name="connsiteY2-56" fmla="*/ 2874963 h 3579813"/>
                <a:gd name="connsiteX3-57" fmla="*/ 0 w 5399881"/>
                <a:gd name="connsiteY3-58" fmla="*/ 3579813 h 3579813"/>
                <a:gd name="connsiteX4-59" fmla="*/ 304800 w 5399881"/>
                <a:gd name="connsiteY4-60" fmla="*/ 0 h 3579813"/>
                <a:gd name="connsiteX0-61" fmla="*/ 304800 w 5085556"/>
                <a:gd name="connsiteY0-62" fmla="*/ 0 h 3579813"/>
                <a:gd name="connsiteX1-63" fmla="*/ 5085556 w 5085556"/>
                <a:gd name="connsiteY1-64" fmla="*/ 0 h 3579813"/>
                <a:gd name="connsiteX2-65" fmla="*/ 4409281 w 5085556"/>
                <a:gd name="connsiteY2-66" fmla="*/ 2874963 h 3579813"/>
                <a:gd name="connsiteX3-67" fmla="*/ 0 w 5085556"/>
                <a:gd name="connsiteY3-68" fmla="*/ 3579813 h 3579813"/>
                <a:gd name="connsiteX4-69" fmla="*/ 304800 w 5085556"/>
                <a:gd name="connsiteY4-70" fmla="*/ 0 h 3579813"/>
                <a:gd name="connsiteX0-71" fmla="*/ 0 w 5323681"/>
                <a:gd name="connsiteY0-72" fmla="*/ 0 h 3960813"/>
                <a:gd name="connsiteX1-73" fmla="*/ 5323681 w 5323681"/>
                <a:gd name="connsiteY1-74" fmla="*/ 381000 h 3960813"/>
                <a:gd name="connsiteX2-75" fmla="*/ 4647406 w 5323681"/>
                <a:gd name="connsiteY2-76" fmla="*/ 3255963 h 3960813"/>
                <a:gd name="connsiteX3-77" fmla="*/ 238125 w 5323681"/>
                <a:gd name="connsiteY3-78" fmla="*/ 3960813 h 3960813"/>
                <a:gd name="connsiteX4-79" fmla="*/ 0 w 5323681"/>
                <a:gd name="connsiteY4-80" fmla="*/ 0 h 3960813"/>
                <a:gd name="connsiteX0-81" fmla="*/ 0 w 5495131"/>
                <a:gd name="connsiteY0-82" fmla="*/ 0 h 3960813"/>
                <a:gd name="connsiteX1-83" fmla="*/ 5495131 w 5495131"/>
                <a:gd name="connsiteY1-84" fmla="*/ 942975 h 3960813"/>
                <a:gd name="connsiteX2-85" fmla="*/ 4647406 w 5495131"/>
                <a:gd name="connsiteY2-86" fmla="*/ 3255963 h 3960813"/>
                <a:gd name="connsiteX3-87" fmla="*/ 238125 w 5495131"/>
                <a:gd name="connsiteY3-88" fmla="*/ 3960813 h 3960813"/>
                <a:gd name="connsiteX4-89" fmla="*/ 0 w 5495131"/>
                <a:gd name="connsiteY4-90" fmla="*/ 0 h 3960813"/>
                <a:gd name="connsiteX0-91" fmla="*/ 0 w 6142831"/>
                <a:gd name="connsiteY0-92" fmla="*/ 0 h 3475038"/>
                <a:gd name="connsiteX1-93" fmla="*/ 6142831 w 6142831"/>
                <a:gd name="connsiteY1-94" fmla="*/ 457200 h 3475038"/>
                <a:gd name="connsiteX2-95" fmla="*/ 5295106 w 6142831"/>
                <a:gd name="connsiteY2-96" fmla="*/ 2770188 h 3475038"/>
                <a:gd name="connsiteX3-97" fmla="*/ 885825 w 6142831"/>
                <a:gd name="connsiteY3-98" fmla="*/ 3475038 h 3475038"/>
                <a:gd name="connsiteX4-99" fmla="*/ 0 w 6142831"/>
                <a:gd name="connsiteY4-100" fmla="*/ 0 h 3475038"/>
                <a:gd name="connsiteX0-101" fmla="*/ 0 w 5695156"/>
                <a:gd name="connsiteY0-102" fmla="*/ 0 h 3732213"/>
                <a:gd name="connsiteX1-103" fmla="*/ 5695156 w 5695156"/>
                <a:gd name="connsiteY1-104" fmla="*/ 714375 h 3732213"/>
                <a:gd name="connsiteX2-105" fmla="*/ 4847431 w 5695156"/>
                <a:gd name="connsiteY2-106" fmla="*/ 3027363 h 3732213"/>
                <a:gd name="connsiteX3-107" fmla="*/ 438150 w 5695156"/>
                <a:gd name="connsiteY3-108" fmla="*/ 3732213 h 3732213"/>
                <a:gd name="connsiteX4-109" fmla="*/ 0 w 5695156"/>
                <a:gd name="connsiteY4-110" fmla="*/ 0 h 3732213"/>
                <a:gd name="connsiteX0-111" fmla="*/ 0 w 5695156"/>
                <a:gd name="connsiteY0-112" fmla="*/ 0 h 3856038"/>
                <a:gd name="connsiteX1-113" fmla="*/ 5695156 w 5695156"/>
                <a:gd name="connsiteY1-114" fmla="*/ 714375 h 3856038"/>
                <a:gd name="connsiteX2-115" fmla="*/ 4847431 w 5695156"/>
                <a:gd name="connsiteY2-116" fmla="*/ 3027363 h 3856038"/>
                <a:gd name="connsiteX3-117" fmla="*/ 1419225 w 5695156"/>
                <a:gd name="connsiteY3-118" fmla="*/ 3856038 h 3856038"/>
                <a:gd name="connsiteX4-119" fmla="*/ 0 w 5695156"/>
                <a:gd name="connsiteY4-120" fmla="*/ 0 h 3856038"/>
                <a:gd name="connsiteX0-121" fmla="*/ 0 w 5695156"/>
                <a:gd name="connsiteY0-122" fmla="*/ 0 h 3865563"/>
                <a:gd name="connsiteX1-123" fmla="*/ 5695156 w 5695156"/>
                <a:gd name="connsiteY1-124" fmla="*/ 714375 h 3865563"/>
                <a:gd name="connsiteX2-125" fmla="*/ 4847431 w 5695156"/>
                <a:gd name="connsiteY2-126" fmla="*/ 3027363 h 3865563"/>
                <a:gd name="connsiteX3-127" fmla="*/ 1028700 w 5695156"/>
                <a:gd name="connsiteY3-128" fmla="*/ 3865563 h 3865563"/>
                <a:gd name="connsiteX4-129" fmla="*/ 0 w 5695156"/>
                <a:gd name="connsiteY4-130" fmla="*/ 0 h 3865563"/>
                <a:gd name="connsiteX0-131" fmla="*/ 0 w 5904706"/>
                <a:gd name="connsiteY0-132" fmla="*/ 0 h 3865563"/>
                <a:gd name="connsiteX1-133" fmla="*/ 5904706 w 5904706"/>
                <a:gd name="connsiteY1-134" fmla="*/ 638175 h 3865563"/>
                <a:gd name="connsiteX2-135" fmla="*/ 4847431 w 5904706"/>
                <a:gd name="connsiteY2-136" fmla="*/ 3027363 h 3865563"/>
                <a:gd name="connsiteX3-137" fmla="*/ 1028700 w 5904706"/>
                <a:gd name="connsiteY3-138" fmla="*/ 3865563 h 3865563"/>
                <a:gd name="connsiteX4-139" fmla="*/ 0 w 5904706"/>
                <a:gd name="connsiteY4-140" fmla="*/ 0 h 3865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04706" h="3865563">
                  <a:moveTo>
                    <a:pt x="0" y="0"/>
                  </a:moveTo>
                  <a:lnTo>
                    <a:pt x="5904706" y="638175"/>
                  </a:lnTo>
                  <a:lnTo>
                    <a:pt x="4847431" y="3027363"/>
                  </a:lnTo>
                  <a:lnTo>
                    <a:pt x="1028700" y="38655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6B4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27114" y="724877"/>
              <a:ext cx="1133644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01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nodeType="after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新生招募条件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E3303C2-9AF0-4D4B-97C6-F0CBA7200BA7}"/>
              </a:ext>
            </a:extLst>
          </p:cNvPr>
          <p:cNvSpPr/>
          <p:nvPr/>
        </p:nvSpPr>
        <p:spPr>
          <a:xfrm>
            <a:off x="3410478" y="880692"/>
            <a:ext cx="4840387" cy="788626"/>
          </a:xfrm>
          <a:prstGeom prst="roundRect">
            <a:avLst/>
          </a:prstGeom>
          <a:solidFill>
            <a:schemeClr val="accent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此处更换文本点击此处更换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C72DAD1C-A84C-4634-B267-FDC4C781C1EF}"/>
              </a:ext>
            </a:extLst>
          </p:cNvPr>
          <p:cNvSpPr/>
          <p:nvPr/>
        </p:nvSpPr>
        <p:spPr>
          <a:xfrm>
            <a:off x="829069" y="2105172"/>
            <a:ext cx="1587056" cy="1368152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9E4711FA-8B28-473E-A262-EB105D881340}"/>
              </a:ext>
            </a:extLst>
          </p:cNvPr>
          <p:cNvCxnSpPr>
            <a:stCxn id="11" idx="5"/>
          </p:cNvCxnSpPr>
          <p:nvPr/>
        </p:nvCxnSpPr>
        <p:spPr>
          <a:xfrm flipV="1">
            <a:off x="2074087" y="1169068"/>
            <a:ext cx="1240698" cy="936104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4DCB2580-A805-4E0A-85A4-9323F4256403}"/>
              </a:ext>
            </a:extLst>
          </p:cNvPr>
          <p:cNvCxnSpPr>
            <a:stCxn id="11" idx="0"/>
          </p:cNvCxnSpPr>
          <p:nvPr/>
        </p:nvCxnSpPr>
        <p:spPr>
          <a:xfrm>
            <a:off x="2416125" y="278924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162008F3-4591-4E5A-A18F-6B16F43CC4C7}"/>
              </a:ext>
            </a:extLst>
          </p:cNvPr>
          <p:cNvCxnSpPr>
            <a:stCxn id="11" idx="1"/>
          </p:cNvCxnSpPr>
          <p:nvPr/>
        </p:nvCxnSpPr>
        <p:spPr>
          <a:xfrm>
            <a:off x="2074087" y="3473324"/>
            <a:ext cx="1240698" cy="936104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A13FA930-4079-4266-98D9-BBB2CD61FA98}"/>
              </a:ext>
            </a:extLst>
          </p:cNvPr>
          <p:cNvSpPr/>
          <p:nvPr/>
        </p:nvSpPr>
        <p:spPr>
          <a:xfrm>
            <a:off x="3378580" y="2394935"/>
            <a:ext cx="4840387" cy="788626"/>
          </a:xfrm>
          <a:prstGeom prst="roundRect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此处更换文本点击此处更换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7426831-E9F5-4C77-97AE-5FCCFE98CA45}"/>
              </a:ext>
            </a:extLst>
          </p:cNvPr>
          <p:cNvSpPr/>
          <p:nvPr/>
        </p:nvSpPr>
        <p:spPr>
          <a:xfrm>
            <a:off x="3410478" y="3941376"/>
            <a:ext cx="4840387" cy="788626"/>
          </a:xfrm>
          <a:prstGeom prst="roundRect">
            <a:avLst/>
          </a:prstGeom>
          <a:solidFill>
            <a:schemeClr val="accent4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此处更换文本点击此处更换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7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新生招募条件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639FE7E-BC0F-430C-92B2-758ECBC83F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591" y="1110009"/>
            <a:ext cx="8054414" cy="519993"/>
          </a:xfrm>
          <a:prstGeom prst="rect">
            <a:avLst/>
          </a:prstGeom>
          <a:solidFill>
            <a:schemeClr val="bg2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此处更换文本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0670CF3-2F7C-47F2-8446-005721DBA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591" y="2096027"/>
            <a:ext cx="8054414" cy="519993"/>
          </a:xfrm>
          <a:prstGeom prst="rect">
            <a:avLst/>
          </a:prstGeom>
          <a:solidFill>
            <a:schemeClr val="bg2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此处更换文本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BB60018F-B727-4459-9B42-9B09551E8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591" y="3082045"/>
            <a:ext cx="8054414" cy="519993"/>
          </a:xfrm>
          <a:prstGeom prst="rect">
            <a:avLst/>
          </a:prstGeom>
          <a:solidFill>
            <a:schemeClr val="bg2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此处更换文本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33BD8010-CA53-4A92-A001-B9391D61D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591" y="4068064"/>
            <a:ext cx="8054414" cy="519993"/>
          </a:xfrm>
          <a:prstGeom prst="rect">
            <a:avLst/>
          </a:prstGeom>
          <a:solidFill>
            <a:schemeClr val="bg2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此处更换文本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>
            <a:extLst>
              <a:ext uri="{FF2B5EF4-FFF2-40B4-BE49-F238E27FC236}">
                <a16:creationId xmlns:a16="http://schemas.microsoft.com/office/drawing/2014/main" id="{425A956E-DE92-44AE-A05C-46BA11F6D0BF}"/>
              </a:ext>
            </a:extLst>
          </p:cNvPr>
          <p:cNvSpPr/>
          <p:nvPr/>
        </p:nvSpPr>
        <p:spPr>
          <a:xfrm>
            <a:off x="1084418" y="981011"/>
            <a:ext cx="2343150" cy="876073"/>
          </a:xfrm>
          <a:custGeom>
            <a:avLst/>
            <a:gdLst/>
            <a:ahLst/>
            <a:cxnLst/>
            <a:rect l="l" t="t" r="r" b="b"/>
            <a:pathLst>
              <a:path w="2343150" h="1557337">
                <a:moveTo>
                  <a:pt x="0" y="0"/>
                </a:moveTo>
                <a:lnTo>
                  <a:pt x="2343150" y="0"/>
                </a:lnTo>
                <a:lnTo>
                  <a:pt x="2343150" y="1168003"/>
                </a:lnTo>
                <a:lnTo>
                  <a:pt x="1171575" y="1557337"/>
                </a:lnTo>
                <a:lnTo>
                  <a:pt x="0" y="1168003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vert="horz" lIns="0" tIns="0" r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0" cap="none" spc="0" normalizeH="0" baseline="0" noProof="0" dirty="0">
                <a:ln w="9525">
                  <a:solidFill>
                    <a:sysClr val="window" lastClr="FFFFFF"/>
                  </a:solidFill>
                  <a:round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添加标题文字</a:t>
            </a:r>
          </a:p>
        </p:txBody>
      </p:sp>
      <p:sp>
        <p:nvSpPr>
          <p:cNvPr id="23" name="矩形 1">
            <a:extLst>
              <a:ext uri="{FF2B5EF4-FFF2-40B4-BE49-F238E27FC236}">
                <a16:creationId xmlns:a16="http://schemas.microsoft.com/office/drawing/2014/main" id="{3A210C54-4026-49A1-BD09-0A0C23E92F34}"/>
              </a:ext>
            </a:extLst>
          </p:cNvPr>
          <p:cNvSpPr/>
          <p:nvPr/>
        </p:nvSpPr>
        <p:spPr>
          <a:xfrm>
            <a:off x="1084418" y="1986082"/>
            <a:ext cx="2343150" cy="876073"/>
          </a:xfrm>
          <a:custGeom>
            <a:avLst/>
            <a:gdLst/>
            <a:ahLst/>
            <a:cxnLst/>
            <a:rect l="l" t="t" r="r" b="b"/>
            <a:pathLst>
              <a:path w="2343150" h="1557337">
                <a:moveTo>
                  <a:pt x="0" y="0"/>
                </a:moveTo>
                <a:lnTo>
                  <a:pt x="2343150" y="0"/>
                </a:lnTo>
                <a:lnTo>
                  <a:pt x="2343150" y="1168003"/>
                </a:lnTo>
                <a:lnTo>
                  <a:pt x="1171575" y="1557337"/>
                </a:lnTo>
                <a:lnTo>
                  <a:pt x="0" y="1168003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vert="horz" lIns="0" tIns="0" r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0" cap="none" spc="0" normalizeH="0" baseline="0" noProof="0" dirty="0">
                <a:ln w="9525">
                  <a:solidFill>
                    <a:sysClr val="window" lastClr="FFFFFF"/>
                  </a:solidFill>
                  <a:round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添加标题文字</a:t>
            </a:r>
          </a:p>
        </p:txBody>
      </p:sp>
      <p:sp>
        <p:nvSpPr>
          <p:cNvPr id="24" name="矩形 1">
            <a:extLst>
              <a:ext uri="{FF2B5EF4-FFF2-40B4-BE49-F238E27FC236}">
                <a16:creationId xmlns:a16="http://schemas.microsoft.com/office/drawing/2014/main" id="{BE8FF421-E719-44C3-9336-6FBEDA28B276}"/>
              </a:ext>
            </a:extLst>
          </p:cNvPr>
          <p:cNvSpPr/>
          <p:nvPr/>
        </p:nvSpPr>
        <p:spPr>
          <a:xfrm>
            <a:off x="1084418" y="2958978"/>
            <a:ext cx="2343150" cy="876073"/>
          </a:xfrm>
          <a:custGeom>
            <a:avLst/>
            <a:gdLst/>
            <a:ahLst/>
            <a:cxnLst/>
            <a:rect l="l" t="t" r="r" b="b"/>
            <a:pathLst>
              <a:path w="2343150" h="1557337">
                <a:moveTo>
                  <a:pt x="0" y="0"/>
                </a:moveTo>
                <a:lnTo>
                  <a:pt x="2343150" y="0"/>
                </a:lnTo>
                <a:lnTo>
                  <a:pt x="2343150" y="1168003"/>
                </a:lnTo>
                <a:lnTo>
                  <a:pt x="1171575" y="1557337"/>
                </a:lnTo>
                <a:lnTo>
                  <a:pt x="0" y="1168003"/>
                </a:lnTo>
                <a:close/>
              </a:path>
            </a:pathLst>
          </a:custGeom>
          <a:solidFill>
            <a:schemeClr val="accent3"/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vert="horz" lIns="0" tIns="0" r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0" cap="none" spc="0" normalizeH="0" baseline="0" noProof="0" dirty="0">
                <a:ln w="9525">
                  <a:solidFill>
                    <a:sysClr val="window" lastClr="FFFFFF"/>
                  </a:solidFill>
                  <a:round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添加标题文字</a:t>
            </a:r>
          </a:p>
        </p:txBody>
      </p:sp>
      <p:sp>
        <p:nvSpPr>
          <p:cNvPr id="25" name="矩形 1">
            <a:extLst>
              <a:ext uri="{FF2B5EF4-FFF2-40B4-BE49-F238E27FC236}">
                <a16:creationId xmlns:a16="http://schemas.microsoft.com/office/drawing/2014/main" id="{37F64524-59B6-4FA4-8632-0FD3A75012C9}"/>
              </a:ext>
            </a:extLst>
          </p:cNvPr>
          <p:cNvSpPr/>
          <p:nvPr/>
        </p:nvSpPr>
        <p:spPr>
          <a:xfrm>
            <a:off x="1084418" y="3958118"/>
            <a:ext cx="2343150" cy="876073"/>
          </a:xfrm>
          <a:custGeom>
            <a:avLst/>
            <a:gdLst/>
            <a:ahLst/>
            <a:cxnLst/>
            <a:rect l="l" t="t" r="r" b="b"/>
            <a:pathLst>
              <a:path w="2343150" h="1557337">
                <a:moveTo>
                  <a:pt x="0" y="0"/>
                </a:moveTo>
                <a:lnTo>
                  <a:pt x="2343150" y="0"/>
                </a:lnTo>
                <a:lnTo>
                  <a:pt x="2343150" y="1168003"/>
                </a:lnTo>
                <a:lnTo>
                  <a:pt x="1171575" y="1557337"/>
                </a:lnTo>
                <a:lnTo>
                  <a:pt x="0" y="1168003"/>
                </a:lnTo>
                <a:close/>
              </a:path>
            </a:pathLst>
          </a:custGeom>
          <a:solidFill>
            <a:schemeClr val="accent4"/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vert="horz" lIns="0" tIns="0" r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0" cap="none" spc="0" normalizeH="0" baseline="0" noProof="0" dirty="0">
                <a:ln w="9525">
                  <a:solidFill>
                    <a:sysClr val="window" lastClr="FFFFFF"/>
                  </a:solidFill>
                  <a:round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10029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新生招募条件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DCE48BA-AD97-49AD-8233-E7B5CD0DA7EC}"/>
              </a:ext>
            </a:extLst>
          </p:cNvPr>
          <p:cNvCxnSpPr>
            <a:cxnSpLocks/>
          </p:cNvCxnSpPr>
          <p:nvPr/>
        </p:nvCxnSpPr>
        <p:spPr>
          <a:xfrm flipH="1">
            <a:off x="3790130" y="1898287"/>
            <a:ext cx="4598958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63712A4-BA01-4B18-84A7-D1638EF4A47E}"/>
              </a:ext>
            </a:extLst>
          </p:cNvPr>
          <p:cNvCxnSpPr>
            <a:cxnSpLocks/>
          </p:cNvCxnSpPr>
          <p:nvPr/>
        </p:nvCxnSpPr>
        <p:spPr>
          <a:xfrm flipH="1">
            <a:off x="4352855" y="2707858"/>
            <a:ext cx="4046866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1EBC8BC-D1D1-454E-AEE7-C066C537DCC3}"/>
              </a:ext>
            </a:extLst>
          </p:cNvPr>
          <p:cNvCxnSpPr>
            <a:cxnSpLocks/>
          </p:cNvCxnSpPr>
          <p:nvPr/>
        </p:nvCxnSpPr>
        <p:spPr>
          <a:xfrm flipH="1">
            <a:off x="1838581" y="3502919"/>
            <a:ext cx="6571772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A836E03-0686-40CE-96CD-7505C46B4952}"/>
              </a:ext>
            </a:extLst>
          </p:cNvPr>
          <p:cNvCxnSpPr>
            <a:cxnSpLocks/>
          </p:cNvCxnSpPr>
          <p:nvPr/>
        </p:nvCxnSpPr>
        <p:spPr>
          <a:xfrm flipH="1">
            <a:off x="3219471" y="4295007"/>
            <a:ext cx="5222780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流程图: 决策 12">
            <a:extLst>
              <a:ext uri="{FF2B5EF4-FFF2-40B4-BE49-F238E27FC236}">
                <a16:creationId xmlns:a16="http://schemas.microsoft.com/office/drawing/2014/main" id="{D9D7241D-6579-46F0-B079-81D7BF33D143}"/>
              </a:ext>
            </a:extLst>
          </p:cNvPr>
          <p:cNvSpPr/>
          <p:nvPr/>
        </p:nvSpPr>
        <p:spPr>
          <a:xfrm>
            <a:off x="2198620" y="948197"/>
            <a:ext cx="1650178" cy="1543264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latin typeface="HelveticaNeueLT Pro 35 Th" pitchFamily="34" charset="0"/>
              </a:rPr>
              <a:t>标题</a:t>
            </a:r>
          </a:p>
        </p:txBody>
      </p:sp>
      <p:sp>
        <p:nvSpPr>
          <p:cNvPr id="14" name="流程图: 决策 13">
            <a:extLst>
              <a:ext uri="{FF2B5EF4-FFF2-40B4-BE49-F238E27FC236}">
                <a16:creationId xmlns:a16="http://schemas.microsoft.com/office/drawing/2014/main" id="{5EE8FC7B-BB98-46BD-974A-CA733F838A7C}"/>
              </a:ext>
            </a:extLst>
          </p:cNvPr>
          <p:cNvSpPr/>
          <p:nvPr/>
        </p:nvSpPr>
        <p:spPr>
          <a:xfrm>
            <a:off x="1988561" y="2668113"/>
            <a:ext cx="2004253" cy="1952492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latin typeface="HelveticaNeueLT Pro 35 Th" pitchFamily="34" charset="0"/>
              </a:rPr>
              <a:t>标题</a:t>
            </a:r>
          </a:p>
        </p:txBody>
      </p:sp>
      <p:sp>
        <p:nvSpPr>
          <p:cNvPr id="16" name="流程图: 决策 15">
            <a:extLst>
              <a:ext uri="{FF2B5EF4-FFF2-40B4-BE49-F238E27FC236}">
                <a16:creationId xmlns:a16="http://schemas.microsoft.com/office/drawing/2014/main" id="{06F3B10B-28CB-4DC5-A50E-B8048854D686}"/>
              </a:ext>
            </a:extLst>
          </p:cNvPr>
          <p:cNvSpPr/>
          <p:nvPr/>
        </p:nvSpPr>
        <p:spPr>
          <a:xfrm>
            <a:off x="335708" y="1335965"/>
            <a:ext cx="2516969" cy="2451967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latin typeface="HelveticaNeueLT Pro 35 Th" pitchFamily="34" charset="0"/>
              </a:rPr>
              <a:t>输入标题</a:t>
            </a:r>
          </a:p>
        </p:txBody>
      </p:sp>
      <p:sp>
        <p:nvSpPr>
          <p:cNvPr id="17" name="流程图: 决策 16">
            <a:extLst>
              <a:ext uri="{FF2B5EF4-FFF2-40B4-BE49-F238E27FC236}">
                <a16:creationId xmlns:a16="http://schemas.microsoft.com/office/drawing/2014/main" id="{8E6115E8-8D15-4094-A6FE-97E62CE0AB90}"/>
              </a:ext>
            </a:extLst>
          </p:cNvPr>
          <p:cNvSpPr/>
          <p:nvPr/>
        </p:nvSpPr>
        <p:spPr>
          <a:xfrm>
            <a:off x="3116298" y="1967497"/>
            <a:ext cx="1347661" cy="1260347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latin typeface="HelveticaNeueLT Pro 35 Th" pitchFamily="34" charset="0"/>
              </a:rPr>
              <a:t>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8F51F49-56CD-4A01-B65F-81D32804D3DC}"/>
              </a:ext>
            </a:extLst>
          </p:cNvPr>
          <p:cNvSpPr/>
          <p:nvPr/>
        </p:nvSpPr>
        <p:spPr>
          <a:xfrm>
            <a:off x="4274289" y="1266467"/>
            <a:ext cx="412543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81AB2273-6295-4658-A2F8-A0A3FA1B24F7}"/>
              </a:ext>
            </a:extLst>
          </p:cNvPr>
          <p:cNvSpPr/>
          <p:nvPr/>
        </p:nvSpPr>
        <p:spPr>
          <a:xfrm>
            <a:off x="4313572" y="2088541"/>
            <a:ext cx="412543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00FFBD95-BDAC-42D9-98C2-7C5EC80A9391}"/>
              </a:ext>
            </a:extLst>
          </p:cNvPr>
          <p:cNvSpPr/>
          <p:nvPr/>
        </p:nvSpPr>
        <p:spPr>
          <a:xfrm>
            <a:off x="4424436" y="2904678"/>
            <a:ext cx="412543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F6F00C63-5DA1-4921-8E28-823D01EB85A4}"/>
              </a:ext>
            </a:extLst>
          </p:cNvPr>
          <p:cNvSpPr/>
          <p:nvPr/>
        </p:nvSpPr>
        <p:spPr>
          <a:xfrm>
            <a:off x="4426689" y="3681873"/>
            <a:ext cx="412543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</a:p>
        </p:txBody>
      </p:sp>
    </p:spTree>
    <p:extLst>
      <p:ext uri="{BB962C8B-B14F-4D97-AF65-F5344CB8AC3E}">
        <p14:creationId xmlns:p14="http://schemas.microsoft.com/office/powerpoint/2010/main" val="103315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7848600" y="-5048250"/>
            <a:ext cx="26022300" cy="159067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2391" y="277870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17D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往届活动展示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03362" y="791552"/>
            <a:ext cx="1937276" cy="1938992"/>
            <a:chOff x="3425298" y="724877"/>
            <a:chExt cx="1937276" cy="1938992"/>
          </a:xfrm>
        </p:grpSpPr>
        <p:sp>
          <p:nvSpPr>
            <p:cNvPr id="6" name="矩形 68"/>
            <p:cNvSpPr/>
            <p:nvPr/>
          </p:nvSpPr>
          <p:spPr>
            <a:xfrm flipH="1" flipV="1">
              <a:off x="3425298" y="785048"/>
              <a:ext cx="1937276" cy="1650930"/>
            </a:xfrm>
            <a:custGeom>
              <a:avLst/>
              <a:gdLst>
                <a:gd name="connsiteX0" fmla="*/ 0 w 6285706"/>
                <a:gd name="connsiteY0" fmla="*/ 0 h 3417888"/>
                <a:gd name="connsiteX1" fmla="*/ 6285706 w 6285706"/>
                <a:gd name="connsiteY1" fmla="*/ 0 h 3417888"/>
                <a:gd name="connsiteX2" fmla="*/ 6285706 w 6285706"/>
                <a:gd name="connsiteY2" fmla="*/ 3417888 h 3417888"/>
                <a:gd name="connsiteX3" fmla="*/ 0 w 6285706"/>
                <a:gd name="connsiteY3" fmla="*/ 3417888 h 3417888"/>
                <a:gd name="connsiteX4" fmla="*/ 0 w 6285706"/>
                <a:gd name="connsiteY4" fmla="*/ 0 h 3417888"/>
                <a:gd name="connsiteX0-1" fmla="*/ 0 w 6285706"/>
                <a:gd name="connsiteY0-2" fmla="*/ 0 h 3417888"/>
                <a:gd name="connsiteX1-3" fmla="*/ 6285706 w 6285706"/>
                <a:gd name="connsiteY1-4" fmla="*/ 0 h 3417888"/>
                <a:gd name="connsiteX2-5" fmla="*/ 5085556 w 6285706"/>
                <a:gd name="connsiteY2-6" fmla="*/ 2855913 h 3417888"/>
                <a:gd name="connsiteX3-7" fmla="*/ 0 w 6285706"/>
                <a:gd name="connsiteY3-8" fmla="*/ 3417888 h 3417888"/>
                <a:gd name="connsiteX4-9" fmla="*/ 0 w 6285706"/>
                <a:gd name="connsiteY4-10" fmla="*/ 0 h 3417888"/>
                <a:gd name="connsiteX0-11" fmla="*/ 0 w 6800056"/>
                <a:gd name="connsiteY0-12" fmla="*/ 0 h 3579813"/>
                <a:gd name="connsiteX1-13" fmla="*/ 6800056 w 6800056"/>
                <a:gd name="connsiteY1-14" fmla="*/ 161925 h 3579813"/>
                <a:gd name="connsiteX2-15" fmla="*/ 5599906 w 6800056"/>
                <a:gd name="connsiteY2-16" fmla="*/ 3017838 h 3579813"/>
                <a:gd name="connsiteX3-17" fmla="*/ 514350 w 6800056"/>
                <a:gd name="connsiteY3-18" fmla="*/ 3579813 h 3579813"/>
                <a:gd name="connsiteX4-19" fmla="*/ 0 w 6800056"/>
                <a:gd name="connsiteY4-20" fmla="*/ 0 h 3579813"/>
                <a:gd name="connsiteX0-21" fmla="*/ 0 w 6800056"/>
                <a:gd name="connsiteY0-22" fmla="*/ 0 h 3589338"/>
                <a:gd name="connsiteX1-23" fmla="*/ 6800056 w 6800056"/>
                <a:gd name="connsiteY1-24" fmla="*/ 161925 h 3589338"/>
                <a:gd name="connsiteX2-25" fmla="*/ 5599906 w 6800056"/>
                <a:gd name="connsiteY2-26" fmla="*/ 3017838 h 3589338"/>
                <a:gd name="connsiteX3-27" fmla="*/ 1409700 w 6800056"/>
                <a:gd name="connsiteY3-28" fmla="*/ 3589338 h 3589338"/>
                <a:gd name="connsiteX4-29" fmla="*/ 0 w 6800056"/>
                <a:gd name="connsiteY4-30" fmla="*/ 0 h 3589338"/>
                <a:gd name="connsiteX0-31" fmla="*/ 0 w 6590506"/>
                <a:gd name="connsiteY0-32" fmla="*/ 0 h 3589338"/>
                <a:gd name="connsiteX1-33" fmla="*/ 6590506 w 6590506"/>
                <a:gd name="connsiteY1-34" fmla="*/ 457200 h 3589338"/>
                <a:gd name="connsiteX2-35" fmla="*/ 5599906 w 6590506"/>
                <a:gd name="connsiteY2-36" fmla="*/ 3017838 h 3589338"/>
                <a:gd name="connsiteX3-37" fmla="*/ 1409700 w 6590506"/>
                <a:gd name="connsiteY3-38" fmla="*/ 3589338 h 3589338"/>
                <a:gd name="connsiteX4-39" fmla="*/ 0 w 6590506"/>
                <a:gd name="connsiteY4-40" fmla="*/ 0 h 3589338"/>
                <a:gd name="connsiteX0-41" fmla="*/ 85725 w 5180806"/>
                <a:gd name="connsiteY0-42" fmla="*/ 0 h 3446463"/>
                <a:gd name="connsiteX1-43" fmla="*/ 5180806 w 5180806"/>
                <a:gd name="connsiteY1-44" fmla="*/ 314325 h 3446463"/>
                <a:gd name="connsiteX2-45" fmla="*/ 4190206 w 5180806"/>
                <a:gd name="connsiteY2-46" fmla="*/ 2874963 h 3446463"/>
                <a:gd name="connsiteX3-47" fmla="*/ 0 w 5180806"/>
                <a:gd name="connsiteY3-48" fmla="*/ 3446463 h 3446463"/>
                <a:gd name="connsiteX4-49" fmla="*/ 85725 w 5180806"/>
                <a:gd name="connsiteY4-50" fmla="*/ 0 h 3446463"/>
                <a:gd name="connsiteX0-51" fmla="*/ 304800 w 5399881"/>
                <a:gd name="connsiteY0-52" fmla="*/ 0 h 3579813"/>
                <a:gd name="connsiteX1-53" fmla="*/ 5399881 w 5399881"/>
                <a:gd name="connsiteY1-54" fmla="*/ 314325 h 3579813"/>
                <a:gd name="connsiteX2-55" fmla="*/ 4409281 w 5399881"/>
                <a:gd name="connsiteY2-56" fmla="*/ 2874963 h 3579813"/>
                <a:gd name="connsiteX3-57" fmla="*/ 0 w 5399881"/>
                <a:gd name="connsiteY3-58" fmla="*/ 3579813 h 3579813"/>
                <a:gd name="connsiteX4-59" fmla="*/ 304800 w 5399881"/>
                <a:gd name="connsiteY4-60" fmla="*/ 0 h 3579813"/>
                <a:gd name="connsiteX0-61" fmla="*/ 304800 w 5085556"/>
                <a:gd name="connsiteY0-62" fmla="*/ 0 h 3579813"/>
                <a:gd name="connsiteX1-63" fmla="*/ 5085556 w 5085556"/>
                <a:gd name="connsiteY1-64" fmla="*/ 0 h 3579813"/>
                <a:gd name="connsiteX2-65" fmla="*/ 4409281 w 5085556"/>
                <a:gd name="connsiteY2-66" fmla="*/ 2874963 h 3579813"/>
                <a:gd name="connsiteX3-67" fmla="*/ 0 w 5085556"/>
                <a:gd name="connsiteY3-68" fmla="*/ 3579813 h 3579813"/>
                <a:gd name="connsiteX4-69" fmla="*/ 304800 w 5085556"/>
                <a:gd name="connsiteY4-70" fmla="*/ 0 h 3579813"/>
                <a:gd name="connsiteX0-71" fmla="*/ 0 w 5323681"/>
                <a:gd name="connsiteY0-72" fmla="*/ 0 h 3960813"/>
                <a:gd name="connsiteX1-73" fmla="*/ 5323681 w 5323681"/>
                <a:gd name="connsiteY1-74" fmla="*/ 381000 h 3960813"/>
                <a:gd name="connsiteX2-75" fmla="*/ 4647406 w 5323681"/>
                <a:gd name="connsiteY2-76" fmla="*/ 3255963 h 3960813"/>
                <a:gd name="connsiteX3-77" fmla="*/ 238125 w 5323681"/>
                <a:gd name="connsiteY3-78" fmla="*/ 3960813 h 3960813"/>
                <a:gd name="connsiteX4-79" fmla="*/ 0 w 5323681"/>
                <a:gd name="connsiteY4-80" fmla="*/ 0 h 3960813"/>
                <a:gd name="connsiteX0-81" fmla="*/ 0 w 5495131"/>
                <a:gd name="connsiteY0-82" fmla="*/ 0 h 3960813"/>
                <a:gd name="connsiteX1-83" fmla="*/ 5495131 w 5495131"/>
                <a:gd name="connsiteY1-84" fmla="*/ 942975 h 3960813"/>
                <a:gd name="connsiteX2-85" fmla="*/ 4647406 w 5495131"/>
                <a:gd name="connsiteY2-86" fmla="*/ 3255963 h 3960813"/>
                <a:gd name="connsiteX3-87" fmla="*/ 238125 w 5495131"/>
                <a:gd name="connsiteY3-88" fmla="*/ 3960813 h 3960813"/>
                <a:gd name="connsiteX4-89" fmla="*/ 0 w 5495131"/>
                <a:gd name="connsiteY4-90" fmla="*/ 0 h 3960813"/>
                <a:gd name="connsiteX0-91" fmla="*/ 0 w 6142831"/>
                <a:gd name="connsiteY0-92" fmla="*/ 0 h 3475038"/>
                <a:gd name="connsiteX1-93" fmla="*/ 6142831 w 6142831"/>
                <a:gd name="connsiteY1-94" fmla="*/ 457200 h 3475038"/>
                <a:gd name="connsiteX2-95" fmla="*/ 5295106 w 6142831"/>
                <a:gd name="connsiteY2-96" fmla="*/ 2770188 h 3475038"/>
                <a:gd name="connsiteX3-97" fmla="*/ 885825 w 6142831"/>
                <a:gd name="connsiteY3-98" fmla="*/ 3475038 h 3475038"/>
                <a:gd name="connsiteX4-99" fmla="*/ 0 w 6142831"/>
                <a:gd name="connsiteY4-100" fmla="*/ 0 h 3475038"/>
                <a:gd name="connsiteX0-101" fmla="*/ 0 w 5695156"/>
                <a:gd name="connsiteY0-102" fmla="*/ 0 h 3732213"/>
                <a:gd name="connsiteX1-103" fmla="*/ 5695156 w 5695156"/>
                <a:gd name="connsiteY1-104" fmla="*/ 714375 h 3732213"/>
                <a:gd name="connsiteX2-105" fmla="*/ 4847431 w 5695156"/>
                <a:gd name="connsiteY2-106" fmla="*/ 3027363 h 3732213"/>
                <a:gd name="connsiteX3-107" fmla="*/ 438150 w 5695156"/>
                <a:gd name="connsiteY3-108" fmla="*/ 3732213 h 3732213"/>
                <a:gd name="connsiteX4-109" fmla="*/ 0 w 5695156"/>
                <a:gd name="connsiteY4-110" fmla="*/ 0 h 3732213"/>
                <a:gd name="connsiteX0-111" fmla="*/ 0 w 5695156"/>
                <a:gd name="connsiteY0-112" fmla="*/ 0 h 3856038"/>
                <a:gd name="connsiteX1-113" fmla="*/ 5695156 w 5695156"/>
                <a:gd name="connsiteY1-114" fmla="*/ 714375 h 3856038"/>
                <a:gd name="connsiteX2-115" fmla="*/ 4847431 w 5695156"/>
                <a:gd name="connsiteY2-116" fmla="*/ 3027363 h 3856038"/>
                <a:gd name="connsiteX3-117" fmla="*/ 1419225 w 5695156"/>
                <a:gd name="connsiteY3-118" fmla="*/ 3856038 h 3856038"/>
                <a:gd name="connsiteX4-119" fmla="*/ 0 w 5695156"/>
                <a:gd name="connsiteY4-120" fmla="*/ 0 h 3856038"/>
                <a:gd name="connsiteX0-121" fmla="*/ 0 w 5695156"/>
                <a:gd name="connsiteY0-122" fmla="*/ 0 h 3865563"/>
                <a:gd name="connsiteX1-123" fmla="*/ 5695156 w 5695156"/>
                <a:gd name="connsiteY1-124" fmla="*/ 714375 h 3865563"/>
                <a:gd name="connsiteX2-125" fmla="*/ 4847431 w 5695156"/>
                <a:gd name="connsiteY2-126" fmla="*/ 3027363 h 3865563"/>
                <a:gd name="connsiteX3-127" fmla="*/ 1028700 w 5695156"/>
                <a:gd name="connsiteY3-128" fmla="*/ 3865563 h 3865563"/>
                <a:gd name="connsiteX4-129" fmla="*/ 0 w 5695156"/>
                <a:gd name="connsiteY4-130" fmla="*/ 0 h 3865563"/>
                <a:gd name="connsiteX0-131" fmla="*/ 0 w 5904706"/>
                <a:gd name="connsiteY0-132" fmla="*/ 0 h 3865563"/>
                <a:gd name="connsiteX1-133" fmla="*/ 5904706 w 5904706"/>
                <a:gd name="connsiteY1-134" fmla="*/ 638175 h 3865563"/>
                <a:gd name="connsiteX2-135" fmla="*/ 4847431 w 5904706"/>
                <a:gd name="connsiteY2-136" fmla="*/ 3027363 h 3865563"/>
                <a:gd name="connsiteX3-137" fmla="*/ 1028700 w 5904706"/>
                <a:gd name="connsiteY3-138" fmla="*/ 3865563 h 3865563"/>
                <a:gd name="connsiteX4-139" fmla="*/ 0 w 5904706"/>
                <a:gd name="connsiteY4-140" fmla="*/ 0 h 3865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04706" h="3865563">
                  <a:moveTo>
                    <a:pt x="0" y="0"/>
                  </a:moveTo>
                  <a:lnTo>
                    <a:pt x="5904706" y="638175"/>
                  </a:lnTo>
                  <a:lnTo>
                    <a:pt x="4847431" y="3027363"/>
                  </a:lnTo>
                  <a:lnTo>
                    <a:pt x="1028700" y="38655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6B4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27114" y="724877"/>
              <a:ext cx="1133644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703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nodeType="after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-11800781" y="-5702011"/>
            <a:ext cx="26022300" cy="159067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Freeform 6"/>
          <p:cNvSpPr/>
          <p:nvPr/>
        </p:nvSpPr>
        <p:spPr bwMode="auto">
          <a:xfrm>
            <a:off x="7629525" y="0"/>
            <a:ext cx="1514475" cy="2243138"/>
          </a:xfrm>
          <a:custGeom>
            <a:avLst/>
            <a:gdLst>
              <a:gd name="T0" fmla="*/ 1327 w 4772"/>
              <a:gd name="T1" fmla="*/ 0 h 7065"/>
              <a:gd name="T2" fmla="*/ 0 w 4772"/>
              <a:gd name="T3" fmla="*/ 1778 h 7065"/>
              <a:gd name="T4" fmla="*/ 4772 w 4772"/>
              <a:gd name="T5" fmla="*/ 7065 h 7065"/>
              <a:gd name="T6" fmla="*/ 4772 w 4772"/>
              <a:gd name="T7" fmla="*/ 0 h 7065"/>
              <a:gd name="T8" fmla="*/ 1327 w 4772"/>
              <a:gd name="T9" fmla="*/ 0 h 7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72" h="7065">
                <a:moveTo>
                  <a:pt x="1327" y="0"/>
                </a:moveTo>
                <a:lnTo>
                  <a:pt x="0" y="1778"/>
                </a:lnTo>
                <a:lnTo>
                  <a:pt x="4772" y="7065"/>
                </a:lnTo>
                <a:lnTo>
                  <a:pt x="4772" y="0"/>
                </a:lnTo>
                <a:lnTo>
                  <a:pt x="1327" y="0"/>
                </a:lnTo>
                <a:close/>
              </a:path>
            </a:pathLst>
          </a:custGeom>
          <a:solidFill>
            <a:srgbClr val="0283C4"/>
          </a:solidFill>
          <a:ln w="3175">
            <a:solidFill>
              <a:srgbClr val="0283C4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7"/>
          <p:cNvSpPr/>
          <p:nvPr/>
        </p:nvSpPr>
        <p:spPr bwMode="auto">
          <a:xfrm>
            <a:off x="7629525" y="565150"/>
            <a:ext cx="1514475" cy="3027363"/>
          </a:xfrm>
          <a:custGeom>
            <a:avLst/>
            <a:gdLst>
              <a:gd name="T0" fmla="*/ 4772 w 4772"/>
              <a:gd name="T1" fmla="*/ 5287 h 9538"/>
              <a:gd name="T2" fmla="*/ 0 w 4772"/>
              <a:gd name="T3" fmla="*/ 0 h 9538"/>
              <a:gd name="T4" fmla="*/ 1507 w 4772"/>
              <a:gd name="T5" fmla="*/ 9538 h 9538"/>
              <a:gd name="T6" fmla="*/ 4772 w 4772"/>
              <a:gd name="T7" fmla="*/ 5287 h 9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72" h="9538">
                <a:moveTo>
                  <a:pt x="4772" y="5287"/>
                </a:moveTo>
                <a:lnTo>
                  <a:pt x="0" y="0"/>
                </a:lnTo>
                <a:lnTo>
                  <a:pt x="1507" y="9538"/>
                </a:lnTo>
                <a:lnTo>
                  <a:pt x="4772" y="5287"/>
                </a:lnTo>
                <a:close/>
              </a:path>
            </a:pathLst>
          </a:custGeom>
          <a:solidFill>
            <a:srgbClr val="1B92CC"/>
          </a:solidFill>
          <a:ln w="3175">
            <a:solidFill>
              <a:srgbClr val="1B92C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8"/>
          <p:cNvSpPr/>
          <p:nvPr/>
        </p:nvSpPr>
        <p:spPr bwMode="auto">
          <a:xfrm>
            <a:off x="7807325" y="4506913"/>
            <a:ext cx="1336675" cy="636588"/>
          </a:xfrm>
          <a:custGeom>
            <a:avLst/>
            <a:gdLst>
              <a:gd name="T0" fmla="*/ 4210 w 4210"/>
              <a:gd name="T1" fmla="*/ 2004 h 2004"/>
              <a:gd name="T2" fmla="*/ 4210 w 4210"/>
              <a:gd name="T3" fmla="*/ 0 h 2004"/>
              <a:gd name="T4" fmla="*/ 0 w 4210"/>
              <a:gd name="T5" fmla="*/ 2004 h 2004"/>
              <a:gd name="T6" fmla="*/ 4210 w 4210"/>
              <a:gd name="T7" fmla="*/ 2004 h 2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10" h="2004">
                <a:moveTo>
                  <a:pt x="4210" y="2004"/>
                </a:moveTo>
                <a:lnTo>
                  <a:pt x="4210" y="0"/>
                </a:lnTo>
                <a:lnTo>
                  <a:pt x="0" y="2004"/>
                </a:lnTo>
                <a:lnTo>
                  <a:pt x="4210" y="2004"/>
                </a:lnTo>
                <a:close/>
              </a:path>
            </a:pathLst>
          </a:custGeom>
          <a:solidFill>
            <a:srgbClr val="2BA22C"/>
          </a:solidFill>
          <a:ln w="3175">
            <a:solidFill>
              <a:srgbClr val="2BA22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9"/>
          <p:cNvSpPr/>
          <p:nvPr/>
        </p:nvSpPr>
        <p:spPr bwMode="auto">
          <a:xfrm>
            <a:off x="8107363" y="2243138"/>
            <a:ext cx="1036638" cy="2263775"/>
          </a:xfrm>
          <a:custGeom>
            <a:avLst/>
            <a:gdLst>
              <a:gd name="T0" fmla="*/ 0 w 3265"/>
              <a:gd name="T1" fmla="*/ 4251 h 7131"/>
              <a:gd name="T2" fmla="*/ 3265 w 3265"/>
              <a:gd name="T3" fmla="*/ 7131 h 7131"/>
              <a:gd name="T4" fmla="*/ 3265 w 3265"/>
              <a:gd name="T5" fmla="*/ 0 h 7131"/>
              <a:gd name="T6" fmla="*/ 0 w 3265"/>
              <a:gd name="T7" fmla="*/ 4251 h 7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65" h="7131">
                <a:moveTo>
                  <a:pt x="0" y="4251"/>
                </a:moveTo>
                <a:lnTo>
                  <a:pt x="3265" y="7131"/>
                </a:lnTo>
                <a:lnTo>
                  <a:pt x="3265" y="0"/>
                </a:lnTo>
                <a:lnTo>
                  <a:pt x="0" y="4251"/>
                </a:lnTo>
                <a:close/>
              </a:path>
            </a:pathLst>
          </a:custGeom>
          <a:solidFill>
            <a:srgbClr val="76B421"/>
          </a:solidFill>
          <a:ln w="3175">
            <a:solidFill>
              <a:srgbClr val="76B42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10"/>
          <p:cNvSpPr/>
          <p:nvPr/>
        </p:nvSpPr>
        <p:spPr bwMode="auto">
          <a:xfrm>
            <a:off x="7807325" y="3592513"/>
            <a:ext cx="1336675" cy="1550988"/>
          </a:xfrm>
          <a:custGeom>
            <a:avLst/>
            <a:gdLst>
              <a:gd name="T0" fmla="*/ 4210 w 4210"/>
              <a:gd name="T1" fmla="*/ 2880 h 4884"/>
              <a:gd name="T2" fmla="*/ 945 w 4210"/>
              <a:gd name="T3" fmla="*/ 0 h 4884"/>
              <a:gd name="T4" fmla="*/ 0 w 4210"/>
              <a:gd name="T5" fmla="*/ 4884 h 4884"/>
              <a:gd name="T6" fmla="*/ 4210 w 4210"/>
              <a:gd name="T7" fmla="*/ 2880 h 4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10" h="4884">
                <a:moveTo>
                  <a:pt x="4210" y="2880"/>
                </a:moveTo>
                <a:lnTo>
                  <a:pt x="945" y="0"/>
                </a:lnTo>
                <a:lnTo>
                  <a:pt x="0" y="4884"/>
                </a:lnTo>
                <a:lnTo>
                  <a:pt x="4210" y="2880"/>
                </a:lnTo>
                <a:close/>
              </a:path>
            </a:pathLst>
          </a:custGeom>
          <a:solidFill>
            <a:srgbClr val="5DAE25"/>
          </a:solidFill>
          <a:ln w="3175">
            <a:solidFill>
              <a:srgbClr val="5DAE25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19"/>
          <p:cNvSpPr/>
          <p:nvPr/>
        </p:nvSpPr>
        <p:spPr bwMode="auto">
          <a:xfrm>
            <a:off x="0" y="0"/>
            <a:ext cx="442913" cy="3271838"/>
          </a:xfrm>
          <a:custGeom>
            <a:avLst/>
            <a:gdLst>
              <a:gd name="T0" fmla="*/ 1395 w 1395"/>
              <a:gd name="T1" fmla="*/ 4500 h 10304"/>
              <a:gd name="T2" fmla="*/ 0 w 1395"/>
              <a:gd name="T3" fmla="*/ 0 h 10304"/>
              <a:gd name="T4" fmla="*/ 0 w 1395"/>
              <a:gd name="T5" fmla="*/ 10304 h 10304"/>
              <a:gd name="T6" fmla="*/ 1395 w 1395"/>
              <a:gd name="T7" fmla="*/ 4500 h 10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95" h="10304">
                <a:moveTo>
                  <a:pt x="1395" y="4500"/>
                </a:moveTo>
                <a:lnTo>
                  <a:pt x="0" y="0"/>
                </a:lnTo>
                <a:lnTo>
                  <a:pt x="0" y="10304"/>
                </a:lnTo>
                <a:lnTo>
                  <a:pt x="1395" y="4500"/>
                </a:lnTo>
                <a:close/>
              </a:path>
            </a:pathLst>
          </a:custGeom>
          <a:solidFill>
            <a:srgbClr val="FCC31A"/>
          </a:solidFill>
          <a:ln w="3175">
            <a:solidFill>
              <a:srgbClr val="FCC31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095616" y="1745980"/>
            <a:ext cx="3192686" cy="689035"/>
            <a:chOff x="985838" y="1657349"/>
            <a:chExt cx="3192686" cy="689035"/>
          </a:xfrm>
        </p:grpSpPr>
        <p:grpSp>
          <p:nvGrpSpPr>
            <p:cNvPr id="40" name="组合 39"/>
            <p:cNvGrpSpPr/>
            <p:nvPr/>
          </p:nvGrpSpPr>
          <p:grpSpPr>
            <a:xfrm>
              <a:off x="985838" y="1657349"/>
              <a:ext cx="808545" cy="689035"/>
              <a:chOff x="985838" y="1657349"/>
              <a:chExt cx="808545" cy="689035"/>
            </a:xfrm>
          </p:grpSpPr>
          <p:sp>
            <p:nvSpPr>
              <p:cNvPr id="43" name="矩形 68"/>
              <p:cNvSpPr/>
              <p:nvPr/>
            </p:nvSpPr>
            <p:spPr>
              <a:xfrm flipH="1" flipV="1">
                <a:off x="985838" y="1657349"/>
                <a:ext cx="808545" cy="689035"/>
              </a:xfrm>
              <a:custGeom>
                <a:avLst/>
                <a:gdLst>
                  <a:gd name="connsiteX0" fmla="*/ 0 w 6285706"/>
                  <a:gd name="connsiteY0" fmla="*/ 0 h 3417888"/>
                  <a:gd name="connsiteX1" fmla="*/ 6285706 w 6285706"/>
                  <a:gd name="connsiteY1" fmla="*/ 0 h 3417888"/>
                  <a:gd name="connsiteX2" fmla="*/ 6285706 w 6285706"/>
                  <a:gd name="connsiteY2" fmla="*/ 3417888 h 3417888"/>
                  <a:gd name="connsiteX3" fmla="*/ 0 w 6285706"/>
                  <a:gd name="connsiteY3" fmla="*/ 3417888 h 3417888"/>
                  <a:gd name="connsiteX4" fmla="*/ 0 w 6285706"/>
                  <a:gd name="connsiteY4" fmla="*/ 0 h 3417888"/>
                  <a:gd name="connsiteX0-1" fmla="*/ 0 w 6285706"/>
                  <a:gd name="connsiteY0-2" fmla="*/ 0 h 3417888"/>
                  <a:gd name="connsiteX1-3" fmla="*/ 6285706 w 6285706"/>
                  <a:gd name="connsiteY1-4" fmla="*/ 0 h 3417888"/>
                  <a:gd name="connsiteX2-5" fmla="*/ 5085556 w 6285706"/>
                  <a:gd name="connsiteY2-6" fmla="*/ 2855913 h 3417888"/>
                  <a:gd name="connsiteX3-7" fmla="*/ 0 w 6285706"/>
                  <a:gd name="connsiteY3-8" fmla="*/ 3417888 h 3417888"/>
                  <a:gd name="connsiteX4-9" fmla="*/ 0 w 6285706"/>
                  <a:gd name="connsiteY4-10" fmla="*/ 0 h 3417888"/>
                  <a:gd name="connsiteX0-11" fmla="*/ 0 w 6800056"/>
                  <a:gd name="connsiteY0-12" fmla="*/ 0 h 3579813"/>
                  <a:gd name="connsiteX1-13" fmla="*/ 6800056 w 6800056"/>
                  <a:gd name="connsiteY1-14" fmla="*/ 161925 h 3579813"/>
                  <a:gd name="connsiteX2-15" fmla="*/ 5599906 w 6800056"/>
                  <a:gd name="connsiteY2-16" fmla="*/ 3017838 h 3579813"/>
                  <a:gd name="connsiteX3-17" fmla="*/ 514350 w 6800056"/>
                  <a:gd name="connsiteY3-18" fmla="*/ 3579813 h 3579813"/>
                  <a:gd name="connsiteX4-19" fmla="*/ 0 w 6800056"/>
                  <a:gd name="connsiteY4-20" fmla="*/ 0 h 3579813"/>
                  <a:gd name="connsiteX0-21" fmla="*/ 0 w 6800056"/>
                  <a:gd name="connsiteY0-22" fmla="*/ 0 h 3589338"/>
                  <a:gd name="connsiteX1-23" fmla="*/ 6800056 w 6800056"/>
                  <a:gd name="connsiteY1-24" fmla="*/ 161925 h 3589338"/>
                  <a:gd name="connsiteX2-25" fmla="*/ 5599906 w 6800056"/>
                  <a:gd name="connsiteY2-26" fmla="*/ 3017838 h 3589338"/>
                  <a:gd name="connsiteX3-27" fmla="*/ 1409700 w 6800056"/>
                  <a:gd name="connsiteY3-28" fmla="*/ 3589338 h 3589338"/>
                  <a:gd name="connsiteX4-29" fmla="*/ 0 w 6800056"/>
                  <a:gd name="connsiteY4-30" fmla="*/ 0 h 3589338"/>
                  <a:gd name="connsiteX0-31" fmla="*/ 0 w 6590506"/>
                  <a:gd name="connsiteY0-32" fmla="*/ 0 h 3589338"/>
                  <a:gd name="connsiteX1-33" fmla="*/ 6590506 w 6590506"/>
                  <a:gd name="connsiteY1-34" fmla="*/ 457200 h 3589338"/>
                  <a:gd name="connsiteX2-35" fmla="*/ 5599906 w 6590506"/>
                  <a:gd name="connsiteY2-36" fmla="*/ 3017838 h 3589338"/>
                  <a:gd name="connsiteX3-37" fmla="*/ 1409700 w 6590506"/>
                  <a:gd name="connsiteY3-38" fmla="*/ 3589338 h 3589338"/>
                  <a:gd name="connsiteX4-39" fmla="*/ 0 w 6590506"/>
                  <a:gd name="connsiteY4-40" fmla="*/ 0 h 3589338"/>
                  <a:gd name="connsiteX0-41" fmla="*/ 85725 w 5180806"/>
                  <a:gd name="connsiteY0-42" fmla="*/ 0 h 3446463"/>
                  <a:gd name="connsiteX1-43" fmla="*/ 5180806 w 5180806"/>
                  <a:gd name="connsiteY1-44" fmla="*/ 314325 h 3446463"/>
                  <a:gd name="connsiteX2-45" fmla="*/ 4190206 w 5180806"/>
                  <a:gd name="connsiteY2-46" fmla="*/ 2874963 h 3446463"/>
                  <a:gd name="connsiteX3-47" fmla="*/ 0 w 5180806"/>
                  <a:gd name="connsiteY3-48" fmla="*/ 3446463 h 3446463"/>
                  <a:gd name="connsiteX4-49" fmla="*/ 85725 w 5180806"/>
                  <a:gd name="connsiteY4-50" fmla="*/ 0 h 3446463"/>
                  <a:gd name="connsiteX0-51" fmla="*/ 304800 w 5399881"/>
                  <a:gd name="connsiteY0-52" fmla="*/ 0 h 3579813"/>
                  <a:gd name="connsiteX1-53" fmla="*/ 5399881 w 5399881"/>
                  <a:gd name="connsiteY1-54" fmla="*/ 314325 h 3579813"/>
                  <a:gd name="connsiteX2-55" fmla="*/ 4409281 w 5399881"/>
                  <a:gd name="connsiteY2-56" fmla="*/ 2874963 h 3579813"/>
                  <a:gd name="connsiteX3-57" fmla="*/ 0 w 5399881"/>
                  <a:gd name="connsiteY3-58" fmla="*/ 3579813 h 3579813"/>
                  <a:gd name="connsiteX4-59" fmla="*/ 304800 w 5399881"/>
                  <a:gd name="connsiteY4-60" fmla="*/ 0 h 3579813"/>
                  <a:gd name="connsiteX0-61" fmla="*/ 304800 w 5085556"/>
                  <a:gd name="connsiteY0-62" fmla="*/ 0 h 3579813"/>
                  <a:gd name="connsiteX1-63" fmla="*/ 5085556 w 5085556"/>
                  <a:gd name="connsiteY1-64" fmla="*/ 0 h 3579813"/>
                  <a:gd name="connsiteX2-65" fmla="*/ 4409281 w 5085556"/>
                  <a:gd name="connsiteY2-66" fmla="*/ 2874963 h 3579813"/>
                  <a:gd name="connsiteX3-67" fmla="*/ 0 w 5085556"/>
                  <a:gd name="connsiteY3-68" fmla="*/ 3579813 h 3579813"/>
                  <a:gd name="connsiteX4-69" fmla="*/ 304800 w 5085556"/>
                  <a:gd name="connsiteY4-70" fmla="*/ 0 h 3579813"/>
                  <a:gd name="connsiteX0-71" fmla="*/ 0 w 5323681"/>
                  <a:gd name="connsiteY0-72" fmla="*/ 0 h 3960813"/>
                  <a:gd name="connsiteX1-73" fmla="*/ 5323681 w 5323681"/>
                  <a:gd name="connsiteY1-74" fmla="*/ 381000 h 3960813"/>
                  <a:gd name="connsiteX2-75" fmla="*/ 4647406 w 5323681"/>
                  <a:gd name="connsiteY2-76" fmla="*/ 3255963 h 3960813"/>
                  <a:gd name="connsiteX3-77" fmla="*/ 238125 w 5323681"/>
                  <a:gd name="connsiteY3-78" fmla="*/ 3960813 h 3960813"/>
                  <a:gd name="connsiteX4-79" fmla="*/ 0 w 5323681"/>
                  <a:gd name="connsiteY4-80" fmla="*/ 0 h 3960813"/>
                  <a:gd name="connsiteX0-81" fmla="*/ 0 w 5495131"/>
                  <a:gd name="connsiteY0-82" fmla="*/ 0 h 3960813"/>
                  <a:gd name="connsiteX1-83" fmla="*/ 5495131 w 5495131"/>
                  <a:gd name="connsiteY1-84" fmla="*/ 942975 h 3960813"/>
                  <a:gd name="connsiteX2-85" fmla="*/ 4647406 w 5495131"/>
                  <a:gd name="connsiteY2-86" fmla="*/ 3255963 h 3960813"/>
                  <a:gd name="connsiteX3-87" fmla="*/ 238125 w 5495131"/>
                  <a:gd name="connsiteY3-88" fmla="*/ 3960813 h 3960813"/>
                  <a:gd name="connsiteX4-89" fmla="*/ 0 w 5495131"/>
                  <a:gd name="connsiteY4-90" fmla="*/ 0 h 3960813"/>
                  <a:gd name="connsiteX0-91" fmla="*/ 0 w 6142831"/>
                  <a:gd name="connsiteY0-92" fmla="*/ 0 h 3475038"/>
                  <a:gd name="connsiteX1-93" fmla="*/ 6142831 w 6142831"/>
                  <a:gd name="connsiteY1-94" fmla="*/ 457200 h 3475038"/>
                  <a:gd name="connsiteX2-95" fmla="*/ 5295106 w 6142831"/>
                  <a:gd name="connsiteY2-96" fmla="*/ 2770188 h 3475038"/>
                  <a:gd name="connsiteX3-97" fmla="*/ 885825 w 6142831"/>
                  <a:gd name="connsiteY3-98" fmla="*/ 3475038 h 3475038"/>
                  <a:gd name="connsiteX4-99" fmla="*/ 0 w 6142831"/>
                  <a:gd name="connsiteY4-100" fmla="*/ 0 h 3475038"/>
                  <a:gd name="connsiteX0-101" fmla="*/ 0 w 5695156"/>
                  <a:gd name="connsiteY0-102" fmla="*/ 0 h 3732213"/>
                  <a:gd name="connsiteX1-103" fmla="*/ 5695156 w 5695156"/>
                  <a:gd name="connsiteY1-104" fmla="*/ 714375 h 3732213"/>
                  <a:gd name="connsiteX2-105" fmla="*/ 4847431 w 5695156"/>
                  <a:gd name="connsiteY2-106" fmla="*/ 3027363 h 3732213"/>
                  <a:gd name="connsiteX3-107" fmla="*/ 438150 w 5695156"/>
                  <a:gd name="connsiteY3-108" fmla="*/ 3732213 h 3732213"/>
                  <a:gd name="connsiteX4-109" fmla="*/ 0 w 5695156"/>
                  <a:gd name="connsiteY4-110" fmla="*/ 0 h 3732213"/>
                  <a:gd name="connsiteX0-111" fmla="*/ 0 w 5695156"/>
                  <a:gd name="connsiteY0-112" fmla="*/ 0 h 3856038"/>
                  <a:gd name="connsiteX1-113" fmla="*/ 5695156 w 5695156"/>
                  <a:gd name="connsiteY1-114" fmla="*/ 714375 h 3856038"/>
                  <a:gd name="connsiteX2-115" fmla="*/ 4847431 w 5695156"/>
                  <a:gd name="connsiteY2-116" fmla="*/ 3027363 h 3856038"/>
                  <a:gd name="connsiteX3-117" fmla="*/ 1419225 w 5695156"/>
                  <a:gd name="connsiteY3-118" fmla="*/ 3856038 h 3856038"/>
                  <a:gd name="connsiteX4-119" fmla="*/ 0 w 5695156"/>
                  <a:gd name="connsiteY4-120" fmla="*/ 0 h 3856038"/>
                  <a:gd name="connsiteX0-121" fmla="*/ 0 w 5695156"/>
                  <a:gd name="connsiteY0-122" fmla="*/ 0 h 3865563"/>
                  <a:gd name="connsiteX1-123" fmla="*/ 5695156 w 5695156"/>
                  <a:gd name="connsiteY1-124" fmla="*/ 714375 h 3865563"/>
                  <a:gd name="connsiteX2-125" fmla="*/ 4847431 w 5695156"/>
                  <a:gd name="connsiteY2-126" fmla="*/ 3027363 h 3865563"/>
                  <a:gd name="connsiteX3-127" fmla="*/ 1028700 w 5695156"/>
                  <a:gd name="connsiteY3-128" fmla="*/ 3865563 h 3865563"/>
                  <a:gd name="connsiteX4-129" fmla="*/ 0 w 5695156"/>
                  <a:gd name="connsiteY4-130" fmla="*/ 0 h 3865563"/>
                  <a:gd name="connsiteX0-131" fmla="*/ 0 w 5904706"/>
                  <a:gd name="connsiteY0-132" fmla="*/ 0 h 3865563"/>
                  <a:gd name="connsiteX1-133" fmla="*/ 5904706 w 5904706"/>
                  <a:gd name="connsiteY1-134" fmla="*/ 638175 h 3865563"/>
                  <a:gd name="connsiteX2-135" fmla="*/ 4847431 w 5904706"/>
                  <a:gd name="connsiteY2-136" fmla="*/ 3027363 h 3865563"/>
                  <a:gd name="connsiteX3-137" fmla="*/ 1028700 w 5904706"/>
                  <a:gd name="connsiteY3-138" fmla="*/ 3865563 h 3865563"/>
                  <a:gd name="connsiteX4-139" fmla="*/ 0 w 5904706"/>
                  <a:gd name="connsiteY4-140" fmla="*/ 0 h 38655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5904706" h="3865563">
                    <a:moveTo>
                      <a:pt x="0" y="0"/>
                    </a:moveTo>
                    <a:lnTo>
                      <a:pt x="5904706" y="638175"/>
                    </a:lnTo>
                    <a:lnTo>
                      <a:pt x="4847431" y="3027363"/>
                    </a:lnTo>
                    <a:lnTo>
                      <a:pt x="1028700" y="38655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6B4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166978" y="1709478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1916366" y="1793401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b="1" dirty="0">
                  <a:solidFill>
                    <a:srgbClr val="017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社团主要活动及特点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10750" y="3422524"/>
            <a:ext cx="2478495" cy="689035"/>
            <a:chOff x="985838" y="1657349"/>
            <a:chExt cx="2478495" cy="689035"/>
          </a:xfrm>
        </p:grpSpPr>
        <p:grpSp>
          <p:nvGrpSpPr>
            <p:cNvPr id="46" name="组合 45"/>
            <p:cNvGrpSpPr/>
            <p:nvPr/>
          </p:nvGrpSpPr>
          <p:grpSpPr>
            <a:xfrm>
              <a:off x="985838" y="1657349"/>
              <a:ext cx="808545" cy="689035"/>
              <a:chOff x="985838" y="1657349"/>
              <a:chExt cx="808545" cy="689035"/>
            </a:xfrm>
          </p:grpSpPr>
          <p:sp>
            <p:nvSpPr>
              <p:cNvPr id="49" name="矩形 68"/>
              <p:cNvSpPr/>
              <p:nvPr/>
            </p:nvSpPr>
            <p:spPr>
              <a:xfrm flipH="1" flipV="1">
                <a:off x="985838" y="1657349"/>
                <a:ext cx="808545" cy="689035"/>
              </a:xfrm>
              <a:custGeom>
                <a:avLst/>
                <a:gdLst>
                  <a:gd name="connsiteX0" fmla="*/ 0 w 6285706"/>
                  <a:gd name="connsiteY0" fmla="*/ 0 h 3417888"/>
                  <a:gd name="connsiteX1" fmla="*/ 6285706 w 6285706"/>
                  <a:gd name="connsiteY1" fmla="*/ 0 h 3417888"/>
                  <a:gd name="connsiteX2" fmla="*/ 6285706 w 6285706"/>
                  <a:gd name="connsiteY2" fmla="*/ 3417888 h 3417888"/>
                  <a:gd name="connsiteX3" fmla="*/ 0 w 6285706"/>
                  <a:gd name="connsiteY3" fmla="*/ 3417888 h 3417888"/>
                  <a:gd name="connsiteX4" fmla="*/ 0 w 6285706"/>
                  <a:gd name="connsiteY4" fmla="*/ 0 h 3417888"/>
                  <a:gd name="connsiteX0-1" fmla="*/ 0 w 6285706"/>
                  <a:gd name="connsiteY0-2" fmla="*/ 0 h 3417888"/>
                  <a:gd name="connsiteX1-3" fmla="*/ 6285706 w 6285706"/>
                  <a:gd name="connsiteY1-4" fmla="*/ 0 h 3417888"/>
                  <a:gd name="connsiteX2-5" fmla="*/ 5085556 w 6285706"/>
                  <a:gd name="connsiteY2-6" fmla="*/ 2855913 h 3417888"/>
                  <a:gd name="connsiteX3-7" fmla="*/ 0 w 6285706"/>
                  <a:gd name="connsiteY3-8" fmla="*/ 3417888 h 3417888"/>
                  <a:gd name="connsiteX4-9" fmla="*/ 0 w 6285706"/>
                  <a:gd name="connsiteY4-10" fmla="*/ 0 h 3417888"/>
                  <a:gd name="connsiteX0-11" fmla="*/ 0 w 6800056"/>
                  <a:gd name="connsiteY0-12" fmla="*/ 0 h 3579813"/>
                  <a:gd name="connsiteX1-13" fmla="*/ 6800056 w 6800056"/>
                  <a:gd name="connsiteY1-14" fmla="*/ 161925 h 3579813"/>
                  <a:gd name="connsiteX2-15" fmla="*/ 5599906 w 6800056"/>
                  <a:gd name="connsiteY2-16" fmla="*/ 3017838 h 3579813"/>
                  <a:gd name="connsiteX3-17" fmla="*/ 514350 w 6800056"/>
                  <a:gd name="connsiteY3-18" fmla="*/ 3579813 h 3579813"/>
                  <a:gd name="connsiteX4-19" fmla="*/ 0 w 6800056"/>
                  <a:gd name="connsiteY4-20" fmla="*/ 0 h 3579813"/>
                  <a:gd name="connsiteX0-21" fmla="*/ 0 w 6800056"/>
                  <a:gd name="connsiteY0-22" fmla="*/ 0 h 3589338"/>
                  <a:gd name="connsiteX1-23" fmla="*/ 6800056 w 6800056"/>
                  <a:gd name="connsiteY1-24" fmla="*/ 161925 h 3589338"/>
                  <a:gd name="connsiteX2-25" fmla="*/ 5599906 w 6800056"/>
                  <a:gd name="connsiteY2-26" fmla="*/ 3017838 h 3589338"/>
                  <a:gd name="connsiteX3-27" fmla="*/ 1409700 w 6800056"/>
                  <a:gd name="connsiteY3-28" fmla="*/ 3589338 h 3589338"/>
                  <a:gd name="connsiteX4-29" fmla="*/ 0 w 6800056"/>
                  <a:gd name="connsiteY4-30" fmla="*/ 0 h 3589338"/>
                  <a:gd name="connsiteX0-31" fmla="*/ 0 w 6590506"/>
                  <a:gd name="connsiteY0-32" fmla="*/ 0 h 3589338"/>
                  <a:gd name="connsiteX1-33" fmla="*/ 6590506 w 6590506"/>
                  <a:gd name="connsiteY1-34" fmla="*/ 457200 h 3589338"/>
                  <a:gd name="connsiteX2-35" fmla="*/ 5599906 w 6590506"/>
                  <a:gd name="connsiteY2-36" fmla="*/ 3017838 h 3589338"/>
                  <a:gd name="connsiteX3-37" fmla="*/ 1409700 w 6590506"/>
                  <a:gd name="connsiteY3-38" fmla="*/ 3589338 h 3589338"/>
                  <a:gd name="connsiteX4-39" fmla="*/ 0 w 6590506"/>
                  <a:gd name="connsiteY4-40" fmla="*/ 0 h 3589338"/>
                  <a:gd name="connsiteX0-41" fmla="*/ 85725 w 5180806"/>
                  <a:gd name="connsiteY0-42" fmla="*/ 0 h 3446463"/>
                  <a:gd name="connsiteX1-43" fmla="*/ 5180806 w 5180806"/>
                  <a:gd name="connsiteY1-44" fmla="*/ 314325 h 3446463"/>
                  <a:gd name="connsiteX2-45" fmla="*/ 4190206 w 5180806"/>
                  <a:gd name="connsiteY2-46" fmla="*/ 2874963 h 3446463"/>
                  <a:gd name="connsiteX3-47" fmla="*/ 0 w 5180806"/>
                  <a:gd name="connsiteY3-48" fmla="*/ 3446463 h 3446463"/>
                  <a:gd name="connsiteX4-49" fmla="*/ 85725 w 5180806"/>
                  <a:gd name="connsiteY4-50" fmla="*/ 0 h 3446463"/>
                  <a:gd name="connsiteX0-51" fmla="*/ 304800 w 5399881"/>
                  <a:gd name="connsiteY0-52" fmla="*/ 0 h 3579813"/>
                  <a:gd name="connsiteX1-53" fmla="*/ 5399881 w 5399881"/>
                  <a:gd name="connsiteY1-54" fmla="*/ 314325 h 3579813"/>
                  <a:gd name="connsiteX2-55" fmla="*/ 4409281 w 5399881"/>
                  <a:gd name="connsiteY2-56" fmla="*/ 2874963 h 3579813"/>
                  <a:gd name="connsiteX3-57" fmla="*/ 0 w 5399881"/>
                  <a:gd name="connsiteY3-58" fmla="*/ 3579813 h 3579813"/>
                  <a:gd name="connsiteX4-59" fmla="*/ 304800 w 5399881"/>
                  <a:gd name="connsiteY4-60" fmla="*/ 0 h 3579813"/>
                  <a:gd name="connsiteX0-61" fmla="*/ 304800 w 5085556"/>
                  <a:gd name="connsiteY0-62" fmla="*/ 0 h 3579813"/>
                  <a:gd name="connsiteX1-63" fmla="*/ 5085556 w 5085556"/>
                  <a:gd name="connsiteY1-64" fmla="*/ 0 h 3579813"/>
                  <a:gd name="connsiteX2-65" fmla="*/ 4409281 w 5085556"/>
                  <a:gd name="connsiteY2-66" fmla="*/ 2874963 h 3579813"/>
                  <a:gd name="connsiteX3-67" fmla="*/ 0 w 5085556"/>
                  <a:gd name="connsiteY3-68" fmla="*/ 3579813 h 3579813"/>
                  <a:gd name="connsiteX4-69" fmla="*/ 304800 w 5085556"/>
                  <a:gd name="connsiteY4-70" fmla="*/ 0 h 3579813"/>
                  <a:gd name="connsiteX0-71" fmla="*/ 0 w 5323681"/>
                  <a:gd name="connsiteY0-72" fmla="*/ 0 h 3960813"/>
                  <a:gd name="connsiteX1-73" fmla="*/ 5323681 w 5323681"/>
                  <a:gd name="connsiteY1-74" fmla="*/ 381000 h 3960813"/>
                  <a:gd name="connsiteX2-75" fmla="*/ 4647406 w 5323681"/>
                  <a:gd name="connsiteY2-76" fmla="*/ 3255963 h 3960813"/>
                  <a:gd name="connsiteX3-77" fmla="*/ 238125 w 5323681"/>
                  <a:gd name="connsiteY3-78" fmla="*/ 3960813 h 3960813"/>
                  <a:gd name="connsiteX4-79" fmla="*/ 0 w 5323681"/>
                  <a:gd name="connsiteY4-80" fmla="*/ 0 h 3960813"/>
                  <a:gd name="connsiteX0-81" fmla="*/ 0 w 5495131"/>
                  <a:gd name="connsiteY0-82" fmla="*/ 0 h 3960813"/>
                  <a:gd name="connsiteX1-83" fmla="*/ 5495131 w 5495131"/>
                  <a:gd name="connsiteY1-84" fmla="*/ 942975 h 3960813"/>
                  <a:gd name="connsiteX2-85" fmla="*/ 4647406 w 5495131"/>
                  <a:gd name="connsiteY2-86" fmla="*/ 3255963 h 3960813"/>
                  <a:gd name="connsiteX3-87" fmla="*/ 238125 w 5495131"/>
                  <a:gd name="connsiteY3-88" fmla="*/ 3960813 h 3960813"/>
                  <a:gd name="connsiteX4-89" fmla="*/ 0 w 5495131"/>
                  <a:gd name="connsiteY4-90" fmla="*/ 0 h 3960813"/>
                  <a:gd name="connsiteX0-91" fmla="*/ 0 w 6142831"/>
                  <a:gd name="connsiteY0-92" fmla="*/ 0 h 3475038"/>
                  <a:gd name="connsiteX1-93" fmla="*/ 6142831 w 6142831"/>
                  <a:gd name="connsiteY1-94" fmla="*/ 457200 h 3475038"/>
                  <a:gd name="connsiteX2-95" fmla="*/ 5295106 w 6142831"/>
                  <a:gd name="connsiteY2-96" fmla="*/ 2770188 h 3475038"/>
                  <a:gd name="connsiteX3-97" fmla="*/ 885825 w 6142831"/>
                  <a:gd name="connsiteY3-98" fmla="*/ 3475038 h 3475038"/>
                  <a:gd name="connsiteX4-99" fmla="*/ 0 w 6142831"/>
                  <a:gd name="connsiteY4-100" fmla="*/ 0 h 3475038"/>
                  <a:gd name="connsiteX0-101" fmla="*/ 0 w 5695156"/>
                  <a:gd name="connsiteY0-102" fmla="*/ 0 h 3732213"/>
                  <a:gd name="connsiteX1-103" fmla="*/ 5695156 w 5695156"/>
                  <a:gd name="connsiteY1-104" fmla="*/ 714375 h 3732213"/>
                  <a:gd name="connsiteX2-105" fmla="*/ 4847431 w 5695156"/>
                  <a:gd name="connsiteY2-106" fmla="*/ 3027363 h 3732213"/>
                  <a:gd name="connsiteX3-107" fmla="*/ 438150 w 5695156"/>
                  <a:gd name="connsiteY3-108" fmla="*/ 3732213 h 3732213"/>
                  <a:gd name="connsiteX4-109" fmla="*/ 0 w 5695156"/>
                  <a:gd name="connsiteY4-110" fmla="*/ 0 h 3732213"/>
                  <a:gd name="connsiteX0-111" fmla="*/ 0 w 5695156"/>
                  <a:gd name="connsiteY0-112" fmla="*/ 0 h 3856038"/>
                  <a:gd name="connsiteX1-113" fmla="*/ 5695156 w 5695156"/>
                  <a:gd name="connsiteY1-114" fmla="*/ 714375 h 3856038"/>
                  <a:gd name="connsiteX2-115" fmla="*/ 4847431 w 5695156"/>
                  <a:gd name="connsiteY2-116" fmla="*/ 3027363 h 3856038"/>
                  <a:gd name="connsiteX3-117" fmla="*/ 1419225 w 5695156"/>
                  <a:gd name="connsiteY3-118" fmla="*/ 3856038 h 3856038"/>
                  <a:gd name="connsiteX4-119" fmla="*/ 0 w 5695156"/>
                  <a:gd name="connsiteY4-120" fmla="*/ 0 h 3856038"/>
                  <a:gd name="connsiteX0-121" fmla="*/ 0 w 5695156"/>
                  <a:gd name="connsiteY0-122" fmla="*/ 0 h 3865563"/>
                  <a:gd name="connsiteX1-123" fmla="*/ 5695156 w 5695156"/>
                  <a:gd name="connsiteY1-124" fmla="*/ 714375 h 3865563"/>
                  <a:gd name="connsiteX2-125" fmla="*/ 4847431 w 5695156"/>
                  <a:gd name="connsiteY2-126" fmla="*/ 3027363 h 3865563"/>
                  <a:gd name="connsiteX3-127" fmla="*/ 1028700 w 5695156"/>
                  <a:gd name="connsiteY3-128" fmla="*/ 3865563 h 3865563"/>
                  <a:gd name="connsiteX4-129" fmla="*/ 0 w 5695156"/>
                  <a:gd name="connsiteY4-130" fmla="*/ 0 h 3865563"/>
                  <a:gd name="connsiteX0-131" fmla="*/ 0 w 5904706"/>
                  <a:gd name="connsiteY0-132" fmla="*/ 0 h 3865563"/>
                  <a:gd name="connsiteX1-133" fmla="*/ 5904706 w 5904706"/>
                  <a:gd name="connsiteY1-134" fmla="*/ 638175 h 3865563"/>
                  <a:gd name="connsiteX2-135" fmla="*/ 4847431 w 5904706"/>
                  <a:gd name="connsiteY2-136" fmla="*/ 3027363 h 3865563"/>
                  <a:gd name="connsiteX3-137" fmla="*/ 1028700 w 5904706"/>
                  <a:gd name="connsiteY3-138" fmla="*/ 3865563 h 3865563"/>
                  <a:gd name="connsiteX4-139" fmla="*/ 0 w 5904706"/>
                  <a:gd name="connsiteY4-140" fmla="*/ 0 h 38655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5904706" h="3865563">
                    <a:moveTo>
                      <a:pt x="0" y="0"/>
                    </a:moveTo>
                    <a:lnTo>
                      <a:pt x="5904706" y="638175"/>
                    </a:lnTo>
                    <a:lnTo>
                      <a:pt x="4847431" y="3027363"/>
                    </a:lnTo>
                    <a:lnTo>
                      <a:pt x="1028700" y="38655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6B4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192406" y="1731780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1894673" y="181338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b="1" dirty="0">
                  <a:solidFill>
                    <a:srgbClr val="017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新生招募条件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92560" y="3422524"/>
            <a:ext cx="2535253" cy="689035"/>
            <a:chOff x="985838" y="1657349"/>
            <a:chExt cx="2535253" cy="689035"/>
          </a:xfrm>
        </p:grpSpPr>
        <p:grpSp>
          <p:nvGrpSpPr>
            <p:cNvPr id="52" name="组合 51"/>
            <p:cNvGrpSpPr/>
            <p:nvPr/>
          </p:nvGrpSpPr>
          <p:grpSpPr>
            <a:xfrm>
              <a:off x="985838" y="1657349"/>
              <a:ext cx="808545" cy="689035"/>
              <a:chOff x="985838" y="1657349"/>
              <a:chExt cx="808545" cy="689035"/>
            </a:xfrm>
          </p:grpSpPr>
          <p:sp>
            <p:nvSpPr>
              <p:cNvPr id="55" name="矩形 68"/>
              <p:cNvSpPr/>
              <p:nvPr/>
            </p:nvSpPr>
            <p:spPr>
              <a:xfrm flipH="1" flipV="1">
                <a:off x="985838" y="1657349"/>
                <a:ext cx="808545" cy="689035"/>
              </a:xfrm>
              <a:custGeom>
                <a:avLst/>
                <a:gdLst>
                  <a:gd name="connsiteX0" fmla="*/ 0 w 6285706"/>
                  <a:gd name="connsiteY0" fmla="*/ 0 h 3417888"/>
                  <a:gd name="connsiteX1" fmla="*/ 6285706 w 6285706"/>
                  <a:gd name="connsiteY1" fmla="*/ 0 h 3417888"/>
                  <a:gd name="connsiteX2" fmla="*/ 6285706 w 6285706"/>
                  <a:gd name="connsiteY2" fmla="*/ 3417888 h 3417888"/>
                  <a:gd name="connsiteX3" fmla="*/ 0 w 6285706"/>
                  <a:gd name="connsiteY3" fmla="*/ 3417888 h 3417888"/>
                  <a:gd name="connsiteX4" fmla="*/ 0 w 6285706"/>
                  <a:gd name="connsiteY4" fmla="*/ 0 h 3417888"/>
                  <a:gd name="connsiteX0-1" fmla="*/ 0 w 6285706"/>
                  <a:gd name="connsiteY0-2" fmla="*/ 0 h 3417888"/>
                  <a:gd name="connsiteX1-3" fmla="*/ 6285706 w 6285706"/>
                  <a:gd name="connsiteY1-4" fmla="*/ 0 h 3417888"/>
                  <a:gd name="connsiteX2-5" fmla="*/ 5085556 w 6285706"/>
                  <a:gd name="connsiteY2-6" fmla="*/ 2855913 h 3417888"/>
                  <a:gd name="connsiteX3-7" fmla="*/ 0 w 6285706"/>
                  <a:gd name="connsiteY3-8" fmla="*/ 3417888 h 3417888"/>
                  <a:gd name="connsiteX4-9" fmla="*/ 0 w 6285706"/>
                  <a:gd name="connsiteY4-10" fmla="*/ 0 h 3417888"/>
                  <a:gd name="connsiteX0-11" fmla="*/ 0 w 6800056"/>
                  <a:gd name="connsiteY0-12" fmla="*/ 0 h 3579813"/>
                  <a:gd name="connsiteX1-13" fmla="*/ 6800056 w 6800056"/>
                  <a:gd name="connsiteY1-14" fmla="*/ 161925 h 3579813"/>
                  <a:gd name="connsiteX2-15" fmla="*/ 5599906 w 6800056"/>
                  <a:gd name="connsiteY2-16" fmla="*/ 3017838 h 3579813"/>
                  <a:gd name="connsiteX3-17" fmla="*/ 514350 w 6800056"/>
                  <a:gd name="connsiteY3-18" fmla="*/ 3579813 h 3579813"/>
                  <a:gd name="connsiteX4-19" fmla="*/ 0 w 6800056"/>
                  <a:gd name="connsiteY4-20" fmla="*/ 0 h 3579813"/>
                  <a:gd name="connsiteX0-21" fmla="*/ 0 w 6800056"/>
                  <a:gd name="connsiteY0-22" fmla="*/ 0 h 3589338"/>
                  <a:gd name="connsiteX1-23" fmla="*/ 6800056 w 6800056"/>
                  <a:gd name="connsiteY1-24" fmla="*/ 161925 h 3589338"/>
                  <a:gd name="connsiteX2-25" fmla="*/ 5599906 w 6800056"/>
                  <a:gd name="connsiteY2-26" fmla="*/ 3017838 h 3589338"/>
                  <a:gd name="connsiteX3-27" fmla="*/ 1409700 w 6800056"/>
                  <a:gd name="connsiteY3-28" fmla="*/ 3589338 h 3589338"/>
                  <a:gd name="connsiteX4-29" fmla="*/ 0 w 6800056"/>
                  <a:gd name="connsiteY4-30" fmla="*/ 0 h 3589338"/>
                  <a:gd name="connsiteX0-31" fmla="*/ 0 w 6590506"/>
                  <a:gd name="connsiteY0-32" fmla="*/ 0 h 3589338"/>
                  <a:gd name="connsiteX1-33" fmla="*/ 6590506 w 6590506"/>
                  <a:gd name="connsiteY1-34" fmla="*/ 457200 h 3589338"/>
                  <a:gd name="connsiteX2-35" fmla="*/ 5599906 w 6590506"/>
                  <a:gd name="connsiteY2-36" fmla="*/ 3017838 h 3589338"/>
                  <a:gd name="connsiteX3-37" fmla="*/ 1409700 w 6590506"/>
                  <a:gd name="connsiteY3-38" fmla="*/ 3589338 h 3589338"/>
                  <a:gd name="connsiteX4-39" fmla="*/ 0 w 6590506"/>
                  <a:gd name="connsiteY4-40" fmla="*/ 0 h 3589338"/>
                  <a:gd name="connsiteX0-41" fmla="*/ 85725 w 5180806"/>
                  <a:gd name="connsiteY0-42" fmla="*/ 0 h 3446463"/>
                  <a:gd name="connsiteX1-43" fmla="*/ 5180806 w 5180806"/>
                  <a:gd name="connsiteY1-44" fmla="*/ 314325 h 3446463"/>
                  <a:gd name="connsiteX2-45" fmla="*/ 4190206 w 5180806"/>
                  <a:gd name="connsiteY2-46" fmla="*/ 2874963 h 3446463"/>
                  <a:gd name="connsiteX3-47" fmla="*/ 0 w 5180806"/>
                  <a:gd name="connsiteY3-48" fmla="*/ 3446463 h 3446463"/>
                  <a:gd name="connsiteX4-49" fmla="*/ 85725 w 5180806"/>
                  <a:gd name="connsiteY4-50" fmla="*/ 0 h 3446463"/>
                  <a:gd name="connsiteX0-51" fmla="*/ 304800 w 5399881"/>
                  <a:gd name="connsiteY0-52" fmla="*/ 0 h 3579813"/>
                  <a:gd name="connsiteX1-53" fmla="*/ 5399881 w 5399881"/>
                  <a:gd name="connsiteY1-54" fmla="*/ 314325 h 3579813"/>
                  <a:gd name="connsiteX2-55" fmla="*/ 4409281 w 5399881"/>
                  <a:gd name="connsiteY2-56" fmla="*/ 2874963 h 3579813"/>
                  <a:gd name="connsiteX3-57" fmla="*/ 0 w 5399881"/>
                  <a:gd name="connsiteY3-58" fmla="*/ 3579813 h 3579813"/>
                  <a:gd name="connsiteX4-59" fmla="*/ 304800 w 5399881"/>
                  <a:gd name="connsiteY4-60" fmla="*/ 0 h 3579813"/>
                  <a:gd name="connsiteX0-61" fmla="*/ 304800 w 5085556"/>
                  <a:gd name="connsiteY0-62" fmla="*/ 0 h 3579813"/>
                  <a:gd name="connsiteX1-63" fmla="*/ 5085556 w 5085556"/>
                  <a:gd name="connsiteY1-64" fmla="*/ 0 h 3579813"/>
                  <a:gd name="connsiteX2-65" fmla="*/ 4409281 w 5085556"/>
                  <a:gd name="connsiteY2-66" fmla="*/ 2874963 h 3579813"/>
                  <a:gd name="connsiteX3-67" fmla="*/ 0 w 5085556"/>
                  <a:gd name="connsiteY3-68" fmla="*/ 3579813 h 3579813"/>
                  <a:gd name="connsiteX4-69" fmla="*/ 304800 w 5085556"/>
                  <a:gd name="connsiteY4-70" fmla="*/ 0 h 3579813"/>
                  <a:gd name="connsiteX0-71" fmla="*/ 0 w 5323681"/>
                  <a:gd name="connsiteY0-72" fmla="*/ 0 h 3960813"/>
                  <a:gd name="connsiteX1-73" fmla="*/ 5323681 w 5323681"/>
                  <a:gd name="connsiteY1-74" fmla="*/ 381000 h 3960813"/>
                  <a:gd name="connsiteX2-75" fmla="*/ 4647406 w 5323681"/>
                  <a:gd name="connsiteY2-76" fmla="*/ 3255963 h 3960813"/>
                  <a:gd name="connsiteX3-77" fmla="*/ 238125 w 5323681"/>
                  <a:gd name="connsiteY3-78" fmla="*/ 3960813 h 3960813"/>
                  <a:gd name="connsiteX4-79" fmla="*/ 0 w 5323681"/>
                  <a:gd name="connsiteY4-80" fmla="*/ 0 h 3960813"/>
                  <a:gd name="connsiteX0-81" fmla="*/ 0 w 5495131"/>
                  <a:gd name="connsiteY0-82" fmla="*/ 0 h 3960813"/>
                  <a:gd name="connsiteX1-83" fmla="*/ 5495131 w 5495131"/>
                  <a:gd name="connsiteY1-84" fmla="*/ 942975 h 3960813"/>
                  <a:gd name="connsiteX2-85" fmla="*/ 4647406 w 5495131"/>
                  <a:gd name="connsiteY2-86" fmla="*/ 3255963 h 3960813"/>
                  <a:gd name="connsiteX3-87" fmla="*/ 238125 w 5495131"/>
                  <a:gd name="connsiteY3-88" fmla="*/ 3960813 h 3960813"/>
                  <a:gd name="connsiteX4-89" fmla="*/ 0 w 5495131"/>
                  <a:gd name="connsiteY4-90" fmla="*/ 0 h 3960813"/>
                  <a:gd name="connsiteX0-91" fmla="*/ 0 w 6142831"/>
                  <a:gd name="connsiteY0-92" fmla="*/ 0 h 3475038"/>
                  <a:gd name="connsiteX1-93" fmla="*/ 6142831 w 6142831"/>
                  <a:gd name="connsiteY1-94" fmla="*/ 457200 h 3475038"/>
                  <a:gd name="connsiteX2-95" fmla="*/ 5295106 w 6142831"/>
                  <a:gd name="connsiteY2-96" fmla="*/ 2770188 h 3475038"/>
                  <a:gd name="connsiteX3-97" fmla="*/ 885825 w 6142831"/>
                  <a:gd name="connsiteY3-98" fmla="*/ 3475038 h 3475038"/>
                  <a:gd name="connsiteX4-99" fmla="*/ 0 w 6142831"/>
                  <a:gd name="connsiteY4-100" fmla="*/ 0 h 3475038"/>
                  <a:gd name="connsiteX0-101" fmla="*/ 0 w 5695156"/>
                  <a:gd name="connsiteY0-102" fmla="*/ 0 h 3732213"/>
                  <a:gd name="connsiteX1-103" fmla="*/ 5695156 w 5695156"/>
                  <a:gd name="connsiteY1-104" fmla="*/ 714375 h 3732213"/>
                  <a:gd name="connsiteX2-105" fmla="*/ 4847431 w 5695156"/>
                  <a:gd name="connsiteY2-106" fmla="*/ 3027363 h 3732213"/>
                  <a:gd name="connsiteX3-107" fmla="*/ 438150 w 5695156"/>
                  <a:gd name="connsiteY3-108" fmla="*/ 3732213 h 3732213"/>
                  <a:gd name="connsiteX4-109" fmla="*/ 0 w 5695156"/>
                  <a:gd name="connsiteY4-110" fmla="*/ 0 h 3732213"/>
                  <a:gd name="connsiteX0-111" fmla="*/ 0 w 5695156"/>
                  <a:gd name="connsiteY0-112" fmla="*/ 0 h 3856038"/>
                  <a:gd name="connsiteX1-113" fmla="*/ 5695156 w 5695156"/>
                  <a:gd name="connsiteY1-114" fmla="*/ 714375 h 3856038"/>
                  <a:gd name="connsiteX2-115" fmla="*/ 4847431 w 5695156"/>
                  <a:gd name="connsiteY2-116" fmla="*/ 3027363 h 3856038"/>
                  <a:gd name="connsiteX3-117" fmla="*/ 1419225 w 5695156"/>
                  <a:gd name="connsiteY3-118" fmla="*/ 3856038 h 3856038"/>
                  <a:gd name="connsiteX4-119" fmla="*/ 0 w 5695156"/>
                  <a:gd name="connsiteY4-120" fmla="*/ 0 h 3856038"/>
                  <a:gd name="connsiteX0-121" fmla="*/ 0 w 5695156"/>
                  <a:gd name="connsiteY0-122" fmla="*/ 0 h 3865563"/>
                  <a:gd name="connsiteX1-123" fmla="*/ 5695156 w 5695156"/>
                  <a:gd name="connsiteY1-124" fmla="*/ 714375 h 3865563"/>
                  <a:gd name="connsiteX2-125" fmla="*/ 4847431 w 5695156"/>
                  <a:gd name="connsiteY2-126" fmla="*/ 3027363 h 3865563"/>
                  <a:gd name="connsiteX3-127" fmla="*/ 1028700 w 5695156"/>
                  <a:gd name="connsiteY3-128" fmla="*/ 3865563 h 3865563"/>
                  <a:gd name="connsiteX4-129" fmla="*/ 0 w 5695156"/>
                  <a:gd name="connsiteY4-130" fmla="*/ 0 h 3865563"/>
                  <a:gd name="connsiteX0-131" fmla="*/ 0 w 5904706"/>
                  <a:gd name="connsiteY0-132" fmla="*/ 0 h 3865563"/>
                  <a:gd name="connsiteX1-133" fmla="*/ 5904706 w 5904706"/>
                  <a:gd name="connsiteY1-134" fmla="*/ 638175 h 3865563"/>
                  <a:gd name="connsiteX2-135" fmla="*/ 4847431 w 5904706"/>
                  <a:gd name="connsiteY2-136" fmla="*/ 3027363 h 3865563"/>
                  <a:gd name="connsiteX3-137" fmla="*/ 1028700 w 5904706"/>
                  <a:gd name="connsiteY3-138" fmla="*/ 3865563 h 3865563"/>
                  <a:gd name="connsiteX4-139" fmla="*/ 0 w 5904706"/>
                  <a:gd name="connsiteY4-140" fmla="*/ 0 h 38655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5904706" h="3865563">
                    <a:moveTo>
                      <a:pt x="0" y="0"/>
                    </a:moveTo>
                    <a:lnTo>
                      <a:pt x="5904706" y="638175"/>
                    </a:lnTo>
                    <a:lnTo>
                      <a:pt x="4847431" y="3027363"/>
                    </a:lnTo>
                    <a:lnTo>
                      <a:pt x="1028700" y="38655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6B4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180787" y="1709478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1951431" y="177729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b="1" dirty="0">
                  <a:solidFill>
                    <a:srgbClr val="017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往届活动展示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2926239" y="406363"/>
            <a:ext cx="1901593" cy="646331"/>
          </a:xfrm>
          <a:prstGeom prst="rect">
            <a:avLst/>
          </a:prstGeom>
          <a:solidFill>
            <a:srgbClr val="EE860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110750" y="1734313"/>
            <a:ext cx="2912368" cy="689035"/>
            <a:chOff x="985838" y="1657349"/>
            <a:chExt cx="2912368" cy="689035"/>
          </a:xfrm>
        </p:grpSpPr>
        <p:grpSp>
          <p:nvGrpSpPr>
            <p:cNvPr id="35" name="组合 34"/>
            <p:cNvGrpSpPr/>
            <p:nvPr/>
          </p:nvGrpSpPr>
          <p:grpSpPr>
            <a:xfrm>
              <a:off x="985838" y="1657349"/>
              <a:ext cx="808545" cy="689035"/>
              <a:chOff x="985838" y="1657349"/>
              <a:chExt cx="808545" cy="689035"/>
            </a:xfrm>
          </p:grpSpPr>
          <p:sp>
            <p:nvSpPr>
              <p:cNvPr id="33" name="矩形 68"/>
              <p:cNvSpPr/>
              <p:nvPr/>
            </p:nvSpPr>
            <p:spPr>
              <a:xfrm flipH="1" flipV="1">
                <a:off x="985838" y="1657349"/>
                <a:ext cx="808545" cy="689035"/>
              </a:xfrm>
              <a:custGeom>
                <a:avLst/>
                <a:gdLst>
                  <a:gd name="connsiteX0" fmla="*/ 0 w 6285706"/>
                  <a:gd name="connsiteY0" fmla="*/ 0 h 3417888"/>
                  <a:gd name="connsiteX1" fmla="*/ 6285706 w 6285706"/>
                  <a:gd name="connsiteY1" fmla="*/ 0 h 3417888"/>
                  <a:gd name="connsiteX2" fmla="*/ 6285706 w 6285706"/>
                  <a:gd name="connsiteY2" fmla="*/ 3417888 h 3417888"/>
                  <a:gd name="connsiteX3" fmla="*/ 0 w 6285706"/>
                  <a:gd name="connsiteY3" fmla="*/ 3417888 h 3417888"/>
                  <a:gd name="connsiteX4" fmla="*/ 0 w 6285706"/>
                  <a:gd name="connsiteY4" fmla="*/ 0 h 3417888"/>
                  <a:gd name="connsiteX0-1" fmla="*/ 0 w 6285706"/>
                  <a:gd name="connsiteY0-2" fmla="*/ 0 h 3417888"/>
                  <a:gd name="connsiteX1-3" fmla="*/ 6285706 w 6285706"/>
                  <a:gd name="connsiteY1-4" fmla="*/ 0 h 3417888"/>
                  <a:gd name="connsiteX2-5" fmla="*/ 5085556 w 6285706"/>
                  <a:gd name="connsiteY2-6" fmla="*/ 2855913 h 3417888"/>
                  <a:gd name="connsiteX3-7" fmla="*/ 0 w 6285706"/>
                  <a:gd name="connsiteY3-8" fmla="*/ 3417888 h 3417888"/>
                  <a:gd name="connsiteX4-9" fmla="*/ 0 w 6285706"/>
                  <a:gd name="connsiteY4-10" fmla="*/ 0 h 3417888"/>
                  <a:gd name="connsiteX0-11" fmla="*/ 0 w 6800056"/>
                  <a:gd name="connsiteY0-12" fmla="*/ 0 h 3579813"/>
                  <a:gd name="connsiteX1-13" fmla="*/ 6800056 w 6800056"/>
                  <a:gd name="connsiteY1-14" fmla="*/ 161925 h 3579813"/>
                  <a:gd name="connsiteX2-15" fmla="*/ 5599906 w 6800056"/>
                  <a:gd name="connsiteY2-16" fmla="*/ 3017838 h 3579813"/>
                  <a:gd name="connsiteX3-17" fmla="*/ 514350 w 6800056"/>
                  <a:gd name="connsiteY3-18" fmla="*/ 3579813 h 3579813"/>
                  <a:gd name="connsiteX4-19" fmla="*/ 0 w 6800056"/>
                  <a:gd name="connsiteY4-20" fmla="*/ 0 h 3579813"/>
                  <a:gd name="connsiteX0-21" fmla="*/ 0 w 6800056"/>
                  <a:gd name="connsiteY0-22" fmla="*/ 0 h 3589338"/>
                  <a:gd name="connsiteX1-23" fmla="*/ 6800056 w 6800056"/>
                  <a:gd name="connsiteY1-24" fmla="*/ 161925 h 3589338"/>
                  <a:gd name="connsiteX2-25" fmla="*/ 5599906 w 6800056"/>
                  <a:gd name="connsiteY2-26" fmla="*/ 3017838 h 3589338"/>
                  <a:gd name="connsiteX3-27" fmla="*/ 1409700 w 6800056"/>
                  <a:gd name="connsiteY3-28" fmla="*/ 3589338 h 3589338"/>
                  <a:gd name="connsiteX4-29" fmla="*/ 0 w 6800056"/>
                  <a:gd name="connsiteY4-30" fmla="*/ 0 h 3589338"/>
                  <a:gd name="connsiteX0-31" fmla="*/ 0 w 6590506"/>
                  <a:gd name="connsiteY0-32" fmla="*/ 0 h 3589338"/>
                  <a:gd name="connsiteX1-33" fmla="*/ 6590506 w 6590506"/>
                  <a:gd name="connsiteY1-34" fmla="*/ 457200 h 3589338"/>
                  <a:gd name="connsiteX2-35" fmla="*/ 5599906 w 6590506"/>
                  <a:gd name="connsiteY2-36" fmla="*/ 3017838 h 3589338"/>
                  <a:gd name="connsiteX3-37" fmla="*/ 1409700 w 6590506"/>
                  <a:gd name="connsiteY3-38" fmla="*/ 3589338 h 3589338"/>
                  <a:gd name="connsiteX4-39" fmla="*/ 0 w 6590506"/>
                  <a:gd name="connsiteY4-40" fmla="*/ 0 h 3589338"/>
                  <a:gd name="connsiteX0-41" fmla="*/ 85725 w 5180806"/>
                  <a:gd name="connsiteY0-42" fmla="*/ 0 h 3446463"/>
                  <a:gd name="connsiteX1-43" fmla="*/ 5180806 w 5180806"/>
                  <a:gd name="connsiteY1-44" fmla="*/ 314325 h 3446463"/>
                  <a:gd name="connsiteX2-45" fmla="*/ 4190206 w 5180806"/>
                  <a:gd name="connsiteY2-46" fmla="*/ 2874963 h 3446463"/>
                  <a:gd name="connsiteX3-47" fmla="*/ 0 w 5180806"/>
                  <a:gd name="connsiteY3-48" fmla="*/ 3446463 h 3446463"/>
                  <a:gd name="connsiteX4-49" fmla="*/ 85725 w 5180806"/>
                  <a:gd name="connsiteY4-50" fmla="*/ 0 h 3446463"/>
                  <a:gd name="connsiteX0-51" fmla="*/ 304800 w 5399881"/>
                  <a:gd name="connsiteY0-52" fmla="*/ 0 h 3579813"/>
                  <a:gd name="connsiteX1-53" fmla="*/ 5399881 w 5399881"/>
                  <a:gd name="connsiteY1-54" fmla="*/ 314325 h 3579813"/>
                  <a:gd name="connsiteX2-55" fmla="*/ 4409281 w 5399881"/>
                  <a:gd name="connsiteY2-56" fmla="*/ 2874963 h 3579813"/>
                  <a:gd name="connsiteX3-57" fmla="*/ 0 w 5399881"/>
                  <a:gd name="connsiteY3-58" fmla="*/ 3579813 h 3579813"/>
                  <a:gd name="connsiteX4-59" fmla="*/ 304800 w 5399881"/>
                  <a:gd name="connsiteY4-60" fmla="*/ 0 h 3579813"/>
                  <a:gd name="connsiteX0-61" fmla="*/ 304800 w 5085556"/>
                  <a:gd name="connsiteY0-62" fmla="*/ 0 h 3579813"/>
                  <a:gd name="connsiteX1-63" fmla="*/ 5085556 w 5085556"/>
                  <a:gd name="connsiteY1-64" fmla="*/ 0 h 3579813"/>
                  <a:gd name="connsiteX2-65" fmla="*/ 4409281 w 5085556"/>
                  <a:gd name="connsiteY2-66" fmla="*/ 2874963 h 3579813"/>
                  <a:gd name="connsiteX3-67" fmla="*/ 0 w 5085556"/>
                  <a:gd name="connsiteY3-68" fmla="*/ 3579813 h 3579813"/>
                  <a:gd name="connsiteX4-69" fmla="*/ 304800 w 5085556"/>
                  <a:gd name="connsiteY4-70" fmla="*/ 0 h 3579813"/>
                  <a:gd name="connsiteX0-71" fmla="*/ 0 w 5323681"/>
                  <a:gd name="connsiteY0-72" fmla="*/ 0 h 3960813"/>
                  <a:gd name="connsiteX1-73" fmla="*/ 5323681 w 5323681"/>
                  <a:gd name="connsiteY1-74" fmla="*/ 381000 h 3960813"/>
                  <a:gd name="connsiteX2-75" fmla="*/ 4647406 w 5323681"/>
                  <a:gd name="connsiteY2-76" fmla="*/ 3255963 h 3960813"/>
                  <a:gd name="connsiteX3-77" fmla="*/ 238125 w 5323681"/>
                  <a:gd name="connsiteY3-78" fmla="*/ 3960813 h 3960813"/>
                  <a:gd name="connsiteX4-79" fmla="*/ 0 w 5323681"/>
                  <a:gd name="connsiteY4-80" fmla="*/ 0 h 3960813"/>
                  <a:gd name="connsiteX0-81" fmla="*/ 0 w 5495131"/>
                  <a:gd name="connsiteY0-82" fmla="*/ 0 h 3960813"/>
                  <a:gd name="connsiteX1-83" fmla="*/ 5495131 w 5495131"/>
                  <a:gd name="connsiteY1-84" fmla="*/ 942975 h 3960813"/>
                  <a:gd name="connsiteX2-85" fmla="*/ 4647406 w 5495131"/>
                  <a:gd name="connsiteY2-86" fmla="*/ 3255963 h 3960813"/>
                  <a:gd name="connsiteX3-87" fmla="*/ 238125 w 5495131"/>
                  <a:gd name="connsiteY3-88" fmla="*/ 3960813 h 3960813"/>
                  <a:gd name="connsiteX4-89" fmla="*/ 0 w 5495131"/>
                  <a:gd name="connsiteY4-90" fmla="*/ 0 h 3960813"/>
                  <a:gd name="connsiteX0-91" fmla="*/ 0 w 6142831"/>
                  <a:gd name="connsiteY0-92" fmla="*/ 0 h 3475038"/>
                  <a:gd name="connsiteX1-93" fmla="*/ 6142831 w 6142831"/>
                  <a:gd name="connsiteY1-94" fmla="*/ 457200 h 3475038"/>
                  <a:gd name="connsiteX2-95" fmla="*/ 5295106 w 6142831"/>
                  <a:gd name="connsiteY2-96" fmla="*/ 2770188 h 3475038"/>
                  <a:gd name="connsiteX3-97" fmla="*/ 885825 w 6142831"/>
                  <a:gd name="connsiteY3-98" fmla="*/ 3475038 h 3475038"/>
                  <a:gd name="connsiteX4-99" fmla="*/ 0 w 6142831"/>
                  <a:gd name="connsiteY4-100" fmla="*/ 0 h 3475038"/>
                  <a:gd name="connsiteX0-101" fmla="*/ 0 w 5695156"/>
                  <a:gd name="connsiteY0-102" fmla="*/ 0 h 3732213"/>
                  <a:gd name="connsiteX1-103" fmla="*/ 5695156 w 5695156"/>
                  <a:gd name="connsiteY1-104" fmla="*/ 714375 h 3732213"/>
                  <a:gd name="connsiteX2-105" fmla="*/ 4847431 w 5695156"/>
                  <a:gd name="connsiteY2-106" fmla="*/ 3027363 h 3732213"/>
                  <a:gd name="connsiteX3-107" fmla="*/ 438150 w 5695156"/>
                  <a:gd name="connsiteY3-108" fmla="*/ 3732213 h 3732213"/>
                  <a:gd name="connsiteX4-109" fmla="*/ 0 w 5695156"/>
                  <a:gd name="connsiteY4-110" fmla="*/ 0 h 3732213"/>
                  <a:gd name="connsiteX0-111" fmla="*/ 0 w 5695156"/>
                  <a:gd name="connsiteY0-112" fmla="*/ 0 h 3856038"/>
                  <a:gd name="connsiteX1-113" fmla="*/ 5695156 w 5695156"/>
                  <a:gd name="connsiteY1-114" fmla="*/ 714375 h 3856038"/>
                  <a:gd name="connsiteX2-115" fmla="*/ 4847431 w 5695156"/>
                  <a:gd name="connsiteY2-116" fmla="*/ 3027363 h 3856038"/>
                  <a:gd name="connsiteX3-117" fmla="*/ 1419225 w 5695156"/>
                  <a:gd name="connsiteY3-118" fmla="*/ 3856038 h 3856038"/>
                  <a:gd name="connsiteX4-119" fmla="*/ 0 w 5695156"/>
                  <a:gd name="connsiteY4-120" fmla="*/ 0 h 3856038"/>
                  <a:gd name="connsiteX0-121" fmla="*/ 0 w 5695156"/>
                  <a:gd name="connsiteY0-122" fmla="*/ 0 h 3865563"/>
                  <a:gd name="connsiteX1-123" fmla="*/ 5695156 w 5695156"/>
                  <a:gd name="connsiteY1-124" fmla="*/ 714375 h 3865563"/>
                  <a:gd name="connsiteX2-125" fmla="*/ 4847431 w 5695156"/>
                  <a:gd name="connsiteY2-126" fmla="*/ 3027363 h 3865563"/>
                  <a:gd name="connsiteX3-127" fmla="*/ 1028700 w 5695156"/>
                  <a:gd name="connsiteY3-128" fmla="*/ 3865563 h 3865563"/>
                  <a:gd name="connsiteX4-129" fmla="*/ 0 w 5695156"/>
                  <a:gd name="connsiteY4-130" fmla="*/ 0 h 3865563"/>
                  <a:gd name="connsiteX0-131" fmla="*/ 0 w 5904706"/>
                  <a:gd name="connsiteY0-132" fmla="*/ 0 h 3865563"/>
                  <a:gd name="connsiteX1-133" fmla="*/ 5904706 w 5904706"/>
                  <a:gd name="connsiteY1-134" fmla="*/ 638175 h 3865563"/>
                  <a:gd name="connsiteX2-135" fmla="*/ 4847431 w 5904706"/>
                  <a:gd name="connsiteY2-136" fmla="*/ 3027363 h 3865563"/>
                  <a:gd name="connsiteX3-137" fmla="*/ 1028700 w 5904706"/>
                  <a:gd name="connsiteY3-138" fmla="*/ 3865563 h 3865563"/>
                  <a:gd name="connsiteX4-139" fmla="*/ 0 w 5904706"/>
                  <a:gd name="connsiteY4-140" fmla="*/ 0 h 38655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5904706" h="3865563">
                    <a:moveTo>
                      <a:pt x="0" y="0"/>
                    </a:moveTo>
                    <a:lnTo>
                      <a:pt x="5904706" y="638175"/>
                    </a:lnTo>
                    <a:lnTo>
                      <a:pt x="4847431" y="3027363"/>
                    </a:lnTo>
                    <a:lnTo>
                      <a:pt x="1028700" y="38655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6B4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192406" y="1721147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1866881" y="177341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b="1" dirty="0">
                  <a:solidFill>
                    <a:srgbClr val="017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社团基本情况介绍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8" presetID="31" presetClass="entr" presetSubtype="0" fill="hold" nodeType="afterEffect">
                                      <p:stCondLst>
                                        <p:cond delay="225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75"/>
                                </p:stCondLst>
                                <p:childTnLst>
                                  <p:par>
                                    <p:cTn id="3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75"/>
                                </p:stCondLst>
                                <p:childTnLst>
                                  <p:par>
                                    <p:cTn id="4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375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9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325"/>
                                </p:stCondLst>
                                <p:childTnLst>
                                  <p:par>
                                    <p:cTn id="35" presetID="31" presetClass="entr" presetSubtype="0" fill="hold" nodeType="afterEffect">
                                      <p:stCondLst>
                                        <p:cond delay="225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往届活动展示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7AA4665-6CF0-4ED7-9302-9D3DD250B2D0}"/>
              </a:ext>
            </a:extLst>
          </p:cNvPr>
          <p:cNvSpPr/>
          <p:nvPr/>
        </p:nvSpPr>
        <p:spPr>
          <a:xfrm flipH="1" flipV="1">
            <a:off x="134117" y="553087"/>
            <a:ext cx="4606071" cy="4300198"/>
          </a:xfrm>
          <a:custGeom>
            <a:avLst/>
            <a:gdLst>
              <a:gd name="connsiteX0" fmla="*/ 1854471 w 4606071"/>
              <a:gd name="connsiteY0" fmla="*/ 1841494 h 4300198"/>
              <a:gd name="connsiteX1" fmla="*/ 0 w 4606071"/>
              <a:gd name="connsiteY1" fmla="*/ 1841494 h 4300198"/>
              <a:gd name="connsiteX2" fmla="*/ 0 w 4606071"/>
              <a:gd name="connsiteY2" fmla="*/ 15739 h 4300198"/>
              <a:gd name="connsiteX3" fmla="*/ 2059613 w 4606071"/>
              <a:gd name="connsiteY3" fmla="*/ 3988673 h 4300198"/>
              <a:gd name="connsiteX4" fmla="*/ 205142 w 4606071"/>
              <a:gd name="connsiteY4" fmla="*/ 2162918 h 4300198"/>
              <a:gd name="connsiteX5" fmla="*/ 2059613 w 4606071"/>
              <a:gd name="connsiteY5" fmla="*/ 2162918 h 4300198"/>
              <a:gd name="connsiteX6" fmla="*/ 4300385 w 4606071"/>
              <a:gd name="connsiteY6" fmla="*/ 3999246 h 4300198"/>
              <a:gd name="connsiteX7" fmla="*/ 238238 w 4606071"/>
              <a:gd name="connsiteY7" fmla="*/ 0 h 4300198"/>
              <a:gd name="connsiteX8" fmla="*/ 4300385 w 4606071"/>
              <a:gd name="connsiteY8" fmla="*/ 0 h 4300198"/>
              <a:gd name="connsiteX9" fmla="*/ 4191481 w 4606071"/>
              <a:gd name="connsiteY9" fmla="*/ 4134348 h 4300198"/>
              <a:gd name="connsiteX10" fmla="*/ 2337010 w 4606071"/>
              <a:gd name="connsiteY10" fmla="*/ 4134348 h 4300198"/>
              <a:gd name="connsiteX11" fmla="*/ 2337010 w 4606071"/>
              <a:gd name="connsiteY11" fmla="*/ 2308593 h 4300198"/>
              <a:gd name="connsiteX12" fmla="*/ 4606071 w 4606071"/>
              <a:gd name="connsiteY12" fmla="*/ 4300198 h 4300198"/>
              <a:gd name="connsiteX13" fmla="*/ 4595272 w 4606071"/>
              <a:gd name="connsiteY13" fmla="*/ 4289566 h 4300198"/>
              <a:gd name="connsiteX14" fmla="*/ 4606071 w 4606071"/>
              <a:gd name="connsiteY14" fmla="*/ 4289566 h 430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06071" h="4300198">
                <a:moveTo>
                  <a:pt x="1854471" y="1841494"/>
                </a:moveTo>
                <a:lnTo>
                  <a:pt x="0" y="1841494"/>
                </a:lnTo>
                <a:lnTo>
                  <a:pt x="0" y="15739"/>
                </a:lnTo>
                <a:close/>
                <a:moveTo>
                  <a:pt x="2059613" y="3988673"/>
                </a:moveTo>
                <a:lnTo>
                  <a:pt x="205142" y="2162918"/>
                </a:lnTo>
                <a:lnTo>
                  <a:pt x="2059613" y="2162918"/>
                </a:lnTo>
                <a:close/>
                <a:moveTo>
                  <a:pt x="4300385" y="3999246"/>
                </a:moveTo>
                <a:lnTo>
                  <a:pt x="238238" y="0"/>
                </a:lnTo>
                <a:lnTo>
                  <a:pt x="4300385" y="0"/>
                </a:lnTo>
                <a:close/>
                <a:moveTo>
                  <a:pt x="4191481" y="4134348"/>
                </a:moveTo>
                <a:lnTo>
                  <a:pt x="2337010" y="4134348"/>
                </a:lnTo>
                <a:lnTo>
                  <a:pt x="2337010" y="2308593"/>
                </a:lnTo>
                <a:close/>
                <a:moveTo>
                  <a:pt x="4606071" y="4300198"/>
                </a:moveTo>
                <a:lnTo>
                  <a:pt x="4595272" y="4289566"/>
                </a:lnTo>
                <a:lnTo>
                  <a:pt x="4606071" y="4289566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13F797F-56AD-4793-9920-4C6D6BE219D9}"/>
              </a:ext>
            </a:extLst>
          </p:cNvPr>
          <p:cNvSpPr/>
          <p:nvPr/>
        </p:nvSpPr>
        <p:spPr>
          <a:xfrm>
            <a:off x="5050465" y="1156859"/>
            <a:ext cx="3444949" cy="34163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latinLnBrk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marL="285750" indent="-285750" latinLnBrk="1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marL="285750" indent="-285750" latinLnBrk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marL="285750" indent="-285750" latinLnBrk="1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marL="285750" indent="-285750" latinLnBrk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24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89E6E535-0CF8-4F00-B9E1-D232C4EE5C26}"/>
              </a:ext>
            </a:extLst>
          </p:cNvPr>
          <p:cNvSpPr/>
          <p:nvPr/>
        </p:nvSpPr>
        <p:spPr>
          <a:xfrm>
            <a:off x="808074" y="3132968"/>
            <a:ext cx="7538484" cy="1432583"/>
          </a:xfrm>
          <a:prstGeom prst="rect">
            <a:avLst/>
          </a:prstGeom>
          <a:solidFill>
            <a:schemeClr val="bg2">
              <a:lumMod val="50000"/>
            </a:schemeClr>
          </a:solidFill>
          <a:ln w="666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F09AF52-8EC2-41B5-A7CA-39788C82964E}"/>
              </a:ext>
            </a:extLst>
          </p:cNvPr>
          <p:cNvSpPr/>
          <p:nvPr/>
        </p:nvSpPr>
        <p:spPr>
          <a:xfrm>
            <a:off x="5149675" y="3387487"/>
            <a:ext cx="311533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F2A9045-A545-4709-AFA6-FD707F17DAC4}"/>
              </a:ext>
            </a:extLst>
          </p:cNvPr>
          <p:cNvSpPr/>
          <p:nvPr/>
        </p:nvSpPr>
        <p:spPr>
          <a:xfrm>
            <a:off x="808074" y="1111508"/>
            <a:ext cx="7538484" cy="1432583"/>
          </a:xfrm>
          <a:prstGeom prst="rect">
            <a:avLst/>
          </a:prstGeom>
          <a:solidFill>
            <a:schemeClr val="bg2">
              <a:lumMod val="50000"/>
            </a:schemeClr>
          </a:solidFill>
          <a:ln w="666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往届活动展示</a:t>
            </a:r>
          </a:p>
        </p:txBody>
      </p:sp>
      <p:pic>
        <p:nvPicPr>
          <p:cNvPr id="3" name="图片 2" descr="图片包含 户外, 天空, 建筑物, 地面&#10;&#10;已生成极高可信度的说明">
            <a:extLst>
              <a:ext uri="{FF2B5EF4-FFF2-40B4-BE49-F238E27FC236}">
                <a16:creationId xmlns:a16="http://schemas.microsoft.com/office/drawing/2014/main" id="{BCAC4A9F-2FD0-43D6-9341-012346666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88" y="2803371"/>
            <a:ext cx="3192253" cy="21010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 descr="图片包含 树, 草, 户外, 天空&#10;&#10;已生成极高可信度的说明">
            <a:extLst>
              <a:ext uri="{FF2B5EF4-FFF2-40B4-BE49-F238E27FC236}">
                <a16:creationId xmlns:a16="http://schemas.microsoft.com/office/drawing/2014/main" id="{B654899B-CFC5-49CE-8CC3-154722F68A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591" y="777259"/>
            <a:ext cx="3192253" cy="21010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D4FE5975-8A75-4750-AD36-215C86E9B48E}"/>
              </a:ext>
            </a:extLst>
          </p:cNvPr>
          <p:cNvSpPr/>
          <p:nvPr/>
        </p:nvSpPr>
        <p:spPr>
          <a:xfrm>
            <a:off x="1024242" y="1366134"/>
            <a:ext cx="311533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文本点击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此处更换</a:t>
            </a:r>
          </a:p>
        </p:txBody>
      </p:sp>
    </p:spTree>
    <p:extLst>
      <p:ext uri="{BB962C8B-B14F-4D97-AF65-F5344CB8AC3E}">
        <p14:creationId xmlns:p14="http://schemas.microsoft.com/office/powerpoint/2010/main" val="243247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往届活动展示</a:t>
            </a:r>
          </a:p>
        </p:txBody>
      </p:sp>
      <p:pic>
        <p:nvPicPr>
          <p:cNvPr id="12" name="图片 11" descr="图片包含 草, 树, 户外, 绿色&#10;&#10;已生成极高可信度的说明">
            <a:extLst>
              <a:ext uri="{FF2B5EF4-FFF2-40B4-BE49-F238E27FC236}">
                <a16:creationId xmlns:a16="http://schemas.microsoft.com/office/drawing/2014/main" id="{D0CD0E78-D6DF-4016-9971-DC57064D7099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7019" y="940448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 descr="图片包含 户外, 天空, 建筑物, 地面&#10;&#10;已生成极高可信度的说明">
            <a:extLst>
              <a:ext uri="{FF2B5EF4-FFF2-40B4-BE49-F238E27FC236}">
                <a16:creationId xmlns:a16="http://schemas.microsoft.com/office/drawing/2014/main" id="{4BF3A8BC-D4FF-4688-9768-2E9818CFF601}"/>
              </a:ext>
            </a:extLst>
          </p:cNvPr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" r="5500"/>
          <a:stretch/>
        </p:blipFill>
        <p:spPr>
          <a:xfrm>
            <a:off x="3519376" y="940448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 descr="图片包含 树, 草, 户外, 天空&#10;&#10;已生成极高可信度的说明">
            <a:extLst>
              <a:ext uri="{FF2B5EF4-FFF2-40B4-BE49-F238E27FC236}">
                <a16:creationId xmlns:a16="http://schemas.microsoft.com/office/drawing/2014/main" id="{D17D89ED-E5D5-4E4A-87E7-3CB607F9E42A}"/>
              </a:ext>
            </a:extLst>
          </p:cNvPr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/>
        </p:blipFill>
        <p:spPr>
          <a:xfrm>
            <a:off x="6221733" y="940448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图片 15" descr="图片包含 草, 树, 户外, 绿色&#10;&#10;已生成极高可信度的说明">
            <a:extLst>
              <a:ext uri="{FF2B5EF4-FFF2-40B4-BE49-F238E27FC236}">
                <a16:creationId xmlns:a16="http://schemas.microsoft.com/office/drawing/2014/main" id="{FC7D2C04-CD14-4F2D-8598-06EE6286E917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7019" y="2963279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图片 16" descr="图片包含 户外, 天空, 建筑物, 地面&#10;&#10;已生成极高可信度的说明">
            <a:extLst>
              <a:ext uri="{FF2B5EF4-FFF2-40B4-BE49-F238E27FC236}">
                <a16:creationId xmlns:a16="http://schemas.microsoft.com/office/drawing/2014/main" id="{5C4D35C6-9862-4510-8FA8-77E59B9A34D0}"/>
              </a:ext>
            </a:extLst>
          </p:cNvPr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" r="5500"/>
          <a:stretch/>
        </p:blipFill>
        <p:spPr>
          <a:xfrm>
            <a:off x="3519376" y="2963279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 descr="图片包含 树, 草, 户外, 天空&#10;&#10;已生成极高可信度的说明">
            <a:extLst>
              <a:ext uri="{FF2B5EF4-FFF2-40B4-BE49-F238E27FC236}">
                <a16:creationId xmlns:a16="http://schemas.microsoft.com/office/drawing/2014/main" id="{499C91BA-C400-4D1A-8BBD-E8817250FEA8}"/>
              </a:ext>
            </a:extLst>
          </p:cNvPr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/>
        </p:blipFill>
        <p:spPr>
          <a:xfrm>
            <a:off x="6221733" y="2963279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3321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往届活动展示</a:t>
            </a:r>
          </a:p>
        </p:txBody>
      </p:sp>
      <p:pic>
        <p:nvPicPr>
          <p:cNvPr id="10" name="图片 9" descr="图片包含 户外, 天空, 建筑物, 地面&#10;&#10;已生成极高可信度的说明">
            <a:extLst>
              <a:ext uri="{FF2B5EF4-FFF2-40B4-BE49-F238E27FC236}">
                <a16:creationId xmlns:a16="http://schemas.microsoft.com/office/drawing/2014/main" id="{826E342C-E3CA-4044-932F-71969D93E85E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" r="5500"/>
          <a:stretch/>
        </p:blipFill>
        <p:spPr>
          <a:xfrm>
            <a:off x="563526" y="1741997"/>
            <a:ext cx="3062888" cy="22971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1" name="图片 10" descr="图片包含 树, 草, 户外, 天空&#10;&#10;已生成极高可信度的说明">
            <a:extLst>
              <a:ext uri="{FF2B5EF4-FFF2-40B4-BE49-F238E27FC236}">
                <a16:creationId xmlns:a16="http://schemas.microsoft.com/office/drawing/2014/main" id="{F8B9733D-386F-4261-8796-B01D51E172B6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" r="6121"/>
          <a:stretch/>
        </p:blipFill>
        <p:spPr>
          <a:xfrm>
            <a:off x="5519984" y="1741997"/>
            <a:ext cx="3060490" cy="2295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9" name="图片 8" descr="图片包含 草, 树, 户外, 绿色&#10;&#10;已生成极高可信度的说明">
            <a:extLst>
              <a:ext uri="{FF2B5EF4-FFF2-40B4-BE49-F238E27FC236}">
                <a16:creationId xmlns:a16="http://schemas.microsoft.com/office/drawing/2014/main" id="{2530A2E5-DE0E-448C-BAD5-160DD838870D}"/>
              </a:ext>
            </a:extLst>
          </p:cNvPr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4742" y="1343277"/>
            <a:ext cx="3594516" cy="26958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2643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>
          <a:xfrm>
            <a:off x="0" y="1880904"/>
            <a:ext cx="9144002" cy="10156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欢迎加入我们</a:t>
            </a:r>
          </a:p>
        </p:txBody>
      </p:sp>
      <p:sp>
        <p:nvSpPr>
          <p:cNvPr id="143" name="矩形 142"/>
          <p:cNvSpPr/>
          <p:nvPr/>
        </p:nvSpPr>
        <p:spPr>
          <a:xfrm>
            <a:off x="4479635" y="3514923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3811215" y="3293873"/>
            <a:ext cx="1521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2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9" presetID="2" presetClass="entr" presetSubtype="4" accel="40000" fill="hold" grpId="0" nodeType="afterEffect" nodePh="1" p14:presetBounceEnd="60000">
                                      <p:stCondLst>
                                        <p:cond delay="20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1" grpId="0" animBg="1"/>
          <p:bldP spid="143" grpId="0"/>
          <p:bldP spid="1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2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9" presetID="2" presetClass="entr" presetSubtype="4" accel="40000" fill="hold" grpId="0" nodeType="afterEffect" nodePh="1">
                                      <p:stCondLst>
                                        <p:cond delay="20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1" grpId="0" animBg="1"/>
          <p:bldP spid="143" grpId="0"/>
          <p:bldP spid="14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7848600" y="-5048250"/>
            <a:ext cx="26022300" cy="159067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0723" y="2778707"/>
            <a:ext cx="3877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17D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社团基本情况介绍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03362" y="791552"/>
            <a:ext cx="1937276" cy="1938992"/>
            <a:chOff x="3425298" y="724877"/>
            <a:chExt cx="1937276" cy="1938992"/>
          </a:xfrm>
        </p:grpSpPr>
        <p:sp>
          <p:nvSpPr>
            <p:cNvPr id="6" name="矩形 68"/>
            <p:cNvSpPr/>
            <p:nvPr/>
          </p:nvSpPr>
          <p:spPr>
            <a:xfrm flipH="1" flipV="1">
              <a:off x="3425298" y="785048"/>
              <a:ext cx="1937276" cy="1650930"/>
            </a:xfrm>
            <a:custGeom>
              <a:avLst/>
              <a:gdLst>
                <a:gd name="connsiteX0" fmla="*/ 0 w 6285706"/>
                <a:gd name="connsiteY0" fmla="*/ 0 h 3417888"/>
                <a:gd name="connsiteX1" fmla="*/ 6285706 w 6285706"/>
                <a:gd name="connsiteY1" fmla="*/ 0 h 3417888"/>
                <a:gd name="connsiteX2" fmla="*/ 6285706 w 6285706"/>
                <a:gd name="connsiteY2" fmla="*/ 3417888 h 3417888"/>
                <a:gd name="connsiteX3" fmla="*/ 0 w 6285706"/>
                <a:gd name="connsiteY3" fmla="*/ 3417888 h 3417888"/>
                <a:gd name="connsiteX4" fmla="*/ 0 w 6285706"/>
                <a:gd name="connsiteY4" fmla="*/ 0 h 3417888"/>
                <a:gd name="connsiteX0-1" fmla="*/ 0 w 6285706"/>
                <a:gd name="connsiteY0-2" fmla="*/ 0 h 3417888"/>
                <a:gd name="connsiteX1-3" fmla="*/ 6285706 w 6285706"/>
                <a:gd name="connsiteY1-4" fmla="*/ 0 h 3417888"/>
                <a:gd name="connsiteX2-5" fmla="*/ 5085556 w 6285706"/>
                <a:gd name="connsiteY2-6" fmla="*/ 2855913 h 3417888"/>
                <a:gd name="connsiteX3-7" fmla="*/ 0 w 6285706"/>
                <a:gd name="connsiteY3-8" fmla="*/ 3417888 h 3417888"/>
                <a:gd name="connsiteX4-9" fmla="*/ 0 w 6285706"/>
                <a:gd name="connsiteY4-10" fmla="*/ 0 h 3417888"/>
                <a:gd name="connsiteX0-11" fmla="*/ 0 w 6800056"/>
                <a:gd name="connsiteY0-12" fmla="*/ 0 h 3579813"/>
                <a:gd name="connsiteX1-13" fmla="*/ 6800056 w 6800056"/>
                <a:gd name="connsiteY1-14" fmla="*/ 161925 h 3579813"/>
                <a:gd name="connsiteX2-15" fmla="*/ 5599906 w 6800056"/>
                <a:gd name="connsiteY2-16" fmla="*/ 3017838 h 3579813"/>
                <a:gd name="connsiteX3-17" fmla="*/ 514350 w 6800056"/>
                <a:gd name="connsiteY3-18" fmla="*/ 3579813 h 3579813"/>
                <a:gd name="connsiteX4-19" fmla="*/ 0 w 6800056"/>
                <a:gd name="connsiteY4-20" fmla="*/ 0 h 3579813"/>
                <a:gd name="connsiteX0-21" fmla="*/ 0 w 6800056"/>
                <a:gd name="connsiteY0-22" fmla="*/ 0 h 3589338"/>
                <a:gd name="connsiteX1-23" fmla="*/ 6800056 w 6800056"/>
                <a:gd name="connsiteY1-24" fmla="*/ 161925 h 3589338"/>
                <a:gd name="connsiteX2-25" fmla="*/ 5599906 w 6800056"/>
                <a:gd name="connsiteY2-26" fmla="*/ 3017838 h 3589338"/>
                <a:gd name="connsiteX3-27" fmla="*/ 1409700 w 6800056"/>
                <a:gd name="connsiteY3-28" fmla="*/ 3589338 h 3589338"/>
                <a:gd name="connsiteX4-29" fmla="*/ 0 w 6800056"/>
                <a:gd name="connsiteY4-30" fmla="*/ 0 h 3589338"/>
                <a:gd name="connsiteX0-31" fmla="*/ 0 w 6590506"/>
                <a:gd name="connsiteY0-32" fmla="*/ 0 h 3589338"/>
                <a:gd name="connsiteX1-33" fmla="*/ 6590506 w 6590506"/>
                <a:gd name="connsiteY1-34" fmla="*/ 457200 h 3589338"/>
                <a:gd name="connsiteX2-35" fmla="*/ 5599906 w 6590506"/>
                <a:gd name="connsiteY2-36" fmla="*/ 3017838 h 3589338"/>
                <a:gd name="connsiteX3-37" fmla="*/ 1409700 w 6590506"/>
                <a:gd name="connsiteY3-38" fmla="*/ 3589338 h 3589338"/>
                <a:gd name="connsiteX4-39" fmla="*/ 0 w 6590506"/>
                <a:gd name="connsiteY4-40" fmla="*/ 0 h 3589338"/>
                <a:gd name="connsiteX0-41" fmla="*/ 85725 w 5180806"/>
                <a:gd name="connsiteY0-42" fmla="*/ 0 h 3446463"/>
                <a:gd name="connsiteX1-43" fmla="*/ 5180806 w 5180806"/>
                <a:gd name="connsiteY1-44" fmla="*/ 314325 h 3446463"/>
                <a:gd name="connsiteX2-45" fmla="*/ 4190206 w 5180806"/>
                <a:gd name="connsiteY2-46" fmla="*/ 2874963 h 3446463"/>
                <a:gd name="connsiteX3-47" fmla="*/ 0 w 5180806"/>
                <a:gd name="connsiteY3-48" fmla="*/ 3446463 h 3446463"/>
                <a:gd name="connsiteX4-49" fmla="*/ 85725 w 5180806"/>
                <a:gd name="connsiteY4-50" fmla="*/ 0 h 3446463"/>
                <a:gd name="connsiteX0-51" fmla="*/ 304800 w 5399881"/>
                <a:gd name="connsiteY0-52" fmla="*/ 0 h 3579813"/>
                <a:gd name="connsiteX1-53" fmla="*/ 5399881 w 5399881"/>
                <a:gd name="connsiteY1-54" fmla="*/ 314325 h 3579813"/>
                <a:gd name="connsiteX2-55" fmla="*/ 4409281 w 5399881"/>
                <a:gd name="connsiteY2-56" fmla="*/ 2874963 h 3579813"/>
                <a:gd name="connsiteX3-57" fmla="*/ 0 w 5399881"/>
                <a:gd name="connsiteY3-58" fmla="*/ 3579813 h 3579813"/>
                <a:gd name="connsiteX4-59" fmla="*/ 304800 w 5399881"/>
                <a:gd name="connsiteY4-60" fmla="*/ 0 h 3579813"/>
                <a:gd name="connsiteX0-61" fmla="*/ 304800 w 5085556"/>
                <a:gd name="connsiteY0-62" fmla="*/ 0 h 3579813"/>
                <a:gd name="connsiteX1-63" fmla="*/ 5085556 w 5085556"/>
                <a:gd name="connsiteY1-64" fmla="*/ 0 h 3579813"/>
                <a:gd name="connsiteX2-65" fmla="*/ 4409281 w 5085556"/>
                <a:gd name="connsiteY2-66" fmla="*/ 2874963 h 3579813"/>
                <a:gd name="connsiteX3-67" fmla="*/ 0 w 5085556"/>
                <a:gd name="connsiteY3-68" fmla="*/ 3579813 h 3579813"/>
                <a:gd name="connsiteX4-69" fmla="*/ 304800 w 5085556"/>
                <a:gd name="connsiteY4-70" fmla="*/ 0 h 3579813"/>
                <a:gd name="connsiteX0-71" fmla="*/ 0 w 5323681"/>
                <a:gd name="connsiteY0-72" fmla="*/ 0 h 3960813"/>
                <a:gd name="connsiteX1-73" fmla="*/ 5323681 w 5323681"/>
                <a:gd name="connsiteY1-74" fmla="*/ 381000 h 3960813"/>
                <a:gd name="connsiteX2-75" fmla="*/ 4647406 w 5323681"/>
                <a:gd name="connsiteY2-76" fmla="*/ 3255963 h 3960813"/>
                <a:gd name="connsiteX3-77" fmla="*/ 238125 w 5323681"/>
                <a:gd name="connsiteY3-78" fmla="*/ 3960813 h 3960813"/>
                <a:gd name="connsiteX4-79" fmla="*/ 0 w 5323681"/>
                <a:gd name="connsiteY4-80" fmla="*/ 0 h 3960813"/>
                <a:gd name="connsiteX0-81" fmla="*/ 0 w 5495131"/>
                <a:gd name="connsiteY0-82" fmla="*/ 0 h 3960813"/>
                <a:gd name="connsiteX1-83" fmla="*/ 5495131 w 5495131"/>
                <a:gd name="connsiteY1-84" fmla="*/ 942975 h 3960813"/>
                <a:gd name="connsiteX2-85" fmla="*/ 4647406 w 5495131"/>
                <a:gd name="connsiteY2-86" fmla="*/ 3255963 h 3960813"/>
                <a:gd name="connsiteX3-87" fmla="*/ 238125 w 5495131"/>
                <a:gd name="connsiteY3-88" fmla="*/ 3960813 h 3960813"/>
                <a:gd name="connsiteX4-89" fmla="*/ 0 w 5495131"/>
                <a:gd name="connsiteY4-90" fmla="*/ 0 h 3960813"/>
                <a:gd name="connsiteX0-91" fmla="*/ 0 w 6142831"/>
                <a:gd name="connsiteY0-92" fmla="*/ 0 h 3475038"/>
                <a:gd name="connsiteX1-93" fmla="*/ 6142831 w 6142831"/>
                <a:gd name="connsiteY1-94" fmla="*/ 457200 h 3475038"/>
                <a:gd name="connsiteX2-95" fmla="*/ 5295106 w 6142831"/>
                <a:gd name="connsiteY2-96" fmla="*/ 2770188 h 3475038"/>
                <a:gd name="connsiteX3-97" fmla="*/ 885825 w 6142831"/>
                <a:gd name="connsiteY3-98" fmla="*/ 3475038 h 3475038"/>
                <a:gd name="connsiteX4-99" fmla="*/ 0 w 6142831"/>
                <a:gd name="connsiteY4-100" fmla="*/ 0 h 3475038"/>
                <a:gd name="connsiteX0-101" fmla="*/ 0 w 5695156"/>
                <a:gd name="connsiteY0-102" fmla="*/ 0 h 3732213"/>
                <a:gd name="connsiteX1-103" fmla="*/ 5695156 w 5695156"/>
                <a:gd name="connsiteY1-104" fmla="*/ 714375 h 3732213"/>
                <a:gd name="connsiteX2-105" fmla="*/ 4847431 w 5695156"/>
                <a:gd name="connsiteY2-106" fmla="*/ 3027363 h 3732213"/>
                <a:gd name="connsiteX3-107" fmla="*/ 438150 w 5695156"/>
                <a:gd name="connsiteY3-108" fmla="*/ 3732213 h 3732213"/>
                <a:gd name="connsiteX4-109" fmla="*/ 0 w 5695156"/>
                <a:gd name="connsiteY4-110" fmla="*/ 0 h 3732213"/>
                <a:gd name="connsiteX0-111" fmla="*/ 0 w 5695156"/>
                <a:gd name="connsiteY0-112" fmla="*/ 0 h 3856038"/>
                <a:gd name="connsiteX1-113" fmla="*/ 5695156 w 5695156"/>
                <a:gd name="connsiteY1-114" fmla="*/ 714375 h 3856038"/>
                <a:gd name="connsiteX2-115" fmla="*/ 4847431 w 5695156"/>
                <a:gd name="connsiteY2-116" fmla="*/ 3027363 h 3856038"/>
                <a:gd name="connsiteX3-117" fmla="*/ 1419225 w 5695156"/>
                <a:gd name="connsiteY3-118" fmla="*/ 3856038 h 3856038"/>
                <a:gd name="connsiteX4-119" fmla="*/ 0 w 5695156"/>
                <a:gd name="connsiteY4-120" fmla="*/ 0 h 3856038"/>
                <a:gd name="connsiteX0-121" fmla="*/ 0 w 5695156"/>
                <a:gd name="connsiteY0-122" fmla="*/ 0 h 3865563"/>
                <a:gd name="connsiteX1-123" fmla="*/ 5695156 w 5695156"/>
                <a:gd name="connsiteY1-124" fmla="*/ 714375 h 3865563"/>
                <a:gd name="connsiteX2-125" fmla="*/ 4847431 w 5695156"/>
                <a:gd name="connsiteY2-126" fmla="*/ 3027363 h 3865563"/>
                <a:gd name="connsiteX3-127" fmla="*/ 1028700 w 5695156"/>
                <a:gd name="connsiteY3-128" fmla="*/ 3865563 h 3865563"/>
                <a:gd name="connsiteX4-129" fmla="*/ 0 w 5695156"/>
                <a:gd name="connsiteY4-130" fmla="*/ 0 h 3865563"/>
                <a:gd name="connsiteX0-131" fmla="*/ 0 w 5904706"/>
                <a:gd name="connsiteY0-132" fmla="*/ 0 h 3865563"/>
                <a:gd name="connsiteX1-133" fmla="*/ 5904706 w 5904706"/>
                <a:gd name="connsiteY1-134" fmla="*/ 638175 h 3865563"/>
                <a:gd name="connsiteX2-135" fmla="*/ 4847431 w 5904706"/>
                <a:gd name="connsiteY2-136" fmla="*/ 3027363 h 3865563"/>
                <a:gd name="connsiteX3-137" fmla="*/ 1028700 w 5904706"/>
                <a:gd name="connsiteY3-138" fmla="*/ 3865563 h 3865563"/>
                <a:gd name="connsiteX4-139" fmla="*/ 0 w 5904706"/>
                <a:gd name="connsiteY4-140" fmla="*/ 0 h 3865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04706" h="3865563">
                  <a:moveTo>
                    <a:pt x="0" y="0"/>
                  </a:moveTo>
                  <a:lnTo>
                    <a:pt x="5904706" y="638175"/>
                  </a:lnTo>
                  <a:lnTo>
                    <a:pt x="4847431" y="3027363"/>
                  </a:lnTo>
                  <a:lnTo>
                    <a:pt x="1028700" y="38655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6B4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27114" y="724877"/>
              <a:ext cx="1133644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nodeType="after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1201" y="4335310"/>
            <a:ext cx="1301804" cy="599892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4364501" y="1279530"/>
            <a:ext cx="804865" cy="685899"/>
            <a:chOff x="5672136" y="464017"/>
            <a:chExt cx="1008855" cy="859738"/>
          </a:xfrm>
        </p:grpSpPr>
        <p:sp>
          <p:nvSpPr>
            <p:cNvPr id="39" name="矩形 68"/>
            <p:cNvSpPr/>
            <p:nvPr/>
          </p:nvSpPr>
          <p:spPr>
            <a:xfrm flipV="1">
              <a:off x="5672136" y="464017"/>
              <a:ext cx="1008855" cy="859738"/>
            </a:xfrm>
            <a:custGeom>
              <a:avLst/>
              <a:gdLst>
                <a:gd name="connsiteX0" fmla="*/ 0 w 6285706"/>
                <a:gd name="connsiteY0" fmla="*/ 0 h 3417888"/>
                <a:gd name="connsiteX1" fmla="*/ 6285706 w 6285706"/>
                <a:gd name="connsiteY1" fmla="*/ 0 h 3417888"/>
                <a:gd name="connsiteX2" fmla="*/ 6285706 w 6285706"/>
                <a:gd name="connsiteY2" fmla="*/ 3417888 h 3417888"/>
                <a:gd name="connsiteX3" fmla="*/ 0 w 6285706"/>
                <a:gd name="connsiteY3" fmla="*/ 3417888 h 3417888"/>
                <a:gd name="connsiteX4" fmla="*/ 0 w 6285706"/>
                <a:gd name="connsiteY4" fmla="*/ 0 h 3417888"/>
                <a:gd name="connsiteX0-1" fmla="*/ 0 w 6285706"/>
                <a:gd name="connsiteY0-2" fmla="*/ 0 h 3417888"/>
                <a:gd name="connsiteX1-3" fmla="*/ 6285706 w 6285706"/>
                <a:gd name="connsiteY1-4" fmla="*/ 0 h 3417888"/>
                <a:gd name="connsiteX2-5" fmla="*/ 5085556 w 6285706"/>
                <a:gd name="connsiteY2-6" fmla="*/ 2855913 h 3417888"/>
                <a:gd name="connsiteX3-7" fmla="*/ 0 w 6285706"/>
                <a:gd name="connsiteY3-8" fmla="*/ 3417888 h 3417888"/>
                <a:gd name="connsiteX4-9" fmla="*/ 0 w 6285706"/>
                <a:gd name="connsiteY4-10" fmla="*/ 0 h 3417888"/>
                <a:gd name="connsiteX0-11" fmla="*/ 0 w 6800056"/>
                <a:gd name="connsiteY0-12" fmla="*/ 0 h 3579813"/>
                <a:gd name="connsiteX1-13" fmla="*/ 6800056 w 6800056"/>
                <a:gd name="connsiteY1-14" fmla="*/ 161925 h 3579813"/>
                <a:gd name="connsiteX2-15" fmla="*/ 5599906 w 6800056"/>
                <a:gd name="connsiteY2-16" fmla="*/ 3017838 h 3579813"/>
                <a:gd name="connsiteX3-17" fmla="*/ 514350 w 6800056"/>
                <a:gd name="connsiteY3-18" fmla="*/ 3579813 h 3579813"/>
                <a:gd name="connsiteX4-19" fmla="*/ 0 w 6800056"/>
                <a:gd name="connsiteY4-20" fmla="*/ 0 h 3579813"/>
                <a:gd name="connsiteX0-21" fmla="*/ 0 w 6800056"/>
                <a:gd name="connsiteY0-22" fmla="*/ 0 h 3589338"/>
                <a:gd name="connsiteX1-23" fmla="*/ 6800056 w 6800056"/>
                <a:gd name="connsiteY1-24" fmla="*/ 161925 h 3589338"/>
                <a:gd name="connsiteX2-25" fmla="*/ 5599906 w 6800056"/>
                <a:gd name="connsiteY2-26" fmla="*/ 3017838 h 3589338"/>
                <a:gd name="connsiteX3-27" fmla="*/ 1409700 w 6800056"/>
                <a:gd name="connsiteY3-28" fmla="*/ 3589338 h 3589338"/>
                <a:gd name="connsiteX4-29" fmla="*/ 0 w 6800056"/>
                <a:gd name="connsiteY4-30" fmla="*/ 0 h 3589338"/>
                <a:gd name="connsiteX0-31" fmla="*/ 0 w 6590506"/>
                <a:gd name="connsiteY0-32" fmla="*/ 0 h 3589338"/>
                <a:gd name="connsiteX1-33" fmla="*/ 6590506 w 6590506"/>
                <a:gd name="connsiteY1-34" fmla="*/ 457200 h 3589338"/>
                <a:gd name="connsiteX2-35" fmla="*/ 5599906 w 6590506"/>
                <a:gd name="connsiteY2-36" fmla="*/ 3017838 h 3589338"/>
                <a:gd name="connsiteX3-37" fmla="*/ 1409700 w 6590506"/>
                <a:gd name="connsiteY3-38" fmla="*/ 3589338 h 3589338"/>
                <a:gd name="connsiteX4-39" fmla="*/ 0 w 6590506"/>
                <a:gd name="connsiteY4-40" fmla="*/ 0 h 3589338"/>
                <a:gd name="connsiteX0-41" fmla="*/ 85725 w 5180806"/>
                <a:gd name="connsiteY0-42" fmla="*/ 0 h 3446463"/>
                <a:gd name="connsiteX1-43" fmla="*/ 5180806 w 5180806"/>
                <a:gd name="connsiteY1-44" fmla="*/ 314325 h 3446463"/>
                <a:gd name="connsiteX2-45" fmla="*/ 4190206 w 5180806"/>
                <a:gd name="connsiteY2-46" fmla="*/ 2874963 h 3446463"/>
                <a:gd name="connsiteX3-47" fmla="*/ 0 w 5180806"/>
                <a:gd name="connsiteY3-48" fmla="*/ 3446463 h 3446463"/>
                <a:gd name="connsiteX4-49" fmla="*/ 85725 w 5180806"/>
                <a:gd name="connsiteY4-50" fmla="*/ 0 h 3446463"/>
                <a:gd name="connsiteX0-51" fmla="*/ 304800 w 5399881"/>
                <a:gd name="connsiteY0-52" fmla="*/ 0 h 3579813"/>
                <a:gd name="connsiteX1-53" fmla="*/ 5399881 w 5399881"/>
                <a:gd name="connsiteY1-54" fmla="*/ 314325 h 3579813"/>
                <a:gd name="connsiteX2-55" fmla="*/ 4409281 w 5399881"/>
                <a:gd name="connsiteY2-56" fmla="*/ 2874963 h 3579813"/>
                <a:gd name="connsiteX3-57" fmla="*/ 0 w 5399881"/>
                <a:gd name="connsiteY3-58" fmla="*/ 3579813 h 3579813"/>
                <a:gd name="connsiteX4-59" fmla="*/ 304800 w 5399881"/>
                <a:gd name="connsiteY4-60" fmla="*/ 0 h 3579813"/>
                <a:gd name="connsiteX0-61" fmla="*/ 304800 w 5085556"/>
                <a:gd name="connsiteY0-62" fmla="*/ 0 h 3579813"/>
                <a:gd name="connsiteX1-63" fmla="*/ 5085556 w 5085556"/>
                <a:gd name="connsiteY1-64" fmla="*/ 0 h 3579813"/>
                <a:gd name="connsiteX2-65" fmla="*/ 4409281 w 5085556"/>
                <a:gd name="connsiteY2-66" fmla="*/ 2874963 h 3579813"/>
                <a:gd name="connsiteX3-67" fmla="*/ 0 w 5085556"/>
                <a:gd name="connsiteY3-68" fmla="*/ 3579813 h 3579813"/>
                <a:gd name="connsiteX4-69" fmla="*/ 304800 w 5085556"/>
                <a:gd name="connsiteY4-70" fmla="*/ 0 h 3579813"/>
                <a:gd name="connsiteX0-71" fmla="*/ 0 w 5323681"/>
                <a:gd name="connsiteY0-72" fmla="*/ 0 h 3960813"/>
                <a:gd name="connsiteX1-73" fmla="*/ 5323681 w 5323681"/>
                <a:gd name="connsiteY1-74" fmla="*/ 381000 h 3960813"/>
                <a:gd name="connsiteX2-75" fmla="*/ 4647406 w 5323681"/>
                <a:gd name="connsiteY2-76" fmla="*/ 3255963 h 3960813"/>
                <a:gd name="connsiteX3-77" fmla="*/ 238125 w 5323681"/>
                <a:gd name="connsiteY3-78" fmla="*/ 3960813 h 3960813"/>
                <a:gd name="connsiteX4-79" fmla="*/ 0 w 5323681"/>
                <a:gd name="connsiteY4-80" fmla="*/ 0 h 3960813"/>
                <a:gd name="connsiteX0-81" fmla="*/ 0 w 5495131"/>
                <a:gd name="connsiteY0-82" fmla="*/ 0 h 3960813"/>
                <a:gd name="connsiteX1-83" fmla="*/ 5495131 w 5495131"/>
                <a:gd name="connsiteY1-84" fmla="*/ 942975 h 3960813"/>
                <a:gd name="connsiteX2-85" fmla="*/ 4647406 w 5495131"/>
                <a:gd name="connsiteY2-86" fmla="*/ 3255963 h 3960813"/>
                <a:gd name="connsiteX3-87" fmla="*/ 238125 w 5495131"/>
                <a:gd name="connsiteY3-88" fmla="*/ 3960813 h 3960813"/>
                <a:gd name="connsiteX4-89" fmla="*/ 0 w 5495131"/>
                <a:gd name="connsiteY4-90" fmla="*/ 0 h 3960813"/>
                <a:gd name="connsiteX0-91" fmla="*/ 0 w 6142831"/>
                <a:gd name="connsiteY0-92" fmla="*/ 0 h 3475038"/>
                <a:gd name="connsiteX1-93" fmla="*/ 6142831 w 6142831"/>
                <a:gd name="connsiteY1-94" fmla="*/ 457200 h 3475038"/>
                <a:gd name="connsiteX2-95" fmla="*/ 5295106 w 6142831"/>
                <a:gd name="connsiteY2-96" fmla="*/ 2770188 h 3475038"/>
                <a:gd name="connsiteX3-97" fmla="*/ 885825 w 6142831"/>
                <a:gd name="connsiteY3-98" fmla="*/ 3475038 h 3475038"/>
                <a:gd name="connsiteX4-99" fmla="*/ 0 w 6142831"/>
                <a:gd name="connsiteY4-100" fmla="*/ 0 h 3475038"/>
                <a:gd name="connsiteX0-101" fmla="*/ 0 w 5695156"/>
                <a:gd name="connsiteY0-102" fmla="*/ 0 h 3732213"/>
                <a:gd name="connsiteX1-103" fmla="*/ 5695156 w 5695156"/>
                <a:gd name="connsiteY1-104" fmla="*/ 714375 h 3732213"/>
                <a:gd name="connsiteX2-105" fmla="*/ 4847431 w 5695156"/>
                <a:gd name="connsiteY2-106" fmla="*/ 3027363 h 3732213"/>
                <a:gd name="connsiteX3-107" fmla="*/ 438150 w 5695156"/>
                <a:gd name="connsiteY3-108" fmla="*/ 3732213 h 3732213"/>
                <a:gd name="connsiteX4-109" fmla="*/ 0 w 5695156"/>
                <a:gd name="connsiteY4-110" fmla="*/ 0 h 3732213"/>
                <a:gd name="connsiteX0-111" fmla="*/ 0 w 5695156"/>
                <a:gd name="connsiteY0-112" fmla="*/ 0 h 3856038"/>
                <a:gd name="connsiteX1-113" fmla="*/ 5695156 w 5695156"/>
                <a:gd name="connsiteY1-114" fmla="*/ 714375 h 3856038"/>
                <a:gd name="connsiteX2-115" fmla="*/ 4847431 w 5695156"/>
                <a:gd name="connsiteY2-116" fmla="*/ 3027363 h 3856038"/>
                <a:gd name="connsiteX3-117" fmla="*/ 1419225 w 5695156"/>
                <a:gd name="connsiteY3-118" fmla="*/ 3856038 h 3856038"/>
                <a:gd name="connsiteX4-119" fmla="*/ 0 w 5695156"/>
                <a:gd name="connsiteY4-120" fmla="*/ 0 h 3856038"/>
                <a:gd name="connsiteX0-121" fmla="*/ 0 w 5695156"/>
                <a:gd name="connsiteY0-122" fmla="*/ 0 h 3865563"/>
                <a:gd name="connsiteX1-123" fmla="*/ 5695156 w 5695156"/>
                <a:gd name="connsiteY1-124" fmla="*/ 714375 h 3865563"/>
                <a:gd name="connsiteX2-125" fmla="*/ 4847431 w 5695156"/>
                <a:gd name="connsiteY2-126" fmla="*/ 3027363 h 3865563"/>
                <a:gd name="connsiteX3-127" fmla="*/ 1028700 w 5695156"/>
                <a:gd name="connsiteY3-128" fmla="*/ 3865563 h 3865563"/>
                <a:gd name="connsiteX4-129" fmla="*/ 0 w 5695156"/>
                <a:gd name="connsiteY4-130" fmla="*/ 0 h 3865563"/>
                <a:gd name="connsiteX0-131" fmla="*/ 0 w 5904706"/>
                <a:gd name="connsiteY0-132" fmla="*/ 0 h 3865563"/>
                <a:gd name="connsiteX1-133" fmla="*/ 5904706 w 5904706"/>
                <a:gd name="connsiteY1-134" fmla="*/ 638175 h 3865563"/>
                <a:gd name="connsiteX2-135" fmla="*/ 4847431 w 5904706"/>
                <a:gd name="connsiteY2-136" fmla="*/ 3027363 h 3865563"/>
                <a:gd name="connsiteX3-137" fmla="*/ 1028700 w 5904706"/>
                <a:gd name="connsiteY3-138" fmla="*/ 3865563 h 3865563"/>
                <a:gd name="connsiteX4-139" fmla="*/ 0 w 5904706"/>
                <a:gd name="connsiteY4-140" fmla="*/ 0 h 3865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04706" h="3865563">
                  <a:moveTo>
                    <a:pt x="0" y="0"/>
                  </a:moveTo>
                  <a:lnTo>
                    <a:pt x="5904706" y="638175"/>
                  </a:lnTo>
                  <a:lnTo>
                    <a:pt x="4847431" y="3027363"/>
                  </a:lnTo>
                  <a:lnTo>
                    <a:pt x="1028700" y="38655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A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15"/>
            <p:cNvSpPr>
              <a:spLocks noEditPoints="1"/>
            </p:cNvSpPr>
            <p:nvPr/>
          </p:nvSpPr>
          <p:spPr bwMode="black">
            <a:xfrm>
              <a:off x="5932809" y="720361"/>
              <a:ext cx="372741" cy="367818"/>
            </a:xfrm>
            <a:custGeom>
              <a:avLst/>
              <a:gdLst>
                <a:gd name="T0" fmla="*/ 455 w 708"/>
                <a:gd name="T1" fmla="*/ 121 h 709"/>
                <a:gd name="T2" fmla="*/ 392 w 708"/>
                <a:gd name="T3" fmla="*/ 121 h 709"/>
                <a:gd name="T4" fmla="*/ 392 w 708"/>
                <a:gd name="T5" fmla="*/ 206 h 709"/>
                <a:gd name="T6" fmla="*/ 316 w 708"/>
                <a:gd name="T7" fmla="*/ 206 h 709"/>
                <a:gd name="T8" fmla="*/ 316 w 708"/>
                <a:gd name="T9" fmla="*/ 121 h 709"/>
                <a:gd name="T10" fmla="*/ 250 w 708"/>
                <a:gd name="T11" fmla="*/ 121 h 709"/>
                <a:gd name="T12" fmla="*/ 354 w 708"/>
                <a:gd name="T13" fmla="*/ 0 h 709"/>
                <a:gd name="T14" fmla="*/ 455 w 708"/>
                <a:gd name="T15" fmla="*/ 121 h 709"/>
                <a:gd name="T16" fmla="*/ 205 w 708"/>
                <a:gd name="T17" fmla="*/ 371 h 709"/>
                <a:gd name="T18" fmla="*/ 139 w 708"/>
                <a:gd name="T19" fmla="*/ 371 h 709"/>
                <a:gd name="T20" fmla="*/ 139 w 708"/>
                <a:gd name="T21" fmla="*/ 456 h 709"/>
                <a:gd name="T22" fmla="*/ 63 w 708"/>
                <a:gd name="T23" fmla="*/ 456 h 709"/>
                <a:gd name="T24" fmla="*/ 63 w 708"/>
                <a:gd name="T25" fmla="*/ 371 h 709"/>
                <a:gd name="T26" fmla="*/ 0 w 708"/>
                <a:gd name="T27" fmla="*/ 371 h 709"/>
                <a:gd name="T28" fmla="*/ 101 w 708"/>
                <a:gd name="T29" fmla="*/ 251 h 709"/>
                <a:gd name="T30" fmla="*/ 205 w 708"/>
                <a:gd name="T31" fmla="*/ 371 h 709"/>
                <a:gd name="T32" fmla="*/ 205 w 708"/>
                <a:gd name="T33" fmla="*/ 503 h 709"/>
                <a:gd name="T34" fmla="*/ 0 w 708"/>
                <a:gd name="T35" fmla="*/ 503 h 709"/>
                <a:gd name="T36" fmla="*/ 0 w 708"/>
                <a:gd name="T37" fmla="*/ 709 h 709"/>
                <a:gd name="T38" fmla="*/ 205 w 708"/>
                <a:gd name="T39" fmla="*/ 709 h 709"/>
                <a:gd name="T40" fmla="*/ 205 w 708"/>
                <a:gd name="T41" fmla="*/ 503 h 709"/>
                <a:gd name="T42" fmla="*/ 708 w 708"/>
                <a:gd name="T43" fmla="*/ 503 h 709"/>
                <a:gd name="T44" fmla="*/ 503 w 708"/>
                <a:gd name="T45" fmla="*/ 503 h 709"/>
                <a:gd name="T46" fmla="*/ 503 w 708"/>
                <a:gd name="T47" fmla="*/ 709 h 709"/>
                <a:gd name="T48" fmla="*/ 708 w 708"/>
                <a:gd name="T49" fmla="*/ 709 h 709"/>
                <a:gd name="T50" fmla="*/ 708 w 708"/>
                <a:gd name="T51" fmla="*/ 503 h 709"/>
                <a:gd name="T52" fmla="*/ 708 w 708"/>
                <a:gd name="T53" fmla="*/ 0 h 709"/>
                <a:gd name="T54" fmla="*/ 503 w 708"/>
                <a:gd name="T55" fmla="*/ 0 h 709"/>
                <a:gd name="T56" fmla="*/ 503 w 708"/>
                <a:gd name="T57" fmla="*/ 206 h 709"/>
                <a:gd name="T58" fmla="*/ 708 w 708"/>
                <a:gd name="T59" fmla="*/ 206 h 709"/>
                <a:gd name="T60" fmla="*/ 708 w 708"/>
                <a:gd name="T61" fmla="*/ 0 h 709"/>
                <a:gd name="T62" fmla="*/ 708 w 708"/>
                <a:gd name="T63" fmla="*/ 251 h 709"/>
                <a:gd name="T64" fmla="*/ 503 w 708"/>
                <a:gd name="T65" fmla="*/ 251 h 709"/>
                <a:gd name="T66" fmla="*/ 503 w 708"/>
                <a:gd name="T67" fmla="*/ 456 h 709"/>
                <a:gd name="T68" fmla="*/ 708 w 708"/>
                <a:gd name="T69" fmla="*/ 456 h 709"/>
                <a:gd name="T70" fmla="*/ 708 w 708"/>
                <a:gd name="T71" fmla="*/ 251 h 709"/>
                <a:gd name="T72" fmla="*/ 455 w 708"/>
                <a:gd name="T73" fmla="*/ 251 h 709"/>
                <a:gd name="T74" fmla="*/ 250 w 708"/>
                <a:gd name="T75" fmla="*/ 251 h 709"/>
                <a:gd name="T76" fmla="*/ 250 w 708"/>
                <a:gd name="T77" fmla="*/ 456 h 709"/>
                <a:gd name="T78" fmla="*/ 455 w 708"/>
                <a:gd name="T79" fmla="*/ 456 h 709"/>
                <a:gd name="T80" fmla="*/ 455 w 708"/>
                <a:gd name="T81" fmla="*/ 251 h 709"/>
                <a:gd name="T82" fmla="*/ 455 w 708"/>
                <a:gd name="T83" fmla="*/ 503 h 709"/>
                <a:gd name="T84" fmla="*/ 250 w 708"/>
                <a:gd name="T85" fmla="*/ 503 h 709"/>
                <a:gd name="T86" fmla="*/ 250 w 708"/>
                <a:gd name="T87" fmla="*/ 709 h 709"/>
                <a:gd name="T88" fmla="*/ 455 w 708"/>
                <a:gd name="T89" fmla="*/ 709 h 709"/>
                <a:gd name="T90" fmla="*/ 455 w 708"/>
                <a:gd name="T91" fmla="*/ 503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8" h="709">
                  <a:moveTo>
                    <a:pt x="455" y="121"/>
                  </a:moveTo>
                  <a:lnTo>
                    <a:pt x="392" y="121"/>
                  </a:lnTo>
                  <a:lnTo>
                    <a:pt x="392" y="206"/>
                  </a:lnTo>
                  <a:lnTo>
                    <a:pt x="316" y="206"/>
                  </a:lnTo>
                  <a:lnTo>
                    <a:pt x="316" y="121"/>
                  </a:lnTo>
                  <a:lnTo>
                    <a:pt x="250" y="121"/>
                  </a:lnTo>
                  <a:lnTo>
                    <a:pt x="354" y="0"/>
                  </a:lnTo>
                  <a:lnTo>
                    <a:pt x="455" y="121"/>
                  </a:lnTo>
                  <a:close/>
                  <a:moveTo>
                    <a:pt x="205" y="371"/>
                  </a:moveTo>
                  <a:lnTo>
                    <a:pt x="139" y="371"/>
                  </a:lnTo>
                  <a:lnTo>
                    <a:pt x="139" y="456"/>
                  </a:lnTo>
                  <a:lnTo>
                    <a:pt x="63" y="456"/>
                  </a:lnTo>
                  <a:lnTo>
                    <a:pt x="63" y="371"/>
                  </a:lnTo>
                  <a:lnTo>
                    <a:pt x="0" y="371"/>
                  </a:lnTo>
                  <a:lnTo>
                    <a:pt x="101" y="251"/>
                  </a:lnTo>
                  <a:lnTo>
                    <a:pt x="205" y="371"/>
                  </a:lnTo>
                  <a:close/>
                  <a:moveTo>
                    <a:pt x="205" y="503"/>
                  </a:moveTo>
                  <a:lnTo>
                    <a:pt x="0" y="503"/>
                  </a:lnTo>
                  <a:lnTo>
                    <a:pt x="0" y="709"/>
                  </a:lnTo>
                  <a:lnTo>
                    <a:pt x="205" y="709"/>
                  </a:lnTo>
                  <a:lnTo>
                    <a:pt x="205" y="503"/>
                  </a:lnTo>
                  <a:close/>
                  <a:moveTo>
                    <a:pt x="708" y="503"/>
                  </a:moveTo>
                  <a:lnTo>
                    <a:pt x="503" y="503"/>
                  </a:lnTo>
                  <a:lnTo>
                    <a:pt x="503" y="709"/>
                  </a:lnTo>
                  <a:lnTo>
                    <a:pt x="708" y="709"/>
                  </a:lnTo>
                  <a:lnTo>
                    <a:pt x="708" y="503"/>
                  </a:lnTo>
                  <a:close/>
                  <a:moveTo>
                    <a:pt x="708" y="0"/>
                  </a:moveTo>
                  <a:lnTo>
                    <a:pt x="503" y="0"/>
                  </a:lnTo>
                  <a:lnTo>
                    <a:pt x="503" y="206"/>
                  </a:lnTo>
                  <a:lnTo>
                    <a:pt x="708" y="206"/>
                  </a:lnTo>
                  <a:lnTo>
                    <a:pt x="708" y="0"/>
                  </a:lnTo>
                  <a:close/>
                  <a:moveTo>
                    <a:pt x="708" y="251"/>
                  </a:moveTo>
                  <a:lnTo>
                    <a:pt x="503" y="251"/>
                  </a:lnTo>
                  <a:lnTo>
                    <a:pt x="503" y="456"/>
                  </a:lnTo>
                  <a:lnTo>
                    <a:pt x="708" y="456"/>
                  </a:lnTo>
                  <a:lnTo>
                    <a:pt x="708" y="251"/>
                  </a:lnTo>
                  <a:close/>
                  <a:moveTo>
                    <a:pt x="455" y="251"/>
                  </a:moveTo>
                  <a:lnTo>
                    <a:pt x="250" y="251"/>
                  </a:lnTo>
                  <a:lnTo>
                    <a:pt x="250" y="456"/>
                  </a:lnTo>
                  <a:lnTo>
                    <a:pt x="455" y="456"/>
                  </a:lnTo>
                  <a:lnTo>
                    <a:pt x="455" y="251"/>
                  </a:lnTo>
                  <a:close/>
                  <a:moveTo>
                    <a:pt x="455" y="503"/>
                  </a:moveTo>
                  <a:lnTo>
                    <a:pt x="250" y="503"/>
                  </a:lnTo>
                  <a:lnTo>
                    <a:pt x="250" y="709"/>
                  </a:lnTo>
                  <a:lnTo>
                    <a:pt x="455" y="709"/>
                  </a:lnTo>
                  <a:lnTo>
                    <a:pt x="455" y="5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54861" rIns="109721" bIns="54861" numCol="1" anchor="t" anchorCtr="0" compatLnSpc="1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50115" y="3070450"/>
            <a:ext cx="804865" cy="685899"/>
            <a:chOff x="5672136" y="1579562"/>
            <a:chExt cx="1008855" cy="859738"/>
          </a:xfrm>
        </p:grpSpPr>
        <p:sp>
          <p:nvSpPr>
            <p:cNvPr id="42" name="矩形 68"/>
            <p:cNvSpPr/>
            <p:nvPr/>
          </p:nvSpPr>
          <p:spPr>
            <a:xfrm flipV="1">
              <a:off x="5672136" y="1579562"/>
              <a:ext cx="1008855" cy="859738"/>
            </a:xfrm>
            <a:custGeom>
              <a:avLst/>
              <a:gdLst>
                <a:gd name="connsiteX0" fmla="*/ 0 w 6285706"/>
                <a:gd name="connsiteY0" fmla="*/ 0 h 3417888"/>
                <a:gd name="connsiteX1" fmla="*/ 6285706 w 6285706"/>
                <a:gd name="connsiteY1" fmla="*/ 0 h 3417888"/>
                <a:gd name="connsiteX2" fmla="*/ 6285706 w 6285706"/>
                <a:gd name="connsiteY2" fmla="*/ 3417888 h 3417888"/>
                <a:gd name="connsiteX3" fmla="*/ 0 w 6285706"/>
                <a:gd name="connsiteY3" fmla="*/ 3417888 h 3417888"/>
                <a:gd name="connsiteX4" fmla="*/ 0 w 6285706"/>
                <a:gd name="connsiteY4" fmla="*/ 0 h 3417888"/>
                <a:gd name="connsiteX0-1" fmla="*/ 0 w 6285706"/>
                <a:gd name="connsiteY0-2" fmla="*/ 0 h 3417888"/>
                <a:gd name="connsiteX1-3" fmla="*/ 6285706 w 6285706"/>
                <a:gd name="connsiteY1-4" fmla="*/ 0 h 3417888"/>
                <a:gd name="connsiteX2-5" fmla="*/ 5085556 w 6285706"/>
                <a:gd name="connsiteY2-6" fmla="*/ 2855913 h 3417888"/>
                <a:gd name="connsiteX3-7" fmla="*/ 0 w 6285706"/>
                <a:gd name="connsiteY3-8" fmla="*/ 3417888 h 3417888"/>
                <a:gd name="connsiteX4-9" fmla="*/ 0 w 6285706"/>
                <a:gd name="connsiteY4-10" fmla="*/ 0 h 3417888"/>
                <a:gd name="connsiteX0-11" fmla="*/ 0 w 6800056"/>
                <a:gd name="connsiteY0-12" fmla="*/ 0 h 3579813"/>
                <a:gd name="connsiteX1-13" fmla="*/ 6800056 w 6800056"/>
                <a:gd name="connsiteY1-14" fmla="*/ 161925 h 3579813"/>
                <a:gd name="connsiteX2-15" fmla="*/ 5599906 w 6800056"/>
                <a:gd name="connsiteY2-16" fmla="*/ 3017838 h 3579813"/>
                <a:gd name="connsiteX3-17" fmla="*/ 514350 w 6800056"/>
                <a:gd name="connsiteY3-18" fmla="*/ 3579813 h 3579813"/>
                <a:gd name="connsiteX4-19" fmla="*/ 0 w 6800056"/>
                <a:gd name="connsiteY4-20" fmla="*/ 0 h 3579813"/>
                <a:gd name="connsiteX0-21" fmla="*/ 0 w 6800056"/>
                <a:gd name="connsiteY0-22" fmla="*/ 0 h 3589338"/>
                <a:gd name="connsiteX1-23" fmla="*/ 6800056 w 6800056"/>
                <a:gd name="connsiteY1-24" fmla="*/ 161925 h 3589338"/>
                <a:gd name="connsiteX2-25" fmla="*/ 5599906 w 6800056"/>
                <a:gd name="connsiteY2-26" fmla="*/ 3017838 h 3589338"/>
                <a:gd name="connsiteX3-27" fmla="*/ 1409700 w 6800056"/>
                <a:gd name="connsiteY3-28" fmla="*/ 3589338 h 3589338"/>
                <a:gd name="connsiteX4-29" fmla="*/ 0 w 6800056"/>
                <a:gd name="connsiteY4-30" fmla="*/ 0 h 3589338"/>
                <a:gd name="connsiteX0-31" fmla="*/ 0 w 6590506"/>
                <a:gd name="connsiteY0-32" fmla="*/ 0 h 3589338"/>
                <a:gd name="connsiteX1-33" fmla="*/ 6590506 w 6590506"/>
                <a:gd name="connsiteY1-34" fmla="*/ 457200 h 3589338"/>
                <a:gd name="connsiteX2-35" fmla="*/ 5599906 w 6590506"/>
                <a:gd name="connsiteY2-36" fmla="*/ 3017838 h 3589338"/>
                <a:gd name="connsiteX3-37" fmla="*/ 1409700 w 6590506"/>
                <a:gd name="connsiteY3-38" fmla="*/ 3589338 h 3589338"/>
                <a:gd name="connsiteX4-39" fmla="*/ 0 w 6590506"/>
                <a:gd name="connsiteY4-40" fmla="*/ 0 h 3589338"/>
                <a:gd name="connsiteX0-41" fmla="*/ 85725 w 5180806"/>
                <a:gd name="connsiteY0-42" fmla="*/ 0 h 3446463"/>
                <a:gd name="connsiteX1-43" fmla="*/ 5180806 w 5180806"/>
                <a:gd name="connsiteY1-44" fmla="*/ 314325 h 3446463"/>
                <a:gd name="connsiteX2-45" fmla="*/ 4190206 w 5180806"/>
                <a:gd name="connsiteY2-46" fmla="*/ 2874963 h 3446463"/>
                <a:gd name="connsiteX3-47" fmla="*/ 0 w 5180806"/>
                <a:gd name="connsiteY3-48" fmla="*/ 3446463 h 3446463"/>
                <a:gd name="connsiteX4-49" fmla="*/ 85725 w 5180806"/>
                <a:gd name="connsiteY4-50" fmla="*/ 0 h 3446463"/>
                <a:gd name="connsiteX0-51" fmla="*/ 304800 w 5399881"/>
                <a:gd name="connsiteY0-52" fmla="*/ 0 h 3579813"/>
                <a:gd name="connsiteX1-53" fmla="*/ 5399881 w 5399881"/>
                <a:gd name="connsiteY1-54" fmla="*/ 314325 h 3579813"/>
                <a:gd name="connsiteX2-55" fmla="*/ 4409281 w 5399881"/>
                <a:gd name="connsiteY2-56" fmla="*/ 2874963 h 3579813"/>
                <a:gd name="connsiteX3-57" fmla="*/ 0 w 5399881"/>
                <a:gd name="connsiteY3-58" fmla="*/ 3579813 h 3579813"/>
                <a:gd name="connsiteX4-59" fmla="*/ 304800 w 5399881"/>
                <a:gd name="connsiteY4-60" fmla="*/ 0 h 3579813"/>
                <a:gd name="connsiteX0-61" fmla="*/ 304800 w 5085556"/>
                <a:gd name="connsiteY0-62" fmla="*/ 0 h 3579813"/>
                <a:gd name="connsiteX1-63" fmla="*/ 5085556 w 5085556"/>
                <a:gd name="connsiteY1-64" fmla="*/ 0 h 3579813"/>
                <a:gd name="connsiteX2-65" fmla="*/ 4409281 w 5085556"/>
                <a:gd name="connsiteY2-66" fmla="*/ 2874963 h 3579813"/>
                <a:gd name="connsiteX3-67" fmla="*/ 0 w 5085556"/>
                <a:gd name="connsiteY3-68" fmla="*/ 3579813 h 3579813"/>
                <a:gd name="connsiteX4-69" fmla="*/ 304800 w 5085556"/>
                <a:gd name="connsiteY4-70" fmla="*/ 0 h 3579813"/>
                <a:gd name="connsiteX0-71" fmla="*/ 0 w 5323681"/>
                <a:gd name="connsiteY0-72" fmla="*/ 0 h 3960813"/>
                <a:gd name="connsiteX1-73" fmla="*/ 5323681 w 5323681"/>
                <a:gd name="connsiteY1-74" fmla="*/ 381000 h 3960813"/>
                <a:gd name="connsiteX2-75" fmla="*/ 4647406 w 5323681"/>
                <a:gd name="connsiteY2-76" fmla="*/ 3255963 h 3960813"/>
                <a:gd name="connsiteX3-77" fmla="*/ 238125 w 5323681"/>
                <a:gd name="connsiteY3-78" fmla="*/ 3960813 h 3960813"/>
                <a:gd name="connsiteX4-79" fmla="*/ 0 w 5323681"/>
                <a:gd name="connsiteY4-80" fmla="*/ 0 h 3960813"/>
                <a:gd name="connsiteX0-81" fmla="*/ 0 w 5495131"/>
                <a:gd name="connsiteY0-82" fmla="*/ 0 h 3960813"/>
                <a:gd name="connsiteX1-83" fmla="*/ 5495131 w 5495131"/>
                <a:gd name="connsiteY1-84" fmla="*/ 942975 h 3960813"/>
                <a:gd name="connsiteX2-85" fmla="*/ 4647406 w 5495131"/>
                <a:gd name="connsiteY2-86" fmla="*/ 3255963 h 3960813"/>
                <a:gd name="connsiteX3-87" fmla="*/ 238125 w 5495131"/>
                <a:gd name="connsiteY3-88" fmla="*/ 3960813 h 3960813"/>
                <a:gd name="connsiteX4-89" fmla="*/ 0 w 5495131"/>
                <a:gd name="connsiteY4-90" fmla="*/ 0 h 3960813"/>
                <a:gd name="connsiteX0-91" fmla="*/ 0 w 6142831"/>
                <a:gd name="connsiteY0-92" fmla="*/ 0 h 3475038"/>
                <a:gd name="connsiteX1-93" fmla="*/ 6142831 w 6142831"/>
                <a:gd name="connsiteY1-94" fmla="*/ 457200 h 3475038"/>
                <a:gd name="connsiteX2-95" fmla="*/ 5295106 w 6142831"/>
                <a:gd name="connsiteY2-96" fmla="*/ 2770188 h 3475038"/>
                <a:gd name="connsiteX3-97" fmla="*/ 885825 w 6142831"/>
                <a:gd name="connsiteY3-98" fmla="*/ 3475038 h 3475038"/>
                <a:gd name="connsiteX4-99" fmla="*/ 0 w 6142831"/>
                <a:gd name="connsiteY4-100" fmla="*/ 0 h 3475038"/>
                <a:gd name="connsiteX0-101" fmla="*/ 0 w 5695156"/>
                <a:gd name="connsiteY0-102" fmla="*/ 0 h 3732213"/>
                <a:gd name="connsiteX1-103" fmla="*/ 5695156 w 5695156"/>
                <a:gd name="connsiteY1-104" fmla="*/ 714375 h 3732213"/>
                <a:gd name="connsiteX2-105" fmla="*/ 4847431 w 5695156"/>
                <a:gd name="connsiteY2-106" fmla="*/ 3027363 h 3732213"/>
                <a:gd name="connsiteX3-107" fmla="*/ 438150 w 5695156"/>
                <a:gd name="connsiteY3-108" fmla="*/ 3732213 h 3732213"/>
                <a:gd name="connsiteX4-109" fmla="*/ 0 w 5695156"/>
                <a:gd name="connsiteY4-110" fmla="*/ 0 h 3732213"/>
                <a:gd name="connsiteX0-111" fmla="*/ 0 w 5695156"/>
                <a:gd name="connsiteY0-112" fmla="*/ 0 h 3856038"/>
                <a:gd name="connsiteX1-113" fmla="*/ 5695156 w 5695156"/>
                <a:gd name="connsiteY1-114" fmla="*/ 714375 h 3856038"/>
                <a:gd name="connsiteX2-115" fmla="*/ 4847431 w 5695156"/>
                <a:gd name="connsiteY2-116" fmla="*/ 3027363 h 3856038"/>
                <a:gd name="connsiteX3-117" fmla="*/ 1419225 w 5695156"/>
                <a:gd name="connsiteY3-118" fmla="*/ 3856038 h 3856038"/>
                <a:gd name="connsiteX4-119" fmla="*/ 0 w 5695156"/>
                <a:gd name="connsiteY4-120" fmla="*/ 0 h 3856038"/>
                <a:gd name="connsiteX0-121" fmla="*/ 0 w 5695156"/>
                <a:gd name="connsiteY0-122" fmla="*/ 0 h 3865563"/>
                <a:gd name="connsiteX1-123" fmla="*/ 5695156 w 5695156"/>
                <a:gd name="connsiteY1-124" fmla="*/ 714375 h 3865563"/>
                <a:gd name="connsiteX2-125" fmla="*/ 4847431 w 5695156"/>
                <a:gd name="connsiteY2-126" fmla="*/ 3027363 h 3865563"/>
                <a:gd name="connsiteX3-127" fmla="*/ 1028700 w 5695156"/>
                <a:gd name="connsiteY3-128" fmla="*/ 3865563 h 3865563"/>
                <a:gd name="connsiteX4-129" fmla="*/ 0 w 5695156"/>
                <a:gd name="connsiteY4-130" fmla="*/ 0 h 3865563"/>
                <a:gd name="connsiteX0-131" fmla="*/ 0 w 5904706"/>
                <a:gd name="connsiteY0-132" fmla="*/ 0 h 3865563"/>
                <a:gd name="connsiteX1-133" fmla="*/ 5904706 w 5904706"/>
                <a:gd name="connsiteY1-134" fmla="*/ 638175 h 3865563"/>
                <a:gd name="connsiteX2-135" fmla="*/ 4847431 w 5904706"/>
                <a:gd name="connsiteY2-136" fmla="*/ 3027363 h 3865563"/>
                <a:gd name="connsiteX3-137" fmla="*/ 1028700 w 5904706"/>
                <a:gd name="connsiteY3-138" fmla="*/ 3865563 h 3865563"/>
                <a:gd name="connsiteX4-139" fmla="*/ 0 w 5904706"/>
                <a:gd name="connsiteY4-140" fmla="*/ 0 h 3865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04706" h="3865563">
                  <a:moveTo>
                    <a:pt x="0" y="0"/>
                  </a:moveTo>
                  <a:lnTo>
                    <a:pt x="5904706" y="638175"/>
                  </a:lnTo>
                  <a:lnTo>
                    <a:pt x="4847431" y="3027363"/>
                  </a:lnTo>
                  <a:lnTo>
                    <a:pt x="1028700" y="38655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7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Icon-Ideas"/>
            <p:cNvSpPr>
              <a:spLocks noEditPoints="1"/>
            </p:cNvSpPr>
            <p:nvPr/>
          </p:nvSpPr>
          <p:spPr bwMode="auto">
            <a:xfrm>
              <a:off x="5906186" y="1797297"/>
              <a:ext cx="480327" cy="411708"/>
            </a:xfrm>
            <a:custGeom>
              <a:avLst/>
              <a:gdLst>
                <a:gd name="T0" fmla="*/ 751 w 3306"/>
                <a:gd name="T1" fmla="*/ 1653 h 2928"/>
                <a:gd name="T2" fmla="*/ 1178 w 3306"/>
                <a:gd name="T3" fmla="*/ 2807 h 2928"/>
                <a:gd name="T4" fmla="*/ 2006 w 3306"/>
                <a:gd name="T5" fmla="*/ 2928 h 2928"/>
                <a:gd name="T6" fmla="*/ 2127 w 3306"/>
                <a:gd name="T7" fmla="*/ 2420 h 2928"/>
                <a:gd name="T8" fmla="*/ 1653 w 3306"/>
                <a:gd name="T9" fmla="*/ 751 h 2928"/>
                <a:gd name="T10" fmla="*/ 1421 w 3306"/>
                <a:gd name="T11" fmla="*/ 2685 h 2928"/>
                <a:gd name="T12" fmla="*/ 1653 w 3306"/>
                <a:gd name="T13" fmla="*/ 2555 h 2928"/>
                <a:gd name="T14" fmla="*/ 1884 w 3306"/>
                <a:gd name="T15" fmla="*/ 2685 h 2928"/>
                <a:gd name="T16" fmla="*/ 994 w 3306"/>
                <a:gd name="T17" fmla="*/ 1653 h 2928"/>
                <a:gd name="T18" fmla="*/ 2312 w 3306"/>
                <a:gd name="T19" fmla="*/ 1653 h 2928"/>
                <a:gd name="T20" fmla="*/ 1532 w 3306"/>
                <a:gd name="T21" fmla="*/ 501 h 2928"/>
                <a:gd name="T22" fmla="*/ 1653 w 3306"/>
                <a:gd name="T23" fmla="*/ 0 h 2928"/>
                <a:gd name="T24" fmla="*/ 1774 w 3306"/>
                <a:gd name="T25" fmla="*/ 501 h 2928"/>
                <a:gd name="T26" fmla="*/ 1532 w 3306"/>
                <a:gd name="T27" fmla="*/ 501 h 2928"/>
                <a:gd name="T28" fmla="*/ 2382 w 3306"/>
                <a:gd name="T29" fmla="*/ 752 h 2928"/>
                <a:gd name="T30" fmla="*/ 2822 w 3306"/>
                <a:gd name="T31" fmla="*/ 484 h 2928"/>
                <a:gd name="T32" fmla="*/ 2553 w 3306"/>
                <a:gd name="T33" fmla="*/ 924 h 2928"/>
                <a:gd name="T34" fmla="*/ 2382 w 3306"/>
                <a:gd name="T35" fmla="*/ 924 h 2928"/>
                <a:gd name="T36" fmla="*/ 924 w 3306"/>
                <a:gd name="T37" fmla="*/ 2554 h 2928"/>
                <a:gd name="T38" fmla="*/ 570 w 3306"/>
                <a:gd name="T39" fmla="*/ 2858 h 2928"/>
                <a:gd name="T40" fmla="*/ 484 w 3306"/>
                <a:gd name="T41" fmla="*/ 2650 h 2928"/>
                <a:gd name="T42" fmla="*/ 924 w 3306"/>
                <a:gd name="T43" fmla="*/ 2382 h 2928"/>
                <a:gd name="T44" fmla="*/ 3185 w 3306"/>
                <a:gd name="T45" fmla="*/ 1775 h 2928"/>
                <a:gd name="T46" fmla="*/ 2684 w 3306"/>
                <a:gd name="T47" fmla="*/ 1653 h 2928"/>
                <a:gd name="T48" fmla="*/ 3185 w 3306"/>
                <a:gd name="T49" fmla="*/ 1532 h 2928"/>
                <a:gd name="T50" fmla="*/ 500 w 3306"/>
                <a:gd name="T51" fmla="*/ 1775 h 2928"/>
                <a:gd name="T52" fmla="*/ 0 w 3306"/>
                <a:gd name="T53" fmla="*/ 1653 h 2928"/>
                <a:gd name="T54" fmla="*/ 500 w 3306"/>
                <a:gd name="T55" fmla="*/ 1532 h 2928"/>
                <a:gd name="T56" fmla="*/ 500 w 3306"/>
                <a:gd name="T57" fmla="*/ 1775 h 2928"/>
                <a:gd name="T58" fmla="*/ 2822 w 3306"/>
                <a:gd name="T59" fmla="*/ 2822 h 2928"/>
                <a:gd name="T60" fmla="*/ 2650 w 3306"/>
                <a:gd name="T61" fmla="*/ 2822 h 2928"/>
                <a:gd name="T62" fmla="*/ 2382 w 3306"/>
                <a:gd name="T63" fmla="*/ 2382 h 2928"/>
                <a:gd name="T64" fmla="*/ 2822 w 3306"/>
                <a:gd name="T65" fmla="*/ 2650 h 2928"/>
                <a:gd name="T66" fmla="*/ 484 w 3306"/>
                <a:gd name="T67" fmla="*/ 484 h 2928"/>
                <a:gd name="T68" fmla="*/ 924 w 3306"/>
                <a:gd name="T69" fmla="*/ 752 h 2928"/>
                <a:gd name="T70" fmla="*/ 838 w 3306"/>
                <a:gd name="T71" fmla="*/ 960 h 2928"/>
                <a:gd name="T72" fmla="*/ 484 w 3306"/>
                <a:gd name="T73" fmla="*/ 656 h 2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06" h="2928">
                  <a:moveTo>
                    <a:pt x="1653" y="751"/>
                  </a:moveTo>
                  <a:cubicBezTo>
                    <a:pt x="1155" y="751"/>
                    <a:pt x="751" y="1156"/>
                    <a:pt x="751" y="1653"/>
                  </a:cubicBezTo>
                  <a:cubicBezTo>
                    <a:pt x="751" y="1977"/>
                    <a:pt x="922" y="2260"/>
                    <a:pt x="1178" y="2420"/>
                  </a:cubicBezTo>
                  <a:cubicBezTo>
                    <a:pt x="1178" y="2807"/>
                    <a:pt x="1178" y="2807"/>
                    <a:pt x="1178" y="2807"/>
                  </a:cubicBezTo>
                  <a:cubicBezTo>
                    <a:pt x="1178" y="2874"/>
                    <a:pt x="1233" y="2928"/>
                    <a:pt x="1300" y="2928"/>
                  </a:cubicBezTo>
                  <a:cubicBezTo>
                    <a:pt x="2006" y="2928"/>
                    <a:pt x="2006" y="2928"/>
                    <a:pt x="2006" y="2928"/>
                  </a:cubicBezTo>
                  <a:cubicBezTo>
                    <a:pt x="2073" y="2928"/>
                    <a:pt x="2127" y="2874"/>
                    <a:pt x="2127" y="2807"/>
                  </a:cubicBezTo>
                  <a:cubicBezTo>
                    <a:pt x="2127" y="2420"/>
                    <a:pt x="2127" y="2420"/>
                    <a:pt x="2127" y="2420"/>
                  </a:cubicBezTo>
                  <a:cubicBezTo>
                    <a:pt x="2384" y="2260"/>
                    <a:pt x="2555" y="1977"/>
                    <a:pt x="2555" y="1653"/>
                  </a:cubicBezTo>
                  <a:cubicBezTo>
                    <a:pt x="2555" y="1156"/>
                    <a:pt x="2150" y="751"/>
                    <a:pt x="1653" y="751"/>
                  </a:cubicBezTo>
                  <a:close/>
                  <a:moveTo>
                    <a:pt x="1884" y="2685"/>
                  </a:moveTo>
                  <a:cubicBezTo>
                    <a:pt x="1421" y="2685"/>
                    <a:pt x="1421" y="2685"/>
                    <a:pt x="1421" y="2685"/>
                  </a:cubicBezTo>
                  <a:cubicBezTo>
                    <a:pt x="1421" y="2525"/>
                    <a:pt x="1421" y="2525"/>
                    <a:pt x="1421" y="2525"/>
                  </a:cubicBezTo>
                  <a:cubicBezTo>
                    <a:pt x="1495" y="2544"/>
                    <a:pt x="1573" y="2555"/>
                    <a:pt x="1653" y="2555"/>
                  </a:cubicBezTo>
                  <a:cubicBezTo>
                    <a:pt x="1733" y="2555"/>
                    <a:pt x="1810" y="2544"/>
                    <a:pt x="1884" y="2525"/>
                  </a:cubicBezTo>
                  <a:lnTo>
                    <a:pt x="1884" y="2685"/>
                  </a:lnTo>
                  <a:close/>
                  <a:moveTo>
                    <a:pt x="1653" y="2312"/>
                  </a:moveTo>
                  <a:cubicBezTo>
                    <a:pt x="1289" y="2312"/>
                    <a:pt x="994" y="2016"/>
                    <a:pt x="994" y="1653"/>
                  </a:cubicBezTo>
                  <a:cubicBezTo>
                    <a:pt x="994" y="1290"/>
                    <a:pt x="1289" y="994"/>
                    <a:pt x="1653" y="994"/>
                  </a:cubicBezTo>
                  <a:cubicBezTo>
                    <a:pt x="2016" y="994"/>
                    <a:pt x="2312" y="1290"/>
                    <a:pt x="2312" y="1653"/>
                  </a:cubicBezTo>
                  <a:cubicBezTo>
                    <a:pt x="2312" y="2016"/>
                    <a:pt x="2016" y="2312"/>
                    <a:pt x="1653" y="2312"/>
                  </a:cubicBezTo>
                  <a:close/>
                  <a:moveTo>
                    <a:pt x="1532" y="501"/>
                  </a:moveTo>
                  <a:cubicBezTo>
                    <a:pt x="1532" y="121"/>
                    <a:pt x="1532" y="121"/>
                    <a:pt x="1532" y="121"/>
                  </a:cubicBezTo>
                  <a:cubicBezTo>
                    <a:pt x="1532" y="54"/>
                    <a:pt x="1586" y="0"/>
                    <a:pt x="1653" y="0"/>
                  </a:cubicBezTo>
                  <a:cubicBezTo>
                    <a:pt x="1720" y="0"/>
                    <a:pt x="1774" y="54"/>
                    <a:pt x="1774" y="121"/>
                  </a:cubicBezTo>
                  <a:cubicBezTo>
                    <a:pt x="1774" y="501"/>
                    <a:pt x="1774" y="501"/>
                    <a:pt x="1774" y="501"/>
                  </a:cubicBezTo>
                  <a:cubicBezTo>
                    <a:pt x="1774" y="568"/>
                    <a:pt x="1720" y="622"/>
                    <a:pt x="1653" y="622"/>
                  </a:cubicBezTo>
                  <a:cubicBezTo>
                    <a:pt x="1586" y="622"/>
                    <a:pt x="1532" y="568"/>
                    <a:pt x="1532" y="501"/>
                  </a:cubicBezTo>
                  <a:close/>
                  <a:moveTo>
                    <a:pt x="2382" y="924"/>
                  </a:moveTo>
                  <a:cubicBezTo>
                    <a:pt x="2334" y="877"/>
                    <a:pt x="2334" y="800"/>
                    <a:pt x="2382" y="752"/>
                  </a:cubicBezTo>
                  <a:cubicBezTo>
                    <a:pt x="2650" y="484"/>
                    <a:pt x="2650" y="484"/>
                    <a:pt x="2650" y="484"/>
                  </a:cubicBezTo>
                  <a:cubicBezTo>
                    <a:pt x="2697" y="437"/>
                    <a:pt x="2774" y="437"/>
                    <a:pt x="2822" y="484"/>
                  </a:cubicBezTo>
                  <a:cubicBezTo>
                    <a:pt x="2869" y="531"/>
                    <a:pt x="2869" y="608"/>
                    <a:pt x="2822" y="656"/>
                  </a:cubicBezTo>
                  <a:cubicBezTo>
                    <a:pt x="2553" y="924"/>
                    <a:pt x="2553" y="924"/>
                    <a:pt x="2553" y="924"/>
                  </a:cubicBezTo>
                  <a:cubicBezTo>
                    <a:pt x="2530" y="948"/>
                    <a:pt x="2499" y="960"/>
                    <a:pt x="2468" y="960"/>
                  </a:cubicBezTo>
                  <a:cubicBezTo>
                    <a:pt x="2436" y="960"/>
                    <a:pt x="2405" y="948"/>
                    <a:pt x="2382" y="924"/>
                  </a:cubicBezTo>
                  <a:close/>
                  <a:moveTo>
                    <a:pt x="924" y="2382"/>
                  </a:moveTo>
                  <a:cubicBezTo>
                    <a:pt x="971" y="2429"/>
                    <a:pt x="971" y="2506"/>
                    <a:pt x="924" y="2554"/>
                  </a:cubicBezTo>
                  <a:cubicBezTo>
                    <a:pt x="656" y="2822"/>
                    <a:pt x="656" y="2822"/>
                    <a:pt x="656" y="2822"/>
                  </a:cubicBezTo>
                  <a:cubicBezTo>
                    <a:pt x="632" y="2846"/>
                    <a:pt x="600" y="2858"/>
                    <a:pt x="570" y="2858"/>
                  </a:cubicBezTo>
                  <a:cubicBezTo>
                    <a:pt x="539" y="2858"/>
                    <a:pt x="507" y="2846"/>
                    <a:pt x="484" y="2822"/>
                  </a:cubicBezTo>
                  <a:cubicBezTo>
                    <a:pt x="436" y="2775"/>
                    <a:pt x="436" y="2698"/>
                    <a:pt x="484" y="2650"/>
                  </a:cubicBezTo>
                  <a:cubicBezTo>
                    <a:pt x="752" y="2382"/>
                    <a:pt x="752" y="2382"/>
                    <a:pt x="752" y="2382"/>
                  </a:cubicBezTo>
                  <a:cubicBezTo>
                    <a:pt x="800" y="2335"/>
                    <a:pt x="877" y="2335"/>
                    <a:pt x="924" y="2382"/>
                  </a:cubicBezTo>
                  <a:close/>
                  <a:moveTo>
                    <a:pt x="3306" y="1653"/>
                  </a:moveTo>
                  <a:cubicBezTo>
                    <a:pt x="3306" y="1720"/>
                    <a:pt x="3252" y="1775"/>
                    <a:pt x="3185" y="1775"/>
                  </a:cubicBezTo>
                  <a:cubicBezTo>
                    <a:pt x="2805" y="1775"/>
                    <a:pt x="2805" y="1775"/>
                    <a:pt x="2805" y="1775"/>
                  </a:cubicBezTo>
                  <a:cubicBezTo>
                    <a:pt x="2738" y="1775"/>
                    <a:pt x="2684" y="1720"/>
                    <a:pt x="2684" y="1653"/>
                  </a:cubicBezTo>
                  <a:cubicBezTo>
                    <a:pt x="2684" y="1586"/>
                    <a:pt x="2738" y="1532"/>
                    <a:pt x="2805" y="1532"/>
                  </a:cubicBezTo>
                  <a:cubicBezTo>
                    <a:pt x="3185" y="1532"/>
                    <a:pt x="3185" y="1532"/>
                    <a:pt x="3185" y="1532"/>
                  </a:cubicBezTo>
                  <a:cubicBezTo>
                    <a:pt x="3252" y="1532"/>
                    <a:pt x="3306" y="1586"/>
                    <a:pt x="3306" y="1653"/>
                  </a:cubicBezTo>
                  <a:close/>
                  <a:moveTo>
                    <a:pt x="500" y="1775"/>
                  </a:moveTo>
                  <a:cubicBezTo>
                    <a:pt x="121" y="1775"/>
                    <a:pt x="121" y="1775"/>
                    <a:pt x="121" y="1775"/>
                  </a:cubicBezTo>
                  <a:cubicBezTo>
                    <a:pt x="54" y="1775"/>
                    <a:pt x="0" y="1720"/>
                    <a:pt x="0" y="1653"/>
                  </a:cubicBezTo>
                  <a:cubicBezTo>
                    <a:pt x="0" y="1586"/>
                    <a:pt x="54" y="1532"/>
                    <a:pt x="121" y="1532"/>
                  </a:cubicBezTo>
                  <a:cubicBezTo>
                    <a:pt x="500" y="1532"/>
                    <a:pt x="500" y="1532"/>
                    <a:pt x="500" y="1532"/>
                  </a:cubicBezTo>
                  <a:cubicBezTo>
                    <a:pt x="568" y="1532"/>
                    <a:pt x="622" y="1586"/>
                    <a:pt x="622" y="1653"/>
                  </a:cubicBezTo>
                  <a:cubicBezTo>
                    <a:pt x="622" y="1720"/>
                    <a:pt x="568" y="1775"/>
                    <a:pt x="500" y="1775"/>
                  </a:cubicBezTo>
                  <a:close/>
                  <a:moveTo>
                    <a:pt x="2822" y="2650"/>
                  </a:moveTo>
                  <a:cubicBezTo>
                    <a:pt x="2869" y="2698"/>
                    <a:pt x="2869" y="2775"/>
                    <a:pt x="2822" y="2822"/>
                  </a:cubicBezTo>
                  <a:cubicBezTo>
                    <a:pt x="2798" y="2846"/>
                    <a:pt x="2767" y="2857"/>
                    <a:pt x="2736" y="2857"/>
                  </a:cubicBezTo>
                  <a:cubicBezTo>
                    <a:pt x="2705" y="2857"/>
                    <a:pt x="2674" y="2846"/>
                    <a:pt x="2650" y="2822"/>
                  </a:cubicBezTo>
                  <a:cubicBezTo>
                    <a:pt x="2382" y="2554"/>
                    <a:pt x="2382" y="2554"/>
                    <a:pt x="2382" y="2554"/>
                  </a:cubicBezTo>
                  <a:cubicBezTo>
                    <a:pt x="2334" y="2506"/>
                    <a:pt x="2334" y="2429"/>
                    <a:pt x="2382" y="2382"/>
                  </a:cubicBezTo>
                  <a:cubicBezTo>
                    <a:pt x="2429" y="2335"/>
                    <a:pt x="2506" y="2335"/>
                    <a:pt x="2553" y="2382"/>
                  </a:cubicBezTo>
                  <a:lnTo>
                    <a:pt x="2822" y="2650"/>
                  </a:lnTo>
                  <a:close/>
                  <a:moveTo>
                    <a:pt x="484" y="656"/>
                  </a:moveTo>
                  <a:cubicBezTo>
                    <a:pt x="436" y="608"/>
                    <a:pt x="436" y="531"/>
                    <a:pt x="484" y="484"/>
                  </a:cubicBezTo>
                  <a:cubicBezTo>
                    <a:pt x="531" y="437"/>
                    <a:pt x="608" y="437"/>
                    <a:pt x="656" y="484"/>
                  </a:cubicBezTo>
                  <a:cubicBezTo>
                    <a:pt x="924" y="752"/>
                    <a:pt x="924" y="752"/>
                    <a:pt x="924" y="752"/>
                  </a:cubicBezTo>
                  <a:cubicBezTo>
                    <a:pt x="971" y="800"/>
                    <a:pt x="971" y="877"/>
                    <a:pt x="924" y="924"/>
                  </a:cubicBezTo>
                  <a:cubicBezTo>
                    <a:pt x="900" y="948"/>
                    <a:pt x="869" y="960"/>
                    <a:pt x="838" y="960"/>
                  </a:cubicBezTo>
                  <a:cubicBezTo>
                    <a:pt x="807" y="960"/>
                    <a:pt x="776" y="948"/>
                    <a:pt x="752" y="924"/>
                  </a:cubicBezTo>
                  <a:lnTo>
                    <a:pt x="484" y="6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6" tIns="34294" rIns="68586" bIns="34294" numCol="1" anchor="t" anchorCtr="0" compatLnSpc="1"/>
            <a:lstStyle/>
            <a:p>
              <a:endParaRPr 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5415508" y="1297172"/>
            <a:ext cx="3207497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5DAE25"/>
                </a:solidFill>
              </a:rPr>
              <a:t>输入小标题</a:t>
            </a:r>
            <a:endParaRPr lang="zh-CN" altLang="zh-CN" sz="2000" b="1" dirty="0">
              <a:solidFill>
                <a:srgbClr val="5DAE25"/>
              </a:solidFill>
            </a:endParaRPr>
          </a:p>
          <a:p>
            <a:r>
              <a:rPr lang="zh-CN" altLang="en-US" dirty="0"/>
              <a:t>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>
            <a:extLst>
              <a:ext uri="{FF2B5EF4-FFF2-40B4-BE49-F238E27FC236}">
                <a16:creationId xmlns:a16="http://schemas.microsoft.com/office/drawing/2014/main" id="{BF361B49-E68C-473F-B386-569B0B19BF5F}"/>
              </a:ext>
            </a:extLst>
          </p:cNvPr>
          <p:cNvSpPr/>
          <p:nvPr/>
        </p:nvSpPr>
        <p:spPr>
          <a:xfrm>
            <a:off x="196538" y="748120"/>
            <a:ext cx="4167963" cy="4167963"/>
          </a:xfrm>
          <a:prstGeom prst="diamond">
            <a:avLst/>
          </a:prstGeom>
          <a:noFill/>
          <a:ln w="19050">
            <a:solidFill>
              <a:srgbClr val="0F913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>
            <a:extLst>
              <a:ext uri="{FF2B5EF4-FFF2-40B4-BE49-F238E27FC236}">
                <a16:creationId xmlns:a16="http://schemas.microsoft.com/office/drawing/2014/main" id="{47A01834-9A09-4394-943C-BC0FD91A84B6}"/>
              </a:ext>
            </a:extLst>
          </p:cNvPr>
          <p:cNvSpPr/>
          <p:nvPr/>
        </p:nvSpPr>
        <p:spPr>
          <a:xfrm>
            <a:off x="502383" y="752705"/>
            <a:ext cx="4167963" cy="4167963"/>
          </a:xfrm>
          <a:prstGeom prst="diamond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E8E0E62-3116-48DE-8EB8-4F316BC10C01}"/>
              </a:ext>
            </a:extLst>
          </p:cNvPr>
          <p:cNvSpPr/>
          <p:nvPr/>
        </p:nvSpPr>
        <p:spPr>
          <a:xfrm>
            <a:off x="5634749" y="3116187"/>
            <a:ext cx="3207497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FCC715"/>
                </a:solidFill>
              </a:rPr>
              <a:t>输入小标题</a:t>
            </a:r>
            <a:endParaRPr lang="zh-CN" altLang="zh-CN" sz="2000" b="1" dirty="0">
              <a:solidFill>
                <a:srgbClr val="FCC715"/>
              </a:solidFill>
            </a:endParaRPr>
          </a:p>
          <a:p>
            <a:r>
              <a:rPr lang="zh-CN" altLang="en-US" dirty="0"/>
              <a:t>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此处更换文本点击此处更换</a:t>
            </a:r>
            <a:r>
              <a:rPr lang="zh-CN" altLang="en-US" dirty="0" smtClean="0"/>
              <a:t>文本点击</a:t>
            </a:r>
            <a:r>
              <a:rPr lang="zh-CN" altLang="en-US" dirty="0"/>
              <a:t>此处更换文本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社团基本情况介绍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社团基本情况介绍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2775478-0087-430B-84C0-659D83CDFFBB}"/>
              </a:ext>
            </a:extLst>
          </p:cNvPr>
          <p:cNvGrpSpPr/>
          <p:nvPr/>
        </p:nvGrpSpPr>
        <p:grpSpPr>
          <a:xfrm>
            <a:off x="-533400" y="673100"/>
            <a:ext cx="6096000" cy="4064000"/>
            <a:chOff x="-533400" y="673100"/>
            <a:chExt cx="6096000" cy="4064000"/>
          </a:xfrm>
        </p:grpSpPr>
        <p:graphicFrame>
          <p:nvGraphicFramePr>
            <p:cNvPr id="5" name="图示 4">
              <a:extLst>
                <a:ext uri="{FF2B5EF4-FFF2-40B4-BE49-F238E27FC236}">
                  <a16:creationId xmlns:a16="http://schemas.microsoft.com/office/drawing/2014/main" id="{0BE48FCB-7840-44E3-BE32-CC45BEB24B7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46977335"/>
                </p:ext>
              </p:extLst>
            </p:nvPr>
          </p:nvGraphicFramePr>
          <p:xfrm>
            <a:off x="-533400" y="673100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95A28BA-862D-4774-B60E-05A481DAB776}"/>
                </a:ext>
              </a:extLst>
            </p:cNvPr>
            <p:cNvSpPr/>
            <p:nvPr/>
          </p:nvSpPr>
          <p:spPr>
            <a:xfrm>
              <a:off x="1969910" y="1219200"/>
              <a:ext cx="1089379" cy="538350"/>
            </a:xfrm>
            <a:custGeom>
              <a:avLst/>
              <a:gdLst>
                <a:gd name="connsiteX0" fmla="*/ 0 w 1089379"/>
                <a:gd name="connsiteY0" fmla="*/ 0 h 538350"/>
                <a:gd name="connsiteX1" fmla="*/ 1089379 w 1089379"/>
                <a:gd name="connsiteY1" fmla="*/ 0 h 538350"/>
                <a:gd name="connsiteX2" fmla="*/ 1079009 w 1089379"/>
                <a:gd name="connsiteY2" fmla="*/ 102867 h 538350"/>
                <a:gd name="connsiteX3" fmla="*/ 544689 w 1089379"/>
                <a:gd name="connsiteY3" fmla="*/ 538350 h 538350"/>
                <a:gd name="connsiteX4" fmla="*/ 10370 w 1089379"/>
                <a:gd name="connsiteY4" fmla="*/ 102867 h 5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379" h="538350">
                  <a:moveTo>
                    <a:pt x="0" y="0"/>
                  </a:moveTo>
                  <a:lnTo>
                    <a:pt x="1089379" y="0"/>
                  </a:lnTo>
                  <a:lnTo>
                    <a:pt x="1079009" y="102867"/>
                  </a:lnTo>
                  <a:cubicBezTo>
                    <a:pt x="1028152" y="351397"/>
                    <a:pt x="808253" y="538350"/>
                    <a:pt x="544689" y="538350"/>
                  </a:cubicBezTo>
                  <a:cubicBezTo>
                    <a:pt x="281125" y="538350"/>
                    <a:pt x="61226" y="351397"/>
                    <a:pt x="10370" y="10286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输入名称</a:t>
              </a: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6AA523A-9EEC-455E-BE70-5360EB5DCB89}"/>
                </a:ext>
              </a:extLst>
            </p:cNvPr>
            <p:cNvSpPr/>
            <p:nvPr/>
          </p:nvSpPr>
          <p:spPr>
            <a:xfrm>
              <a:off x="3106914" y="2706875"/>
              <a:ext cx="1089379" cy="538350"/>
            </a:xfrm>
            <a:custGeom>
              <a:avLst/>
              <a:gdLst>
                <a:gd name="connsiteX0" fmla="*/ 0 w 1089379"/>
                <a:gd name="connsiteY0" fmla="*/ 0 h 538350"/>
                <a:gd name="connsiteX1" fmla="*/ 1089379 w 1089379"/>
                <a:gd name="connsiteY1" fmla="*/ 0 h 538350"/>
                <a:gd name="connsiteX2" fmla="*/ 1079009 w 1089379"/>
                <a:gd name="connsiteY2" fmla="*/ 102867 h 538350"/>
                <a:gd name="connsiteX3" fmla="*/ 544689 w 1089379"/>
                <a:gd name="connsiteY3" fmla="*/ 538350 h 538350"/>
                <a:gd name="connsiteX4" fmla="*/ 10370 w 1089379"/>
                <a:gd name="connsiteY4" fmla="*/ 102867 h 5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379" h="538350">
                  <a:moveTo>
                    <a:pt x="0" y="0"/>
                  </a:moveTo>
                  <a:lnTo>
                    <a:pt x="1089379" y="0"/>
                  </a:lnTo>
                  <a:lnTo>
                    <a:pt x="1079009" y="102867"/>
                  </a:lnTo>
                  <a:cubicBezTo>
                    <a:pt x="1028152" y="351397"/>
                    <a:pt x="808253" y="538350"/>
                    <a:pt x="544689" y="538350"/>
                  </a:cubicBezTo>
                  <a:cubicBezTo>
                    <a:pt x="281125" y="538350"/>
                    <a:pt x="61226" y="351397"/>
                    <a:pt x="10370" y="10286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输入名称</a:t>
              </a: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938BE50-B84F-413C-A81F-57EE590D7104}"/>
                </a:ext>
              </a:extLst>
            </p:cNvPr>
            <p:cNvSpPr/>
            <p:nvPr/>
          </p:nvSpPr>
          <p:spPr>
            <a:xfrm>
              <a:off x="1226960" y="2706875"/>
              <a:ext cx="1089379" cy="538350"/>
            </a:xfrm>
            <a:custGeom>
              <a:avLst/>
              <a:gdLst>
                <a:gd name="connsiteX0" fmla="*/ 0 w 1089379"/>
                <a:gd name="connsiteY0" fmla="*/ 0 h 538350"/>
                <a:gd name="connsiteX1" fmla="*/ 1089379 w 1089379"/>
                <a:gd name="connsiteY1" fmla="*/ 0 h 538350"/>
                <a:gd name="connsiteX2" fmla="*/ 1079009 w 1089379"/>
                <a:gd name="connsiteY2" fmla="*/ 102867 h 538350"/>
                <a:gd name="connsiteX3" fmla="*/ 544689 w 1089379"/>
                <a:gd name="connsiteY3" fmla="*/ 538350 h 538350"/>
                <a:gd name="connsiteX4" fmla="*/ 10370 w 1089379"/>
                <a:gd name="connsiteY4" fmla="*/ 102867 h 5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379" h="538350">
                  <a:moveTo>
                    <a:pt x="0" y="0"/>
                  </a:moveTo>
                  <a:lnTo>
                    <a:pt x="1089379" y="0"/>
                  </a:lnTo>
                  <a:lnTo>
                    <a:pt x="1079009" y="102867"/>
                  </a:lnTo>
                  <a:cubicBezTo>
                    <a:pt x="1028152" y="351397"/>
                    <a:pt x="808253" y="538350"/>
                    <a:pt x="544689" y="538350"/>
                  </a:cubicBezTo>
                  <a:cubicBezTo>
                    <a:pt x="281125" y="538350"/>
                    <a:pt x="61226" y="351397"/>
                    <a:pt x="10370" y="10286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输入名称</a:t>
              </a: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5189F50-FCDD-4DF7-A5AA-6DF8A4FD9A03}"/>
                </a:ext>
              </a:extLst>
            </p:cNvPr>
            <p:cNvSpPr/>
            <p:nvPr/>
          </p:nvSpPr>
          <p:spPr>
            <a:xfrm>
              <a:off x="488496" y="4194175"/>
              <a:ext cx="1089379" cy="538350"/>
            </a:xfrm>
            <a:custGeom>
              <a:avLst/>
              <a:gdLst>
                <a:gd name="connsiteX0" fmla="*/ 0 w 1089379"/>
                <a:gd name="connsiteY0" fmla="*/ 0 h 538350"/>
                <a:gd name="connsiteX1" fmla="*/ 1089379 w 1089379"/>
                <a:gd name="connsiteY1" fmla="*/ 0 h 538350"/>
                <a:gd name="connsiteX2" fmla="*/ 1079009 w 1089379"/>
                <a:gd name="connsiteY2" fmla="*/ 102867 h 538350"/>
                <a:gd name="connsiteX3" fmla="*/ 544689 w 1089379"/>
                <a:gd name="connsiteY3" fmla="*/ 538350 h 538350"/>
                <a:gd name="connsiteX4" fmla="*/ 10370 w 1089379"/>
                <a:gd name="connsiteY4" fmla="*/ 102867 h 5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379" h="538350">
                  <a:moveTo>
                    <a:pt x="0" y="0"/>
                  </a:moveTo>
                  <a:lnTo>
                    <a:pt x="1089379" y="0"/>
                  </a:lnTo>
                  <a:lnTo>
                    <a:pt x="1079009" y="102867"/>
                  </a:lnTo>
                  <a:cubicBezTo>
                    <a:pt x="1028152" y="351397"/>
                    <a:pt x="808253" y="538350"/>
                    <a:pt x="544689" y="538350"/>
                  </a:cubicBezTo>
                  <a:cubicBezTo>
                    <a:pt x="281125" y="538350"/>
                    <a:pt x="61226" y="351397"/>
                    <a:pt x="10370" y="10286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输入名称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A2543F9-CFB0-4EF2-8CE7-344C98072BC3}"/>
                </a:ext>
              </a:extLst>
            </p:cNvPr>
            <p:cNvSpPr/>
            <p:nvPr/>
          </p:nvSpPr>
          <p:spPr>
            <a:xfrm>
              <a:off x="1969910" y="4184650"/>
              <a:ext cx="1089379" cy="538350"/>
            </a:xfrm>
            <a:custGeom>
              <a:avLst/>
              <a:gdLst>
                <a:gd name="connsiteX0" fmla="*/ 0 w 1089379"/>
                <a:gd name="connsiteY0" fmla="*/ 0 h 538350"/>
                <a:gd name="connsiteX1" fmla="*/ 1089379 w 1089379"/>
                <a:gd name="connsiteY1" fmla="*/ 0 h 538350"/>
                <a:gd name="connsiteX2" fmla="*/ 1079009 w 1089379"/>
                <a:gd name="connsiteY2" fmla="*/ 102867 h 538350"/>
                <a:gd name="connsiteX3" fmla="*/ 544689 w 1089379"/>
                <a:gd name="connsiteY3" fmla="*/ 538350 h 538350"/>
                <a:gd name="connsiteX4" fmla="*/ 10370 w 1089379"/>
                <a:gd name="connsiteY4" fmla="*/ 102867 h 5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379" h="538350">
                  <a:moveTo>
                    <a:pt x="0" y="0"/>
                  </a:moveTo>
                  <a:lnTo>
                    <a:pt x="1089379" y="0"/>
                  </a:lnTo>
                  <a:lnTo>
                    <a:pt x="1079009" y="102867"/>
                  </a:lnTo>
                  <a:cubicBezTo>
                    <a:pt x="1028152" y="351397"/>
                    <a:pt x="808253" y="538350"/>
                    <a:pt x="544689" y="538350"/>
                  </a:cubicBezTo>
                  <a:cubicBezTo>
                    <a:pt x="281125" y="538350"/>
                    <a:pt x="61226" y="351397"/>
                    <a:pt x="10370" y="10286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输入名称</a:t>
              </a: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BAE1BEA-FA4F-4801-872F-B42A3E5C966E}"/>
                </a:ext>
              </a:extLst>
            </p:cNvPr>
            <p:cNvSpPr/>
            <p:nvPr/>
          </p:nvSpPr>
          <p:spPr>
            <a:xfrm>
              <a:off x="3460849" y="4184650"/>
              <a:ext cx="1089379" cy="538350"/>
            </a:xfrm>
            <a:custGeom>
              <a:avLst/>
              <a:gdLst>
                <a:gd name="connsiteX0" fmla="*/ 0 w 1089379"/>
                <a:gd name="connsiteY0" fmla="*/ 0 h 538350"/>
                <a:gd name="connsiteX1" fmla="*/ 1089379 w 1089379"/>
                <a:gd name="connsiteY1" fmla="*/ 0 h 538350"/>
                <a:gd name="connsiteX2" fmla="*/ 1079009 w 1089379"/>
                <a:gd name="connsiteY2" fmla="*/ 102867 h 538350"/>
                <a:gd name="connsiteX3" fmla="*/ 544689 w 1089379"/>
                <a:gd name="connsiteY3" fmla="*/ 538350 h 538350"/>
                <a:gd name="connsiteX4" fmla="*/ 10370 w 1089379"/>
                <a:gd name="connsiteY4" fmla="*/ 102867 h 5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379" h="538350">
                  <a:moveTo>
                    <a:pt x="0" y="0"/>
                  </a:moveTo>
                  <a:lnTo>
                    <a:pt x="1089379" y="0"/>
                  </a:lnTo>
                  <a:lnTo>
                    <a:pt x="1079009" y="102867"/>
                  </a:lnTo>
                  <a:cubicBezTo>
                    <a:pt x="1028152" y="351397"/>
                    <a:pt x="808253" y="538350"/>
                    <a:pt x="544689" y="538350"/>
                  </a:cubicBezTo>
                  <a:cubicBezTo>
                    <a:pt x="281125" y="538350"/>
                    <a:pt x="61226" y="351397"/>
                    <a:pt x="10370" y="10286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输入名称</a:t>
              </a: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C5B8D79-6792-4CB1-81E1-DDB94854DA1A}"/>
              </a:ext>
            </a:extLst>
          </p:cNvPr>
          <p:cNvSpPr/>
          <p:nvPr/>
        </p:nvSpPr>
        <p:spPr>
          <a:xfrm>
            <a:off x="4986868" y="960787"/>
            <a:ext cx="3371850" cy="516825"/>
          </a:xfrm>
          <a:prstGeom prst="roundRect">
            <a:avLst/>
          </a:prstGeom>
          <a:noFill/>
          <a:ln w="19050">
            <a:solidFill>
              <a:srgbClr val="76A93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76A937"/>
                </a:solidFill>
              </a:rPr>
              <a:t>点击此处更换</a:t>
            </a:r>
            <a:r>
              <a:rPr lang="zh-CN" altLang="en-US" dirty="0" smtClean="0">
                <a:solidFill>
                  <a:srgbClr val="76A937"/>
                </a:solidFill>
              </a:rPr>
              <a:t>文本</a:t>
            </a:r>
            <a:endParaRPr lang="zh-CN" altLang="en-US" dirty="0">
              <a:solidFill>
                <a:srgbClr val="76A937"/>
              </a:solidFill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CB29ADC3-274B-4CAB-8C10-85ABBA810F92}"/>
              </a:ext>
            </a:extLst>
          </p:cNvPr>
          <p:cNvSpPr/>
          <p:nvPr/>
        </p:nvSpPr>
        <p:spPr>
          <a:xfrm>
            <a:off x="4986868" y="2459037"/>
            <a:ext cx="3371850" cy="516825"/>
          </a:xfrm>
          <a:prstGeom prst="roundRect">
            <a:avLst/>
          </a:prstGeom>
          <a:noFill/>
          <a:ln w="19050">
            <a:solidFill>
              <a:srgbClr val="A46B6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A46B61"/>
                </a:solidFill>
              </a:rPr>
              <a:t>点击此处更换</a:t>
            </a:r>
            <a:r>
              <a:rPr lang="zh-CN" altLang="en-US" dirty="0" smtClean="0">
                <a:solidFill>
                  <a:srgbClr val="A46B61"/>
                </a:solidFill>
              </a:rPr>
              <a:t>文本</a:t>
            </a:r>
            <a:endParaRPr lang="zh-CN" altLang="en-US" dirty="0">
              <a:solidFill>
                <a:srgbClr val="A46B61"/>
              </a:solidFill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8CE32EDE-A9B6-4BD3-9618-6CB5288DB83A}"/>
              </a:ext>
            </a:extLst>
          </p:cNvPr>
          <p:cNvSpPr/>
          <p:nvPr/>
        </p:nvSpPr>
        <p:spPr>
          <a:xfrm>
            <a:off x="4986868" y="3946525"/>
            <a:ext cx="3371850" cy="516825"/>
          </a:xfrm>
          <a:prstGeom prst="roundRect">
            <a:avLst/>
          </a:prstGeom>
          <a:noFill/>
          <a:ln w="19050">
            <a:solidFill>
              <a:srgbClr val="CFC32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CFC32C"/>
                </a:solidFill>
              </a:rPr>
              <a:t>点击此处更换</a:t>
            </a:r>
            <a:r>
              <a:rPr lang="zh-CN" altLang="en-US" dirty="0" smtClean="0">
                <a:solidFill>
                  <a:srgbClr val="CFC32C"/>
                </a:solidFill>
              </a:rPr>
              <a:t>文本</a:t>
            </a:r>
            <a:endParaRPr lang="zh-CN" altLang="en-US" dirty="0">
              <a:solidFill>
                <a:srgbClr val="CFC3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47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社团基本情况介绍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D818811-F3E1-4C4D-8402-CA9DFDC7B32A}"/>
              </a:ext>
            </a:extLst>
          </p:cNvPr>
          <p:cNvGrpSpPr/>
          <p:nvPr/>
        </p:nvGrpSpPr>
        <p:grpSpPr>
          <a:xfrm>
            <a:off x="1028700" y="1213735"/>
            <a:ext cx="3457576" cy="1028699"/>
            <a:chOff x="1524000" y="1489960"/>
            <a:chExt cx="3457576" cy="1028699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994A4955-6FC7-4A6E-9186-DC23680C44C0}"/>
                </a:ext>
              </a:extLst>
            </p:cNvPr>
            <p:cNvSpPr/>
            <p:nvPr/>
          </p:nvSpPr>
          <p:spPr>
            <a:xfrm>
              <a:off x="1586725" y="1552685"/>
              <a:ext cx="903248" cy="903248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C1D2459-39CA-4AB3-A43B-33B0FC689EAA}"/>
                </a:ext>
              </a:extLst>
            </p:cNvPr>
            <p:cNvSpPr/>
            <p:nvPr/>
          </p:nvSpPr>
          <p:spPr>
            <a:xfrm>
              <a:off x="1524000" y="1489960"/>
              <a:ext cx="1028699" cy="1028699"/>
            </a:xfrm>
            <a:prstGeom prst="ellipse">
              <a:avLst/>
            </a:prstGeom>
            <a:noFill/>
            <a:ln w="19050">
              <a:solidFill>
                <a:srgbClr val="50833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2990337-A99C-4F42-82CC-EB1AA26B0B6B}"/>
                </a:ext>
              </a:extLst>
            </p:cNvPr>
            <p:cNvSpPr/>
            <p:nvPr/>
          </p:nvSpPr>
          <p:spPr>
            <a:xfrm>
              <a:off x="2552700" y="1489960"/>
              <a:ext cx="2428876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rgbClr val="5DAE25"/>
                  </a:solidFill>
                </a:rPr>
                <a:t>输入小标题</a:t>
              </a:r>
              <a:endParaRPr lang="zh-CN" altLang="zh-CN" sz="2000" b="1" dirty="0">
                <a:solidFill>
                  <a:srgbClr val="5DAE25"/>
                </a:solidFill>
              </a:endParaRPr>
            </a:p>
            <a:p>
              <a:r>
                <a:rPr lang="zh-CN" altLang="en-US" dirty="0"/>
                <a:t>点击此处更换</a:t>
              </a:r>
              <a:r>
                <a:rPr lang="zh-CN" altLang="en-US" dirty="0" smtClean="0"/>
                <a:t>文本点击</a:t>
              </a:r>
              <a:r>
                <a:rPr lang="zh-CN" altLang="en-US" dirty="0"/>
                <a:t>此处更换文本点击此处更换</a:t>
              </a:r>
              <a:r>
                <a:rPr lang="zh-CN" altLang="en-US" dirty="0" smtClean="0"/>
                <a:t>文本</a:t>
              </a:r>
              <a:endParaRPr lang="zh-CN" altLang="en-US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6FEB6BE-4CE0-4EAE-9D72-4CAA06A3FE3D}"/>
              </a:ext>
            </a:extLst>
          </p:cNvPr>
          <p:cNvGrpSpPr/>
          <p:nvPr/>
        </p:nvGrpSpPr>
        <p:grpSpPr>
          <a:xfrm>
            <a:off x="4791076" y="1208393"/>
            <a:ext cx="3457576" cy="1028699"/>
            <a:chOff x="1524000" y="1489960"/>
            <a:chExt cx="3457576" cy="1028699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584EFFB9-FAF9-4A83-89F2-20E140B9BD48}"/>
                </a:ext>
              </a:extLst>
            </p:cNvPr>
            <p:cNvSpPr/>
            <p:nvPr/>
          </p:nvSpPr>
          <p:spPr>
            <a:xfrm>
              <a:off x="1586725" y="1552685"/>
              <a:ext cx="903248" cy="903248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B3E74C9-0D1F-4100-9095-27019A5C707B}"/>
                </a:ext>
              </a:extLst>
            </p:cNvPr>
            <p:cNvSpPr/>
            <p:nvPr/>
          </p:nvSpPr>
          <p:spPr>
            <a:xfrm>
              <a:off x="1524000" y="1489960"/>
              <a:ext cx="1028699" cy="1028699"/>
            </a:xfrm>
            <a:prstGeom prst="ellipse">
              <a:avLst/>
            </a:prstGeom>
            <a:noFill/>
            <a:ln w="19050">
              <a:solidFill>
                <a:srgbClr val="BF610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F086830-26FC-41DF-8134-96566E251506}"/>
                </a:ext>
              </a:extLst>
            </p:cNvPr>
            <p:cNvSpPr/>
            <p:nvPr/>
          </p:nvSpPr>
          <p:spPr>
            <a:xfrm>
              <a:off x="2552700" y="1489960"/>
              <a:ext cx="2428876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rgbClr val="BF6101"/>
                  </a:solidFill>
                </a:rPr>
                <a:t>输入小标题</a:t>
              </a:r>
              <a:endParaRPr lang="zh-CN" altLang="zh-CN" sz="2000" b="1" dirty="0">
                <a:solidFill>
                  <a:srgbClr val="BF6101"/>
                </a:solidFill>
              </a:endParaRPr>
            </a:p>
            <a:p>
              <a:r>
                <a:rPr lang="zh-CN" altLang="en-US" dirty="0"/>
                <a:t>点击此处更换</a:t>
              </a:r>
              <a:r>
                <a:rPr lang="zh-CN" altLang="en-US" dirty="0" smtClean="0"/>
                <a:t>文本点击</a:t>
              </a:r>
              <a:r>
                <a:rPr lang="zh-CN" altLang="en-US" dirty="0"/>
                <a:t>此处更换文本点击此处更换</a:t>
              </a:r>
              <a:r>
                <a:rPr lang="zh-CN" altLang="en-US" dirty="0" smtClean="0"/>
                <a:t>文本</a:t>
              </a:r>
              <a:endParaRPr lang="zh-CN" altLang="en-US" dirty="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9D97B47-A1CF-4D2E-9210-6B2B1F0ABC13}"/>
              </a:ext>
            </a:extLst>
          </p:cNvPr>
          <p:cNvGrpSpPr/>
          <p:nvPr/>
        </p:nvGrpSpPr>
        <p:grpSpPr>
          <a:xfrm>
            <a:off x="1028700" y="3166360"/>
            <a:ext cx="3457576" cy="1028699"/>
            <a:chOff x="1524000" y="1489960"/>
            <a:chExt cx="3457576" cy="1028699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3D474F6-B84B-4A1E-B603-6C00A52301B5}"/>
                </a:ext>
              </a:extLst>
            </p:cNvPr>
            <p:cNvSpPr/>
            <p:nvPr/>
          </p:nvSpPr>
          <p:spPr>
            <a:xfrm>
              <a:off x="1586725" y="1552685"/>
              <a:ext cx="903248" cy="903248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C80BA66-975F-46B9-B18C-C7E3860A7A0F}"/>
                </a:ext>
              </a:extLst>
            </p:cNvPr>
            <p:cNvSpPr/>
            <p:nvPr/>
          </p:nvSpPr>
          <p:spPr>
            <a:xfrm>
              <a:off x="1524000" y="1489960"/>
              <a:ext cx="1028699" cy="1028699"/>
            </a:xfrm>
            <a:prstGeom prst="ellipse">
              <a:avLst/>
            </a:prstGeom>
            <a:noFill/>
            <a:ln w="19050">
              <a:solidFill>
                <a:srgbClr val="50833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24CFBE25-6205-4049-A9B5-05ABDA51AA25}"/>
                </a:ext>
              </a:extLst>
            </p:cNvPr>
            <p:cNvSpPr/>
            <p:nvPr/>
          </p:nvSpPr>
          <p:spPr>
            <a:xfrm>
              <a:off x="2552700" y="1489960"/>
              <a:ext cx="2428876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rgbClr val="5DAE25"/>
                  </a:solidFill>
                </a:rPr>
                <a:t>输入小标题</a:t>
              </a:r>
              <a:endParaRPr lang="zh-CN" altLang="zh-CN" sz="2000" b="1" dirty="0">
                <a:solidFill>
                  <a:srgbClr val="5DAE25"/>
                </a:solidFill>
              </a:endParaRPr>
            </a:p>
            <a:p>
              <a:r>
                <a:rPr lang="zh-CN" altLang="en-US" dirty="0"/>
                <a:t>点击此处更换</a:t>
              </a:r>
              <a:r>
                <a:rPr lang="zh-CN" altLang="en-US" dirty="0" smtClean="0"/>
                <a:t>文本点击</a:t>
              </a:r>
              <a:r>
                <a:rPr lang="zh-CN" altLang="en-US" dirty="0"/>
                <a:t>此处更换文本点击此处更换</a:t>
              </a:r>
              <a:r>
                <a:rPr lang="zh-CN" altLang="en-US" dirty="0" smtClean="0"/>
                <a:t>文本</a:t>
              </a:r>
              <a:endParaRPr lang="zh-CN" altLang="en-US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5DC328D-7303-4534-B679-9FB2787B69C3}"/>
              </a:ext>
            </a:extLst>
          </p:cNvPr>
          <p:cNvGrpSpPr/>
          <p:nvPr/>
        </p:nvGrpSpPr>
        <p:grpSpPr>
          <a:xfrm>
            <a:off x="4791076" y="3166360"/>
            <a:ext cx="3457576" cy="1028699"/>
            <a:chOff x="1524000" y="1489960"/>
            <a:chExt cx="3457576" cy="1028699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18E1780-EE6B-477D-A0E7-677236B9B4A2}"/>
                </a:ext>
              </a:extLst>
            </p:cNvPr>
            <p:cNvSpPr/>
            <p:nvPr/>
          </p:nvSpPr>
          <p:spPr>
            <a:xfrm>
              <a:off x="1586725" y="1552685"/>
              <a:ext cx="903248" cy="903248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52615A3-D6AE-4CBA-8AC6-439E0F42302C}"/>
                </a:ext>
              </a:extLst>
            </p:cNvPr>
            <p:cNvSpPr/>
            <p:nvPr/>
          </p:nvSpPr>
          <p:spPr>
            <a:xfrm>
              <a:off x="1524000" y="1489960"/>
              <a:ext cx="1028699" cy="1028699"/>
            </a:xfrm>
            <a:prstGeom prst="ellipse">
              <a:avLst/>
            </a:prstGeom>
            <a:noFill/>
            <a:ln w="19050">
              <a:solidFill>
                <a:srgbClr val="BF610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18907044-BA2D-4B95-A185-A2620772A030}"/>
                </a:ext>
              </a:extLst>
            </p:cNvPr>
            <p:cNvSpPr/>
            <p:nvPr/>
          </p:nvSpPr>
          <p:spPr>
            <a:xfrm>
              <a:off x="2552700" y="1489960"/>
              <a:ext cx="2428876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rgbClr val="BF6101"/>
                  </a:solidFill>
                </a:rPr>
                <a:t>输入小标题</a:t>
              </a:r>
              <a:endParaRPr lang="zh-CN" altLang="zh-CN" sz="2000" b="1" dirty="0">
                <a:solidFill>
                  <a:srgbClr val="BF6101"/>
                </a:solidFill>
              </a:endParaRPr>
            </a:p>
            <a:p>
              <a:r>
                <a:rPr lang="zh-CN" altLang="en-US" dirty="0"/>
                <a:t>点击此处更换</a:t>
              </a:r>
              <a:r>
                <a:rPr lang="zh-CN" altLang="en-US" dirty="0" smtClean="0"/>
                <a:t>文本点击</a:t>
              </a:r>
              <a:r>
                <a:rPr lang="zh-CN" altLang="en-US" dirty="0"/>
                <a:t>此处更换文本点击此处更换</a:t>
              </a:r>
              <a:r>
                <a:rPr lang="zh-CN" altLang="en-US" dirty="0" smtClean="0"/>
                <a:t>文本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7406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社团基本情况介绍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5B4ED6A-389B-403D-8941-AE7A9E2DEBB6}"/>
              </a:ext>
            </a:extLst>
          </p:cNvPr>
          <p:cNvSpPr/>
          <p:nvPr/>
        </p:nvSpPr>
        <p:spPr>
          <a:xfrm>
            <a:off x="-21772" y="4719181"/>
            <a:ext cx="9165772" cy="1227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3599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Oval 15">
            <a:extLst>
              <a:ext uri="{FF2B5EF4-FFF2-40B4-BE49-F238E27FC236}">
                <a16:creationId xmlns:a16="http://schemas.microsoft.com/office/drawing/2014/main" id="{5CFD0665-CA97-43F8-9AE9-EF3B0FB47A03}"/>
              </a:ext>
            </a:extLst>
          </p:cNvPr>
          <p:cNvSpPr/>
          <p:nvPr/>
        </p:nvSpPr>
        <p:spPr>
          <a:xfrm>
            <a:off x="4625124" y="1123008"/>
            <a:ext cx="1691823" cy="1691822"/>
          </a:xfrm>
          <a:prstGeom prst="ellipse">
            <a:avLst/>
          </a:prstGeom>
          <a:solidFill>
            <a:srgbClr val="D97701"/>
          </a:soli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defTabSz="1373505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2000">
                <a:solidFill>
                  <a:prstClr val="white"/>
                </a:solidFill>
              </a:rPr>
              <a:t>点击此处更换文本</a:t>
            </a:r>
            <a:r>
              <a:rPr lang="en-US" altLang="zh-CN" sz="2000">
                <a:solidFill>
                  <a:prstClr val="white"/>
                </a:solidFill>
              </a:rPr>
              <a:t>58pic</a:t>
            </a:r>
            <a:endParaRPr lang="en-US" altLang="zh-CN" sz="20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Oval 20">
            <a:extLst>
              <a:ext uri="{FF2B5EF4-FFF2-40B4-BE49-F238E27FC236}">
                <a16:creationId xmlns:a16="http://schemas.microsoft.com/office/drawing/2014/main" id="{7A074E33-5C21-48A4-9951-973999B41746}"/>
              </a:ext>
            </a:extLst>
          </p:cNvPr>
          <p:cNvSpPr/>
          <p:nvPr/>
        </p:nvSpPr>
        <p:spPr>
          <a:xfrm>
            <a:off x="2823252" y="854439"/>
            <a:ext cx="1292136" cy="1292136"/>
          </a:xfrm>
          <a:prstGeom prst="ellipse">
            <a:avLst/>
          </a:prstGeom>
          <a:solidFill>
            <a:srgbClr val="F7AB00"/>
          </a:soli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 defTabSz="137350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</a:rPr>
              <a:t>更换文本</a:t>
            </a:r>
            <a:r>
              <a:rPr lang="en-US" altLang="zh-CN" sz="2000" dirty="0">
                <a:solidFill>
                  <a:schemeClr val="bg1"/>
                </a:solidFill>
              </a:rPr>
              <a:t>58pic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Oval 25">
            <a:extLst>
              <a:ext uri="{FF2B5EF4-FFF2-40B4-BE49-F238E27FC236}">
                <a16:creationId xmlns:a16="http://schemas.microsoft.com/office/drawing/2014/main" id="{B4142782-99E6-4B79-972E-59721B3B4C13}"/>
              </a:ext>
            </a:extLst>
          </p:cNvPr>
          <p:cNvSpPr/>
          <p:nvPr/>
        </p:nvSpPr>
        <p:spPr>
          <a:xfrm>
            <a:off x="759667" y="1312577"/>
            <a:ext cx="1691822" cy="1691822"/>
          </a:xfrm>
          <a:prstGeom prst="ellipse">
            <a:avLst/>
          </a:prstGeom>
          <a:solidFill>
            <a:srgbClr val="508332"/>
          </a:soli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 defTabSz="137350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2000" dirty="0">
                <a:solidFill>
                  <a:schemeClr val="bg1"/>
                </a:solidFill>
              </a:rPr>
              <a:t>58pic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任意多边形 12">
            <a:extLst>
              <a:ext uri="{FF2B5EF4-FFF2-40B4-BE49-F238E27FC236}">
                <a16:creationId xmlns:a16="http://schemas.microsoft.com/office/drawing/2014/main" id="{E87CB0DF-1F19-499C-8F1B-F9EADDC1511A}"/>
              </a:ext>
            </a:extLst>
          </p:cNvPr>
          <p:cNvSpPr/>
          <p:nvPr/>
        </p:nvSpPr>
        <p:spPr>
          <a:xfrm>
            <a:off x="3126221" y="2236835"/>
            <a:ext cx="663485" cy="2385172"/>
          </a:xfrm>
          <a:custGeom>
            <a:avLst/>
            <a:gdLst>
              <a:gd name="txL" fmla="*/ 0 w 811214"/>
              <a:gd name="txT" fmla="*/ 0 h 2916313"/>
              <a:gd name="txR" fmla="*/ 811214 w 811214"/>
              <a:gd name="txB" fmla="*/ 2916313 h 2916313"/>
            </a:gdLst>
            <a:ahLst/>
            <a:cxnLst>
              <a:cxn ang="0">
                <a:pos x="405889" y="2647569"/>
              </a:cxn>
              <a:cxn ang="0">
                <a:pos x="539955" y="2781599"/>
              </a:cxn>
              <a:cxn ang="0">
                <a:pos x="405889" y="2915638"/>
              </a:cxn>
              <a:cxn ang="0">
                <a:pos x="271823" y="2781599"/>
              </a:cxn>
              <a:cxn ang="0">
                <a:pos x="405889" y="2647569"/>
              </a:cxn>
              <a:cxn ang="0">
                <a:pos x="405598" y="0"/>
              </a:cxn>
              <a:cxn ang="0">
                <a:pos x="811196" y="405517"/>
              </a:cxn>
              <a:cxn ang="0">
                <a:pos x="563479" y="779160"/>
              </a:cxn>
              <a:cxn ang="0">
                <a:pos x="456190" y="800812"/>
              </a:cxn>
              <a:cxn ang="0">
                <a:pos x="405598" y="2621712"/>
              </a:cxn>
              <a:cxn ang="0">
                <a:pos x="355006" y="800812"/>
              </a:cxn>
              <a:cxn ang="0">
                <a:pos x="247717" y="779160"/>
              </a:cxn>
              <a:cxn ang="0">
                <a:pos x="0" y="405517"/>
              </a:cxn>
              <a:cxn ang="0">
                <a:pos x="405598" y="0"/>
              </a:cxn>
            </a:cxnLst>
            <a:rect l="txL" t="txT" r="txR" b="txB"/>
            <a:pathLst>
              <a:path w="811214" h="2916313">
                <a:moveTo>
                  <a:pt x="405898" y="2648181"/>
                </a:moveTo>
                <a:cubicBezTo>
                  <a:pt x="479941" y="2648181"/>
                  <a:pt x="539964" y="2708204"/>
                  <a:pt x="539964" y="2782247"/>
                </a:cubicBezTo>
                <a:cubicBezTo>
                  <a:pt x="539964" y="2856290"/>
                  <a:pt x="479941" y="2916313"/>
                  <a:pt x="405898" y="2916313"/>
                </a:cubicBezTo>
                <a:cubicBezTo>
                  <a:pt x="331855" y="2916313"/>
                  <a:pt x="271832" y="2856290"/>
                  <a:pt x="271832" y="2782247"/>
                </a:cubicBezTo>
                <a:cubicBezTo>
                  <a:pt x="271832" y="2708204"/>
                  <a:pt x="331855" y="2648181"/>
                  <a:pt x="405898" y="2648181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7"/>
                </a:cubicBezTo>
                <a:cubicBezTo>
                  <a:pt x="811214" y="573615"/>
                  <a:pt x="709067" y="717765"/>
                  <a:pt x="563488" y="779340"/>
                </a:cubicBezTo>
                <a:lnTo>
                  <a:pt x="456199" y="801000"/>
                </a:lnTo>
                <a:lnTo>
                  <a:pt x="405607" y="2622314"/>
                </a:lnTo>
                <a:lnTo>
                  <a:pt x="355015" y="801000"/>
                </a:lnTo>
                <a:lnTo>
                  <a:pt x="247726" y="779340"/>
                </a:lnTo>
                <a:cubicBezTo>
                  <a:pt x="102148" y="717765"/>
                  <a:pt x="0" y="573615"/>
                  <a:pt x="0" y="405607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F7AB00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任意多边形 13">
            <a:extLst>
              <a:ext uri="{FF2B5EF4-FFF2-40B4-BE49-F238E27FC236}">
                <a16:creationId xmlns:a16="http://schemas.microsoft.com/office/drawing/2014/main" id="{2D2CBB99-776B-481D-BE8D-6A207FF6C221}"/>
              </a:ext>
            </a:extLst>
          </p:cNvPr>
          <p:cNvSpPr/>
          <p:nvPr/>
        </p:nvSpPr>
        <p:spPr>
          <a:xfrm>
            <a:off x="1249796" y="3110663"/>
            <a:ext cx="663485" cy="1511344"/>
          </a:xfrm>
          <a:custGeom>
            <a:avLst/>
            <a:gdLst>
              <a:gd name="txL" fmla="*/ 0 w 811214"/>
              <a:gd name="txT" fmla="*/ 0 h 1848522"/>
              <a:gd name="txR" fmla="*/ 811214 w 811214"/>
              <a:gd name="txB" fmla="*/ 1848522 h 1848522"/>
            </a:gdLst>
            <a:ahLst/>
            <a:cxnLst>
              <a:cxn ang="0">
                <a:pos x="393215" y="1575227"/>
              </a:cxn>
              <a:cxn ang="0">
                <a:pos x="527281" y="1708855"/>
              </a:cxn>
              <a:cxn ang="0">
                <a:pos x="393215" y="1842482"/>
              </a:cxn>
              <a:cxn ang="0">
                <a:pos x="259149" y="1708855"/>
              </a:cxn>
              <a:cxn ang="0">
                <a:pos x="393215" y="1575227"/>
              </a:cxn>
              <a:cxn ang="0">
                <a:pos x="405598" y="0"/>
              </a:cxn>
              <a:cxn ang="0">
                <a:pos x="811196" y="404283"/>
              </a:cxn>
              <a:cxn ang="0">
                <a:pos x="487342" y="800349"/>
              </a:cxn>
              <a:cxn ang="0">
                <a:pos x="445581" y="804545"/>
              </a:cxn>
              <a:cxn ang="0">
                <a:pos x="405598" y="1569698"/>
              </a:cxn>
              <a:cxn ang="0">
                <a:pos x="365616" y="804545"/>
              </a:cxn>
              <a:cxn ang="0">
                <a:pos x="323854" y="800349"/>
              </a:cxn>
              <a:cxn ang="0">
                <a:pos x="0" y="404283"/>
              </a:cxn>
              <a:cxn ang="0">
                <a:pos x="405598" y="0"/>
              </a:cxn>
            </a:cxnLst>
            <a:rect l="txL" t="txT" r="txR" b="txB"/>
            <a:pathLst>
              <a:path w="811214" h="1848522">
                <a:moveTo>
                  <a:pt x="393224" y="1580390"/>
                </a:moveTo>
                <a:cubicBezTo>
                  <a:pt x="467267" y="1580390"/>
                  <a:pt x="527290" y="1640413"/>
                  <a:pt x="527290" y="1714456"/>
                </a:cubicBezTo>
                <a:cubicBezTo>
                  <a:pt x="527290" y="1788499"/>
                  <a:pt x="467267" y="1848522"/>
                  <a:pt x="393224" y="1848522"/>
                </a:cubicBezTo>
                <a:cubicBezTo>
                  <a:pt x="319181" y="1848522"/>
                  <a:pt x="259158" y="1788499"/>
                  <a:pt x="259158" y="1714456"/>
                </a:cubicBezTo>
                <a:cubicBezTo>
                  <a:pt x="259158" y="1640413"/>
                  <a:pt x="319181" y="1580390"/>
                  <a:pt x="393224" y="1580390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45590" y="807182"/>
                </a:lnTo>
                <a:lnTo>
                  <a:pt x="405607" y="1574843"/>
                </a:lnTo>
                <a:lnTo>
                  <a:pt x="365625" y="807182"/>
                </a:lnTo>
                <a:lnTo>
                  <a:pt x="323863" y="802972"/>
                </a:lnTo>
                <a:cubicBezTo>
                  <a:pt x="139035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508332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任意多边形 14">
            <a:extLst>
              <a:ext uri="{FF2B5EF4-FFF2-40B4-BE49-F238E27FC236}">
                <a16:creationId xmlns:a16="http://schemas.microsoft.com/office/drawing/2014/main" id="{BE8135FE-2A39-4B76-9467-54FF06A03391}"/>
              </a:ext>
            </a:extLst>
          </p:cNvPr>
          <p:cNvSpPr/>
          <p:nvPr/>
        </p:nvSpPr>
        <p:spPr>
          <a:xfrm>
            <a:off x="5128059" y="2912005"/>
            <a:ext cx="663486" cy="1710001"/>
          </a:xfrm>
          <a:custGeom>
            <a:avLst/>
            <a:gdLst>
              <a:gd name="txL" fmla="*/ 0 w 811214"/>
              <a:gd name="txT" fmla="*/ 0 h 2091886"/>
              <a:gd name="txR" fmla="*/ 811214 w 811214"/>
              <a:gd name="txB" fmla="*/ 2091886 h 2091886"/>
            </a:gdLst>
            <a:ahLst/>
            <a:cxnLst>
              <a:cxn ang="0">
                <a:pos x="405889" y="1814766"/>
              </a:cxn>
              <a:cxn ang="0">
                <a:pos x="539955" y="1948172"/>
              </a:cxn>
              <a:cxn ang="0">
                <a:pos x="405889" y="2081577"/>
              </a:cxn>
              <a:cxn ang="0">
                <a:pos x="271832" y="1948172"/>
              </a:cxn>
              <a:cxn ang="0">
                <a:pos x="405889" y="1814766"/>
              </a:cxn>
              <a:cxn ang="0">
                <a:pos x="405607" y="0"/>
              </a:cxn>
              <a:cxn ang="0">
                <a:pos x="811205" y="403607"/>
              </a:cxn>
              <a:cxn ang="0">
                <a:pos x="487342" y="799015"/>
              </a:cxn>
              <a:cxn ang="0">
                <a:pos x="455827" y="802177"/>
              </a:cxn>
              <a:cxn ang="0">
                <a:pos x="405607" y="1761815"/>
              </a:cxn>
              <a:cxn ang="0">
                <a:pos x="355378" y="802177"/>
              </a:cxn>
              <a:cxn ang="0">
                <a:pos x="323863" y="799015"/>
              </a:cxn>
              <a:cxn ang="0">
                <a:pos x="0" y="403607"/>
              </a:cxn>
              <a:cxn ang="0">
                <a:pos x="405607" y="0"/>
              </a:cxn>
            </a:cxnLst>
            <a:rect l="txL" t="txT" r="txR" b="txB"/>
            <a:pathLst>
              <a:path w="811214" h="2091886">
                <a:moveTo>
                  <a:pt x="405898" y="1823754"/>
                </a:moveTo>
                <a:cubicBezTo>
                  <a:pt x="479941" y="1823754"/>
                  <a:pt x="539964" y="1883777"/>
                  <a:pt x="539964" y="1957820"/>
                </a:cubicBezTo>
                <a:cubicBezTo>
                  <a:pt x="539964" y="2031863"/>
                  <a:pt x="479941" y="2091886"/>
                  <a:pt x="405898" y="2091886"/>
                </a:cubicBezTo>
                <a:cubicBezTo>
                  <a:pt x="331855" y="2091886"/>
                  <a:pt x="271832" y="2031863"/>
                  <a:pt x="271832" y="1957820"/>
                </a:cubicBezTo>
                <a:cubicBezTo>
                  <a:pt x="271832" y="1883777"/>
                  <a:pt x="331855" y="1823754"/>
                  <a:pt x="405898" y="1823754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55836" y="806149"/>
                </a:lnTo>
                <a:lnTo>
                  <a:pt x="405607" y="1770540"/>
                </a:lnTo>
                <a:lnTo>
                  <a:pt x="355378" y="806149"/>
                </a:lnTo>
                <a:lnTo>
                  <a:pt x="323863" y="802972"/>
                </a:lnTo>
                <a:cubicBezTo>
                  <a:pt x="139035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D97701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" name="任意多边形 15">
            <a:extLst>
              <a:ext uri="{FF2B5EF4-FFF2-40B4-BE49-F238E27FC236}">
                <a16:creationId xmlns:a16="http://schemas.microsoft.com/office/drawing/2014/main" id="{62766B8D-C3B1-4C07-BBB7-98FDEDE4E859}"/>
              </a:ext>
            </a:extLst>
          </p:cNvPr>
          <p:cNvSpPr/>
          <p:nvPr/>
        </p:nvSpPr>
        <p:spPr>
          <a:xfrm>
            <a:off x="7141009" y="2236833"/>
            <a:ext cx="663486" cy="2385173"/>
          </a:xfrm>
          <a:custGeom>
            <a:avLst/>
            <a:gdLst>
              <a:gd name="txL" fmla="*/ 0 w 811214"/>
              <a:gd name="txT" fmla="*/ 0 h 2916313"/>
              <a:gd name="txR" fmla="*/ 811214 w 811214"/>
              <a:gd name="txB" fmla="*/ 2916313 h 2916313"/>
            </a:gdLst>
            <a:ahLst/>
            <a:cxnLst>
              <a:cxn ang="0">
                <a:pos x="395758" y="2647569"/>
              </a:cxn>
              <a:cxn ang="0">
                <a:pos x="529815" y="2781599"/>
              </a:cxn>
              <a:cxn ang="0">
                <a:pos x="395758" y="2915638"/>
              </a:cxn>
              <a:cxn ang="0">
                <a:pos x="261692" y="2781599"/>
              </a:cxn>
              <a:cxn ang="0">
                <a:pos x="395758" y="2647569"/>
              </a:cxn>
              <a:cxn ang="0">
                <a:pos x="405607" y="0"/>
              </a:cxn>
              <a:cxn ang="0">
                <a:pos x="811205" y="405517"/>
              </a:cxn>
              <a:cxn ang="0">
                <a:pos x="563479" y="779160"/>
              </a:cxn>
              <a:cxn ang="0">
                <a:pos x="455079" y="801037"/>
              </a:cxn>
              <a:cxn ang="0">
                <a:pos x="405605" y="2581991"/>
              </a:cxn>
              <a:cxn ang="0">
                <a:pos x="356123" y="801036"/>
              </a:cxn>
              <a:cxn ang="0">
                <a:pos x="247727" y="779160"/>
              </a:cxn>
              <a:cxn ang="0">
                <a:pos x="0" y="405517"/>
              </a:cxn>
              <a:cxn ang="0">
                <a:pos x="405607" y="0"/>
              </a:cxn>
            </a:cxnLst>
            <a:rect l="txL" t="txT" r="txR" b="txB"/>
            <a:pathLst>
              <a:path w="811214" h="2916313">
                <a:moveTo>
                  <a:pt x="395758" y="2648181"/>
                </a:moveTo>
                <a:cubicBezTo>
                  <a:pt x="469801" y="2648181"/>
                  <a:pt x="529824" y="2708204"/>
                  <a:pt x="529824" y="2782247"/>
                </a:cubicBezTo>
                <a:cubicBezTo>
                  <a:pt x="529824" y="2856290"/>
                  <a:pt x="469801" y="2916313"/>
                  <a:pt x="395758" y="2916313"/>
                </a:cubicBezTo>
                <a:cubicBezTo>
                  <a:pt x="321715" y="2916313"/>
                  <a:pt x="261692" y="2856290"/>
                  <a:pt x="261692" y="2782247"/>
                </a:cubicBezTo>
                <a:cubicBezTo>
                  <a:pt x="261692" y="2708204"/>
                  <a:pt x="321715" y="2648181"/>
                  <a:pt x="395758" y="2648181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7"/>
                </a:cubicBezTo>
                <a:cubicBezTo>
                  <a:pt x="811214" y="573615"/>
                  <a:pt x="709067" y="717765"/>
                  <a:pt x="563488" y="779340"/>
                </a:cubicBezTo>
                <a:lnTo>
                  <a:pt x="455088" y="801225"/>
                </a:lnTo>
                <a:lnTo>
                  <a:pt x="405605" y="2582584"/>
                </a:lnTo>
                <a:lnTo>
                  <a:pt x="356123" y="801224"/>
                </a:lnTo>
                <a:lnTo>
                  <a:pt x="247727" y="779340"/>
                </a:lnTo>
                <a:cubicBezTo>
                  <a:pt x="102148" y="717765"/>
                  <a:pt x="0" y="573615"/>
                  <a:pt x="0" y="405607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0283C4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4" name="TextBox 13">
            <a:extLst>
              <a:ext uri="{FF2B5EF4-FFF2-40B4-BE49-F238E27FC236}">
                <a16:creationId xmlns:a16="http://schemas.microsoft.com/office/drawing/2014/main" id="{402B85D2-E453-4758-89BC-FB5292C263AD}"/>
              </a:ext>
            </a:extLst>
          </p:cNvPr>
          <p:cNvSpPr txBox="1"/>
          <p:nvPr/>
        </p:nvSpPr>
        <p:spPr>
          <a:xfrm>
            <a:off x="1187472" y="3239879"/>
            <a:ext cx="788132" cy="369332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5" name="TextBox 13">
            <a:extLst>
              <a:ext uri="{FF2B5EF4-FFF2-40B4-BE49-F238E27FC236}">
                <a16:creationId xmlns:a16="http://schemas.microsoft.com/office/drawing/2014/main" id="{8C80A19C-5DE2-41A7-B0E0-3F9DA1D85993}"/>
              </a:ext>
            </a:extLst>
          </p:cNvPr>
          <p:cNvSpPr txBox="1"/>
          <p:nvPr/>
        </p:nvSpPr>
        <p:spPr>
          <a:xfrm>
            <a:off x="5070642" y="3047722"/>
            <a:ext cx="789431" cy="369332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7" name="TextBox 13">
            <a:extLst>
              <a:ext uri="{FF2B5EF4-FFF2-40B4-BE49-F238E27FC236}">
                <a16:creationId xmlns:a16="http://schemas.microsoft.com/office/drawing/2014/main" id="{A44E4505-9C15-4D11-BE9B-39F29679FC77}"/>
              </a:ext>
            </a:extLst>
          </p:cNvPr>
          <p:cNvSpPr txBox="1"/>
          <p:nvPr/>
        </p:nvSpPr>
        <p:spPr>
          <a:xfrm>
            <a:off x="7078685" y="2372343"/>
            <a:ext cx="78813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8" name="TextBox 13">
            <a:extLst>
              <a:ext uri="{FF2B5EF4-FFF2-40B4-BE49-F238E27FC236}">
                <a16:creationId xmlns:a16="http://schemas.microsoft.com/office/drawing/2014/main" id="{B3916EDC-65B2-4FBE-900A-BC0B23EF337E}"/>
              </a:ext>
            </a:extLst>
          </p:cNvPr>
          <p:cNvSpPr txBox="1"/>
          <p:nvPr/>
        </p:nvSpPr>
        <p:spPr>
          <a:xfrm>
            <a:off x="3075254" y="2407046"/>
            <a:ext cx="788132" cy="369332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9" name="Oval 20">
            <a:extLst>
              <a:ext uri="{FF2B5EF4-FFF2-40B4-BE49-F238E27FC236}">
                <a16:creationId xmlns:a16="http://schemas.microsoft.com/office/drawing/2014/main" id="{58E6E0F7-0139-4909-8FD1-16634595FFC4}"/>
              </a:ext>
            </a:extLst>
          </p:cNvPr>
          <p:cNvSpPr/>
          <p:nvPr/>
        </p:nvSpPr>
        <p:spPr>
          <a:xfrm>
            <a:off x="6826683" y="847713"/>
            <a:ext cx="1292136" cy="1292136"/>
          </a:xfrm>
          <a:prstGeom prst="ellipse">
            <a:avLst/>
          </a:prstGeom>
          <a:solidFill>
            <a:srgbClr val="0283C4"/>
          </a:soli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defTabSz="1373505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2000">
                <a:solidFill>
                  <a:prstClr val="white"/>
                </a:solidFill>
              </a:rPr>
              <a:t>更换文本</a:t>
            </a:r>
            <a:r>
              <a:rPr lang="en-US" altLang="zh-CN" sz="2000">
                <a:solidFill>
                  <a:prstClr val="white"/>
                </a:solidFill>
              </a:rPr>
              <a:t>58pic</a:t>
            </a:r>
            <a:endParaRPr lang="en-US" altLang="zh-CN" sz="20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92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2C884BD-035C-4C4A-A058-3491AB9F6DFC}"/>
              </a:ext>
            </a:extLst>
          </p:cNvPr>
          <p:cNvSpPr/>
          <p:nvPr/>
        </p:nvSpPr>
        <p:spPr>
          <a:xfrm flipH="1">
            <a:off x="-21772" y="0"/>
            <a:ext cx="9144000" cy="53761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t="-390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6B2D2F-20D2-406B-A639-809D0EEFC174}"/>
              </a:ext>
            </a:extLst>
          </p:cNvPr>
          <p:cNvSpPr/>
          <p:nvPr/>
        </p:nvSpPr>
        <p:spPr>
          <a:xfrm>
            <a:off x="113359" y="45711"/>
            <a:ext cx="49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社团基本情况介绍</a:t>
            </a:r>
          </a:p>
        </p:txBody>
      </p:sp>
      <p:sp>
        <p:nvSpPr>
          <p:cNvPr id="81" name="Freeform 6">
            <a:extLst>
              <a:ext uri="{FF2B5EF4-FFF2-40B4-BE49-F238E27FC236}">
                <a16:creationId xmlns:a16="http://schemas.microsoft.com/office/drawing/2014/main" id="{C2C591D9-CCED-406B-A7CB-7157820E329E}"/>
              </a:ext>
            </a:extLst>
          </p:cNvPr>
          <p:cNvSpPr/>
          <p:nvPr/>
        </p:nvSpPr>
        <p:spPr bwMode="auto">
          <a:xfrm>
            <a:off x="454690" y="2792800"/>
            <a:ext cx="1339464" cy="1527348"/>
          </a:xfrm>
          <a:custGeom>
            <a:avLst/>
            <a:gdLst>
              <a:gd name="T0" fmla="*/ 1039340 w 2201"/>
              <a:gd name="T1" fmla="*/ 258690 h 2508"/>
              <a:gd name="T2" fmla="*/ 1663700 w 2201"/>
              <a:gd name="T3" fmla="*/ 1065018 h 2508"/>
              <a:gd name="T4" fmla="*/ 831472 w 2201"/>
              <a:gd name="T5" fmla="*/ 1897063 h 2508"/>
              <a:gd name="T6" fmla="*/ 0 w 2201"/>
              <a:gd name="T7" fmla="*/ 1065018 h 2508"/>
              <a:gd name="T8" fmla="*/ 624360 w 2201"/>
              <a:gd name="T9" fmla="*/ 258690 h 2508"/>
              <a:gd name="T10" fmla="*/ 721113 w 2201"/>
              <a:gd name="T11" fmla="*/ 138422 h 2508"/>
              <a:gd name="T12" fmla="*/ 831472 w 2201"/>
              <a:gd name="T13" fmla="*/ 0 h 2508"/>
              <a:gd name="T14" fmla="*/ 942587 w 2201"/>
              <a:gd name="T15" fmla="*/ 138422 h 2508"/>
              <a:gd name="T16" fmla="*/ 1039340 w 2201"/>
              <a:gd name="T17" fmla="*/ 258690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201" h="2508">
                <a:moveTo>
                  <a:pt x="1375" y="342"/>
                </a:moveTo>
                <a:cubicBezTo>
                  <a:pt x="1850" y="464"/>
                  <a:pt x="2201" y="895"/>
                  <a:pt x="2201" y="1408"/>
                </a:cubicBezTo>
                <a:cubicBezTo>
                  <a:pt x="2201" y="2015"/>
                  <a:pt x="1708" y="2508"/>
                  <a:pt x="1100" y="2508"/>
                </a:cubicBezTo>
                <a:cubicBezTo>
                  <a:pt x="493" y="2508"/>
                  <a:pt x="0" y="2015"/>
                  <a:pt x="0" y="1408"/>
                </a:cubicBezTo>
                <a:cubicBezTo>
                  <a:pt x="0" y="895"/>
                  <a:pt x="351" y="464"/>
                  <a:pt x="826" y="342"/>
                </a:cubicBezTo>
                <a:lnTo>
                  <a:pt x="954" y="183"/>
                </a:lnTo>
                <a:lnTo>
                  <a:pt x="1100" y="0"/>
                </a:lnTo>
                <a:lnTo>
                  <a:pt x="1247" y="183"/>
                </a:lnTo>
                <a:lnTo>
                  <a:pt x="1375" y="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9148C70-04A3-47E9-9E28-06FC208EC671}"/>
              </a:ext>
            </a:extLst>
          </p:cNvPr>
          <p:cNvSpPr/>
          <p:nvPr/>
        </p:nvSpPr>
        <p:spPr>
          <a:xfrm>
            <a:off x="130600" y="2647508"/>
            <a:ext cx="8839255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6662A3-839A-45F1-8164-678DED6FB61E}"/>
              </a:ext>
            </a:extLst>
          </p:cNvPr>
          <p:cNvSpPr txBox="1"/>
          <p:nvPr/>
        </p:nvSpPr>
        <p:spPr>
          <a:xfrm>
            <a:off x="594824" y="3253563"/>
            <a:ext cx="10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点击此处更换</a:t>
            </a:r>
            <a:r>
              <a:rPr lang="zh-CN" altLang="en-US" sz="1600" dirty="0" smtClean="0">
                <a:solidFill>
                  <a:schemeClr val="bg1"/>
                </a:solidFill>
              </a:rPr>
              <a:t>文本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82" name="Freeform 6">
            <a:extLst>
              <a:ext uri="{FF2B5EF4-FFF2-40B4-BE49-F238E27FC236}">
                <a16:creationId xmlns:a16="http://schemas.microsoft.com/office/drawing/2014/main" id="{EC06125B-4C15-483B-A44B-29FCE9DBAEA1}"/>
              </a:ext>
            </a:extLst>
          </p:cNvPr>
          <p:cNvSpPr/>
          <p:nvPr/>
        </p:nvSpPr>
        <p:spPr bwMode="auto">
          <a:xfrm flipV="1">
            <a:off x="2662895" y="1063221"/>
            <a:ext cx="1339464" cy="1527348"/>
          </a:xfrm>
          <a:custGeom>
            <a:avLst/>
            <a:gdLst>
              <a:gd name="T0" fmla="*/ 1039340 w 2201"/>
              <a:gd name="T1" fmla="*/ 258690 h 2508"/>
              <a:gd name="T2" fmla="*/ 1663700 w 2201"/>
              <a:gd name="T3" fmla="*/ 1065018 h 2508"/>
              <a:gd name="T4" fmla="*/ 831472 w 2201"/>
              <a:gd name="T5" fmla="*/ 1897063 h 2508"/>
              <a:gd name="T6" fmla="*/ 0 w 2201"/>
              <a:gd name="T7" fmla="*/ 1065018 h 2508"/>
              <a:gd name="T8" fmla="*/ 624360 w 2201"/>
              <a:gd name="T9" fmla="*/ 258690 h 2508"/>
              <a:gd name="T10" fmla="*/ 721113 w 2201"/>
              <a:gd name="T11" fmla="*/ 138422 h 2508"/>
              <a:gd name="T12" fmla="*/ 831472 w 2201"/>
              <a:gd name="T13" fmla="*/ 0 h 2508"/>
              <a:gd name="T14" fmla="*/ 942587 w 2201"/>
              <a:gd name="T15" fmla="*/ 138422 h 2508"/>
              <a:gd name="T16" fmla="*/ 1039340 w 2201"/>
              <a:gd name="T17" fmla="*/ 258690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201" h="2508">
                <a:moveTo>
                  <a:pt x="1375" y="342"/>
                </a:moveTo>
                <a:cubicBezTo>
                  <a:pt x="1850" y="464"/>
                  <a:pt x="2201" y="895"/>
                  <a:pt x="2201" y="1408"/>
                </a:cubicBezTo>
                <a:cubicBezTo>
                  <a:pt x="2201" y="2015"/>
                  <a:pt x="1708" y="2508"/>
                  <a:pt x="1100" y="2508"/>
                </a:cubicBezTo>
                <a:cubicBezTo>
                  <a:pt x="493" y="2508"/>
                  <a:pt x="0" y="2015"/>
                  <a:pt x="0" y="1408"/>
                </a:cubicBezTo>
                <a:cubicBezTo>
                  <a:pt x="0" y="895"/>
                  <a:pt x="351" y="464"/>
                  <a:pt x="826" y="342"/>
                </a:cubicBezTo>
                <a:lnTo>
                  <a:pt x="954" y="183"/>
                </a:lnTo>
                <a:lnTo>
                  <a:pt x="1100" y="0"/>
                </a:lnTo>
                <a:lnTo>
                  <a:pt x="1247" y="183"/>
                </a:lnTo>
                <a:lnTo>
                  <a:pt x="1375" y="3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C19FC922-175C-4B1F-A2A7-F7A7ADCB8944}"/>
              </a:ext>
            </a:extLst>
          </p:cNvPr>
          <p:cNvSpPr txBox="1"/>
          <p:nvPr/>
        </p:nvSpPr>
        <p:spPr>
          <a:xfrm>
            <a:off x="2803029" y="1335550"/>
            <a:ext cx="10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点击此处更换</a:t>
            </a:r>
            <a:r>
              <a:rPr lang="zh-CN" altLang="en-US" sz="1600" dirty="0" smtClean="0">
                <a:solidFill>
                  <a:schemeClr val="bg1"/>
                </a:solidFill>
              </a:rPr>
              <a:t>文本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C5E733-B787-4ABB-A54F-CACACC7FF268}"/>
              </a:ext>
            </a:extLst>
          </p:cNvPr>
          <p:cNvSpPr txBox="1"/>
          <p:nvPr/>
        </p:nvSpPr>
        <p:spPr>
          <a:xfrm>
            <a:off x="609820" y="2270258"/>
            <a:ext cx="1199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20XX</a:t>
            </a:r>
            <a:r>
              <a:rPr lang="zh-CN" altLang="en-US" sz="2000" dirty="0"/>
              <a:t>年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33E7AA3-4B9A-4BDF-8CDA-B51125262011}"/>
              </a:ext>
            </a:extLst>
          </p:cNvPr>
          <p:cNvSpPr txBox="1"/>
          <p:nvPr/>
        </p:nvSpPr>
        <p:spPr>
          <a:xfrm>
            <a:off x="2739754" y="2693227"/>
            <a:ext cx="1199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20XX</a:t>
            </a:r>
            <a:r>
              <a:rPr lang="zh-CN" altLang="en-US" sz="2000" dirty="0"/>
              <a:t>年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71431FE7-85A7-4008-8243-32F82B0DAF53}"/>
              </a:ext>
            </a:extLst>
          </p:cNvPr>
          <p:cNvSpPr txBox="1"/>
          <p:nvPr/>
        </p:nvSpPr>
        <p:spPr>
          <a:xfrm>
            <a:off x="4869932" y="2270258"/>
            <a:ext cx="1199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20XX</a:t>
            </a:r>
            <a:r>
              <a:rPr lang="zh-CN" altLang="en-US" sz="2000" dirty="0"/>
              <a:t>年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1372B65F-05E5-4BF8-ABA8-8C434A152E4C}"/>
              </a:ext>
            </a:extLst>
          </p:cNvPr>
          <p:cNvSpPr txBox="1"/>
          <p:nvPr/>
        </p:nvSpPr>
        <p:spPr>
          <a:xfrm>
            <a:off x="7000109" y="2696417"/>
            <a:ext cx="1199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20XX</a:t>
            </a:r>
            <a:r>
              <a:rPr lang="zh-CN" altLang="en-US" sz="2000" dirty="0"/>
              <a:t>年</a:t>
            </a:r>
          </a:p>
        </p:txBody>
      </p:sp>
      <p:sp>
        <p:nvSpPr>
          <p:cNvPr id="87" name="Freeform 6">
            <a:extLst>
              <a:ext uri="{FF2B5EF4-FFF2-40B4-BE49-F238E27FC236}">
                <a16:creationId xmlns:a16="http://schemas.microsoft.com/office/drawing/2014/main" id="{C4DF82E9-2756-4CF2-993A-F29E2EC252B6}"/>
              </a:ext>
            </a:extLst>
          </p:cNvPr>
          <p:cNvSpPr/>
          <p:nvPr/>
        </p:nvSpPr>
        <p:spPr bwMode="auto">
          <a:xfrm>
            <a:off x="4829255" y="2792800"/>
            <a:ext cx="1339464" cy="1527348"/>
          </a:xfrm>
          <a:custGeom>
            <a:avLst/>
            <a:gdLst>
              <a:gd name="T0" fmla="*/ 1039340 w 2201"/>
              <a:gd name="T1" fmla="*/ 258690 h 2508"/>
              <a:gd name="T2" fmla="*/ 1663700 w 2201"/>
              <a:gd name="T3" fmla="*/ 1065018 h 2508"/>
              <a:gd name="T4" fmla="*/ 831472 w 2201"/>
              <a:gd name="T5" fmla="*/ 1897063 h 2508"/>
              <a:gd name="T6" fmla="*/ 0 w 2201"/>
              <a:gd name="T7" fmla="*/ 1065018 h 2508"/>
              <a:gd name="T8" fmla="*/ 624360 w 2201"/>
              <a:gd name="T9" fmla="*/ 258690 h 2508"/>
              <a:gd name="T10" fmla="*/ 721113 w 2201"/>
              <a:gd name="T11" fmla="*/ 138422 h 2508"/>
              <a:gd name="T12" fmla="*/ 831472 w 2201"/>
              <a:gd name="T13" fmla="*/ 0 h 2508"/>
              <a:gd name="T14" fmla="*/ 942587 w 2201"/>
              <a:gd name="T15" fmla="*/ 138422 h 2508"/>
              <a:gd name="T16" fmla="*/ 1039340 w 2201"/>
              <a:gd name="T17" fmla="*/ 258690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201" h="2508">
                <a:moveTo>
                  <a:pt x="1375" y="342"/>
                </a:moveTo>
                <a:cubicBezTo>
                  <a:pt x="1850" y="464"/>
                  <a:pt x="2201" y="895"/>
                  <a:pt x="2201" y="1408"/>
                </a:cubicBezTo>
                <a:cubicBezTo>
                  <a:pt x="2201" y="2015"/>
                  <a:pt x="1708" y="2508"/>
                  <a:pt x="1100" y="2508"/>
                </a:cubicBezTo>
                <a:cubicBezTo>
                  <a:pt x="493" y="2508"/>
                  <a:pt x="0" y="2015"/>
                  <a:pt x="0" y="1408"/>
                </a:cubicBezTo>
                <a:cubicBezTo>
                  <a:pt x="0" y="895"/>
                  <a:pt x="351" y="464"/>
                  <a:pt x="826" y="342"/>
                </a:cubicBezTo>
                <a:lnTo>
                  <a:pt x="954" y="183"/>
                </a:lnTo>
                <a:lnTo>
                  <a:pt x="1100" y="0"/>
                </a:lnTo>
                <a:lnTo>
                  <a:pt x="1247" y="183"/>
                </a:lnTo>
                <a:lnTo>
                  <a:pt x="1375" y="34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138ED1C6-6534-403B-946D-F12C3DC3B13C}"/>
              </a:ext>
            </a:extLst>
          </p:cNvPr>
          <p:cNvSpPr txBox="1"/>
          <p:nvPr/>
        </p:nvSpPr>
        <p:spPr>
          <a:xfrm>
            <a:off x="4969389" y="3253563"/>
            <a:ext cx="10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点击此处更换</a:t>
            </a:r>
            <a:r>
              <a:rPr lang="zh-CN" altLang="en-US" sz="1600" dirty="0" smtClean="0">
                <a:solidFill>
                  <a:schemeClr val="bg1"/>
                </a:solidFill>
              </a:rPr>
              <a:t>文本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89" name="Freeform 6">
            <a:extLst>
              <a:ext uri="{FF2B5EF4-FFF2-40B4-BE49-F238E27FC236}">
                <a16:creationId xmlns:a16="http://schemas.microsoft.com/office/drawing/2014/main" id="{8E208408-151A-44AC-97FC-D2924F9CBC7A}"/>
              </a:ext>
            </a:extLst>
          </p:cNvPr>
          <p:cNvSpPr/>
          <p:nvPr/>
        </p:nvSpPr>
        <p:spPr bwMode="auto">
          <a:xfrm flipV="1">
            <a:off x="6930042" y="1063221"/>
            <a:ext cx="1339464" cy="1527348"/>
          </a:xfrm>
          <a:custGeom>
            <a:avLst/>
            <a:gdLst>
              <a:gd name="T0" fmla="*/ 1039340 w 2201"/>
              <a:gd name="T1" fmla="*/ 258690 h 2508"/>
              <a:gd name="T2" fmla="*/ 1663700 w 2201"/>
              <a:gd name="T3" fmla="*/ 1065018 h 2508"/>
              <a:gd name="T4" fmla="*/ 831472 w 2201"/>
              <a:gd name="T5" fmla="*/ 1897063 h 2508"/>
              <a:gd name="T6" fmla="*/ 0 w 2201"/>
              <a:gd name="T7" fmla="*/ 1065018 h 2508"/>
              <a:gd name="T8" fmla="*/ 624360 w 2201"/>
              <a:gd name="T9" fmla="*/ 258690 h 2508"/>
              <a:gd name="T10" fmla="*/ 721113 w 2201"/>
              <a:gd name="T11" fmla="*/ 138422 h 2508"/>
              <a:gd name="T12" fmla="*/ 831472 w 2201"/>
              <a:gd name="T13" fmla="*/ 0 h 2508"/>
              <a:gd name="T14" fmla="*/ 942587 w 2201"/>
              <a:gd name="T15" fmla="*/ 138422 h 2508"/>
              <a:gd name="T16" fmla="*/ 1039340 w 2201"/>
              <a:gd name="T17" fmla="*/ 258690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201" h="2508">
                <a:moveTo>
                  <a:pt x="1375" y="342"/>
                </a:moveTo>
                <a:cubicBezTo>
                  <a:pt x="1850" y="464"/>
                  <a:pt x="2201" y="895"/>
                  <a:pt x="2201" y="1408"/>
                </a:cubicBezTo>
                <a:cubicBezTo>
                  <a:pt x="2201" y="2015"/>
                  <a:pt x="1708" y="2508"/>
                  <a:pt x="1100" y="2508"/>
                </a:cubicBezTo>
                <a:cubicBezTo>
                  <a:pt x="493" y="2508"/>
                  <a:pt x="0" y="2015"/>
                  <a:pt x="0" y="1408"/>
                </a:cubicBezTo>
                <a:cubicBezTo>
                  <a:pt x="0" y="895"/>
                  <a:pt x="351" y="464"/>
                  <a:pt x="826" y="342"/>
                </a:cubicBezTo>
                <a:lnTo>
                  <a:pt x="954" y="183"/>
                </a:lnTo>
                <a:lnTo>
                  <a:pt x="1100" y="0"/>
                </a:lnTo>
                <a:lnTo>
                  <a:pt x="1247" y="183"/>
                </a:lnTo>
                <a:lnTo>
                  <a:pt x="1375" y="34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8E91CA00-0ABE-4392-BB3D-9A527D7B8E15}"/>
              </a:ext>
            </a:extLst>
          </p:cNvPr>
          <p:cNvSpPr txBox="1"/>
          <p:nvPr/>
        </p:nvSpPr>
        <p:spPr>
          <a:xfrm>
            <a:off x="7070176" y="1335550"/>
            <a:ext cx="10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点击此处更换</a:t>
            </a:r>
            <a:r>
              <a:rPr lang="zh-CN" altLang="en-US" sz="1600" dirty="0" smtClean="0">
                <a:solidFill>
                  <a:schemeClr val="bg1"/>
                </a:solidFill>
              </a:rPr>
              <a:t>文本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2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7848600" y="-5048250"/>
            <a:ext cx="26022300" cy="159067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9892" y="2778707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17D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社团主要活动及特点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03362" y="791552"/>
            <a:ext cx="1937276" cy="1938992"/>
            <a:chOff x="3425298" y="724877"/>
            <a:chExt cx="1937276" cy="1938992"/>
          </a:xfrm>
        </p:grpSpPr>
        <p:sp>
          <p:nvSpPr>
            <p:cNvPr id="6" name="矩形 68"/>
            <p:cNvSpPr/>
            <p:nvPr/>
          </p:nvSpPr>
          <p:spPr>
            <a:xfrm flipH="1" flipV="1">
              <a:off x="3425298" y="785048"/>
              <a:ext cx="1937276" cy="1650930"/>
            </a:xfrm>
            <a:custGeom>
              <a:avLst/>
              <a:gdLst>
                <a:gd name="connsiteX0" fmla="*/ 0 w 6285706"/>
                <a:gd name="connsiteY0" fmla="*/ 0 h 3417888"/>
                <a:gd name="connsiteX1" fmla="*/ 6285706 w 6285706"/>
                <a:gd name="connsiteY1" fmla="*/ 0 h 3417888"/>
                <a:gd name="connsiteX2" fmla="*/ 6285706 w 6285706"/>
                <a:gd name="connsiteY2" fmla="*/ 3417888 h 3417888"/>
                <a:gd name="connsiteX3" fmla="*/ 0 w 6285706"/>
                <a:gd name="connsiteY3" fmla="*/ 3417888 h 3417888"/>
                <a:gd name="connsiteX4" fmla="*/ 0 w 6285706"/>
                <a:gd name="connsiteY4" fmla="*/ 0 h 3417888"/>
                <a:gd name="connsiteX0-1" fmla="*/ 0 w 6285706"/>
                <a:gd name="connsiteY0-2" fmla="*/ 0 h 3417888"/>
                <a:gd name="connsiteX1-3" fmla="*/ 6285706 w 6285706"/>
                <a:gd name="connsiteY1-4" fmla="*/ 0 h 3417888"/>
                <a:gd name="connsiteX2-5" fmla="*/ 5085556 w 6285706"/>
                <a:gd name="connsiteY2-6" fmla="*/ 2855913 h 3417888"/>
                <a:gd name="connsiteX3-7" fmla="*/ 0 w 6285706"/>
                <a:gd name="connsiteY3-8" fmla="*/ 3417888 h 3417888"/>
                <a:gd name="connsiteX4-9" fmla="*/ 0 w 6285706"/>
                <a:gd name="connsiteY4-10" fmla="*/ 0 h 3417888"/>
                <a:gd name="connsiteX0-11" fmla="*/ 0 w 6800056"/>
                <a:gd name="connsiteY0-12" fmla="*/ 0 h 3579813"/>
                <a:gd name="connsiteX1-13" fmla="*/ 6800056 w 6800056"/>
                <a:gd name="connsiteY1-14" fmla="*/ 161925 h 3579813"/>
                <a:gd name="connsiteX2-15" fmla="*/ 5599906 w 6800056"/>
                <a:gd name="connsiteY2-16" fmla="*/ 3017838 h 3579813"/>
                <a:gd name="connsiteX3-17" fmla="*/ 514350 w 6800056"/>
                <a:gd name="connsiteY3-18" fmla="*/ 3579813 h 3579813"/>
                <a:gd name="connsiteX4-19" fmla="*/ 0 w 6800056"/>
                <a:gd name="connsiteY4-20" fmla="*/ 0 h 3579813"/>
                <a:gd name="connsiteX0-21" fmla="*/ 0 w 6800056"/>
                <a:gd name="connsiteY0-22" fmla="*/ 0 h 3589338"/>
                <a:gd name="connsiteX1-23" fmla="*/ 6800056 w 6800056"/>
                <a:gd name="connsiteY1-24" fmla="*/ 161925 h 3589338"/>
                <a:gd name="connsiteX2-25" fmla="*/ 5599906 w 6800056"/>
                <a:gd name="connsiteY2-26" fmla="*/ 3017838 h 3589338"/>
                <a:gd name="connsiteX3-27" fmla="*/ 1409700 w 6800056"/>
                <a:gd name="connsiteY3-28" fmla="*/ 3589338 h 3589338"/>
                <a:gd name="connsiteX4-29" fmla="*/ 0 w 6800056"/>
                <a:gd name="connsiteY4-30" fmla="*/ 0 h 3589338"/>
                <a:gd name="connsiteX0-31" fmla="*/ 0 w 6590506"/>
                <a:gd name="connsiteY0-32" fmla="*/ 0 h 3589338"/>
                <a:gd name="connsiteX1-33" fmla="*/ 6590506 w 6590506"/>
                <a:gd name="connsiteY1-34" fmla="*/ 457200 h 3589338"/>
                <a:gd name="connsiteX2-35" fmla="*/ 5599906 w 6590506"/>
                <a:gd name="connsiteY2-36" fmla="*/ 3017838 h 3589338"/>
                <a:gd name="connsiteX3-37" fmla="*/ 1409700 w 6590506"/>
                <a:gd name="connsiteY3-38" fmla="*/ 3589338 h 3589338"/>
                <a:gd name="connsiteX4-39" fmla="*/ 0 w 6590506"/>
                <a:gd name="connsiteY4-40" fmla="*/ 0 h 3589338"/>
                <a:gd name="connsiteX0-41" fmla="*/ 85725 w 5180806"/>
                <a:gd name="connsiteY0-42" fmla="*/ 0 h 3446463"/>
                <a:gd name="connsiteX1-43" fmla="*/ 5180806 w 5180806"/>
                <a:gd name="connsiteY1-44" fmla="*/ 314325 h 3446463"/>
                <a:gd name="connsiteX2-45" fmla="*/ 4190206 w 5180806"/>
                <a:gd name="connsiteY2-46" fmla="*/ 2874963 h 3446463"/>
                <a:gd name="connsiteX3-47" fmla="*/ 0 w 5180806"/>
                <a:gd name="connsiteY3-48" fmla="*/ 3446463 h 3446463"/>
                <a:gd name="connsiteX4-49" fmla="*/ 85725 w 5180806"/>
                <a:gd name="connsiteY4-50" fmla="*/ 0 h 3446463"/>
                <a:gd name="connsiteX0-51" fmla="*/ 304800 w 5399881"/>
                <a:gd name="connsiteY0-52" fmla="*/ 0 h 3579813"/>
                <a:gd name="connsiteX1-53" fmla="*/ 5399881 w 5399881"/>
                <a:gd name="connsiteY1-54" fmla="*/ 314325 h 3579813"/>
                <a:gd name="connsiteX2-55" fmla="*/ 4409281 w 5399881"/>
                <a:gd name="connsiteY2-56" fmla="*/ 2874963 h 3579813"/>
                <a:gd name="connsiteX3-57" fmla="*/ 0 w 5399881"/>
                <a:gd name="connsiteY3-58" fmla="*/ 3579813 h 3579813"/>
                <a:gd name="connsiteX4-59" fmla="*/ 304800 w 5399881"/>
                <a:gd name="connsiteY4-60" fmla="*/ 0 h 3579813"/>
                <a:gd name="connsiteX0-61" fmla="*/ 304800 w 5085556"/>
                <a:gd name="connsiteY0-62" fmla="*/ 0 h 3579813"/>
                <a:gd name="connsiteX1-63" fmla="*/ 5085556 w 5085556"/>
                <a:gd name="connsiteY1-64" fmla="*/ 0 h 3579813"/>
                <a:gd name="connsiteX2-65" fmla="*/ 4409281 w 5085556"/>
                <a:gd name="connsiteY2-66" fmla="*/ 2874963 h 3579813"/>
                <a:gd name="connsiteX3-67" fmla="*/ 0 w 5085556"/>
                <a:gd name="connsiteY3-68" fmla="*/ 3579813 h 3579813"/>
                <a:gd name="connsiteX4-69" fmla="*/ 304800 w 5085556"/>
                <a:gd name="connsiteY4-70" fmla="*/ 0 h 3579813"/>
                <a:gd name="connsiteX0-71" fmla="*/ 0 w 5323681"/>
                <a:gd name="connsiteY0-72" fmla="*/ 0 h 3960813"/>
                <a:gd name="connsiteX1-73" fmla="*/ 5323681 w 5323681"/>
                <a:gd name="connsiteY1-74" fmla="*/ 381000 h 3960813"/>
                <a:gd name="connsiteX2-75" fmla="*/ 4647406 w 5323681"/>
                <a:gd name="connsiteY2-76" fmla="*/ 3255963 h 3960813"/>
                <a:gd name="connsiteX3-77" fmla="*/ 238125 w 5323681"/>
                <a:gd name="connsiteY3-78" fmla="*/ 3960813 h 3960813"/>
                <a:gd name="connsiteX4-79" fmla="*/ 0 w 5323681"/>
                <a:gd name="connsiteY4-80" fmla="*/ 0 h 3960813"/>
                <a:gd name="connsiteX0-81" fmla="*/ 0 w 5495131"/>
                <a:gd name="connsiteY0-82" fmla="*/ 0 h 3960813"/>
                <a:gd name="connsiteX1-83" fmla="*/ 5495131 w 5495131"/>
                <a:gd name="connsiteY1-84" fmla="*/ 942975 h 3960813"/>
                <a:gd name="connsiteX2-85" fmla="*/ 4647406 w 5495131"/>
                <a:gd name="connsiteY2-86" fmla="*/ 3255963 h 3960813"/>
                <a:gd name="connsiteX3-87" fmla="*/ 238125 w 5495131"/>
                <a:gd name="connsiteY3-88" fmla="*/ 3960813 h 3960813"/>
                <a:gd name="connsiteX4-89" fmla="*/ 0 w 5495131"/>
                <a:gd name="connsiteY4-90" fmla="*/ 0 h 3960813"/>
                <a:gd name="connsiteX0-91" fmla="*/ 0 w 6142831"/>
                <a:gd name="connsiteY0-92" fmla="*/ 0 h 3475038"/>
                <a:gd name="connsiteX1-93" fmla="*/ 6142831 w 6142831"/>
                <a:gd name="connsiteY1-94" fmla="*/ 457200 h 3475038"/>
                <a:gd name="connsiteX2-95" fmla="*/ 5295106 w 6142831"/>
                <a:gd name="connsiteY2-96" fmla="*/ 2770188 h 3475038"/>
                <a:gd name="connsiteX3-97" fmla="*/ 885825 w 6142831"/>
                <a:gd name="connsiteY3-98" fmla="*/ 3475038 h 3475038"/>
                <a:gd name="connsiteX4-99" fmla="*/ 0 w 6142831"/>
                <a:gd name="connsiteY4-100" fmla="*/ 0 h 3475038"/>
                <a:gd name="connsiteX0-101" fmla="*/ 0 w 5695156"/>
                <a:gd name="connsiteY0-102" fmla="*/ 0 h 3732213"/>
                <a:gd name="connsiteX1-103" fmla="*/ 5695156 w 5695156"/>
                <a:gd name="connsiteY1-104" fmla="*/ 714375 h 3732213"/>
                <a:gd name="connsiteX2-105" fmla="*/ 4847431 w 5695156"/>
                <a:gd name="connsiteY2-106" fmla="*/ 3027363 h 3732213"/>
                <a:gd name="connsiteX3-107" fmla="*/ 438150 w 5695156"/>
                <a:gd name="connsiteY3-108" fmla="*/ 3732213 h 3732213"/>
                <a:gd name="connsiteX4-109" fmla="*/ 0 w 5695156"/>
                <a:gd name="connsiteY4-110" fmla="*/ 0 h 3732213"/>
                <a:gd name="connsiteX0-111" fmla="*/ 0 w 5695156"/>
                <a:gd name="connsiteY0-112" fmla="*/ 0 h 3856038"/>
                <a:gd name="connsiteX1-113" fmla="*/ 5695156 w 5695156"/>
                <a:gd name="connsiteY1-114" fmla="*/ 714375 h 3856038"/>
                <a:gd name="connsiteX2-115" fmla="*/ 4847431 w 5695156"/>
                <a:gd name="connsiteY2-116" fmla="*/ 3027363 h 3856038"/>
                <a:gd name="connsiteX3-117" fmla="*/ 1419225 w 5695156"/>
                <a:gd name="connsiteY3-118" fmla="*/ 3856038 h 3856038"/>
                <a:gd name="connsiteX4-119" fmla="*/ 0 w 5695156"/>
                <a:gd name="connsiteY4-120" fmla="*/ 0 h 3856038"/>
                <a:gd name="connsiteX0-121" fmla="*/ 0 w 5695156"/>
                <a:gd name="connsiteY0-122" fmla="*/ 0 h 3865563"/>
                <a:gd name="connsiteX1-123" fmla="*/ 5695156 w 5695156"/>
                <a:gd name="connsiteY1-124" fmla="*/ 714375 h 3865563"/>
                <a:gd name="connsiteX2-125" fmla="*/ 4847431 w 5695156"/>
                <a:gd name="connsiteY2-126" fmla="*/ 3027363 h 3865563"/>
                <a:gd name="connsiteX3-127" fmla="*/ 1028700 w 5695156"/>
                <a:gd name="connsiteY3-128" fmla="*/ 3865563 h 3865563"/>
                <a:gd name="connsiteX4-129" fmla="*/ 0 w 5695156"/>
                <a:gd name="connsiteY4-130" fmla="*/ 0 h 3865563"/>
                <a:gd name="connsiteX0-131" fmla="*/ 0 w 5904706"/>
                <a:gd name="connsiteY0-132" fmla="*/ 0 h 3865563"/>
                <a:gd name="connsiteX1-133" fmla="*/ 5904706 w 5904706"/>
                <a:gd name="connsiteY1-134" fmla="*/ 638175 h 3865563"/>
                <a:gd name="connsiteX2-135" fmla="*/ 4847431 w 5904706"/>
                <a:gd name="connsiteY2-136" fmla="*/ 3027363 h 3865563"/>
                <a:gd name="connsiteX3-137" fmla="*/ 1028700 w 5904706"/>
                <a:gd name="connsiteY3-138" fmla="*/ 3865563 h 3865563"/>
                <a:gd name="connsiteX4-139" fmla="*/ 0 w 5904706"/>
                <a:gd name="connsiteY4-140" fmla="*/ 0 h 3865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04706" h="3865563">
                  <a:moveTo>
                    <a:pt x="0" y="0"/>
                  </a:moveTo>
                  <a:lnTo>
                    <a:pt x="5904706" y="638175"/>
                  </a:lnTo>
                  <a:lnTo>
                    <a:pt x="4847431" y="3027363"/>
                  </a:lnTo>
                  <a:lnTo>
                    <a:pt x="1028700" y="38655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6B4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27114" y="724877"/>
              <a:ext cx="1133644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43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nodeType="after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8332"/>
      </a:accent1>
      <a:accent2>
        <a:srgbClr val="F7AB00"/>
      </a:accent2>
      <a:accent3>
        <a:srgbClr val="D97701"/>
      </a:accent3>
      <a:accent4>
        <a:srgbClr val="0283C4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386</TotalTime>
  <Words>818</Words>
  <Application>Microsoft Office PowerPoint</Application>
  <PresentationFormat>全屏显示(16:9)</PresentationFormat>
  <Paragraphs>156</Paragraphs>
  <Slides>24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HelveticaNeueLT Pro 35 Th</vt:lpstr>
      <vt:lpstr>等线</vt:lpstr>
      <vt:lpstr>华文黑体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196</cp:revision>
  <dcterms:created xsi:type="dcterms:W3CDTF">2014-07-24T03:31:00Z</dcterms:created>
  <dcterms:modified xsi:type="dcterms:W3CDTF">2017-09-15T11:44:19Z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2052-10.8.0.5761</vt:lpwstr>
  </property>
</Properties>
</file>